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718" r:id="rId2"/>
    <p:sldId id="571" r:id="rId3"/>
    <p:sldId id="713" r:id="rId4"/>
    <p:sldId id="697" r:id="rId5"/>
    <p:sldId id="789" r:id="rId6"/>
    <p:sldId id="788" r:id="rId7"/>
    <p:sldId id="781" r:id="rId8"/>
    <p:sldId id="762" r:id="rId9"/>
    <p:sldId id="783" r:id="rId10"/>
    <p:sldId id="785" r:id="rId11"/>
    <p:sldId id="786" r:id="rId12"/>
    <p:sldId id="787" r:id="rId13"/>
    <p:sldId id="790" r:id="rId14"/>
    <p:sldId id="792" r:id="rId15"/>
    <p:sldId id="793" r:id="rId16"/>
    <p:sldId id="794" r:id="rId17"/>
    <p:sldId id="795" r:id="rId18"/>
    <p:sldId id="680" r:id="rId19"/>
    <p:sldId id="796" r:id="rId20"/>
    <p:sldId id="737" r:id="rId21"/>
    <p:sldId id="699" r:id="rId22"/>
    <p:sldId id="806" r:id="rId23"/>
    <p:sldId id="807" r:id="rId24"/>
    <p:sldId id="808" r:id="rId25"/>
    <p:sldId id="809" r:id="rId26"/>
    <p:sldId id="810" r:id="rId27"/>
    <p:sldId id="811" r:id="rId28"/>
    <p:sldId id="812" r:id="rId29"/>
    <p:sldId id="813" r:id="rId30"/>
    <p:sldId id="815" r:id="rId31"/>
    <p:sldId id="816" r:id="rId32"/>
    <p:sldId id="817" r:id="rId33"/>
    <p:sldId id="818" r:id="rId34"/>
    <p:sldId id="819" r:id="rId35"/>
    <p:sldId id="821" r:id="rId36"/>
    <p:sldId id="820" r:id="rId37"/>
    <p:sldId id="549" r:id="rId38"/>
  </p:sldIdLst>
  <p:sldSz cx="12192000" cy="6858000"/>
  <p:notesSz cx="6735763" cy="9866313"/>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bat Ganbaatar" initials="GG" lastIdx="1" clrIdx="0">
    <p:extLst>
      <p:ext uri="{19B8F6BF-5375-455C-9EA6-DF929625EA0E}">
        <p15:presenceInfo xmlns:p15="http://schemas.microsoft.com/office/powerpoint/2012/main" userId="3dbb31e2814b3b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FFFFFF"/>
    <a:srgbClr val="EBAA4E"/>
    <a:srgbClr val="FCF6E2"/>
    <a:srgbClr val="0097A7"/>
    <a:srgbClr val="008000"/>
    <a:srgbClr val="859900"/>
    <a:srgbClr val="0096A7"/>
    <a:srgbClr val="E24E0C"/>
    <a:srgbClr val="6A99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3" autoAdjust="0"/>
    <p:restoredTop sz="96340" autoAdjust="0"/>
  </p:normalViewPr>
  <p:slideViewPr>
    <p:cSldViewPr snapToGrid="0">
      <p:cViewPr varScale="1">
        <p:scale>
          <a:sx n="109" d="100"/>
          <a:sy n="109" d="100"/>
        </p:scale>
        <p:origin x="366"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2023/3/1</a:t>
            </a:fld>
            <a:endParaRPr lang="zh-CN" altLang="en-US"/>
          </a:p>
        </p:txBody>
      </p:sp>
      <p:sp>
        <p:nvSpPr>
          <p:cNvPr id="4" name="幻灯片图像占位符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2676771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36188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45776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420528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597928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42615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15</a:t>
            </a:fld>
            <a:endParaRPr lang="zh-CN" altLang="en-US"/>
          </a:p>
        </p:txBody>
      </p:sp>
    </p:spTree>
    <p:extLst>
      <p:ext uri="{BB962C8B-B14F-4D97-AF65-F5344CB8AC3E}">
        <p14:creationId xmlns:p14="http://schemas.microsoft.com/office/powerpoint/2010/main" val="22055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16</a:t>
            </a:fld>
            <a:endParaRPr lang="zh-CN" altLang="en-US"/>
          </a:p>
        </p:txBody>
      </p:sp>
    </p:spTree>
    <p:extLst>
      <p:ext uri="{BB962C8B-B14F-4D97-AF65-F5344CB8AC3E}">
        <p14:creationId xmlns:p14="http://schemas.microsoft.com/office/powerpoint/2010/main" val="828436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17</a:t>
            </a:fld>
            <a:endParaRPr lang="zh-CN" altLang="en-US"/>
          </a:p>
        </p:txBody>
      </p:sp>
    </p:spTree>
    <p:extLst>
      <p:ext uri="{BB962C8B-B14F-4D97-AF65-F5344CB8AC3E}">
        <p14:creationId xmlns:p14="http://schemas.microsoft.com/office/powerpoint/2010/main" val="1997683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3241644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19</a:t>
            </a:fld>
            <a:endParaRPr lang="zh-CN" altLang="en-US"/>
          </a:p>
        </p:txBody>
      </p:sp>
    </p:spTree>
    <p:extLst>
      <p:ext uri="{BB962C8B-B14F-4D97-AF65-F5344CB8AC3E}">
        <p14:creationId xmlns:p14="http://schemas.microsoft.com/office/powerpoint/2010/main" val="238042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3971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mn-MN" altLang="zh-CN" dirty="0"/>
              <a:t>Доналд Кнут, 1977: “Дээрх кодын алдаанаас болгоомжил; Би үүнийг туршиж үзээгүй, зөв гэдгийг л нотолсон."</a:t>
            </a:r>
          </a:p>
          <a:p>
            <a:endParaRPr lang="mn-MN" altLang="zh-CN" dirty="0"/>
          </a:p>
          <a:p>
            <a:r>
              <a:rPr lang="en-US" altLang="zh-CN" dirty="0" err="1"/>
              <a:t>Edsger</a:t>
            </a:r>
            <a:r>
              <a:rPr lang="en-US" altLang="zh-CN" dirty="0"/>
              <a:t> W. Dijkstra, 1969: "</a:t>
            </a:r>
            <a:r>
              <a:rPr lang="mn-MN" altLang="zh-CN" dirty="0"/>
              <a:t>Туршилт нь алдаа байхгүйг бус байгаа эсэхийг харуулдаг."</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20</a:t>
            </a:fld>
            <a:endParaRPr lang="zh-CN" altLang="en-US"/>
          </a:p>
        </p:txBody>
      </p:sp>
    </p:spTree>
    <p:extLst>
      <p:ext uri="{BB962C8B-B14F-4D97-AF65-F5344CB8AC3E}">
        <p14:creationId xmlns:p14="http://schemas.microsoft.com/office/powerpoint/2010/main" val="1447681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3970576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2093231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2759125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3933162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182063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113776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2614587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3157482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168829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529836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48376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1538887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114226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562413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238755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35</a:t>
            </a:fld>
            <a:endParaRPr lang="zh-CN" altLang="en-US"/>
          </a:p>
        </p:txBody>
      </p:sp>
    </p:spTree>
    <p:extLst>
      <p:ext uri="{BB962C8B-B14F-4D97-AF65-F5344CB8AC3E}">
        <p14:creationId xmlns:p14="http://schemas.microsoft.com/office/powerpoint/2010/main" val="7255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36</a:t>
            </a:fld>
            <a:endParaRPr lang="zh-CN" altLang="en-US"/>
          </a:p>
        </p:txBody>
      </p:sp>
    </p:spTree>
    <p:extLst>
      <p:ext uri="{BB962C8B-B14F-4D97-AF65-F5344CB8AC3E}">
        <p14:creationId xmlns:p14="http://schemas.microsoft.com/office/powerpoint/2010/main" val="156016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89343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155413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54178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83314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337552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54eb018a-5b32-4943-9c3b-6c3a6c02144f</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78560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78AAC32C-1B65-4C74-A021-DC473C859350}"/>
              </a:ext>
            </a:extLst>
          </p:cNvPr>
          <p:cNvGrpSpPr/>
          <p:nvPr userDrawn="1"/>
        </p:nvGrpSpPr>
        <p:grpSpPr>
          <a:xfrm>
            <a:off x="-82177" y="-134484"/>
            <a:ext cx="12356354" cy="7126968"/>
            <a:chOff x="-64979" y="-137511"/>
            <a:chExt cx="12356354" cy="7126968"/>
          </a:xfrm>
          <a:solidFill>
            <a:schemeClr val="tx1">
              <a:alpha val="5000"/>
            </a:schemeClr>
          </a:solidFill>
        </p:grpSpPr>
        <p:sp>
          <p:nvSpPr>
            <p:cNvPr id="7" name="Freeform 5">
              <a:extLst>
                <a:ext uri="{FF2B5EF4-FFF2-40B4-BE49-F238E27FC236}">
                  <a16:creationId xmlns:a16="http://schemas.microsoft.com/office/drawing/2014/main" id="{AF94CE20-E4B2-45EF-A8EE-C16BBF8A5B48}"/>
                </a:ext>
              </a:extLst>
            </p:cNvPr>
            <p:cNvSpPr>
              <a:spLocks noEditPoints="1"/>
            </p:cNvSpPr>
            <p:nvPr userDrawn="1"/>
          </p:nvSpPr>
          <p:spPr bwMode="auto">
            <a:xfrm rot="2767775">
              <a:off x="-47644" y="1201848"/>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 name="Freeform 6">
              <a:extLst>
                <a:ext uri="{FF2B5EF4-FFF2-40B4-BE49-F238E27FC236}">
                  <a16:creationId xmlns:a16="http://schemas.microsoft.com/office/drawing/2014/main" id="{D3895A99-87C9-4A17-BBEC-D5BE17586495}"/>
                </a:ext>
              </a:extLst>
            </p:cNvPr>
            <p:cNvSpPr>
              <a:spLocks noEditPoints="1"/>
            </p:cNvSpPr>
            <p:nvPr userDrawn="1"/>
          </p:nvSpPr>
          <p:spPr bwMode="auto">
            <a:xfrm rot="5145695">
              <a:off x="5320634" y="1537188"/>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7">
              <a:extLst>
                <a:ext uri="{FF2B5EF4-FFF2-40B4-BE49-F238E27FC236}">
                  <a16:creationId xmlns:a16="http://schemas.microsoft.com/office/drawing/2014/main" id="{A4148067-0B7D-44A1-AE5A-60F9AB2844F3}"/>
                </a:ext>
              </a:extLst>
            </p:cNvPr>
            <p:cNvSpPr>
              <a:spLocks noEditPoints="1"/>
            </p:cNvSpPr>
            <p:nvPr userDrawn="1"/>
          </p:nvSpPr>
          <p:spPr bwMode="auto">
            <a:xfrm rot="20058153">
              <a:off x="4559094" y="256461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8">
              <a:extLst>
                <a:ext uri="{FF2B5EF4-FFF2-40B4-BE49-F238E27FC236}">
                  <a16:creationId xmlns:a16="http://schemas.microsoft.com/office/drawing/2014/main" id="{371DDA29-C51B-4BF6-B1A3-59C8BA4FA323}"/>
                </a:ext>
              </a:extLst>
            </p:cNvPr>
            <p:cNvSpPr>
              <a:spLocks noEditPoints="1"/>
            </p:cNvSpPr>
            <p:nvPr userDrawn="1"/>
          </p:nvSpPr>
          <p:spPr bwMode="auto">
            <a:xfrm rot="1164480">
              <a:off x="3703956" y="1701791"/>
              <a:ext cx="720725" cy="695325"/>
            </a:xfrm>
            <a:custGeom>
              <a:avLst/>
              <a:gdLst>
                <a:gd name="T0" fmla="*/ 165 w 192"/>
                <a:gd name="T1" fmla="*/ 65 h 185"/>
                <a:gd name="T2" fmla="*/ 192 w 192"/>
                <a:gd name="T3" fmla="*/ 137 h 185"/>
                <a:gd name="T4" fmla="*/ 0 w 192"/>
                <a:gd name="T5" fmla="*/ 185 h 185"/>
                <a:gd name="T6" fmla="*/ 11 w 192"/>
                <a:gd name="T7" fmla="*/ 137 h 185"/>
                <a:gd name="T8" fmla="*/ 43 w 192"/>
                <a:gd name="T9" fmla="*/ 49 h 185"/>
                <a:gd name="T10" fmla="*/ 105 w 192"/>
                <a:gd name="T11" fmla="*/ 49 h 185"/>
                <a:gd name="T12" fmla="*/ 112 w 192"/>
                <a:gd name="T13" fmla="*/ 36 h 185"/>
                <a:gd name="T14" fmla="*/ 83 w 192"/>
                <a:gd name="T15" fmla="*/ 0 h 185"/>
                <a:gd name="T16" fmla="*/ 164 w 192"/>
                <a:gd name="T17" fmla="*/ 36 h 185"/>
                <a:gd name="T18" fmla="*/ 136 w 192"/>
                <a:gd name="T19" fmla="*/ 49 h 185"/>
                <a:gd name="T20" fmla="*/ 148 w 192"/>
                <a:gd name="T21" fmla="*/ 28 h 185"/>
                <a:gd name="T22" fmla="*/ 100 w 192"/>
                <a:gd name="T23" fmla="*/ 9 h 185"/>
                <a:gd name="T24" fmla="*/ 148 w 192"/>
                <a:gd name="T25" fmla="*/ 28 h 185"/>
                <a:gd name="T26" fmla="*/ 148 w 192"/>
                <a:gd name="T27" fmla="*/ 104 h 185"/>
                <a:gd name="T28" fmla="*/ 136 w 192"/>
                <a:gd name="T29" fmla="*/ 92 h 185"/>
                <a:gd name="T30" fmla="*/ 136 w 192"/>
                <a:gd name="T31" fmla="*/ 116 h 185"/>
                <a:gd name="T32" fmla="*/ 148 w 192"/>
                <a:gd name="T33" fmla="*/ 128 h 185"/>
                <a:gd name="T34" fmla="*/ 136 w 192"/>
                <a:gd name="T35" fmla="*/ 116 h 185"/>
                <a:gd name="T36" fmla="*/ 124 w 192"/>
                <a:gd name="T37" fmla="*/ 104 h 185"/>
                <a:gd name="T38" fmla="*/ 112 w 192"/>
                <a:gd name="T39" fmla="*/ 92 h 185"/>
                <a:gd name="T40" fmla="*/ 112 w 192"/>
                <a:gd name="T41" fmla="*/ 116 h 185"/>
                <a:gd name="T42" fmla="*/ 124 w 192"/>
                <a:gd name="T43" fmla="*/ 128 h 185"/>
                <a:gd name="T44" fmla="*/ 112 w 192"/>
                <a:gd name="T45" fmla="*/ 116 h 185"/>
                <a:gd name="T46" fmla="*/ 124 w 192"/>
                <a:gd name="T47" fmla="*/ 80 h 185"/>
                <a:gd name="T48" fmla="*/ 112 w 192"/>
                <a:gd name="T49" fmla="*/ 68 h 185"/>
                <a:gd name="T50" fmla="*/ 136 w 192"/>
                <a:gd name="T51" fmla="*/ 68 h 185"/>
                <a:gd name="T52" fmla="*/ 148 w 192"/>
                <a:gd name="T53" fmla="*/ 80 h 185"/>
                <a:gd name="T54" fmla="*/ 136 w 192"/>
                <a:gd name="T55" fmla="*/ 68 h 185"/>
                <a:gd name="T56" fmla="*/ 12 w 192"/>
                <a:gd name="T57" fmla="*/ 168 h 185"/>
                <a:gd name="T58" fmla="*/ 179 w 192"/>
                <a:gd name="T59" fmla="*/ 148 h 185"/>
                <a:gd name="T60" fmla="*/ 96 w 192"/>
                <a:gd name="T61" fmla="*/ 68 h 185"/>
                <a:gd name="T62" fmla="*/ 36 w 192"/>
                <a:gd name="T63" fmla="*/ 96 h 185"/>
                <a:gd name="T64" fmla="*/ 96 w 192"/>
                <a:gd name="T65" fmla="*/ 6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85">
                  <a:moveTo>
                    <a:pt x="147" y="49"/>
                  </a:moveTo>
                  <a:cubicBezTo>
                    <a:pt x="157" y="49"/>
                    <a:pt x="165" y="57"/>
                    <a:pt x="165" y="65"/>
                  </a:cubicBezTo>
                  <a:cubicBezTo>
                    <a:pt x="180" y="137"/>
                    <a:pt x="180" y="137"/>
                    <a:pt x="180" y="137"/>
                  </a:cubicBezTo>
                  <a:cubicBezTo>
                    <a:pt x="192" y="137"/>
                    <a:pt x="192" y="137"/>
                    <a:pt x="192" y="137"/>
                  </a:cubicBezTo>
                  <a:cubicBezTo>
                    <a:pt x="192" y="185"/>
                    <a:pt x="192" y="185"/>
                    <a:pt x="192" y="185"/>
                  </a:cubicBezTo>
                  <a:cubicBezTo>
                    <a:pt x="0" y="185"/>
                    <a:pt x="0" y="185"/>
                    <a:pt x="0" y="185"/>
                  </a:cubicBezTo>
                  <a:cubicBezTo>
                    <a:pt x="0" y="137"/>
                    <a:pt x="0" y="137"/>
                    <a:pt x="0" y="137"/>
                  </a:cubicBezTo>
                  <a:cubicBezTo>
                    <a:pt x="11" y="137"/>
                    <a:pt x="11" y="137"/>
                    <a:pt x="11" y="137"/>
                  </a:cubicBezTo>
                  <a:cubicBezTo>
                    <a:pt x="25" y="65"/>
                    <a:pt x="25" y="65"/>
                    <a:pt x="25" y="65"/>
                  </a:cubicBezTo>
                  <a:cubicBezTo>
                    <a:pt x="25" y="57"/>
                    <a:pt x="33" y="49"/>
                    <a:pt x="43" y="49"/>
                  </a:cubicBezTo>
                  <a:cubicBezTo>
                    <a:pt x="43" y="49"/>
                    <a:pt x="70" y="49"/>
                    <a:pt x="95" y="49"/>
                  </a:cubicBezTo>
                  <a:cubicBezTo>
                    <a:pt x="98" y="49"/>
                    <a:pt x="101" y="49"/>
                    <a:pt x="105" y="49"/>
                  </a:cubicBezTo>
                  <a:cubicBezTo>
                    <a:pt x="107" y="49"/>
                    <a:pt x="110" y="49"/>
                    <a:pt x="112" y="49"/>
                  </a:cubicBezTo>
                  <a:cubicBezTo>
                    <a:pt x="112" y="36"/>
                    <a:pt x="112" y="36"/>
                    <a:pt x="112" y="36"/>
                  </a:cubicBezTo>
                  <a:cubicBezTo>
                    <a:pt x="83" y="36"/>
                    <a:pt x="83" y="36"/>
                    <a:pt x="83" y="36"/>
                  </a:cubicBezTo>
                  <a:cubicBezTo>
                    <a:pt x="83" y="0"/>
                    <a:pt x="83" y="0"/>
                    <a:pt x="83" y="0"/>
                  </a:cubicBezTo>
                  <a:cubicBezTo>
                    <a:pt x="164" y="0"/>
                    <a:pt x="164" y="0"/>
                    <a:pt x="164" y="0"/>
                  </a:cubicBezTo>
                  <a:cubicBezTo>
                    <a:pt x="164" y="36"/>
                    <a:pt x="164" y="36"/>
                    <a:pt x="164" y="36"/>
                  </a:cubicBezTo>
                  <a:cubicBezTo>
                    <a:pt x="136" y="36"/>
                    <a:pt x="136" y="36"/>
                    <a:pt x="136" y="36"/>
                  </a:cubicBezTo>
                  <a:cubicBezTo>
                    <a:pt x="136" y="49"/>
                    <a:pt x="136" y="49"/>
                    <a:pt x="136" y="49"/>
                  </a:cubicBezTo>
                  <a:cubicBezTo>
                    <a:pt x="142" y="49"/>
                    <a:pt x="147" y="49"/>
                    <a:pt x="147" y="49"/>
                  </a:cubicBezTo>
                  <a:close/>
                  <a:moveTo>
                    <a:pt x="148" y="28"/>
                  </a:moveTo>
                  <a:cubicBezTo>
                    <a:pt x="148" y="9"/>
                    <a:pt x="148" y="9"/>
                    <a:pt x="148" y="9"/>
                  </a:cubicBezTo>
                  <a:cubicBezTo>
                    <a:pt x="100" y="9"/>
                    <a:pt x="100" y="9"/>
                    <a:pt x="100" y="9"/>
                  </a:cubicBezTo>
                  <a:cubicBezTo>
                    <a:pt x="100" y="28"/>
                    <a:pt x="100" y="28"/>
                    <a:pt x="100" y="28"/>
                  </a:cubicBezTo>
                  <a:lnTo>
                    <a:pt x="148" y="28"/>
                  </a:lnTo>
                  <a:close/>
                  <a:moveTo>
                    <a:pt x="136" y="104"/>
                  </a:moveTo>
                  <a:cubicBezTo>
                    <a:pt x="148" y="104"/>
                    <a:pt x="148" y="104"/>
                    <a:pt x="148" y="104"/>
                  </a:cubicBezTo>
                  <a:cubicBezTo>
                    <a:pt x="148" y="92"/>
                    <a:pt x="148" y="92"/>
                    <a:pt x="148" y="92"/>
                  </a:cubicBezTo>
                  <a:cubicBezTo>
                    <a:pt x="136" y="92"/>
                    <a:pt x="136" y="92"/>
                    <a:pt x="136" y="92"/>
                  </a:cubicBezTo>
                  <a:lnTo>
                    <a:pt x="136" y="104"/>
                  </a:lnTo>
                  <a:close/>
                  <a:moveTo>
                    <a:pt x="136" y="116"/>
                  </a:moveTo>
                  <a:cubicBezTo>
                    <a:pt x="136" y="128"/>
                    <a:pt x="136" y="128"/>
                    <a:pt x="136" y="128"/>
                  </a:cubicBezTo>
                  <a:cubicBezTo>
                    <a:pt x="140" y="128"/>
                    <a:pt x="142" y="128"/>
                    <a:pt x="148" y="128"/>
                  </a:cubicBezTo>
                  <a:cubicBezTo>
                    <a:pt x="148" y="116"/>
                    <a:pt x="148" y="116"/>
                    <a:pt x="148" y="116"/>
                  </a:cubicBezTo>
                  <a:lnTo>
                    <a:pt x="136" y="116"/>
                  </a:lnTo>
                  <a:close/>
                  <a:moveTo>
                    <a:pt x="112" y="104"/>
                  </a:moveTo>
                  <a:cubicBezTo>
                    <a:pt x="124" y="104"/>
                    <a:pt x="124" y="104"/>
                    <a:pt x="124" y="104"/>
                  </a:cubicBezTo>
                  <a:cubicBezTo>
                    <a:pt x="124" y="92"/>
                    <a:pt x="124" y="92"/>
                    <a:pt x="124" y="92"/>
                  </a:cubicBezTo>
                  <a:cubicBezTo>
                    <a:pt x="112" y="92"/>
                    <a:pt x="112" y="92"/>
                    <a:pt x="112" y="92"/>
                  </a:cubicBezTo>
                  <a:lnTo>
                    <a:pt x="112" y="104"/>
                  </a:lnTo>
                  <a:close/>
                  <a:moveTo>
                    <a:pt x="112" y="116"/>
                  </a:moveTo>
                  <a:cubicBezTo>
                    <a:pt x="112" y="128"/>
                    <a:pt x="112" y="128"/>
                    <a:pt x="112" y="128"/>
                  </a:cubicBezTo>
                  <a:cubicBezTo>
                    <a:pt x="117" y="128"/>
                    <a:pt x="120" y="128"/>
                    <a:pt x="124" y="128"/>
                  </a:cubicBezTo>
                  <a:cubicBezTo>
                    <a:pt x="124" y="116"/>
                    <a:pt x="124" y="116"/>
                    <a:pt x="124" y="116"/>
                  </a:cubicBezTo>
                  <a:lnTo>
                    <a:pt x="112" y="116"/>
                  </a:lnTo>
                  <a:close/>
                  <a:moveTo>
                    <a:pt x="112" y="80"/>
                  </a:moveTo>
                  <a:cubicBezTo>
                    <a:pt x="124" y="80"/>
                    <a:pt x="124" y="80"/>
                    <a:pt x="124" y="80"/>
                  </a:cubicBezTo>
                  <a:cubicBezTo>
                    <a:pt x="124" y="68"/>
                    <a:pt x="124" y="68"/>
                    <a:pt x="124" y="68"/>
                  </a:cubicBezTo>
                  <a:cubicBezTo>
                    <a:pt x="120" y="68"/>
                    <a:pt x="117" y="68"/>
                    <a:pt x="112" y="68"/>
                  </a:cubicBezTo>
                  <a:lnTo>
                    <a:pt x="112" y="80"/>
                  </a:lnTo>
                  <a:close/>
                  <a:moveTo>
                    <a:pt x="136" y="68"/>
                  </a:moveTo>
                  <a:cubicBezTo>
                    <a:pt x="136" y="80"/>
                    <a:pt x="136" y="80"/>
                    <a:pt x="136" y="80"/>
                  </a:cubicBezTo>
                  <a:cubicBezTo>
                    <a:pt x="148" y="80"/>
                    <a:pt x="148" y="80"/>
                    <a:pt x="148" y="80"/>
                  </a:cubicBezTo>
                  <a:cubicBezTo>
                    <a:pt x="148" y="68"/>
                    <a:pt x="148" y="68"/>
                    <a:pt x="148" y="68"/>
                  </a:cubicBezTo>
                  <a:cubicBezTo>
                    <a:pt x="138" y="68"/>
                    <a:pt x="142" y="68"/>
                    <a:pt x="136" y="68"/>
                  </a:cubicBezTo>
                  <a:close/>
                  <a:moveTo>
                    <a:pt x="12" y="148"/>
                  </a:moveTo>
                  <a:cubicBezTo>
                    <a:pt x="12" y="168"/>
                    <a:pt x="12" y="168"/>
                    <a:pt x="12" y="168"/>
                  </a:cubicBezTo>
                  <a:cubicBezTo>
                    <a:pt x="179" y="168"/>
                    <a:pt x="179" y="168"/>
                    <a:pt x="179" y="168"/>
                  </a:cubicBezTo>
                  <a:cubicBezTo>
                    <a:pt x="179" y="148"/>
                    <a:pt x="179" y="148"/>
                    <a:pt x="179" y="148"/>
                  </a:cubicBezTo>
                  <a:lnTo>
                    <a:pt x="12" y="148"/>
                  </a:lnTo>
                  <a:close/>
                  <a:moveTo>
                    <a:pt x="96" y="68"/>
                  </a:moveTo>
                  <a:cubicBezTo>
                    <a:pt x="57" y="68"/>
                    <a:pt x="52" y="68"/>
                    <a:pt x="36" y="68"/>
                  </a:cubicBezTo>
                  <a:cubicBezTo>
                    <a:pt x="36" y="96"/>
                    <a:pt x="36" y="96"/>
                    <a:pt x="36" y="96"/>
                  </a:cubicBezTo>
                  <a:cubicBezTo>
                    <a:pt x="51" y="96"/>
                    <a:pt x="75" y="96"/>
                    <a:pt x="96" y="96"/>
                  </a:cubicBezTo>
                  <a:lnTo>
                    <a:pt x="96" y="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 name="Freeform 10">
              <a:extLst>
                <a:ext uri="{FF2B5EF4-FFF2-40B4-BE49-F238E27FC236}">
                  <a16:creationId xmlns:a16="http://schemas.microsoft.com/office/drawing/2014/main" id="{4492A666-73B0-4083-8FB6-0F57B9264CD2}"/>
                </a:ext>
              </a:extLst>
            </p:cNvPr>
            <p:cNvSpPr>
              <a:spLocks noEditPoints="1"/>
            </p:cNvSpPr>
            <p:nvPr userDrawn="1"/>
          </p:nvSpPr>
          <p:spPr bwMode="auto">
            <a:xfrm rot="18356885">
              <a:off x="8109833" y="847785"/>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 name="Freeform 11">
              <a:extLst>
                <a:ext uri="{FF2B5EF4-FFF2-40B4-BE49-F238E27FC236}">
                  <a16:creationId xmlns:a16="http://schemas.microsoft.com/office/drawing/2014/main" id="{4204759F-F570-4706-8191-1DC6C8D9B3ED}"/>
                </a:ext>
              </a:extLst>
            </p:cNvPr>
            <p:cNvSpPr>
              <a:spLocks noEditPoints="1"/>
            </p:cNvSpPr>
            <p:nvPr userDrawn="1"/>
          </p:nvSpPr>
          <p:spPr bwMode="auto">
            <a:xfrm rot="20567118">
              <a:off x="6851410" y="2471398"/>
              <a:ext cx="750888" cy="752475"/>
            </a:xfrm>
            <a:custGeom>
              <a:avLst/>
              <a:gdLst>
                <a:gd name="T0" fmla="*/ 193 w 200"/>
                <a:gd name="T1" fmla="*/ 148 h 200"/>
                <a:gd name="T2" fmla="*/ 158 w 200"/>
                <a:gd name="T3" fmla="*/ 148 h 200"/>
                <a:gd name="T4" fmla="*/ 134 w 200"/>
                <a:gd name="T5" fmla="*/ 126 h 200"/>
                <a:gd name="T6" fmla="*/ 159 w 200"/>
                <a:gd name="T7" fmla="*/ 104 h 200"/>
                <a:gd name="T8" fmla="*/ 193 w 200"/>
                <a:gd name="T9" fmla="*/ 104 h 200"/>
                <a:gd name="T10" fmla="*/ 200 w 200"/>
                <a:gd name="T11" fmla="*/ 110 h 200"/>
                <a:gd name="T12" fmla="*/ 200 w 200"/>
                <a:gd name="T13" fmla="*/ 141 h 200"/>
                <a:gd name="T14" fmla="*/ 193 w 200"/>
                <a:gd name="T15" fmla="*/ 148 h 200"/>
                <a:gd name="T16" fmla="*/ 152 w 200"/>
                <a:gd name="T17" fmla="*/ 117 h 200"/>
                <a:gd name="T18" fmla="*/ 143 w 200"/>
                <a:gd name="T19" fmla="*/ 126 h 200"/>
                <a:gd name="T20" fmla="*/ 152 w 200"/>
                <a:gd name="T21" fmla="*/ 136 h 200"/>
                <a:gd name="T22" fmla="*/ 162 w 200"/>
                <a:gd name="T23" fmla="*/ 126 h 200"/>
                <a:gd name="T24" fmla="*/ 152 w 200"/>
                <a:gd name="T25" fmla="*/ 117 h 200"/>
                <a:gd name="T26" fmla="*/ 134 w 200"/>
                <a:gd name="T27" fmla="*/ 152 h 200"/>
                <a:gd name="T28" fmla="*/ 192 w 200"/>
                <a:gd name="T29" fmla="*/ 152 h 200"/>
                <a:gd name="T30" fmla="*/ 192 w 200"/>
                <a:gd name="T31" fmla="*/ 166 h 200"/>
                <a:gd name="T32" fmla="*/ 160 w 200"/>
                <a:gd name="T33" fmla="*/ 200 h 200"/>
                <a:gd name="T34" fmla="*/ 33 w 200"/>
                <a:gd name="T35" fmla="*/ 200 h 200"/>
                <a:gd name="T36" fmla="*/ 0 w 200"/>
                <a:gd name="T37" fmla="*/ 166 h 200"/>
                <a:gd name="T38" fmla="*/ 0 w 200"/>
                <a:gd name="T39" fmla="*/ 87 h 200"/>
                <a:gd name="T40" fmla="*/ 33 w 200"/>
                <a:gd name="T41" fmla="*/ 52 h 200"/>
                <a:gd name="T42" fmla="*/ 160 w 200"/>
                <a:gd name="T43" fmla="*/ 52 h 200"/>
                <a:gd name="T44" fmla="*/ 192 w 200"/>
                <a:gd name="T45" fmla="*/ 87 h 200"/>
                <a:gd name="T46" fmla="*/ 192 w 200"/>
                <a:gd name="T47" fmla="*/ 100 h 200"/>
                <a:gd name="T48" fmla="*/ 133 w 200"/>
                <a:gd name="T49" fmla="*/ 100 h 200"/>
                <a:gd name="T50" fmla="*/ 134 w 200"/>
                <a:gd name="T51" fmla="*/ 152 h 200"/>
                <a:gd name="T52" fmla="*/ 117 w 200"/>
                <a:gd name="T53" fmla="*/ 21 h 200"/>
                <a:gd name="T54" fmla="*/ 60 w 200"/>
                <a:gd name="T55" fmla="*/ 44 h 200"/>
                <a:gd name="T56" fmla="*/ 27 w 200"/>
                <a:gd name="T57" fmla="*/ 44 h 200"/>
                <a:gd name="T58" fmla="*/ 121 w 200"/>
                <a:gd name="T59" fmla="*/ 0 h 200"/>
                <a:gd name="T60" fmla="*/ 155 w 200"/>
                <a:gd name="T61" fmla="*/ 44 h 200"/>
                <a:gd name="T62" fmla="*/ 134 w 200"/>
                <a:gd name="T63" fmla="*/ 44 h 200"/>
                <a:gd name="T64" fmla="*/ 117 w 200"/>
                <a:gd name="T65" fmla="*/ 2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200">
                  <a:moveTo>
                    <a:pt x="193" y="148"/>
                  </a:moveTo>
                  <a:cubicBezTo>
                    <a:pt x="193" y="148"/>
                    <a:pt x="177" y="148"/>
                    <a:pt x="158" y="148"/>
                  </a:cubicBezTo>
                  <a:cubicBezTo>
                    <a:pt x="144" y="148"/>
                    <a:pt x="134" y="144"/>
                    <a:pt x="134" y="126"/>
                  </a:cubicBezTo>
                  <a:cubicBezTo>
                    <a:pt x="134" y="110"/>
                    <a:pt x="144" y="104"/>
                    <a:pt x="159" y="104"/>
                  </a:cubicBezTo>
                  <a:cubicBezTo>
                    <a:pt x="193" y="104"/>
                    <a:pt x="193" y="104"/>
                    <a:pt x="193" y="104"/>
                  </a:cubicBezTo>
                  <a:cubicBezTo>
                    <a:pt x="197" y="104"/>
                    <a:pt x="200" y="107"/>
                    <a:pt x="200" y="110"/>
                  </a:cubicBezTo>
                  <a:cubicBezTo>
                    <a:pt x="200" y="141"/>
                    <a:pt x="200" y="141"/>
                    <a:pt x="200" y="141"/>
                  </a:cubicBezTo>
                  <a:cubicBezTo>
                    <a:pt x="200" y="145"/>
                    <a:pt x="197" y="148"/>
                    <a:pt x="193" y="148"/>
                  </a:cubicBezTo>
                  <a:close/>
                  <a:moveTo>
                    <a:pt x="152" y="117"/>
                  </a:moveTo>
                  <a:cubicBezTo>
                    <a:pt x="147" y="117"/>
                    <a:pt x="143" y="121"/>
                    <a:pt x="143" y="126"/>
                  </a:cubicBezTo>
                  <a:cubicBezTo>
                    <a:pt x="143" y="132"/>
                    <a:pt x="147" y="136"/>
                    <a:pt x="152" y="136"/>
                  </a:cubicBezTo>
                  <a:cubicBezTo>
                    <a:pt x="158" y="136"/>
                    <a:pt x="162" y="132"/>
                    <a:pt x="162" y="126"/>
                  </a:cubicBezTo>
                  <a:cubicBezTo>
                    <a:pt x="162" y="121"/>
                    <a:pt x="158" y="117"/>
                    <a:pt x="152" y="117"/>
                  </a:cubicBezTo>
                  <a:close/>
                  <a:moveTo>
                    <a:pt x="134" y="152"/>
                  </a:moveTo>
                  <a:cubicBezTo>
                    <a:pt x="135" y="152"/>
                    <a:pt x="180" y="152"/>
                    <a:pt x="192" y="152"/>
                  </a:cubicBezTo>
                  <a:cubicBezTo>
                    <a:pt x="192" y="160"/>
                    <a:pt x="192" y="166"/>
                    <a:pt x="192" y="166"/>
                  </a:cubicBezTo>
                  <a:cubicBezTo>
                    <a:pt x="192" y="185"/>
                    <a:pt x="178" y="200"/>
                    <a:pt x="160" y="200"/>
                  </a:cubicBezTo>
                  <a:cubicBezTo>
                    <a:pt x="33" y="200"/>
                    <a:pt x="33" y="200"/>
                    <a:pt x="33" y="200"/>
                  </a:cubicBezTo>
                  <a:cubicBezTo>
                    <a:pt x="15" y="200"/>
                    <a:pt x="0" y="185"/>
                    <a:pt x="0" y="166"/>
                  </a:cubicBezTo>
                  <a:cubicBezTo>
                    <a:pt x="0" y="87"/>
                    <a:pt x="0" y="87"/>
                    <a:pt x="0" y="87"/>
                  </a:cubicBezTo>
                  <a:cubicBezTo>
                    <a:pt x="0" y="68"/>
                    <a:pt x="15" y="52"/>
                    <a:pt x="33" y="52"/>
                  </a:cubicBezTo>
                  <a:cubicBezTo>
                    <a:pt x="160" y="52"/>
                    <a:pt x="160" y="52"/>
                    <a:pt x="160" y="52"/>
                  </a:cubicBezTo>
                  <a:cubicBezTo>
                    <a:pt x="178" y="52"/>
                    <a:pt x="192" y="68"/>
                    <a:pt x="192" y="87"/>
                  </a:cubicBezTo>
                  <a:cubicBezTo>
                    <a:pt x="192" y="87"/>
                    <a:pt x="192" y="92"/>
                    <a:pt x="192" y="100"/>
                  </a:cubicBezTo>
                  <a:cubicBezTo>
                    <a:pt x="179" y="100"/>
                    <a:pt x="150" y="100"/>
                    <a:pt x="133" y="100"/>
                  </a:cubicBezTo>
                  <a:cubicBezTo>
                    <a:pt x="120" y="100"/>
                    <a:pt x="120" y="152"/>
                    <a:pt x="134" y="152"/>
                  </a:cubicBezTo>
                  <a:close/>
                  <a:moveTo>
                    <a:pt x="117" y="21"/>
                  </a:moveTo>
                  <a:cubicBezTo>
                    <a:pt x="60" y="44"/>
                    <a:pt x="60" y="44"/>
                    <a:pt x="60" y="44"/>
                  </a:cubicBezTo>
                  <a:cubicBezTo>
                    <a:pt x="27" y="44"/>
                    <a:pt x="27" y="44"/>
                    <a:pt x="27" y="44"/>
                  </a:cubicBezTo>
                  <a:cubicBezTo>
                    <a:pt x="121" y="0"/>
                    <a:pt x="121" y="0"/>
                    <a:pt x="121" y="0"/>
                  </a:cubicBezTo>
                  <a:cubicBezTo>
                    <a:pt x="155" y="44"/>
                    <a:pt x="155" y="44"/>
                    <a:pt x="155" y="44"/>
                  </a:cubicBezTo>
                  <a:cubicBezTo>
                    <a:pt x="134" y="44"/>
                    <a:pt x="134" y="44"/>
                    <a:pt x="134" y="44"/>
                  </a:cubicBezTo>
                  <a:lnTo>
                    <a:pt x="117" y="2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 name="Freeform 12">
              <a:extLst>
                <a:ext uri="{FF2B5EF4-FFF2-40B4-BE49-F238E27FC236}">
                  <a16:creationId xmlns:a16="http://schemas.microsoft.com/office/drawing/2014/main" id="{496B9138-47F2-4DB0-A1BF-7D6DD8BBD014}"/>
                </a:ext>
              </a:extLst>
            </p:cNvPr>
            <p:cNvSpPr>
              <a:spLocks noEditPoints="1"/>
            </p:cNvSpPr>
            <p:nvPr userDrawn="1"/>
          </p:nvSpPr>
          <p:spPr bwMode="auto">
            <a:xfrm rot="19786341">
              <a:off x="11120115" y="187984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 name="Freeform 14">
              <a:extLst>
                <a:ext uri="{FF2B5EF4-FFF2-40B4-BE49-F238E27FC236}">
                  <a16:creationId xmlns:a16="http://schemas.microsoft.com/office/drawing/2014/main" id="{756B73AE-EA0D-4846-B7E5-E27EC81F3907}"/>
                </a:ext>
              </a:extLst>
            </p:cNvPr>
            <p:cNvSpPr>
              <a:spLocks noEditPoints="1"/>
            </p:cNvSpPr>
            <p:nvPr userDrawn="1"/>
          </p:nvSpPr>
          <p:spPr bwMode="auto">
            <a:xfrm>
              <a:off x="5441311" y="2325220"/>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7" name="Freeform 17">
              <a:extLst>
                <a:ext uri="{FF2B5EF4-FFF2-40B4-BE49-F238E27FC236}">
                  <a16:creationId xmlns:a16="http://schemas.microsoft.com/office/drawing/2014/main" id="{5D2CC4F8-CBB2-459A-A3FA-83B00E79A136}"/>
                </a:ext>
              </a:extLst>
            </p:cNvPr>
            <p:cNvSpPr>
              <a:spLocks noEditPoints="1"/>
            </p:cNvSpPr>
            <p:nvPr userDrawn="1"/>
          </p:nvSpPr>
          <p:spPr bwMode="auto">
            <a:xfrm rot="2491482">
              <a:off x="1247068" y="4064312"/>
              <a:ext cx="892239" cy="899464"/>
            </a:xfrm>
            <a:custGeom>
              <a:avLst/>
              <a:gdLst>
                <a:gd name="T0" fmla="*/ 172 w 209"/>
                <a:gd name="T1" fmla="*/ 37 h 210"/>
                <a:gd name="T2" fmla="*/ 37 w 209"/>
                <a:gd name="T3" fmla="*/ 37 h 210"/>
                <a:gd name="T4" fmla="*/ 37 w 209"/>
                <a:gd name="T5" fmla="*/ 172 h 210"/>
                <a:gd name="T6" fmla="*/ 172 w 209"/>
                <a:gd name="T7" fmla="*/ 172 h 210"/>
                <a:gd name="T8" fmla="*/ 172 w 209"/>
                <a:gd name="T9" fmla="*/ 37 h 210"/>
                <a:gd name="T10" fmla="*/ 135 w 209"/>
                <a:gd name="T11" fmla="*/ 158 h 210"/>
                <a:gd name="T12" fmla="*/ 124 w 209"/>
                <a:gd name="T13" fmla="*/ 160 h 210"/>
                <a:gd name="T14" fmla="*/ 105 w 209"/>
                <a:gd name="T15" fmla="*/ 157 h 210"/>
                <a:gd name="T16" fmla="*/ 88 w 209"/>
                <a:gd name="T17" fmla="*/ 153 h 210"/>
                <a:gd name="T18" fmla="*/ 69 w 209"/>
                <a:gd name="T19" fmla="*/ 160 h 210"/>
                <a:gd name="T20" fmla="*/ 61 w 209"/>
                <a:gd name="T21" fmla="*/ 142 h 210"/>
                <a:gd name="T22" fmla="*/ 73 w 209"/>
                <a:gd name="T23" fmla="*/ 128 h 210"/>
                <a:gd name="T24" fmla="*/ 77 w 209"/>
                <a:gd name="T25" fmla="*/ 115 h 210"/>
                <a:gd name="T26" fmla="*/ 77 w 209"/>
                <a:gd name="T27" fmla="*/ 112 h 210"/>
                <a:gd name="T28" fmla="*/ 61 w 209"/>
                <a:gd name="T29" fmla="*/ 112 h 210"/>
                <a:gd name="T30" fmla="*/ 61 w 209"/>
                <a:gd name="T31" fmla="*/ 93 h 210"/>
                <a:gd name="T32" fmla="*/ 73 w 209"/>
                <a:gd name="T33" fmla="*/ 93 h 210"/>
                <a:gd name="T34" fmla="*/ 70 w 209"/>
                <a:gd name="T35" fmla="*/ 75 h 210"/>
                <a:gd name="T36" fmla="*/ 74 w 209"/>
                <a:gd name="T37" fmla="*/ 59 h 210"/>
                <a:gd name="T38" fmla="*/ 87 w 209"/>
                <a:gd name="T39" fmla="*/ 48 h 210"/>
                <a:gd name="T40" fmla="*/ 106 w 209"/>
                <a:gd name="T41" fmla="*/ 44 h 210"/>
                <a:gd name="T42" fmla="*/ 130 w 209"/>
                <a:gd name="T43" fmla="*/ 52 h 210"/>
                <a:gd name="T44" fmla="*/ 141 w 209"/>
                <a:gd name="T45" fmla="*/ 73 h 210"/>
                <a:gd name="T46" fmla="*/ 120 w 209"/>
                <a:gd name="T47" fmla="*/ 76 h 210"/>
                <a:gd name="T48" fmla="*/ 114 w 209"/>
                <a:gd name="T49" fmla="*/ 65 h 210"/>
                <a:gd name="T50" fmla="*/ 105 w 209"/>
                <a:gd name="T51" fmla="*/ 61 h 210"/>
                <a:gd name="T52" fmla="*/ 95 w 209"/>
                <a:gd name="T53" fmla="*/ 65 h 210"/>
                <a:gd name="T54" fmla="*/ 91 w 209"/>
                <a:gd name="T55" fmla="*/ 75 h 210"/>
                <a:gd name="T56" fmla="*/ 92 w 209"/>
                <a:gd name="T57" fmla="*/ 84 h 210"/>
                <a:gd name="T58" fmla="*/ 94 w 209"/>
                <a:gd name="T59" fmla="*/ 93 h 210"/>
                <a:gd name="T60" fmla="*/ 120 w 209"/>
                <a:gd name="T61" fmla="*/ 93 h 210"/>
                <a:gd name="T62" fmla="*/ 120 w 209"/>
                <a:gd name="T63" fmla="*/ 112 h 210"/>
                <a:gd name="T64" fmla="*/ 98 w 209"/>
                <a:gd name="T65" fmla="*/ 112 h 210"/>
                <a:gd name="T66" fmla="*/ 98 w 209"/>
                <a:gd name="T67" fmla="*/ 114 h 210"/>
                <a:gd name="T68" fmla="*/ 96 w 209"/>
                <a:gd name="T69" fmla="*/ 125 h 210"/>
                <a:gd name="T70" fmla="*/ 87 w 209"/>
                <a:gd name="T71" fmla="*/ 139 h 210"/>
                <a:gd name="T72" fmla="*/ 97 w 209"/>
                <a:gd name="T73" fmla="*/ 136 h 210"/>
                <a:gd name="T74" fmla="*/ 102 w 209"/>
                <a:gd name="T75" fmla="*/ 137 h 210"/>
                <a:gd name="T76" fmla="*/ 108 w 209"/>
                <a:gd name="T77" fmla="*/ 138 h 210"/>
                <a:gd name="T78" fmla="*/ 121 w 209"/>
                <a:gd name="T79" fmla="*/ 141 h 210"/>
                <a:gd name="T80" fmla="*/ 136 w 209"/>
                <a:gd name="T81" fmla="*/ 136 h 210"/>
                <a:gd name="T82" fmla="*/ 145 w 209"/>
                <a:gd name="T83" fmla="*/ 155 h 210"/>
                <a:gd name="T84" fmla="*/ 135 w 209"/>
                <a:gd name="T85" fmla="*/ 158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9" h="210">
                  <a:moveTo>
                    <a:pt x="172" y="37"/>
                  </a:moveTo>
                  <a:cubicBezTo>
                    <a:pt x="135" y="0"/>
                    <a:pt x="74" y="0"/>
                    <a:pt x="37" y="37"/>
                  </a:cubicBezTo>
                  <a:cubicBezTo>
                    <a:pt x="0" y="75"/>
                    <a:pt x="0" y="135"/>
                    <a:pt x="37" y="172"/>
                  </a:cubicBezTo>
                  <a:cubicBezTo>
                    <a:pt x="74" y="210"/>
                    <a:pt x="135" y="210"/>
                    <a:pt x="172" y="172"/>
                  </a:cubicBezTo>
                  <a:cubicBezTo>
                    <a:pt x="209" y="135"/>
                    <a:pt x="209" y="75"/>
                    <a:pt x="172" y="37"/>
                  </a:cubicBezTo>
                  <a:close/>
                  <a:moveTo>
                    <a:pt x="135" y="158"/>
                  </a:moveTo>
                  <a:cubicBezTo>
                    <a:pt x="131" y="159"/>
                    <a:pt x="127" y="160"/>
                    <a:pt x="124" y="160"/>
                  </a:cubicBezTo>
                  <a:cubicBezTo>
                    <a:pt x="119" y="160"/>
                    <a:pt x="113" y="159"/>
                    <a:pt x="105" y="157"/>
                  </a:cubicBezTo>
                  <a:cubicBezTo>
                    <a:pt x="98" y="154"/>
                    <a:pt x="92" y="153"/>
                    <a:pt x="88" y="153"/>
                  </a:cubicBezTo>
                  <a:cubicBezTo>
                    <a:pt x="82" y="153"/>
                    <a:pt x="76" y="156"/>
                    <a:pt x="69" y="160"/>
                  </a:cubicBezTo>
                  <a:cubicBezTo>
                    <a:pt x="61" y="142"/>
                    <a:pt x="61" y="142"/>
                    <a:pt x="61" y="142"/>
                  </a:cubicBezTo>
                  <a:cubicBezTo>
                    <a:pt x="67" y="137"/>
                    <a:pt x="71" y="133"/>
                    <a:pt x="73" y="128"/>
                  </a:cubicBezTo>
                  <a:cubicBezTo>
                    <a:pt x="76" y="124"/>
                    <a:pt x="77" y="119"/>
                    <a:pt x="77" y="115"/>
                  </a:cubicBezTo>
                  <a:cubicBezTo>
                    <a:pt x="77" y="114"/>
                    <a:pt x="77" y="114"/>
                    <a:pt x="77" y="112"/>
                  </a:cubicBezTo>
                  <a:cubicBezTo>
                    <a:pt x="61" y="112"/>
                    <a:pt x="61" y="112"/>
                    <a:pt x="61" y="112"/>
                  </a:cubicBezTo>
                  <a:cubicBezTo>
                    <a:pt x="61" y="93"/>
                    <a:pt x="61" y="93"/>
                    <a:pt x="61" y="93"/>
                  </a:cubicBezTo>
                  <a:cubicBezTo>
                    <a:pt x="73" y="93"/>
                    <a:pt x="73" y="93"/>
                    <a:pt x="73" y="93"/>
                  </a:cubicBezTo>
                  <a:cubicBezTo>
                    <a:pt x="71" y="87"/>
                    <a:pt x="70" y="81"/>
                    <a:pt x="70" y="75"/>
                  </a:cubicBezTo>
                  <a:cubicBezTo>
                    <a:pt x="70" y="70"/>
                    <a:pt x="71" y="64"/>
                    <a:pt x="74" y="59"/>
                  </a:cubicBezTo>
                  <a:cubicBezTo>
                    <a:pt x="77" y="54"/>
                    <a:pt x="82" y="50"/>
                    <a:pt x="87" y="48"/>
                  </a:cubicBezTo>
                  <a:cubicBezTo>
                    <a:pt x="93" y="45"/>
                    <a:pt x="99" y="44"/>
                    <a:pt x="106" y="44"/>
                  </a:cubicBezTo>
                  <a:cubicBezTo>
                    <a:pt x="116" y="44"/>
                    <a:pt x="124" y="46"/>
                    <a:pt x="130" y="52"/>
                  </a:cubicBezTo>
                  <a:cubicBezTo>
                    <a:pt x="136" y="57"/>
                    <a:pt x="139" y="64"/>
                    <a:pt x="141" y="73"/>
                  </a:cubicBezTo>
                  <a:cubicBezTo>
                    <a:pt x="120" y="76"/>
                    <a:pt x="120" y="76"/>
                    <a:pt x="120" y="76"/>
                  </a:cubicBezTo>
                  <a:cubicBezTo>
                    <a:pt x="119" y="71"/>
                    <a:pt x="117" y="67"/>
                    <a:pt x="114" y="65"/>
                  </a:cubicBezTo>
                  <a:cubicBezTo>
                    <a:pt x="112" y="62"/>
                    <a:pt x="109" y="61"/>
                    <a:pt x="105" y="61"/>
                  </a:cubicBezTo>
                  <a:cubicBezTo>
                    <a:pt x="101" y="61"/>
                    <a:pt x="97" y="62"/>
                    <a:pt x="95" y="65"/>
                  </a:cubicBezTo>
                  <a:cubicBezTo>
                    <a:pt x="92" y="68"/>
                    <a:pt x="91" y="71"/>
                    <a:pt x="91" y="75"/>
                  </a:cubicBezTo>
                  <a:cubicBezTo>
                    <a:pt x="91" y="78"/>
                    <a:pt x="91" y="80"/>
                    <a:pt x="92" y="84"/>
                  </a:cubicBezTo>
                  <a:cubicBezTo>
                    <a:pt x="93" y="87"/>
                    <a:pt x="93" y="90"/>
                    <a:pt x="94" y="93"/>
                  </a:cubicBezTo>
                  <a:cubicBezTo>
                    <a:pt x="120" y="93"/>
                    <a:pt x="120" y="93"/>
                    <a:pt x="120" y="93"/>
                  </a:cubicBezTo>
                  <a:cubicBezTo>
                    <a:pt x="120" y="112"/>
                    <a:pt x="120" y="112"/>
                    <a:pt x="120" y="112"/>
                  </a:cubicBezTo>
                  <a:cubicBezTo>
                    <a:pt x="98" y="112"/>
                    <a:pt x="98" y="112"/>
                    <a:pt x="98" y="112"/>
                  </a:cubicBezTo>
                  <a:cubicBezTo>
                    <a:pt x="98" y="114"/>
                    <a:pt x="98" y="113"/>
                    <a:pt x="98" y="114"/>
                  </a:cubicBezTo>
                  <a:cubicBezTo>
                    <a:pt x="98" y="118"/>
                    <a:pt x="97" y="122"/>
                    <a:pt x="96" y="125"/>
                  </a:cubicBezTo>
                  <a:cubicBezTo>
                    <a:pt x="94" y="129"/>
                    <a:pt x="91" y="133"/>
                    <a:pt x="87" y="139"/>
                  </a:cubicBezTo>
                  <a:cubicBezTo>
                    <a:pt x="89" y="137"/>
                    <a:pt x="93" y="136"/>
                    <a:pt x="97" y="136"/>
                  </a:cubicBezTo>
                  <a:cubicBezTo>
                    <a:pt x="99" y="136"/>
                    <a:pt x="100" y="137"/>
                    <a:pt x="102" y="137"/>
                  </a:cubicBezTo>
                  <a:cubicBezTo>
                    <a:pt x="103" y="137"/>
                    <a:pt x="105" y="137"/>
                    <a:pt x="108" y="138"/>
                  </a:cubicBezTo>
                  <a:cubicBezTo>
                    <a:pt x="114" y="140"/>
                    <a:pt x="119" y="141"/>
                    <a:pt x="121" y="141"/>
                  </a:cubicBezTo>
                  <a:cubicBezTo>
                    <a:pt x="125" y="141"/>
                    <a:pt x="130" y="139"/>
                    <a:pt x="136" y="136"/>
                  </a:cubicBezTo>
                  <a:cubicBezTo>
                    <a:pt x="145" y="155"/>
                    <a:pt x="145" y="155"/>
                    <a:pt x="145" y="155"/>
                  </a:cubicBezTo>
                  <a:cubicBezTo>
                    <a:pt x="142" y="156"/>
                    <a:pt x="138" y="157"/>
                    <a:pt x="135" y="1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8" name="Freeform 20">
              <a:extLst>
                <a:ext uri="{FF2B5EF4-FFF2-40B4-BE49-F238E27FC236}">
                  <a16:creationId xmlns:a16="http://schemas.microsoft.com/office/drawing/2014/main" id="{226979AB-B6DB-46F6-8390-5776DF90E78F}"/>
                </a:ext>
              </a:extLst>
            </p:cNvPr>
            <p:cNvSpPr>
              <a:spLocks noEditPoints="1"/>
            </p:cNvSpPr>
            <p:nvPr userDrawn="1"/>
          </p:nvSpPr>
          <p:spPr bwMode="auto">
            <a:xfrm>
              <a:off x="7259057" y="157214"/>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23">
              <a:extLst>
                <a:ext uri="{FF2B5EF4-FFF2-40B4-BE49-F238E27FC236}">
                  <a16:creationId xmlns:a16="http://schemas.microsoft.com/office/drawing/2014/main" id="{A5F92BCF-FED8-4021-B357-22F6BB6E000B}"/>
                </a:ext>
              </a:extLst>
            </p:cNvPr>
            <p:cNvSpPr>
              <a:spLocks noEditPoints="1"/>
            </p:cNvSpPr>
            <p:nvPr userDrawn="1"/>
          </p:nvSpPr>
          <p:spPr bwMode="auto">
            <a:xfrm rot="17877841">
              <a:off x="721579" y="4124487"/>
              <a:ext cx="563825" cy="417088"/>
            </a:xfrm>
            <a:custGeom>
              <a:avLst/>
              <a:gdLst>
                <a:gd name="T0" fmla="*/ 163 w 268"/>
                <a:gd name="T1" fmla="*/ 36 h 198"/>
                <a:gd name="T2" fmla="*/ 151 w 268"/>
                <a:gd name="T3" fmla="*/ 87 h 198"/>
                <a:gd name="T4" fmla="*/ 146 w 268"/>
                <a:gd name="T5" fmla="*/ 0 h 198"/>
                <a:gd name="T6" fmla="*/ 97 w 268"/>
                <a:gd name="T7" fmla="*/ 32 h 198"/>
                <a:gd name="T8" fmla="*/ 82 w 268"/>
                <a:gd name="T9" fmla="*/ 105 h 198"/>
                <a:gd name="T10" fmla="*/ 73 w 268"/>
                <a:gd name="T11" fmla="*/ 63 h 198"/>
                <a:gd name="T12" fmla="*/ 138 w 268"/>
                <a:gd name="T13" fmla="*/ 198 h 198"/>
                <a:gd name="T14" fmla="*/ 163 w 268"/>
                <a:gd name="T15" fmla="*/ 36 h 198"/>
                <a:gd name="T16" fmla="*/ 116 w 268"/>
                <a:gd name="T17" fmla="*/ 168 h 198"/>
                <a:gd name="T18" fmla="*/ 103 w 268"/>
                <a:gd name="T19" fmla="*/ 168 h 198"/>
                <a:gd name="T20" fmla="*/ 103 w 268"/>
                <a:gd name="T21" fmla="*/ 144 h 198"/>
                <a:gd name="T22" fmla="*/ 87 w 268"/>
                <a:gd name="T23" fmla="*/ 144 h 198"/>
                <a:gd name="T24" fmla="*/ 87 w 268"/>
                <a:gd name="T25" fmla="*/ 168 h 198"/>
                <a:gd name="T26" fmla="*/ 75 w 268"/>
                <a:gd name="T27" fmla="*/ 168 h 198"/>
                <a:gd name="T28" fmla="*/ 75 w 268"/>
                <a:gd name="T29" fmla="*/ 115 h 198"/>
                <a:gd name="T30" fmla="*/ 87 w 268"/>
                <a:gd name="T31" fmla="*/ 115 h 198"/>
                <a:gd name="T32" fmla="*/ 87 w 268"/>
                <a:gd name="T33" fmla="*/ 136 h 198"/>
                <a:gd name="T34" fmla="*/ 103 w 268"/>
                <a:gd name="T35" fmla="*/ 136 h 198"/>
                <a:gd name="T36" fmla="*/ 103 w 268"/>
                <a:gd name="T37" fmla="*/ 115 h 198"/>
                <a:gd name="T38" fmla="*/ 116 w 268"/>
                <a:gd name="T39" fmla="*/ 115 h 198"/>
                <a:gd name="T40" fmla="*/ 116 w 268"/>
                <a:gd name="T41" fmla="*/ 168 h 198"/>
                <a:gd name="T42" fmla="*/ 158 w 268"/>
                <a:gd name="T43" fmla="*/ 160 h 198"/>
                <a:gd name="T44" fmla="*/ 141 w 268"/>
                <a:gd name="T45" fmla="*/ 166 h 198"/>
                <a:gd name="T46" fmla="*/ 124 w 268"/>
                <a:gd name="T47" fmla="*/ 159 h 198"/>
                <a:gd name="T48" fmla="*/ 118 w 268"/>
                <a:gd name="T49" fmla="*/ 141 h 198"/>
                <a:gd name="T50" fmla="*/ 124 w 268"/>
                <a:gd name="T51" fmla="*/ 123 h 198"/>
                <a:gd name="T52" fmla="*/ 141 w 268"/>
                <a:gd name="T53" fmla="*/ 117 h 198"/>
                <a:gd name="T54" fmla="*/ 158 w 268"/>
                <a:gd name="T55" fmla="*/ 123 h 198"/>
                <a:gd name="T56" fmla="*/ 164 w 268"/>
                <a:gd name="T57" fmla="*/ 141 h 198"/>
                <a:gd name="T58" fmla="*/ 158 w 268"/>
                <a:gd name="T59" fmla="*/ 160 h 198"/>
                <a:gd name="T60" fmla="*/ 187 w 268"/>
                <a:gd name="T61" fmla="*/ 128 h 198"/>
                <a:gd name="T62" fmla="*/ 187 w 268"/>
                <a:gd name="T63" fmla="*/ 168 h 198"/>
                <a:gd name="T64" fmla="*/ 175 w 268"/>
                <a:gd name="T65" fmla="*/ 168 h 198"/>
                <a:gd name="T66" fmla="*/ 175 w 268"/>
                <a:gd name="T67" fmla="*/ 128 h 198"/>
                <a:gd name="T68" fmla="*/ 161 w 268"/>
                <a:gd name="T69" fmla="*/ 128 h 198"/>
                <a:gd name="T70" fmla="*/ 161 w 268"/>
                <a:gd name="T71" fmla="*/ 115 h 198"/>
                <a:gd name="T72" fmla="*/ 201 w 268"/>
                <a:gd name="T73" fmla="*/ 115 h 198"/>
                <a:gd name="T74" fmla="*/ 201 w 268"/>
                <a:gd name="T75" fmla="*/ 128 h 198"/>
                <a:gd name="T76" fmla="*/ 187 w 268"/>
                <a:gd name="T77" fmla="*/ 128 h 198"/>
                <a:gd name="T78" fmla="*/ 148 w 268"/>
                <a:gd name="T79" fmla="*/ 129 h 198"/>
                <a:gd name="T80" fmla="*/ 145 w 268"/>
                <a:gd name="T81" fmla="*/ 127 h 198"/>
                <a:gd name="T82" fmla="*/ 141 w 268"/>
                <a:gd name="T83" fmla="*/ 126 h 198"/>
                <a:gd name="T84" fmla="*/ 137 w 268"/>
                <a:gd name="T85" fmla="*/ 126 h 198"/>
                <a:gd name="T86" fmla="*/ 133 w 268"/>
                <a:gd name="T87" fmla="*/ 129 h 198"/>
                <a:gd name="T88" fmla="*/ 131 w 268"/>
                <a:gd name="T89" fmla="*/ 134 h 198"/>
                <a:gd name="T90" fmla="*/ 130 w 268"/>
                <a:gd name="T91" fmla="*/ 141 h 198"/>
                <a:gd name="T92" fmla="*/ 131 w 268"/>
                <a:gd name="T93" fmla="*/ 149 h 198"/>
                <a:gd name="T94" fmla="*/ 133 w 268"/>
                <a:gd name="T95" fmla="*/ 153 h 198"/>
                <a:gd name="T96" fmla="*/ 137 w 268"/>
                <a:gd name="T97" fmla="*/ 156 h 198"/>
                <a:gd name="T98" fmla="*/ 141 w 268"/>
                <a:gd name="T99" fmla="*/ 157 h 198"/>
                <a:gd name="T100" fmla="*/ 145 w 268"/>
                <a:gd name="T101" fmla="*/ 156 h 198"/>
                <a:gd name="T102" fmla="*/ 148 w 268"/>
                <a:gd name="T103" fmla="*/ 153 h 198"/>
                <a:gd name="T104" fmla="*/ 151 w 268"/>
                <a:gd name="T105" fmla="*/ 149 h 198"/>
                <a:gd name="T106" fmla="*/ 151 w 268"/>
                <a:gd name="T107" fmla="*/ 141 h 198"/>
                <a:gd name="T108" fmla="*/ 151 w 268"/>
                <a:gd name="T109" fmla="*/ 134 h 198"/>
                <a:gd name="T110" fmla="*/ 148 w 268"/>
                <a:gd name="T111" fmla="*/ 12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 h="198">
                  <a:moveTo>
                    <a:pt x="163" y="36"/>
                  </a:moveTo>
                  <a:cubicBezTo>
                    <a:pt x="184" y="83"/>
                    <a:pt x="155" y="87"/>
                    <a:pt x="151" y="87"/>
                  </a:cubicBezTo>
                  <a:cubicBezTo>
                    <a:pt x="112" y="88"/>
                    <a:pt x="138" y="4"/>
                    <a:pt x="146" y="0"/>
                  </a:cubicBezTo>
                  <a:cubicBezTo>
                    <a:pt x="142" y="0"/>
                    <a:pt x="116" y="0"/>
                    <a:pt x="97" y="32"/>
                  </a:cubicBezTo>
                  <a:cubicBezTo>
                    <a:pt x="77" y="66"/>
                    <a:pt x="106" y="98"/>
                    <a:pt x="82" y="105"/>
                  </a:cubicBezTo>
                  <a:cubicBezTo>
                    <a:pt x="64" y="113"/>
                    <a:pt x="71" y="71"/>
                    <a:pt x="73" y="63"/>
                  </a:cubicBezTo>
                  <a:cubicBezTo>
                    <a:pt x="63" y="62"/>
                    <a:pt x="0" y="198"/>
                    <a:pt x="138" y="198"/>
                  </a:cubicBezTo>
                  <a:cubicBezTo>
                    <a:pt x="268" y="198"/>
                    <a:pt x="204" y="38"/>
                    <a:pt x="163" y="36"/>
                  </a:cubicBezTo>
                  <a:close/>
                  <a:moveTo>
                    <a:pt x="116" y="168"/>
                  </a:moveTo>
                  <a:cubicBezTo>
                    <a:pt x="103" y="168"/>
                    <a:pt x="103" y="168"/>
                    <a:pt x="103" y="168"/>
                  </a:cubicBezTo>
                  <a:cubicBezTo>
                    <a:pt x="103" y="144"/>
                    <a:pt x="103" y="144"/>
                    <a:pt x="103" y="144"/>
                  </a:cubicBezTo>
                  <a:cubicBezTo>
                    <a:pt x="87" y="144"/>
                    <a:pt x="87" y="144"/>
                    <a:pt x="87" y="144"/>
                  </a:cubicBezTo>
                  <a:cubicBezTo>
                    <a:pt x="87" y="168"/>
                    <a:pt x="87" y="168"/>
                    <a:pt x="87" y="168"/>
                  </a:cubicBezTo>
                  <a:cubicBezTo>
                    <a:pt x="75" y="168"/>
                    <a:pt x="75" y="168"/>
                    <a:pt x="75" y="168"/>
                  </a:cubicBezTo>
                  <a:cubicBezTo>
                    <a:pt x="75" y="115"/>
                    <a:pt x="75" y="115"/>
                    <a:pt x="75" y="115"/>
                  </a:cubicBezTo>
                  <a:cubicBezTo>
                    <a:pt x="87" y="115"/>
                    <a:pt x="87" y="115"/>
                    <a:pt x="87" y="115"/>
                  </a:cubicBezTo>
                  <a:cubicBezTo>
                    <a:pt x="87" y="136"/>
                    <a:pt x="87" y="136"/>
                    <a:pt x="87" y="136"/>
                  </a:cubicBezTo>
                  <a:cubicBezTo>
                    <a:pt x="103" y="136"/>
                    <a:pt x="103" y="136"/>
                    <a:pt x="103" y="136"/>
                  </a:cubicBezTo>
                  <a:cubicBezTo>
                    <a:pt x="103" y="115"/>
                    <a:pt x="103" y="115"/>
                    <a:pt x="103" y="115"/>
                  </a:cubicBezTo>
                  <a:cubicBezTo>
                    <a:pt x="116" y="115"/>
                    <a:pt x="116" y="115"/>
                    <a:pt x="116" y="115"/>
                  </a:cubicBezTo>
                  <a:lnTo>
                    <a:pt x="116" y="168"/>
                  </a:lnTo>
                  <a:close/>
                  <a:moveTo>
                    <a:pt x="158" y="160"/>
                  </a:moveTo>
                  <a:cubicBezTo>
                    <a:pt x="154" y="164"/>
                    <a:pt x="148" y="166"/>
                    <a:pt x="141" y="166"/>
                  </a:cubicBezTo>
                  <a:cubicBezTo>
                    <a:pt x="134" y="166"/>
                    <a:pt x="128" y="164"/>
                    <a:pt x="124" y="159"/>
                  </a:cubicBezTo>
                  <a:cubicBezTo>
                    <a:pt x="120" y="155"/>
                    <a:pt x="118" y="149"/>
                    <a:pt x="118" y="141"/>
                  </a:cubicBezTo>
                  <a:cubicBezTo>
                    <a:pt x="118" y="134"/>
                    <a:pt x="120" y="128"/>
                    <a:pt x="124" y="123"/>
                  </a:cubicBezTo>
                  <a:cubicBezTo>
                    <a:pt x="128" y="119"/>
                    <a:pt x="134" y="117"/>
                    <a:pt x="141" y="117"/>
                  </a:cubicBezTo>
                  <a:cubicBezTo>
                    <a:pt x="148" y="117"/>
                    <a:pt x="154" y="119"/>
                    <a:pt x="158" y="123"/>
                  </a:cubicBezTo>
                  <a:cubicBezTo>
                    <a:pt x="162" y="128"/>
                    <a:pt x="164" y="134"/>
                    <a:pt x="164" y="141"/>
                  </a:cubicBezTo>
                  <a:cubicBezTo>
                    <a:pt x="164" y="149"/>
                    <a:pt x="162" y="155"/>
                    <a:pt x="158" y="160"/>
                  </a:cubicBezTo>
                  <a:close/>
                  <a:moveTo>
                    <a:pt x="187" y="128"/>
                  </a:moveTo>
                  <a:cubicBezTo>
                    <a:pt x="187" y="168"/>
                    <a:pt x="187" y="168"/>
                    <a:pt x="187" y="168"/>
                  </a:cubicBezTo>
                  <a:cubicBezTo>
                    <a:pt x="175" y="168"/>
                    <a:pt x="175" y="168"/>
                    <a:pt x="175" y="168"/>
                  </a:cubicBezTo>
                  <a:cubicBezTo>
                    <a:pt x="175" y="128"/>
                    <a:pt x="175" y="128"/>
                    <a:pt x="175" y="128"/>
                  </a:cubicBezTo>
                  <a:cubicBezTo>
                    <a:pt x="161" y="128"/>
                    <a:pt x="161" y="128"/>
                    <a:pt x="161" y="128"/>
                  </a:cubicBezTo>
                  <a:cubicBezTo>
                    <a:pt x="161" y="115"/>
                    <a:pt x="161" y="115"/>
                    <a:pt x="161" y="115"/>
                  </a:cubicBezTo>
                  <a:cubicBezTo>
                    <a:pt x="201" y="115"/>
                    <a:pt x="201" y="115"/>
                    <a:pt x="201" y="115"/>
                  </a:cubicBezTo>
                  <a:cubicBezTo>
                    <a:pt x="201" y="128"/>
                    <a:pt x="201" y="128"/>
                    <a:pt x="201" y="128"/>
                  </a:cubicBezTo>
                  <a:lnTo>
                    <a:pt x="187" y="128"/>
                  </a:lnTo>
                  <a:close/>
                  <a:moveTo>
                    <a:pt x="148" y="129"/>
                  </a:moveTo>
                  <a:cubicBezTo>
                    <a:pt x="147" y="128"/>
                    <a:pt x="146" y="127"/>
                    <a:pt x="145" y="127"/>
                  </a:cubicBezTo>
                  <a:cubicBezTo>
                    <a:pt x="144" y="126"/>
                    <a:pt x="142" y="126"/>
                    <a:pt x="141" y="126"/>
                  </a:cubicBezTo>
                  <a:cubicBezTo>
                    <a:pt x="139" y="126"/>
                    <a:pt x="138" y="126"/>
                    <a:pt x="137" y="126"/>
                  </a:cubicBezTo>
                  <a:cubicBezTo>
                    <a:pt x="136" y="127"/>
                    <a:pt x="135" y="128"/>
                    <a:pt x="133" y="129"/>
                  </a:cubicBezTo>
                  <a:cubicBezTo>
                    <a:pt x="132" y="130"/>
                    <a:pt x="132" y="132"/>
                    <a:pt x="131" y="134"/>
                  </a:cubicBezTo>
                  <a:cubicBezTo>
                    <a:pt x="130" y="136"/>
                    <a:pt x="130" y="139"/>
                    <a:pt x="130" y="141"/>
                  </a:cubicBezTo>
                  <a:cubicBezTo>
                    <a:pt x="130" y="144"/>
                    <a:pt x="130" y="147"/>
                    <a:pt x="131" y="149"/>
                  </a:cubicBezTo>
                  <a:cubicBezTo>
                    <a:pt x="132" y="151"/>
                    <a:pt x="132" y="152"/>
                    <a:pt x="133" y="153"/>
                  </a:cubicBezTo>
                  <a:cubicBezTo>
                    <a:pt x="134" y="155"/>
                    <a:pt x="136" y="156"/>
                    <a:pt x="137" y="156"/>
                  </a:cubicBezTo>
                  <a:cubicBezTo>
                    <a:pt x="138" y="157"/>
                    <a:pt x="139" y="157"/>
                    <a:pt x="141" y="157"/>
                  </a:cubicBezTo>
                  <a:cubicBezTo>
                    <a:pt x="142" y="157"/>
                    <a:pt x="144" y="157"/>
                    <a:pt x="145" y="156"/>
                  </a:cubicBezTo>
                  <a:cubicBezTo>
                    <a:pt x="146" y="156"/>
                    <a:pt x="147" y="155"/>
                    <a:pt x="148" y="153"/>
                  </a:cubicBezTo>
                  <a:cubicBezTo>
                    <a:pt x="149" y="152"/>
                    <a:pt x="150" y="150"/>
                    <a:pt x="151" y="149"/>
                  </a:cubicBezTo>
                  <a:cubicBezTo>
                    <a:pt x="151" y="147"/>
                    <a:pt x="151" y="144"/>
                    <a:pt x="151" y="141"/>
                  </a:cubicBezTo>
                  <a:cubicBezTo>
                    <a:pt x="151" y="139"/>
                    <a:pt x="151" y="136"/>
                    <a:pt x="151" y="134"/>
                  </a:cubicBezTo>
                  <a:cubicBezTo>
                    <a:pt x="150" y="132"/>
                    <a:pt x="149" y="131"/>
                    <a:pt x="148"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0" name="Freeform 25">
              <a:extLst>
                <a:ext uri="{FF2B5EF4-FFF2-40B4-BE49-F238E27FC236}">
                  <a16:creationId xmlns:a16="http://schemas.microsoft.com/office/drawing/2014/main" id="{F18C862C-ABE5-45F9-964F-71D08DA9E1DA}"/>
                </a:ext>
              </a:extLst>
            </p:cNvPr>
            <p:cNvSpPr>
              <a:spLocks noEditPoints="1"/>
            </p:cNvSpPr>
            <p:nvPr userDrawn="1"/>
          </p:nvSpPr>
          <p:spPr bwMode="auto">
            <a:xfrm>
              <a:off x="3849761" y="615610"/>
              <a:ext cx="1016159" cy="1016158"/>
            </a:xfrm>
            <a:custGeom>
              <a:avLst/>
              <a:gdLst>
                <a:gd name="T0" fmla="*/ 104 w 198"/>
                <a:gd name="T1" fmla="*/ 187 h 198"/>
                <a:gd name="T2" fmla="*/ 68 w 198"/>
                <a:gd name="T3" fmla="*/ 179 h 198"/>
                <a:gd name="T4" fmla="*/ 0 w 198"/>
                <a:gd name="T5" fmla="*/ 198 h 198"/>
                <a:gd name="T6" fmla="*/ 31 w 198"/>
                <a:gd name="T7" fmla="*/ 152 h 198"/>
                <a:gd name="T8" fmla="*/ 11 w 198"/>
                <a:gd name="T9" fmla="*/ 93 h 198"/>
                <a:gd name="T10" fmla="*/ 104 w 198"/>
                <a:gd name="T11" fmla="*/ 0 h 198"/>
                <a:gd name="T12" fmla="*/ 198 w 198"/>
                <a:gd name="T13" fmla="*/ 93 h 198"/>
                <a:gd name="T14" fmla="*/ 104 w 198"/>
                <a:gd name="T15" fmla="*/ 187 h 198"/>
                <a:gd name="T16" fmla="*/ 76 w 198"/>
                <a:gd name="T17" fmla="*/ 137 h 198"/>
                <a:gd name="T18" fmla="*/ 89 w 198"/>
                <a:gd name="T19" fmla="*/ 151 h 198"/>
                <a:gd name="T20" fmla="*/ 106 w 198"/>
                <a:gd name="T21" fmla="*/ 134 h 198"/>
                <a:gd name="T22" fmla="*/ 92 w 198"/>
                <a:gd name="T23" fmla="*/ 120 h 198"/>
                <a:gd name="T24" fmla="*/ 76 w 198"/>
                <a:gd name="T25" fmla="*/ 137 h 198"/>
                <a:gd name="T26" fmla="*/ 109 w 198"/>
                <a:gd name="T27" fmla="*/ 33 h 198"/>
                <a:gd name="T28" fmla="*/ 81 w 198"/>
                <a:gd name="T29" fmla="*/ 40 h 198"/>
                <a:gd name="T30" fmla="*/ 84 w 198"/>
                <a:gd name="T31" fmla="*/ 57 h 198"/>
                <a:gd name="T32" fmla="*/ 102 w 198"/>
                <a:gd name="T33" fmla="*/ 53 h 198"/>
                <a:gd name="T34" fmla="*/ 112 w 198"/>
                <a:gd name="T35" fmla="*/ 61 h 198"/>
                <a:gd name="T36" fmla="*/ 99 w 198"/>
                <a:gd name="T37" fmla="*/ 79 h 198"/>
                <a:gd name="T38" fmla="*/ 83 w 198"/>
                <a:gd name="T39" fmla="*/ 107 h 198"/>
                <a:gd name="T40" fmla="*/ 83 w 198"/>
                <a:gd name="T41" fmla="*/ 112 h 198"/>
                <a:gd name="T42" fmla="*/ 106 w 198"/>
                <a:gd name="T43" fmla="*/ 112 h 198"/>
                <a:gd name="T44" fmla="*/ 107 w 198"/>
                <a:gd name="T45" fmla="*/ 108 h 198"/>
                <a:gd name="T46" fmla="*/ 119 w 198"/>
                <a:gd name="T47" fmla="*/ 88 h 198"/>
                <a:gd name="T48" fmla="*/ 137 w 198"/>
                <a:gd name="T49" fmla="*/ 56 h 198"/>
                <a:gd name="T50" fmla="*/ 109 w 198"/>
                <a:gd name="T51" fmla="*/ 3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198">
                  <a:moveTo>
                    <a:pt x="104" y="187"/>
                  </a:moveTo>
                  <a:cubicBezTo>
                    <a:pt x="91" y="187"/>
                    <a:pt x="79" y="184"/>
                    <a:pt x="68" y="179"/>
                  </a:cubicBezTo>
                  <a:cubicBezTo>
                    <a:pt x="43" y="198"/>
                    <a:pt x="0" y="198"/>
                    <a:pt x="0" y="198"/>
                  </a:cubicBezTo>
                  <a:cubicBezTo>
                    <a:pt x="0" y="198"/>
                    <a:pt x="22" y="183"/>
                    <a:pt x="31" y="152"/>
                  </a:cubicBezTo>
                  <a:cubicBezTo>
                    <a:pt x="19" y="136"/>
                    <a:pt x="11" y="115"/>
                    <a:pt x="11" y="93"/>
                  </a:cubicBezTo>
                  <a:cubicBezTo>
                    <a:pt x="11" y="42"/>
                    <a:pt x="53" y="0"/>
                    <a:pt x="104" y="0"/>
                  </a:cubicBezTo>
                  <a:cubicBezTo>
                    <a:pt x="156" y="0"/>
                    <a:pt x="198" y="42"/>
                    <a:pt x="198" y="93"/>
                  </a:cubicBezTo>
                  <a:cubicBezTo>
                    <a:pt x="198" y="145"/>
                    <a:pt x="156" y="187"/>
                    <a:pt x="104" y="187"/>
                  </a:cubicBezTo>
                  <a:close/>
                  <a:moveTo>
                    <a:pt x="76" y="137"/>
                  </a:moveTo>
                  <a:cubicBezTo>
                    <a:pt x="76" y="145"/>
                    <a:pt x="81" y="151"/>
                    <a:pt x="89" y="151"/>
                  </a:cubicBezTo>
                  <a:cubicBezTo>
                    <a:pt x="99" y="151"/>
                    <a:pt x="106" y="144"/>
                    <a:pt x="106" y="134"/>
                  </a:cubicBezTo>
                  <a:cubicBezTo>
                    <a:pt x="106" y="126"/>
                    <a:pt x="100" y="120"/>
                    <a:pt x="92" y="120"/>
                  </a:cubicBezTo>
                  <a:cubicBezTo>
                    <a:pt x="82" y="120"/>
                    <a:pt x="76" y="128"/>
                    <a:pt x="76" y="137"/>
                  </a:cubicBezTo>
                  <a:close/>
                  <a:moveTo>
                    <a:pt x="109" y="33"/>
                  </a:moveTo>
                  <a:cubicBezTo>
                    <a:pt x="97" y="33"/>
                    <a:pt x="87" y="37"/>
                    <a:pt x="81" y="40"/>
                  </a:cubicBezTo>
                  <a:cubicBezTo>
                    <a:pt x="84" y="57"/>
                    <a:pt x="84" y="57"/>
                    <a:pt x="84" y="57"/>
                  </a:cubicBezTo>
                  <a:cubicBezTo>
                    <a:pt x="89" y="54"/>
                    <a:pt x="95" y="53"/>
                    <a:pt x="102" y="53"/>
                  </a:cubicBezTo>
                  <a:cubicBezTo>
                    <a:pt x="110" y="53"/>
                    <a:pt x="112" y="56"/>
                    <a:pt x="112" y="61"/>
                  </a:cubicBezTo>
                  <a:cubicBezTo>
                    <a:pt x="112" y="67"/>
                    <a:pt x="105" y="72"/>
                    <a:pt x="99" y="79"/>
                  </a:cubicBezTo>
                  <a:cubicBezTo>
                    <a:pt x="89" y="89"/>
                    <a:pt x="85" y="98"/>
                    <a:pt x="83" y="107"/>
                  </a:cubicBezTo>
                  <a:cubicBezTo>
                    <a:pt x="83" y="109"/>
                    <a:pt x="83" y="110"/>
                    <a:pt x="83" y="112"/>
                  </a:cubicBezTo>
                  <a:cubicBezTo>
                    <a:pt x="106" y="112"/>
                    <a:pt x="106" y="112"/>
                    <a:pt x="106" y="112"/>
                  </a:cubicBezTo>
                  <a:cubicBezTo>
                    <a:pt x="107" y="110"/>
                    <a:pt x="107" y="109"/>
                    <a:pt x="107" y="108"/>
                  </a:cubicBezTo>
                  <a:cubicBezTo>
                    <a:pt x="109" y="100"/>
                    <a:pt x="112" y="94"/>
                    <a:pt x="119" y="88"/>
                  </a:cubicBezTo>
                  <a:cubicBezTo>
                    <a:pt x="128" y="78"/>
                    <a:pt x="137" y="69"/>
                    <a:pt x="137" y="56"/>
                  </a:cubicBezTo>
                  <a:cubicBezTo>
                    <a:pt x="137" y="42"/>
                    <a:pt x="126" y="33"/>
                    <a:pt x="109"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1" name="Freeform 26">
              <a:extLst>
                <a:ext uri="{FF2B5EF4-FFF2-40B4-BE49-F238E27FC236}">
                  <a16:creationId xmlns:a16="http://schemas.microsoft.com/office/drawing/2014/main" id="{5272C1D6-99C9-45EA-BBDB-BF87BC3D1CDE}"/>
                </a:ext>
              </a:extLst>
            </p:cNvPr>
            <p:cNvSpPr>
              <a:spLocks noEditPoints="1"/>
            </p:cNvSpPr>
            <p:nvPr userDrawn="1"/>
          </p:nvSpPr>
          <p:spPr bwMode="auto">
            <a:xfrm>
              <a:off x="-64979" y="2269146"/>
              <a:ext cx="1136121" cy="1131094"/>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2" name="Freeform 27">
              <a:extLst>
                <a:ext uri="{FF2B5EF4-FFF2-40B4-BE49-F238E27FC236}">
                  <a16:creationId xmlns:a16="http://schemas.microsoft.com/office/drawing/2014/main" id="{F20ACBF1-F1F1-4EC7-B217-2EBEA63BDD7F}"/>
                </a:ext>
              </a:extLst>
            </p:cNvPr>
            <p:cNvSpPr>
              <a:spLocks noEditPoints="1"/>
            </p:cNvSpPr>
            <p:nvPr userDrawn="1"/>
          </p:nvSpPr>
          <p:spPr bwMode="auto">
            <a:xfrm rot="20917578">
              <a:off x="3958060" y="4847123"/>
              <a:ext cx="1121507" cy="1128650"/>
            </a:xfrm>
            <a:custGeom>
              <a:avLst/>
              <a:gdLst>
                <a:gd name="T0" fmla="*/ 0 w 199"/>
                <a:gd name="T1" fmla="*/ 74 h 200"/>
                <a:gd name="T2" fmla="*/ 6 w 199"/>
                <a:gd name="T3" fmla="*/ 103 h 200"/>
                <a:gd name="T4" fmla="*/ 21 w 199"/>
                <a:gd name="T5" fmla="*/ 127 h 200"/>
                <a:gd name="T6" fmla="*/ 45 w 199"/>
                <a:gd name="T7" fmla="*/ 143 h 200"/>
                <a:gd name="T8" fmla="*/ 74 w 199"/>
                <a:gd name="T9" fmla="*/ 149 h 200"/>
                <a:gd name="T10" fmla="*/ 97 w 199"/>
                <a:gd name="T11" fmla="*/ 145 h 200"/>
                <a:gd name="T12" fmla="*/ 117 w 199"/>
                <a:gd name="T13" fmla="*/ 135 h 200"/>
                <a:gd name="T14" fmla="*/ 181 w 199"/>
                <a:gd name="T15" fmla="*/ 200 h 200"/>
                <a:gd name="T16" fmla="*/ 192 w 199"/>
                <a:gd name="T17" fmla="*/ 194 h 200"/>
                <a:gd name="T18" fmla="*/ 199 w 199"/>
                <a:gd name="T19" fmla="*/ 181 h 200"/>
                <a:gd name="T20" fmla="*/ 135 w 199"/>
                <a:gd name="T21" fmla="*/ 117 h 200"/>
                <a:gd name="T22" fmla="*/ 145 w 199"/>
                <a:gd name="T23" fmla="*/ 97 h 200"/>
                <a:gd name="T24" fmla="*/ 149 w 199"/>
                <a:gd name="T25" fmla="*/ 74 h 200"/>
                <a:gd name="T26" fmla="*/ 143 w 199"/>
                <a:gd name="T27" fmla="*/ 45 h 200"/>
                <a:gd name="T28" fmla="*/ 127 w 199"/>
                <a:gd name="T29" fmla="*/ 22 h 200"/>
                <a:gd name="T30" fmla="*/ 103 w 199"/>
                <a:gd name="T31" fmla="*/ 6 h 200"/>
                <a:gd name="T32" fmla="*/ 74 w 199"/>
                <a:gd name="T33" fmla="*/ 0 h 200"/>
                <a:gd name="T34" fmla="*/ 45 w 199"/>
                <a:gd name="T35" fmla="*/ 6 h 200"/>
                <a:gd name="T36" fmla="*/ 21 w 199"/>
                <a:gd name="T37" fmla="*/ 22 h 200"/>
                <a:gd name="T38" fmla="*/ 6 w 199"/>
                <a:gd name="T39" fmla="*/ 45 h 200"/>
                <a:gd name="T40" fmla="*/ 0 w 199"/>
                <a:gd name="T41" fmla="*/ 74 h 200"/>
                <a:gd name="T42" fmla="*/ 22 w 199"/>
                <a:gd name="T43" fmla="*/ 74 h 200"/>
                <a:gd name="T44" fmla="*/ 26 w 199"/>
                <a:gd name="T45" fmla="*/ 54 h 200"/>
                <a:gd name="T46" fmla="*/ 37 w 199"/>
                <a:gd name="T47" fmla="*/ 37 h 200"/>
                <a:gd name="T48" fmla="*/ 54 w 199"/>
                <a:gd name="T49" fmla="*/ 26 h 200"/>
                <a:gd name="T50" fmla="*/ 74 w 199"/>
                <a:gd name="T51" fmla="*/ 22 h 200"/>
                <a:gd name="T52" fmla="*/ 95 w 199"/>
                <a:gd name="T53" fmla="*/ 26 h 200"/>
                <a:gd name="T54" fmla="*/ 111 w 199"/>
                <a:gd name="T55" fmla="*/ 37 h 200"/>
                <a:gd name="T56" fmla="*/ 123 w 199"/>
                <a:gd name="T57" fmla="*/ 54 h 200"/>
                <a:gd name="T58" fmla="*/ 127 w 199"/>
                <a:gd name="T59" fmla="*/ 74 h 200"/>
                <a:gd name="T60" fmla="*/ 123 w 199"/>
                <a:gd name="T61" fmla="*/ 95 h 200"/>
                <a:gd name="T62" fmla="*/ 111 w 199"/>
                <a:gd name="T63" fmla="*/ 112 h 200"/>
                <a:gd name="T64" fmla="*/ 95 w 199"/>
                <a:gd name="T65" fmla="*/ 123 h 200"/>
                <a:gd name="T66" fmla="*/ 74 w 199"/>
                <a:gd name="T67" fmla="*/ 127 h 200"/>
                <a:gd name="T68" fmla="*/ 54 w 199"/>
                <a:gd name="T69" fmla="*/ 123 h 200"/>
                <a:gd name="T70" fmla="*/ 37 w 199"/>
                <a:gd name="T71" fmla="*/ 112 h 200"/>
                <a:gd name="T72" fmla="*/ 26 w 199"/>
                <a:gd name="T73" fmla="*/ 95 h 200"/>
                <a:gd name="T74" fmla="*/ 22 w 199"/>
                <a:gd name="T75" fmla="*/ 7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200">
                  <a:moveTo>
                    <a:pt x="0" y="74"/>
                  </a:moveTo>
                  <a:cubicBezTo>
                    <a:pt x="0" y="85"/>
                    <a:pt x="2" y="94"/>
                    <a:pt x="6" y="103"/>
                  </a:cubicBezTo>
                  <a:cubicBezTo>
                    <a:pt x="9" y="112"/>
                    <a:pt x="15" y="120"/>
                    <a:pt x="21" y="127"/>
                  </a:cubicBezTo>
                  <a:cubicBezTo>
                    <a:pt x="28" y="134"/>
                    <a:pt x="36" y="139"/>
                    <a:pt x="45" y="143"/>
                  </a:cubicBezTo>
                  <a:cubicBezTo>
                    <a:pt x="54" y="147"/>
                    <a:pt x="64" y="149"/>
                    <a:pt x="74" y="149"/>
                  </a:cubicBezTo>
                  <a:cubicBezTo>
                    <a:pt x="82" y="149"/>
                    <a:pt x="90" y="148"/>
                    <a:pt x="97" y="145"/>
                  </a:cubicBezTo>
                  <a:cubicBezTo>
                    <a:pt x="104" y="143"/>
                    <a:pt x="111" y="140"/>
                    <a:pt x="117" y="135"/>
                  </a:cubicBezTo>
                  <a:cubicBezTo>
                    <a:pt x="181" y="200"/>
                    <a:pt x="181" y="200"/>
                    <a:pt x="181" y="200"/>
                  </a:cubicBezTo>
                  <a:cubicBezTo>
                    <a:pt x="185" y="199"/>
                    <a:pt x="189" y="197"/>
                    <a:pt x="192" y="194"/>
                  </a:cubicBezTo>
                  <a:cubicBezTo>
                    <a:pt x="196" y="191"/>
                    <a:pt x="198" y="186"/>
                    <a:pt x="199" y="181"/>
                  </a:cubicBezTo>
                  <a:cubicBezTo>
                    <a:pt x="135" y="117"/>
                    <a:pt x="135" y="117"/>
                    <a:pt x="135" y="117"/>
                  </a:cubicBezTo>
                  <a:cubicBezTo>
                    <a:pt x="139" y="111"/>
                    <a:pt x="143" y="104"/>
                    <a:pt x="145" y="97"/>
                  </a:cubicBezTo>
                  <a:cubicBezTo>
                    <a:pt x="147" y="90"/>
                    <a:pt x="149" y="82"/>
                    <a:pt x="149" y="74"/>
                  </a:cubicBezTo>
                  <a:cubicBezTo>
                    <a:pt x="149" y="64"/>
                    <a:pt x="147" y="55"/>
                    <a:pt x="143" y="45"/>
                  </a:cubicBezTo>
                  <a:cubicBezTo>
                    <a:pt x="139" y="36"/>
                    <a:pt x="133" y="29"/>
                    <a:pt x="127" y="22"/>
                  </a:cubicBezTo>
                  <a:cubicBezTo>
                    <a:pt x="120" y="15"/>
                    <a:pt x="112" y="10"/>
                    <a:pt x="103" y="6"/>
                  </a:cubicBezTo>
                  <a:cubicBezTo>
                    <a:pt x="94" y="2"/>
                    <a:pt x="84" y="0"/>
                    <a:pt x="74" y="0"/>
                  </a:cubicBezTo>
                  <a:cubicBezTo>
                    <a:pt x="64" y="0"/>
                    <a:pt x="54" y="2"/>
                    <a:pt x="45" y="6"/>
                  </a:cubicBezTo>
                  <a:cubicBezTo>
                    <a:pt x="36" y="10"/>
                    <a:pt x="28" y="15"/>
                    <a:pt x="21" y="22"/>
                  </a:cubicBezTo>
                  <a:cubicBezTo>
                    <a:pt x="15" y="29"/>
                    <a:pt x="9" y="36"/>
                    <a:pt x="6" y="45"/>
                  </a:cubicBezTo>
                  <a:cubicBezTo>
                    <a:pt x="2" y="55"/>
                    <a:pt x="0" y="64"/>
                    <a:pt x="0" y="74"/>
                  </a:cubicBezTo>
                  <a:close/>
                  <a:moveTo>
                    <a:pt x="22" y="74"/>
                  </a:moveTo>
                  <a:cubicBezTo>
                    <a:pt x="22" y="67"/>
                    <a:pt x="23" y="60"/>
                    <a:pt x="26" y="54"/>
                  </a:cubicBezTo>
                  <a:cubicBezTo>
                    <a:pt x="28" y="48"/>
                    <a:pt x="32" y="42"/>
                    <a:pt x="37" y="37"/>
                  </a:cubicBezTo>
                  <a:cubicBezTo>
                    <a:pt x="42" y="32"/>
                    <a:pt x="47" y="29"/>
                    <a:pt x="54" y="26"/>
                  </a:cubicBezTo>
                  <a:cubicBezTo>
                    <a:pt x="60" y="23"/>
                    <a:pt x="67" y="22"/>
                    <a:pt x="74" y="22"/>
                  </a:cubicBezTo>
                  <a:cubicBezTo>
                    <a:pt x="81" y="22"/>
                    <a:pt x="88" y="23"/>
                    <a:pt x="95" y="26"/>
                  </a:cubicBezTo>
                  <a:cubicBezTo>
                    <a:pt x="101" y="29"/>
                    <a:pt x="107" y="32"/>
                    <a:pt x="111" y="37"/>
                  </a:cubicBezTo>
                  <a:cubicBezTo>
                    <a:pt x="116" y="42"/>
                    <a:pt x="120" y="48"/>
                    <a:pt x="123" y="54"/>
                  </a:cubicBezTo>
                  <a:cubicBezTo>
                    <a:pt x="125" y="60"/>
                    <a:pt x="127" y="67"/>
                    <a:pt x="127" y="74"/>
                  </a:cubicBezTo>
                  <a:cubicBezTo>
                    <a:pt x="127" y="82"/>
                    <a:pt x="125" y="89"/>
                    <a:pt x="123" y="95"/>
                  </a:cubicBezTo>
                  <a:cubicBezTo>
                    <a:pt x="120" y="101"/>
                    <a:pt x="116" y="107"/>
                    <a:pt x="111" y="112"/>
                  </a:cubicBezTo>
                  <a:cubicBezTo>
                    <a:pt x="107" y="116"/>
                    <a:pt x="101" y="120"/>
                    <a:pt x="95" y="123"/>
                  </a:cubicBezTo>
                  <a:cubicBezTo>
                    <a:pt x="88" y="126"/>
                    <a:pt x="81" y="127"/>
                    <a:pt x="74" y="127"/>
                  </a:cubicBezTo>
                  <a:cubicBezTo>
                    <a:pt x="67" y="127"/>
                    <a:pt x="60" y="126"/>
                    <a:pt x="54" y="123"/>
                  </a:cubicBezTo>
                  <a:cubicBezTo>
                    <a:pt x="47" y="120"/>
                    <a:pt x="42" y="116"/>
                    <a:pt x="37" y="112"/>
                  </a:cubicBezTo>
                  <a:cubicBezTo>
                    <a:pt x="32" y="107"/>
                    <a:pt x="28" y="101"/>
                    <a:pt x="26" y="95"/>
                  </a:cubicBezTo>
                  <a:cubicBezTo>
                    <a:pt x="23" y="89"/>
                    <a:pt x="22" y="82"/>
                    <a:pt x="22" y="7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3" name="Freeform 28">
              <a:extLst>
                <a:ext uri="{FF2B5EF4-FFF2-40B4-BE49-F238E27FC236}">
                  <a16:creationId xmlns:a16="http://schemas.microsoft.com/office/drawing/2014/main" id="{55088D32-BF33-4DF6-BCD2-05EABF35A4DE}"/>
                </a:ext>
              </a:extLst>
            </p:cNvPr>
            <p:cNvSpPr>
              <a:spLocks noEditPoints="1"/>
            </p:cNvSpPr>
            <p:nvPr userDrawn="1"/>
          </p:nvSpPr>
          <p:spPr bwMode="auto">
            <a:xfrm rot="1835288">
              <a:off x="174628" y="3682300"/>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4" name="Freeform 29">
              <a:extLst>
                <a:ext uri="{FF2B5EF4-FFF2-40B4-BE49-F238E27FC236}">
                  <a16:creationId xmlns:a16="http://schemas.microsoft.com/office/drawing/2014/main" id="{AA9C704A-7843-4631-B043-21CE78A41B16}"/>
                </a:ext>
              </a:extLst>
            </p:cNvPr>
            <p:cNvSpPr>
              <a:spLocks noEditPoints="1"/>
            </p:cNvSpPr>
            <p:nvPr userDrawn="1"/>
          </p:nvSpPr>
          <p:spPr bwMode="auto">
            <a:xfrm rot="1092998">
              <a:off x="4595267" y="1827148"/>
              <a:ext cx="750888" cy="511175"/>
            </a:xfrm>
            <a:custGeom>
              <a:avLst/>
              <a:gdLst>
                <a:gd name="T0" fmla="*/ 199 w 200"/>
                <a:gd name="T1" fmla="*/ 32 h 136"/>
                <a:gd name="T2" fmla="*/ 199 w 200"/>
                <a:gd name="T3" fmla="*/ 31 h 136"/>
                <a:gd name="T4" fmla="*/ 0 w 200"/>
                <a:gd name="T5" fmla="*/ 31 h 136"/>
                <a:gd name="T6" fmla="*/ 0 w 200"/>
                <a:gd name="T7" fmla="*/ 18 h 136"/>
                <a:gd name="T8" fmla="*/ 18 w 200"/>
                <a:gd name="T9" fmla="*/ 0 h 136"/>
                <a:gd name="T10" fmla="*/ 181 w 200"/>
                <a:gd name="T11" fmla="*/ 0 h 136"/>
                <a:gd name="T12" fmla="*/ 199 w 200"/>
                <a:gd name="T13" fmla="*/ 18 h 136"/>
                <a:gd name="T14" fmla="*/ 199 w 200"/>
                <a:gd name="T15" fmla="*/ 32 h 136"/>
                <a:gd name="T16" fmla="*/ 200 w 200"/>
                <a:gd name="T17" fmla="*/ 64 h 136"/>
                <a:gd name="T18" fmla="*/ 200 w 200"/>
                <a:gd name="T19" fmla="*/ 119 h 136"/>
                <a:gd name="T20" fmla="*/ 181 w 200"/>
                <a:gd name="T21" fmla="*/ 136 h 136"/>
                <a:gd name="T22" fmla="*/ 18 w 200"/>
                <a:gd name="T23" fmla="*/ 136 h 136"/>
                <a:gd name="T24" fmla="*/ 0 w 200"/>
                <a:gd name="T25" fmla="*/ 119 h 136"/>
                <a:gd name="T26" fmla="*/ 0 w 200"/>
                <a:gd name="T27" fmla="*/ 64 h 136"/>
                <a:gd name="T28" fmla="*/ 200 w 200"/>
                <a:gd name="T29" fmla="*/ 64 h 136"/>
                <a:gd name="T30" fmla="*/ 76 w 200"/>
                <a:gd name="T31" fmla="*/ 88 h 136"/>
                <a:gd name="T32" fmla="*/ 48 w 200"/>
                <a:gd name="T33" fmla="*/ 88 h 136"/>
                <a:gd name="T34" fmla="*/ 48 w 200"/>
                <a:gd name="T35" fmla="*/ 100 h 136"/>
                <a:gd name="T36" fmla="*/ 76 w 200"/>
                <a:gd name="T37" fmla="*/ 100 h 136"/>
                <a:gd name="T38" fmla="*/ 76 w 200"/>
                <a:gd name="T39" fmla="*/ 88 h 136"/>
                <a:gd name="T40" fmla="*/ 112 w 200"/>
                <a:gd name="T41" fmla="*/ 88 h 136"/>
                <a:gd name="T42" fmla="*/ 88 w 200"/>
                <a:gd name="T43" fmla="*/ 88 h 136"/>
                <a:gd name="T44" fmla="*/ 88 w 200"/>
                <a:gd name="T45" fmla="*/ 100 h 136"/>
                <a:gd name="T46" fmla="*/ 112 w 200"/>
                <a:gd name="T47" fmla="*/ 100 h 136"/>
                <a:gd name="T48" fmla="*/ 112 w 200"/>
                <a:gd name="T49" fmla="*/ 88 h 136"/>
                <a:gd name="T50" fmla="*/ 152 w 200"/>
                <a:gd name="T51" fmla="*/ 88 h 136"/>
                <a:gd name="T52" fmla="*/ 120 w 200"/>
                <a:gd name="T53" fmla="*/ 88 h 136"/>
                <a:gd name="T54" fmla="*/ 120 w 200"/>
                <a:gd name="T55" fmla="*/ 100 h 136"/>
                <a:gd name="T56" fmla="*/ 152 w 200"/>
                <a:gd name="T57" fmla="*/ 100 h 136"/>
                <a:gd name="T58" fmla="*/ 152 w 200"/>
                <a:gd name="T59" fmla="*/ 88 h 136"/>
                <a:gd name="T60" fmla="*/ 12 w 200"/>
                <a:gd name="T61" fmla="*/ 119 h 136"/>
                <a:gd name="T62" fmla="*/ 152 w 200"/>
                <a:gd name="T63" fmla="*/ 119 h 136"/>
                <a:gd name="T64" fmla="*/ 152 w 200"/>
                <a:gd name="T65" fmla="*/ 108 h 136"/>
                <a:gd name="T66" fmla="*/ 12 w 200"/>
                <a:gd name="T67" fmla="*/ 108 h 136"/>
                <a:gd name="T68" fmla="*/ 12 w 200"/>
                <a:gd name="T69" fmla="*/ 119 h 136"/>
                <a:gd name="T70" fmla="*/ 12 w 200"/>
                <a:gd name="T71" fmla="*/ 100 h 136"/>
                <a:gd name="T72" fmla="*/ 40 w 200"/>
                <a:gd name="T73" fmla="*/ 100 h 136"/>
                <a:gd name="T74" fmla="*/ 40 w 200"/>
                <a:gd name="T75" fmla="*/ 88 h 136"/>
                <a:gd name="T76" fmla="*/ 12 w 200"/>
                <a:gd name="T77" fmla="*/ 88 h 136"/>
                <a:gd name="T78" fmla="*/ 12 w 200"/>
                <a:gd name="T79" fmla="*/ 10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36">
                  <a:moveTo>
                    <a:pt x="199" y="32"/>
                  </a:moveTo>
                  <a:cubicBezTo>
                    <a:pt x="199" y="31"/>
                    <a:pt x="199" y="31"/>
                    <a:pt x="199" y="31"/>
                  </a:cubicBezTo>
                  <a:cubicBezTo>
                    <a:pt x="0" y="31"/>
                    <a:pt x="0" y="31"/>
                    <a:pt x="0" y="31"/>
                  </a:cubicBezTo>
                  <a:cubicBezTo>
                    <a:pt x="0" y="18"/>
                    <a:pt x="0" y="18"/>
                    <a:pt x="0" y="18"/>
                  </a:cubicBezTo>
                  <a:cubicBezTo>
                    <a:pt x="0" y="8"/>
                    <a:pt x="8" y="0"/>
                    <a:pt x="18" y="0"/>
                  </a:cubicBezTo>
                  <a:cubicBezTo>
                    <a:pt x="181" y="0"/>
                    <a:pt x="181" y="0"/>
                    <a:pt x="181" y="0"/>
                  </a:cubicBezTo>
                  <a:cubicBezTo>
                    <a:pt x="191" y="0"/>
                    <a:pt x="199" y="8"/>
                    <a:pt x="199" y="18"/>
                  </a:cubicBezTo>
                  <a:cubicBezTo>
                    <a:pt x="199" y="32"/>
                    <a:pt x="199" y="32"/>
                    <a:pt x="199" y="32"/>
                  </a:cubicBezTo>
                  <a:close/>
                  <a:moveTo>
                    <a:pt x="200" y="64"/>
                  </a:moveTo>
                  <a:cubicBezTo>
                    <a:pt x="200" y="119"/>
                    <a:pt x="200" y="119"/>
                    <a:pt x="200" y="119"/>
                  </a:cubicBezTo>
                  <a:cubicBezTo>
                    <a:pt x="200" y="129"/>
                    <a:pt x="191" y="136"/>
                    <a:pt x="181" y="136"/>
                  </a:cubicBezTo>
                  <a:cubicBezTo>
                    <a:pt x="18" y="136"/>
                    <a:pt x="18" y="136"/>
                    <a:pt x="18" y="136"/>
                  </a:cubicBezTo>
                  <a:cubicBezTo>
                    <a:pt x="8" y="136"/>
                    <a:pt x="0" y="129"/>
                    <a:pt x="0" y="119"/>
                  </a:cubicBezTo>
                  <a:cubicBezTo>
                    <a:pt x="0" y="64"/>
                    <a:pt x="0" y="64"/>
                    <a:pt x="0" y="64"/>
                  </a:cubicBezTo>
                  <a:lnTo>
                    <a:pt x="200" y="64"/>
                  </a:lnTo>
                  <a:close/>
                  <a:moveTo>
                    <a:pt x="76" y="88"/>
                  </a:moveTo>
                  <a:cubicBezTo>
                    <a:pt x="48" y="88"/>
                    <a:pt x="48" y="88"/>
                    <a:pt x="48" y="88"/>
                  </a:cubicBezTo>
                  <a:cubicBezTo>
                    <a:pt x="48" y="100"/>
                    <a:pt x="48" y="100"/>
                    <a:pt x="48" y="100"/>
                  </a:cubicBezTo>
                  <a:cubicBezTo>
                    <a:pt x="76" y="100"/>
                    <a:pt x="76" y="100"/>
                    <a:pt x="76" y="100"/>
                  </a:cubicBezTo>
                  <a:lnTo>
                    <a:pt x="76" y="88"/>
                  </a:lnTo>
                  <a:close/>
                  <a:moveTo>
                    <a:pt x="112" y="88"/>
                  </a:moveTo>
                  <a:cubicBezTo>
                    <a:pt x="88" y="88"/>
                    <a:pt x="88" y="88"/>
                    <a:pt x="88" y="88"/>
                  </a:cubicBezTo>
                  <a:cubicBezTo>
                    <a:pt x="88" y="100"/>
                    <a:pt x="88" y="100"/>
                    <a:pt x="88" y="100"/>
                  </a:cubicBezTo>
                  <a:cubicBezTo>
                    <a:pt x="112" y="100"/>
                    <a:pt x="112" y="100"/>
                    <a:pt x="112" y="100"/>
                  </a:cubicBezTo>
                  <a:lnTo>
                    <a:pt x="112" y="88"/>
                  </a:lnTo>
                  <a:close/>
                  <a:moveTo>
                    <a:pt x="152" y="88"/>
                  </a:moveTo>
                  <a:cubicBezTo>
                    <a:pt x="120" y="88"/>
                    <a:pt x="120" y="88"/>
                    <a:pt x="120" y="88"/>
                  </a:cubicBezTo>
                  <a:cubicBezTo>
                    <a:pt x="120" y="100"/>
                    <a:pt x="120" y="100"/>
                    <a:pt x="120" y="100"/>
                  </a:cubicBezTo>
                  <a:cubicBezTo>
                    <a:pt x="152" y="100"/>
                    <a:pt x="152" y="100"/>
                    <a:pt x="152" y="100"/>
                  </a:cubicBezTo>
                  <a:lnTo>
                    <a:pt x="152" y="88"/>
                  </a:lnTo>
                  <a:close/>
                  <a:moveTo>
                    <a:pt x="12" y="119"/>
                  </a:moveTo>
                  <a:cubicBezTo>
                    <a:pt x="152" y="119"/>
                    <a:pt x="152" y="119"/>
                    <a:pt x="152" y="119"/>
                  </a:cubicBezTo>
                  <a:cubicBezTo>
                    <a:pt x="152" y="108"/>
                    <a:pt x="152" y="108"/>
                    <a:pt x="152" y="108"/>
                  </a:cubicBezTo>
                  <a:cubicBezTo>
                    <a:pt x="12" y="108"/>
                    <a:pt x="12" y="108"/>
                    <a:pt x="12" y="108"/>
                  </a:cubicBezTo>
                  <a:lnTo>
                    <a:pt x="12" y="119"/>
                  </a:lnTo>
                  <a:close/>
                  <a:moveTo>
                    <a:pt x="12" y="100"/>
                  </a:moveTo>
                  <a:cubicBezTo>
                    <a:pt x="40" y="100"/>
                    <a:pt x="40" y="100"/>
                    <a:pt x="40" y="100"/>
                  </a:cubicBezTo>
                  <a:cubicBezTo>
                    <a:pt x="40" y="88"/>
                    <a:pt x="40" y="88"/>
                    <a:pt x="40" y="88"/>
                  </a:cubicBezTo>
                  <a:cubicBezTo>
                    <a:pt x="12" y="88"/>
                    <a:pt x="12" y="88"/>
                    <a:pt x="12" y="88"/>
                  </a:cubicBezTo>
                  <a:lnTo>
                    <a:pt x="12"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5" name="Freeform 36">
              <a:extLst>
                <a:ext uri="{FF2B5EF4-FFF2-40B4-BE49-F238E27FC236}">
                  <a16:creationId xmlns:a16="http://schemas.microsoft.com/office/drawing/2014/main" id="{5456C5B8-E4EE-48E3-8811-D7554A1D0959}"/>
                </a:ext>
              </a:extLst>
            </p:cNvPr>
            <p:cNvSpPr>
              <a:spLocks noEditPoints="1"/>
            </p:cNvSpPr>
            <p:nvPr userDrawn="1"/>
          </p:nvSpPr>
          <p:spPr bwMode="auto">
            <a:xfrm>
              <a:off x="8921052" y="2263598"/>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6" name="Freeform 38">
              <a:extLst>
                <a:ext uri="{FF2B5EF4-FFF2-40B4-BE49-F238E27FC236}">
                  <a16:creationId xmlns:a16="http://schemas.microsoft.com/office/drawing/2014/main" id="{17B353FC-DA41-4E24-A466-E2AF723EDB66}"/>
                </a:ext>
              </a:extLst>
            </p:cNvPr>
            <p:cNvSpPr>
              <a:spLocks/>
            </p:cNvSpPr>
            <p:nvPr userDrawn="1"/>
          </p:nvSpPr>
          <p:spPr bwMode="auto">
            <a:xfrm rot="3939485">
              <a:off x="7392355" y="1719266"/>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7" name="Freeform 39">
              <a:extLst>
                <a:ext uri="{FF2B5EF4-FFF2-40B4-BE49-F238E27FC236}">
                  <a16:creationId xmlns:a16="http://schemas.microsoft.com/office/drawing/2014/main" id="{95F69EA0-F8BA-4DF8-80BA-4EB3AF8F08A4}"/>
                </a:ext>
              </a:extLst>
            </p:cNvPr>
            <p:cNvSpPr>
              <a:spLocks noEditPoints="1"/>
            </p:cNvSpPr>
            <p:nvPr userDrawn="1"/>
          </p:nvSpPr>
          <p:spPr bwMode="auto">
            <a:xfrm rot="5400000">
              <a:off x="3167444" y="4702772"/>
              <a:ext cx="725487" cy="766763"/>
            </a:xfrm>
            <a:custGeom>
              <a:avLst/>
              <a:gdLst>
                <a:gd name="T0" fmla="*/ 32 w 193"/>
                <a:gd name="T1" fmla="*/ 24 h 204"/>
                <a:gd name="T2" fmla="*/ 73 w 193"/>
                <a:gd name="T3" fmla="*/ 81 h 204"/>
                <a:gd name="T4" fmla="*/ 68 w 193"/>
                <a:gd name="T5" fmla="*/ 60 h 204"/>
                <a:gd name="T6" fmla="*/ 75 w 193"/>
                <a:gd name="T7" fmla="*/ 47 h 204"/>
                <a:gd name="T8" fmla="*/ 92 w 193"/>
                <a:gd name="T9" fmla="*/ 58 h 204"/>
                <a:gd name="T10" fmla="*/ 99 w 193"/>
                <a:gd name="T11" fmla="*/ 56 h 204"/>
                <a:gd name="T12" fmla="*/ 100 w 193"/>
                <a:gd name="T13" fmla="*/ 42 h 204"/>
                <a:gd name="T14" fmla="*/ 117 w 193"/>
                <a:gd name="T15" fmla="*/ 44 h 204"/>
                <a:gd name="T16" fmla="*/ 119 w 193"/>
                <a:gd name="T17" fmla="*/ 48 h 204"/>
                <a:gd name="T18" fmla="*/ 125 w 193"/>
                <a:gd name="T19" fmla="*/ 57 h 204"/>
                <a:gd name="T20" fmla="*/ 126 w 193"/>
                <a:gd name="T21" fmla="*/ 53 h 204"/>
                <a:gd name="T22" fmla="*/ 137 w 193"/>
                <a:gd name="T23" fmla="*/ 47 h 204"/>
                <a:gd name="T24" fmla="*/ 161 w 193"/>
                <a:gd name="T25" fmla="*/ 132 h 204"/>
                <a:gd name="T26" fmla="*/ 121 w 193"/>
                <a:gd name="T27" fmla="*/ 185 h 204"/>
                <a:gd name="T28" fmla="*/ 76 w 193"/>
                <a:gd name="T29" fmla="*/ 151 h 204"/>
                <a:gd name="T30" fmla="*/ 21 w 193"/>
                <a:gd name="T31" fmla="*/ 131 h 204"/>
                <a:gd name="T32" fmla="*/ 34 w 193"/>
                <a:gd name="T33" fmla="*/ 122 h 204"/>
                <a:gd name="T34" fmla="*/ 64 w 193"/>
                <a:gd name="T35" fmla="*/ 125 h 204"/>
                <a:gd name="T36" fmla="*/ 17 w 193"/>
                <a:gd name="T37" fmla="*/ 33 h 204"/>
                <a:gd name="T38" fmla="*/ 20 w 193"/>
                <a:gd name="T39" fmla="*/ 19 h 204"/>
                <a:gd name="T40" fmla="*/ 12 w 193"/>
                <a:gd name="T41" fmla="*/ 7 h 204"/>
                <a:gd name="T42" fmla="*/ 6 w 193"/>
                <a:gd name="T43" fmla="*/ 40 h 204"/>
                <a:gd name="T44" fmla="*/ 45 w 193"/>
                <a:gd name="T45" fmla="*/ 109 h 204"/>
                <a:gd name="T46" fmla="*/ 19 w 193"/>
                <a:gd name="T47" fmla="*/ 111 h 204"/>
                <a:gd name="T48" fmla="*/ 27 w 193"/>
                <a:gd name="T49" fmla="*/ 157 h 204"/>
                <a:gd name="T50" fmla="*/ 99 w 193"/>
                <a:gd name="T51" fmla="*/ 175 h 204"/>
                <a:gd name="T52" fmla="*/ 116 w 193"/>
                <a:gd name="T53" fmla="*/ 204 h 204"/>
                <a:gd name="T54" fmla="*/ 181 w 193"/>
                <a:gd name="T55" fmla="*/ 166 h 204"/>
                <a:gd name="T56" fmla="*/ 186 w 193"/>
                <a:gd name="T57" fmla="*/ 147 h 204"/>
                <a:gd name="T58" fmla="*/ 161 w 193"/>
                <a:gd name="T59" fmla="*/ 61 h 204"/>
                <a:gd name="T60" fmla="*/ 161 w 193"/>
                <a:gd name="T61" fmla="*/ 60 h 204"/>
                <a:gd name="T62" fmla="*/ 155 w 193"/>
                <a:gd name="T63" fmla="*/ 44 h 204"/>
                <a:gd name="T64" fmla="*/ 128 w 193"/>
                <a:gd name="T65" fmla="*/ 33 h 204"/>
                <a:gd name="T66" fmla="*/ 93 w 193"/>
                <a:gd name="T67" fmla="*/ 30 h 204"/>
                <a:gd name="T68" fmla="*/ 68 w 193"/>
                <a:gd name="T69" fmla="*/ 35 h 204"/>
                <a:gd name="T70" fmla="*/ 59 w 193"/>
                <a:gd name="T71" fmla="*/ 41 h 204"/>
                <a:gd name="T72" fmla="*/ 44 w 193"/>
                <a:gd name="T73" fmla="*/ 16 h 204"/>
                <a:gd name="T74" fmla="*/ 13 w 193"/>
                <a:gd name="T75" fmla="*/ 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04">
                  <a:moveTo>
                    <a:pt x="20" y="19"/>
                  </a:moveTo>
                  <a:cubicBezTo>
                    <a:pt x="25" y="16"/>
                    <a:pt x="29" y="19"/>
                    <a:pt x="32" y="24"/>
                  </a:cubicBezTo>
                  <a:cubicBezTo>
                    <a:pt x="32" y="24"/>
                    <a:pt x="65" y="79"/>
                    <a:pt x="65" y="80"/>
                  </a:cubicBezTo>
                  <a:cubicBezTo>
                    <a:pt x="67" y="83"/>
                    <a:pt x="71" y="82"/>
                    <a:pt x="73" y="81"/>
                  </a:cubicBezTo>
                  <a:cubicBezTo>
                    <a:pt x="75" y="79"/>
                    <a:pt x="77" y="75"/>
                    <a:pt x="74" y="69"/>
                  </a:cubicBezTo>
                  <a:cubicBezTo>
                    <a:pt x="68" y="60"/>
                    <a:pt x="68" y="60"/>
                    <a:pt x="68" y="60"/>
                  </a:cubicBezTo>
                  <a:cubicBezTo>
                    <a:pt x="65" y="56"/>
                    <a:pt x="68" y="52"/>
                    <a:pt x="73" y="48"/>
                  </a:cubicBezTo>
                  <a:cubicBezTo>
                    <a:pt x="73" y="48"/>
                    <a:pt x="74" y="47"/>
                    <a:pt x="75" y="47"/>
                  </a:cubicBezTo>
                  <a:cubicBezTo>
                    <a:pt x="79" y="45"/>
                    <a:pt x="83" y="44"/>
                    <a:pt x="86" y="48"/>
                  </a:cubicBezTo>
                  <a:cubicBezTo>
                    <a:pt x="92" y="58"/>
                    <a:pt x="92" y="58"/>
                    <a:pt x="92" y="58"/>
                  </a:cubicBezTo>
                  <a:cubicBezTo>
                    <a:pt x="94" y="61"/>
                    <a:pt x="96" y="61"/>
                    <a:pt x="97" y="61"/>
                  </a:cubicBezTo>
                  <a:cubicBezTo>
                    <a:pt x="99" y="60"/>
                    <a:pt x="99" y="56"/>
                    <a:pt x="99" y="56"/>
                  </a:cubicBezTo>
                  <a:cubicBezTo>
                    <a:pt x="97" y="51"/>
                    <a:pt x="97" y="51"/>
                    <a:pt x="97" y="51"/>
                  </a:cubicBezTo>
                  <a:cubicBezTo>
                    <a:pt x="96" y="47"/>
                    <a:pt x="97" y="44"/>
                    <a:pt x="100" y="42"/>
                  </a:cubicBezTo>
                  <a:cubicBezTo>
                    <a:pt x="101" y="42"/>
                    <a:pt x="102" y="41"/>
                    <a:pt x="104" y="41"/>
                  </a:cubicBezTo>
                  <a:cubicBezTo>
                    <a:pt x="109" y="39"/>
                    <a:pt x="115" y="38"/>
                    <a:pt x="117" y="44"/>
                  </a:cubicBezTo>
                  <a:cubicBezTo>
                    <a:pt x="119" y="48"/>
                    <a:pt x="119" y="48"/>
                    <a:pt x="119" y="48"/>
                  </a:cubicBezTo>
                  <a:cubicBezTo>
                    <a:pt x="119" y="48"/>
                    <a:pt x="119" y="48"/>
                    <a:pt x="119" y="48"/>
                  </a:cubicBezTo>
                  <a:cubicBezTo>
                    <a:pt x="119" y="48"/>
                    <a:pt x="121" y="60"/>
                    <a:pt x="124" y="59"/>
                  </a:cubicBezTo>
                  <a:cubicBezTo>
                    <a:pt x="124" y="58"/>
                    <a:pt x="125" y="58"/>
                    <a:pt x="125" y="57"/>
                  </a:cubicBezTo>
                  <a:cubicBezTo>
                    <a:pt x="125" y="57"/>
                    <a:pt x="125" y="57"/>
                    <a:pt x="125" y="57"/>
                  </a:cubicBezTo>
                  <a:cubicBezTo>
                    <a:pt x="126" y="53"/>
                    <a:pt x="126" y="53"/>
                    <a:pt x="126" y="53"/>
                  </a:cubicBezTo>
                  <a:cubicBezTo>
                    <a:pt x="126" y="50"/>
                    <a:pt x="127" y="49"/>
                    <a:pt x="128" y="48"/>
                  </a:cubicBezTo>
                  <a:cubicBezTo>
                    <a:pt x="130" y="47"/>
                    <a:pt x="134" y="47"/>
                    <a:pt x="137" y="47"/>
                  </a:cubicBezTo>
                  <a:cubicBezTo>
                    <a:pt x="143" y="47"/>
                    <a:pt x="144" y="53"/>
                    <a:pt x="147" y="64"/>
                  </a:cubicBezTo>
                  <a:cubicBezTo>
                    <a:pt x="161" y="132"/>
                    <a:pt x="161" y="132"/>
                    <a:pt x="161" y="132"/>
                  </a:cubicBezTo>
                  <a:cubicBezTo>
                    <a:pt x="174" y="155"/>
                    <a:pt x="174" y="155"/>
                    <a:pt x="174" y="155"/>
                  </a:cubicBezTo>
                  <a:cubicBezTo>
                    <a:pt x="121" y="185"/>
                    <a:pt x="121" y="185"/>
                    <a:pt x="121" y="185"/>
                  </a:cubicBezTo>
                  <a:cubicBezTo>
                    <a:pt x="108" y="162"/>
                    <a:pt x="108" y="162"/>
                    <a:pt x="108" y="162"/>
                  </a:cubicBezTo>
                  <a:cubicBezTo>
                    <a:pt x="108" y="162"/>
                    <a:pt x="94" y="162"/>
                    <a:pt x="76" y="151"/>
                  </a:cubicBezTo>
                  <a:cubicBezTo>
                    <a:pt x="30" y="143"/>
                    <a:pt x="30" y="143"/>
                    <a:pt x="30" y="143"/>
                  </a:cubicBezTo>
                  <a:cubicBezTo>
                    <a:pt x="24" y="142"/>
                    <a:pt x="20" y="136"/>
                    <a:pt x="21" y="131"/>
                  </a:cubicBezTo>
                  <a:cubicBezTo>
                    <a:pt x="22" y="127"/>
                    <a:pt x="24" y="125"/>
                    <a:pt x="26" y="123"/>
                  </a:cubicBezTo>
                  <a:cubicBezTo>
                    <a:pt x="29" y="122"/>
                    <a:pt x="31" y="121"/>
                    <a:pt x="34" y="122"/>
                  </a:cubicBezTo>
                  <a:cubicBezTo>
                    <a:pt x="60" y="125"/>
                    <a:pt x="60" y="125"/>
                    <a:pt x="60" y="125"/>
                  </a:cubicBezTo>
                  <a:cubicBezTo>
                    <a:pt x="62" y="125"/>
                    <a:pt x="63" y="125"/>
                    <a:pt x="64" y="125"/>
                  </a:cubicBezTo>
                  <a:cubicBezTo>
                    <a:pt x="68" y="123"/>
                    <a:pt x="64" y="113"/>
                    <a:pt x="52" y="92"/>
                  </a:cubicBezTo>
                  <a:cubicBezTo>
                    <a:pt x="17" y="33"/>
                    <a:pt x="17" y="33"/>
                    <a:pt x="17" y="33"/>
                  </a:cubicBezTo>
                  <a:cubicBezTo>
                    <a:pt x="14" y="28"/>
                    <a:pt x="15" y="22"/>
                    <a:pt x="20" y="19"/>
                  </a:cubicBezTo>
                  <a:cubicBezTo>
                    <a:pt x="20" y="19"/>
                    <a:pt x="20" y="19"/>
                    <a:pt x="20" y="19"/>
                  </a:cubicBezTo>
                  <a:moveTo>
                    <a:pt x="13" y="7"/>
                  </a:moveTo>
                  <a:cubicBezTo>
                    <a:pt x="13" y="7"/>
                    <a:pt x="13" y="7"/>
                    <a:pt x="12" y="7"/>
                  </a:cubicBezTo>
                  <a:cubicBezTo>
                    <a:pt x="7" y="11"/>
                    <a:pt x="3" y="16"/>
                    <a:pt x="1" y="22"/>
                  </a:cubicBezTo>
                  <a:cubicBezTo>
                    <a:pt x="0" y="29"/>
                    <a:pt x="3" y="34"/>
                    <a:pt x="6" y="40"/>
                  </a:cubicBezTo>
                  <a:cubicBezTo>
                    <a:pt x="40" y="98"/>
                    <a:pt x="40" y="98"/>
                    <a:pt x="40" y="98"/>
                  </a:cubicBezTo>
                  <a:cubicBezTo>
                    <a:pt x="43" y="102"/>
                    <a:pt x="44" y="106"/>
                    <a:pt x="45" y="109"/>
                  </a:cubicBezTo>
                  <a:cubicBezTo>
                    <a:pt x="36" y="108"/>
                    <a:pt x="36" y="108"/>
                    <a:pt x="36" y="108"/>
                  </a:cubicBezTo>
                  <a:cubicBezTo>
                    <a:pt x="30" y="107"/>
                    <a:pt x="24" y="108"/>
                    <a:pt x="19" y="111"/>
                  </a:cubicBezTo>
                  <a:cubicBezTo>
                    <a:pt x="13" y="115"/>
                    <a:pt x="9" y="121"/>
                    <a:pt x="7" y="128"/>
                  </a:cubicBezTo>
                  <a:cubicBezTo>
                    <a:pt x="5" y="142"/>
                    <a:pt x="14" y="154"/>
                    <a:pt x="27" y="157"/>
                  </a:cubicBezTo>
                  <a:cubicBezTo>
                    <a:pt x="71" y="165"/>
                    <a:pt x="71" y="165"/>
                    <a:pt x="71" y="165"/>
                  </a:cubicBezTo>
                  <a:cubicBezTo>
                    <a:pt x="82" y="171"/>
                    <a:pt x="92" y="174"/>
                    <a:pt x="99" y="175"/>
                  </a:cubicBezTo>
                  <a:cubicBezTo>
                    <a:pt x="109" y="192"/>
                    <a:pt x="109" y="192"/>
                    <a:pt x="109" y="192"/>
                  </a:cubicBezTo>
                  <a:cubicBezTo>
                    <a:pt x="116" y="204"/>
                    <a:pt x="116" y="204"/>
                    <a:pt x="116" y="204"/>
                  </a:cubicBezTo>
                  <a:cubicBezTo>
                    <a:pt x="128" y="197"/>
                    <a:pt x="128" y="197"/>
                    <a:pt x="128" y="197"/>
                  </a:cubicBezTo>
                  <a:cubicBezTo>
                    <a:pt x="181" y="166"/>
                    <a:pt x="181" y="166"/>
                    <a:pt x="181" y="166"/>
                  </a:cubicBezTo>
                  <a:cubicBezTo>
                    <a:pt x="193" y="159"/>
                    <a:pt x="193" y="159"/>
                    <a:pt x="193" y="159"/>
                  </a:cubicBezTo>
                  <a:cubicBezTo>
                    <a:pt x="186" y="147"/>
                    <a:pt x="186" y="147"/>
                    <a:pt x="186" y="147"/>
                  </a:cubicBezTo>
                  <a:cubicBezTo>
                    <a:pt x="175" y="127"/>
                    <a:pt x="175" y="127"/>
                    <a:pt x="175" y="127"/>
                  </a:cubicBezTo>
                  <a:cubicBezTo>
                    <a:pt x="161" y="61"/>
                    <a:pt x="161" y="61"/>
                    <a:pt x="161" y="61"/>
                  </a:cubicBezTo>
                  <a:cubicBezTo>
                    <a:pt x="161" y="61"/>
                    <a:pt x="161" y="61"/>
                    <a:pt x="161" y="61"/>
                  </a:cubicBezTo>
                  <a:cubicBezTo>
                    <a:pt x="161" y="60"/>
                    <a:pt x="161" y="60"/>
                    <a:pt x="161" y="60"/>
                  </a:cubicBezTo>
                  <a:cubicBezTo>
                    <a:pt x="160" y="58"/>
                    <a:pt x="160" y="58"/>
                    <a:pt x="160" y="58"/>
                  </a:cubicBezTo>
                  <a:cubicBezTo>
                    <a:pt x="159" y="53"/>
                    <a:pt x="157" y="48"/>
                    <a:pt x="155" y="44"/>
                  </a:cubicBezTo>
                  <a:cubicBezTo>
                    <a:pt x="150" y="35"/>
                    <a:pt x="142" y="33"/>
                    <a:pt x="137" y="33"/>
                  </a:cubicBezTo>
                  <a:cubicBezTo>
                    <a:pt x="134" y="33"/>
                    <a:pt x="131" y="33"/>
                    <a:pt x="128" y="33"/>
                  </a:cubicBezTo>
                  <a:cubicBezTo>
                    <a:pt x="123" y="27"/>
                    <a:pt x="113" y="23"/>
                    <a:pt x="99" y="28"/>
                  </a:cubicBezTo>
                  <a:cubicBezTo>
                    <a:pt x="97" y="28"/>
                    <a:pt x="95" y="29"/>
                    <a:pt x="93" y="30"/>
                  </a:cubicBezTo>
                  <a:cubicBezTo>
                    <a:pt x="92" y="31"/>
                    <a:pt x="90" y="32"/>
                    <a:pt x="89" y="33"/>
                  </a:cubicBezTo>
                  <a:cubicBezTo>
                    <a:pt x="84" y="30"/>
                    <a:pt x="76" y="30"/>
                    <a:pt x="68" y="35"/>
                  </a:cubicBezTo>
                  <a:cubicBezTo>
                    <a:pt x="67" y="35"/>
                    <a:pt x="64" y="37"/>
                    <a:pt x="63" y="38"/>
                  </a:cubicBezTo>
                  <a:cubicBezTo>
                    <a:pt x="61" y="39"/>
                    <a:pt x="60" y="40"/>
                    <a:pt x="59" y="41"/>
                  </a:cubicBezTo>
                  <a:cubicBezTo>
                    <a:pt x="52" y="30"/>
                    <a:pt x="46" y="19"/>
                    <a:pt x="44" y="17"/>
                  </a:cubicBezTo>
                  <a:cubicBezTo>
                    <a:pt x="44" y="16"/>
                    <a:pt x="44" y="16"/>
                    <a:pt x="44" y="16"/>
                  </a:cubicBezTo>
                  <a:cubicBezTo>
                    <a:pt x="44" y="16"/>
                    <a:pt x="44" y="16"/>
                    <a:pt x="44" y="16"/>
                  </a:cubicBezTo>
                  <a:cubicBezTo>
                    <a:pt x="37" y="5"/>
                    <a:pt x="25" y="0"/>
                    <a:pt x="13"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40">
              <a:extLst>
                <a:ext uri="{FF2B5EF4-FFF2-40B4-BE49-F238E27FC236}">
                  <a16:creationId xmlns:a16="http://schemas.microsoft.com/office/drawing/2014/main" id="{A2B13456-F2EE-413C-B70B-5374FE47CD36}"/>
                </a:ext>
              </a:extLst>
            </p:cNvPr>
            <p:cNvSpPr>
              <a:spLocks noEditPoints="1"/>
            </p:cNvSpPr>
            <p:nvPr userDrawn="1"/>
          </p:nvSpPr>
          <p:spPr bwMode="auto">
            <a:xfrm rot="4136281">
              <a:off x="2834209" y="6251000"/>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9" name="Freeform 41">
              <a:extLst>
                <a:ext uri="{FF2B5EF4-FFF2-40B4-BE49-F238E27FC236}">
                  <a16:creationId xmlns:a16="http://schemas.microsoft.com/office/drawing/2014/main" id="{DEBAA31A-EC29-48DD-A0FB-9DB60E7E12E3}"/>
                </a:ext>
              </a:extLst>
            </p:cNvPr>
            <p:cNvSpPr>
              <a:spLocks noEditPoints="1"/>
            </p:cNvSpPr>
            <p:nvPr userDrawn="1"/>
          </p:nvSpPr>
          <p:spPr bwMode="auto">
            <a:xfrm rot="17800658">
              <a:off x="6209502" y="3207147"/>
              <a:ext cx="692150" cy="752475"/>
            </a:xfrm>
            <a:custGeom>
              <a:avLst/>
              <a:gdLst>
                <a:gd name="T0" fmla="*/ 132 w 184"/>
                <a:gd name="T1" fmla="*/ 44 h 200"/>
                <a:gd name="T2" fmla="*/ 52 w 184"/>
                <a:gd name="T3" fmla="*/ 44 h 200"/>
                <a:gd name="T4" fmla="*/ 52 w 184"/>
                <a:gd name="T5" fmla="*/ 25 h 200"/>
                <a:gd name="T6" fmla="*/ 132 w 184"/>
                <a:gd name="T7" fmla="*/ 25 h 200"/>
                <a:gd name="T8" fmla="*/ 132 w 184"/>
                <a:gd name="T9" fmla="*/ 44 h 200"/>
                <a:gd name="T10" fmla="*/ 52 w 184"/>
                <a:gd name="T11" fmla="*/ 0 h 200"/>
                <a:gd name="T12" fmla="*/ 132 w 184"/>
                <a:gd name="T13" fmla="*/ 0 h 200"/>
                <a:gd name="T14" fmla="*/ 132 w 184"/>
                <a:gd name="T15" fmla="*/ 16 h 200"/>
                <a:gd name="T16" fmla="*/ 52 w 184"/>
                <a:gd name="T17" fmla="*/ 16 h 200"/>
                <a:gd name="T18" fmla="*/ 52 w 184"/>
                <a:gd name="T19" fmla="*/ 0 h 200"/>
                <a:gd name="T20" fmla="*/ 52 w 184"/>
                <a:gd name="T21" fmla="*/ 52 h 200"/>
                <a:gd name="T22" fmla="*/ 132 w 184"/>
                <a:gd name="T23" fmla="*/ 52 h 200"/>
                <a:gd name="T24" fmla="*/ 132 w 184"/>
                <a:gd name="T25" fmla="*/ 85 h 200"/>
                <a:gd name="T26" fmla="*/ 184 w 184"/>
                <a:gd name="T27" fmla="*/ 85 h 200"/>
                <a:gd name="T28" fmla="*/ 92 w 184"/>
                <a:gd name="T29" fmla="*/ 162 h 200"/>
                <a:gd name="T30" fmla="*/ 0 w 184"/>
                <a:gd name="T31" fmla="*/ 85 h 200"/>
                <a:gd name="T32" fmla="*/ 52 w 184"/>
                <a:gd name="T33" fmla="*/ 85 h 200"/>
                <a:gd name="T34" fmla="*/ 52 w 184"/>
                <a:gd name="T35" fmla="*/ 52 h 200"/>
                <a:gd name="T36" fmla="*/ 9 w 184"/>
                <a:gd name="T37" fmla="*/ 168 h 200"/>
                <a:gd name="T38" fmla="*/ 174 w 184"/>
                <a:gd name="T39" fmla="*/ 168 h 200"/>
                <a:gd name="T40" fmla="*/ 183 w 184"/>
                <a:gd name="T41" fmla="*/ 177 h 200"/>
                <a:gd name="T42" fmla="*/ 183 w 184"/>
                <a:gd name="T43" fmla="*/ 191 h 200"/>
                <a:gd name="T44" fmla="*/ 174 w 184"/>
                <a:gd name="T45" fmla="*/ 200 h 200"/>
                <a:gd name="T46" fmla="*/ 9 w 184"/>
                <a:gd name="T47" fmla="*/ 200 h 200"/>
                <a:gd name="T48" fmla="*/ 0 w 184"/>
                <a:gd name="T49" fmla="*/ 191 h 200"/>
                <a:gd name="T50" fmla="*/ 0 w 184"/>
                <a:gd name="T51" fmla="*/ 177 h 200"/>
                <a:gd name="T52" fmla="*/ 9 w 184"/>
                <a:gd name="T53" fmla="*/ 1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00">
                  <a:moveTo>
                    <a:pt x="132" y="44"/>
                  </a:moveTo>
                  <a:cubicBezTo>
                    <a:pt x="52" y="44"/>
                    <a:pt x="52" y="44"/>
                    <a:pt x="52" y="44"/>
                  </a:cubicBezTo>
                  <a:cubicBezTo>
                    <a:pt x="52" y="25"/>
                    <a:pt x="52" y="25"/>
                    <a:pt x="52" y="25"/>
                  </a:cubicBezTo>
                  <a:cubicBezTo>
                    <a:pt x="132" y="25"/>
                    <a:pt x="132" y="25"/>
                    <a:pt x="132" y="25"/>
                  </a:cubicBezTo>
                  <a:lnTo>
                    <a:pt x="132" y="44"/>
                  </a:lnTo>
                  <a:close/>
                  <a:moveTo>
                    <a:pt x="52" y="0"/>
                  </a:moveTo>
                  <a:cubicBezTo>
                    <a:pt x="132" y="0"/>
                    <a:pt x="132" y="0"/>
                    <a:pt x="132" y="0"/>
                  </a:cubicBezTo>
                  <a:cubicBezTo>
                    <a:pt x="132" y="16"/>
                    <a:pt x="132" y="16"/>
                    <a:pt x="132" y="16"/>
                  </a:cubicBezTo>
                  <a:cubicBezTo>
                    <a:pt x="52" y="16"/>
                    <a:pt x="52" y="16"/>
                    <a:pt x="52" y="16"/>
                  </a:cubicBezTo>
                  <a:lnTo>
                    <a:pt x="52" y="0"/>
                  </a:lnTo>
                  <a:close/>
                  <a:moveTo>
                    <a:pt x="52" y="52"/>
                  </a:moveTo>
                  <a:cubicBezTo>
                    <a:pt x="132" y="52"/>
                    <a:pt x="132" y="52"/>
                    <a:pt x="132" y="52"/>
                  </a:cubicBezTo>
                  <a:cubicBezTo>
                    <a:pt x="132" y="85"/>
                    <a:pt x="132" y="85"/>
                    <a:pt x="132" y="85"/>
                  </a:cubicBezTo>
                  <a:cubicBezTo>
                    <a:pt x="184" y="85"/>
                    <a:pt x="184" y="85"/>
                    <a:pt x="184" y="85"/>
                  </a:cubicBezTo>
                  <a:cubicBezTo>
                    <a:pt x="92" y="162"/>
                    <a:pt x="92" y="162"/>
                    <a:pt x="92" y="162"/>
                  </a:cubicBezTo>
                  <a:cubicBezTo>
                    <a:pt x="0" y="85"/>
                    <a:pt x="0" y="85"/>
                    <a:pt x="0" y="85"/>
                  </a:cubicBezTo>
                  <a:cubicBezTo>
                    <a:pt x="52" y="85"/>
                    <a:pt x="52" y="85"/>
                    <a:pt x="52" y="85"/>
                  </a:cubicBezTo>
                  <a:lnTo>
                    <a:pt x="52" y="52"/>
                  </a:lnTo>
                  <a:close/>
                  <a:moveTo>
                    <a:pt x="9" y="168"/>
                  </a:moveTo>
                  <a:cubicBezTo>
                    <a:pt x="174" y="168"/>
                    <a:pt x="174" y="168"/>
                    <a:pt x="174" y="168"/>
                  </a:cubicBezTo>
                  <a:cubicBezTo>
                    <a:pt x="179" y="168"/>
                    <a:pt x="183" y="172"/>
                    <a:pt x="183" y="177"/>
                  </a:cubicBezTo>
                  <a:cubicBezTo>
                    <a:pt x="183" y="191"/>
                    <a:pt x="183" y="191"/>
                    <a:pt x="183" y="191"/>
                  </a:cubicBezTo>
                  <a:cubicBezTo>
                    <a:pt x="183" y="196"/>
                    <a:pt x="179" y="200"/>
                    <a:pt x="174" y="200"/>
                  </a:cubicBezTo>
                  <a:cubicBezTo>
                    <a:pt x="9" y="200"/>
                    <a:pt x="9" y="200"/>
                    <a:pt x="9" y="200"/>
                  </a:cubicBezTo>
                  <a:cubicBezTo>
                    <a:pt x="4" y="200"/>
                    <a:pt x="0" y="196"/>
                    <a:pt x="0" y="191"/>
                  </a:cubicBezTo>
                  <a:cubicBezTo>
                    <a:pt x="0" y="177"/>
                    <a:pt x="0" y="177"/>
                    <a:pt x="0" y="177"/>
                  </a:cubicBezTo>
                  <a:cubicBezTo>
                    <a:pt x="0" y="172"/>
                    <a:pt x="4" y="168"/>
                    <a:pt x="9"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0" name="Freeform 43">
              <a:extLst>
                <a:ext uri="{FF2B5EF4-FFF2-40B4-BE49-F238E27FC236}">
                  <a16:creationId xmlns:a16="http://schemas.microsoft.com/office/drawing/2014/main" id="{484A3198-563E-49B2-8B94-359E6D8955E9}"/>
                </a:ext>
              </a:extLst>
            </p:cNvPr>
            <p:cNvSpPr>
              <a:spLocks/>
            </p:cNvSpPr>
            <p:nvPr userDrawn="1"/>
          </p:nvSpPr>
          <p:spPr bwMode="auto">
            <a:xfrm rot="5400000">
              <a:off x="11285330" y="5016889"/>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1" name="Freeform 44">
              <a:extLst>
                <a:ext uri="{FF2B5EF4-FFF2-40B4-BE49-F238E27FC236}">
                  <a16:creationId xmlns:a16="http://schemas.microsoft.com/office/drawing/2014/main" id="{849E0DF5-430B-4CB5-889D-25480728120F}"/>
                </a:ext>
              </a:extLst>
            </p:cNvPr>
            <p:cNvSpPr>
              <a:spLocks/>
            </p:cNvSpPr>
            <p:nvPr userDrawn="1"/>
          </p:nvSpPr>
          <p:spPr bwMode="auto">
            <a:xfrm>
              <a:off x="9845165" y="-83383"/>
              <a:ext cx="752475" cy="684213"/>
            </a:xfrm>
            <a:custGeom>
              <a:avLst/>
              <a:gdLst>
                <a:gd name="T0" fmla="*/ 218 w 474"/>
                <a:gd name="T1" fmla="*/ 0 h 431"/>
                <a:gd name="T2" fmla="*/ 474 w 474"/>
                <a:gd name="T3" fmla="*/ 215 h 431"/>
                <a:gd name="T4" fmla="*/ 218 w 474"/>
                <a:gd name="T5" fmla="*/ 431 h 431"/>
                <a:gd name="T6" fmla="*/ 218 w 474"/>
                <a:gd name="T7" fmla="*/ 303 h 431"/>
                <a:gd name="T8" fmla="*/ 0 w 474"/>
                <a:gd name="T9" fmla="*/ 303 h 431"/>
                <a:gd name="T10" fmla="*/ 0 w 474"/>
                <a:gd name="T11" fmla="*/ 130 h 431"/>
                <a:gd name="T12" fmla="*/ 218 w 474"/>
                <a:gd name="T13" fmla="*/ 130 h 431"/>
                <a:gd name="T14" fmla="*/ 218 w 474"/>
                <a:gd name="T15" fmla="*/ 0 h 4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431">
                  <a:moveTo>
                    <a:pt x="218" y="0"/>
                  </a:moveTo>
                  <a:lnTo>
                    <a:pt x="474" y="215"/>
                  </a:lnTo>
                  <a:lnTo>
                    <a:pt x="218" y="431"/>
                  </a:lnTo>
                  <a:lnTo>
                    <a:pt x="218" y="303"/>
                  </a:lnTo>
                  <a:lnTo>
                    <a:pt x="0" y="303"/>
                  </a:lnTo>
                  <a:lnTo>
                    <a:pt x="0" y="130"/>
                  </a:lnTo>
                  <a:lnTo>
                    <a:pt x="218" y="130"/>
                  </a:lnTo>
                  <a:lnTo>
                    <a:pt x="218"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2" name="Freeform 45">
              <a:extLst>
                <a:ext uri="{FF2B5EF4-FFF2-40B4-BE49-F238E27FC236}">
                  <a16:creationId xmlns:a16="http://schemas.microsoft.com/office/drawing/2014/main" id="{BA4A0FAD-16FC-4723-B9D1-DE87DDAC8F30}"/>
                </a:ext>
              </a:extLst>
            </p:cNvPr>
            <p:cNvSpPr>
              <a:spLocks/>
            </p:cNvSpPr>
            <p:nvPr userDrawn="1"/>
          </p:nvSpPr>
          <p:spPr bwMode="auto">
            <a:xfrm>
              <a:off x="2945208" y="703944"/>
              <a:ext cx="818640" cy="820397"/>
            </a:xfrm>
            <a:custGeom>
              <a:avLst/>
              <a:gdLst>
                <a:gd name="T0" fmla="*/ 99 w 197"/>
                <a:gd name="T1" fmla="*/ 197 h 197"/>
                <a:gd name="T2" fmla="*/ 22 w 197"/>
                <a:gd name="T3" fmla="*/ 160 h 197"/>
                <a:gd name="T4" fmla="*/ 0 w 197"/>
                <a:gd name="T5" fmla="*/ 174 h 197"/>
                <a:gd name="T6" fmla="*/ 5 w 197"/>
                <a:gd name="T7" fmla="*/ 92 h 197"/>
                <a:gd name="T8" fmla="*/ 81 w 197"/>
                <a:gd name="T9" fmla="*/ 123 h 197"/>
                <a:gd name="T10" fmla="*/ 56 w 197"/>
                <a:gd name="T11" fmla="*/ 138 h 197"/>
                <a:gd name="T12" fmla="*/ 99 w 197"/>
                <a:gd name="T13" fmla="*/ 157 h 197"/>
                <a:gd name="T14" fmla="*/ 157 w 197"/>
                <a:gd name="T15" fmla="*/ 99 h 197"/>
                <a:gd name="T16" fmla="*/ 99 w 197"/>
                <a:gd name="T17" fmla="*/ 40 h 197"/>
                <a:gd name="T18" fmla="*/ 46 w 197"/>
                <a:gd name="T19" fmla="*/ 74 h 197"/>
                <a:gd name="T20" fmla="*/ 10 w 197"/>
                <a:gd name="T21" fmla="*/ 57 h 197"/>
                <a:gd name="T22" fmla="*/ 99 w 197"/>
                <a:gd name="T23" fmla="*/ 0 h 197"/>
                <a:gd name="T24" fmla="*/ 197 w 197"/>
                <a:gd name="T25" fmla="*/ 99 h 197"/>
                <a:gd name="T26" fmla="*/ 99 w 197"/>
                <a:gd name="T2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 h="197">
                  <a:moveTo>
                    <a:pt x="99" y="197"/>
                  </a:moveTo>
                  <a:cubicBezTo>
                    <a:pt x="68" y="197"/>
                    <a:pt x="40" y="183"/>
                    <a:pt x="22" y="160"/>
                  </a:cubicBezTo>
                  <a:cubicBezTo>
                    <a:pt x="0" y="174"/>
                    <a:pt x="0" y="174"/>
                    <a:pt x="0" y="174"/>
                  </a:cubicBezTo>
                  <a:cubicBezTo>
                    <a:pt x="5" y="92"/>
                    <a:pt x="5" y="92"/>
                    <a:pt x="5" y="92"/>
                  </a:cubicBezTo>
                  <a:cubicBezTo>
                    <a:pt x="81" y="123"/>
                    <a:pt x="81" y="123"/>
                    <a:pt x="81" y="123"/>
                  </a:cubicBezTo>
                  <a:cubicBezTo>
                    <a:pt x="56" y="138"/>
                    <a:pt x="56" y="138"/>
                    <a:pt x="56" y="138"/>
                  </a:cubicBezTo>
                  <a:cubicBezTo>
                    <a:pt x="67" y="150"/>
                    <a:pt x="82" y="157"/>
                    <a:pt x="99" y="157"/>
                  </a:cubicBezTo>
                  <a:cubicBezTo>
                    <a:pt x="131" y="157"/>
                    <a:pt x="157" y="131"/>
                    <a:pt x="157" y="99"/>
                  </a:cubicBezTo>
                  <a:cubicBezTo>
                    <a:pt x="157" y="66"/>
                    <a:pt x="131" y="40"/>
                    <a:pt x="99" y="40"/>
                  </a:cubicBezTo>
                  <a:cubicBezTo>
                    <a:pt x="75" y="40"/>
                    <a:pt x="55" y="54"/>
                    <a:pt x="46" y="74"/>
                  </a:cubicBezTo>
                  <a:cubicBezTo>
                    <a:pt x="10" y="57"/>
                    <a:pt x="10" y="57"/>
                    <a:pt x="10" y="57"/>
                  </a:cubicBezTo>
                  <a:cubicBezTo>
                    <a:pt x="25" y="24"/>
                    <a:pt x="60" y="0"/>
                    <a:pt x="99" y="0"/>
                  </a:cubicBezTo>
                  <a:cubicBezTo>
                    <a:pt x="153" y="0"/>
                    <a:pt x="197" y="44"/>
                    <a:pt x="197" y="99"/>
                  </a:cubicBezTo>
                  <a:cubicBezTo>
                    <a:pt x="197" y="153"/>
                    <a:pt x="153" y="197"/>
                    <a:pt x="99" y="19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3" name="Freeform 46">
              <a:extLst>
                <a:ext uri="{FF2B5EF4-FFF2-40B4-BE49-F238E27FC236}">
                  <a16:creationId xmlns:a16="http://schemas.microsoft.com/office/drawing/2014/main" id="{E5F2D3F7-E34C-477F-8379-0E3E2179C3FD}"/>
                </a:ext>
              </a:extLst>
            </p:cNvPr>
            <p:cNvSpPr>
              <a:spLocks noEditPoints="1"/>
            </p:cNvSpPr>
            <p:nvPr userDrawn="1"/>
          </p:nvSpPr>
          <p:spPr bwMode="auto">
            <a:xfrm>
              <a:off x="6444726" y="150070"/>
              <a:ext cx="736600" cy="744538"/>
            </a:xfrm>
            <a:custGeom>
              <a:avLst/>
              <a:gdLst>
                <a:gd name="T0" fmla="*/ 115 w 196"/>
                <a:gd name="T1" fmla="*/ 73 h 198"/>
                <a:gd name="T2" fmla="*/ 134 w 196"/>
                <a:gd name="T3" fmla="*/ 56 h 198"/>
                <a:gd name="T4" fmla="*/ 95 w 196"/>
                <a:gd name="T5" fmla="*/ 40 h 198"/>
                <a:gd name="T6" fmla="*/ 39 w 196"/>
                <a:gd name="T7" fmla="*/ 83 h 198"/>
                <a:gd name="T8" fmla="*/ 0 w 196"/>
                <a:gd name="T9" fmla="*/ 73 h 198"/>
                <a:gd name="T10" fmla="*/ 94 w 196"/>
                <a:gd name="T11" fmla="*/ 0 h 198"/>
                <a:gd name="T12" fmla="*/ 163 w 196"/>
                <a:gd name="T13" fmla="*/ 29 h 198"/>
                <a:gd name="T14" fmla="*/ 182 w 196"/>
                <a:gd name="T15" fmla="*/ 13 h 198"/>
                <a:gd name="T16" fmla="*/ 196 w 196"/>
                <a:gd name="T17" fmla="*/ 95 h 198"/>
                <a:gd name="T18" fmla="*/ 115 w 196"/>
                <a:gd name="T19" fmla="*/ 73 h 198"/>
                <a:gd name="T20" fmla="*/ 61 w 196"/>
                <a:gd name="T21" fmla="*/ 142 h 198"/>
                <a:gd name="T22" fmla="*/ 101 w 196"/>
                <a:gd name="T23" fmla="*/ 158 h 198"/>
                <a:gd name="T24" fmla="*/ 157 w 196"/>
                <a:gd name="T25" fmla="*/ 115 h 198"/>
                <a:gd name="T26" fmla="*/ 196 w 196"/>
                <a:gd name="T27" fmla="*/ 125 h 198"/>
                <a:gd name="T28" fmla="*/ 101 w 196"/>
                <a:gd name="T29" fmla="*/ 198 h 198"/>
                <a:gd name="T30" fmla="*/ 32 w 196"/>
                <a:gd name="T31" fmla="*/ 169 h 198"/>
                <a:gd name="T32" fmla="*/ 14 w 196"/>
                <a:gd name="T33" fmla="*/ 185 h 198"/>
                <a:gd name="T34" fmla="*/ 0 w 196"/>
                <a:gd name="T35" fmla="*/ 103 h 198"/>
                <a:gd name="T36" fmla="*/ 81 w 196"/>
                <a:gd name="T37" fmla="*/ 125 h 198"/>
                <a:gd name="T38" fmla="*/ 61 w 196"/>
                <a:gd name="T39"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6" h="198">
                  <a:moveTo>
                    <a:pt x="115" y="73"/>
                  </a:moveTo>
                  <a:cubicBezTo>
                    <a:pt x="134" y="56"/>
                    <a:pt x="134" y="56"/>
                    <a:pt x="134" y="56"/>
                  </a:cubicBezTo>
                  <a:cubicBezTo>
                    <a:pt x="124" y="48"/>
                    <a:pt x="109" y="40"/>
                    <a:pt x="95" y="40"/>
                  </a:cubicBezTo>
                  <a:cubicBezTo>
                    <a:pt x="68" y="40"/>
                    <a:pt x="45" y="58"/>
                    <a:pt x="39" y="83"/>
                  </a:cubicBezTo>
                  <a:cubicBezTo>
                    <a:pt x="0" y="73"/>
                    <a:pt x="0" y="73"/>
                    <a:pt x="0" y="73"/>
                  </a:cubicBezTo>
                  <a:cubicBezTo>
                    <a:pt x="11" y="31"/>
                    <a:pt x="49" y="0"/>
                    <a:pt x="94" y="0"/>
                  </a:cubicBezTo>
                  <a:cubicBezTo>
                    <a:pt x="120" y="0"/>
                    <a:pt x="146" y="13"/>
                    <a:pt x="163" y="29"/>
                  </a:cubicBezTo>
                  <a:cubicBezTo>
                    <a:pt x="182" y="13"/>
                    <a:pt x="182" y="13"/>
                    <a:pt x="182" y="13"/>
                  </a:cubicBezTo>
                  <a:cubicBezTo>
                    <a:pt x="196" y="95"/>
                    <a:pt x="196" y="95"/>
                    <a:pt x="196" y="95"/>
                  </a:cubicBezTo>
                  <a:lnTo>
                    <a:pt x="115" y="73"/>
                  </a:lnTo>
                  <a:close/>
                  <a:moveTo>
                    <a:pt x="61" y="142"/>
                  </a:moveTo>
                  <a:cubicBezTo>
                    <a:pt x="71" y="150"/>
                    <a:pt x="87" y="158"/>
                    <a:pt x="101" y="158"/>
                  </a:cubicBezTo>
                  <a:cubicBezTo>
                    <a:pt x="128" y="158"/>
                    <a:pt x="151" y="140"/>
                    <a:pt x="157" y="115"/>
                  </a:cubicBezTo>
                  <a:cubicBezTo>
                    <a:pt x="196" y="125"/>
                    <a:pt x="196" y="125"/>
                    <a:pt x="196" y="125"/>
                  </a:cubicBezTo>
                  <a:cubicBezTo>
                    <a:pt x="185" y="167"/>
                    <a:pt x="147" y="198"/>
                    <a:pt x="101" y="198"/>
                  </a:cubicBezTo>
                  <a:cubicBezTo>
                    <a:pt x="76" y="198"/>
                    <a:pt x="50" y="185"/>
                    <a:pt x="32" y="169"/>
                  </a:cubicBezTo>
                  <a:cubicBezTo>
                    <a:pt x="14" y="185"/>
                    <a:pt x="14" y="185"/>
                    <a:pt x="14" y="185"/>
                  </a:cubicBezTo>
                  <a:cubicBezTo>
                    <a:pt x="0" y="103"/>
                    <a:pt x="0" y="103"/>
                    <a:pt x="0" y="103"/>
                  </a:cubicBezTo>
                  <a:cubicBezTo>
                    <a:pt x="81" y="125"/>
                    <a:pt x="81" y="125"/>
                    <a:pt x="81" y="125"/>
                  </a:cubicBezTo>
                  <a:lnTo>
                    <a:pt x="61" y="14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4" name="Freeform 53">
              <a:extLst>
                <a:ext uri="{FF2B5EF4-FFF2-40B4-BE49-F238E27FC236}">
                  <a16:creationId xmlns:a16="http://schemas.microsoft.com/office/drawing/2014/main" id="{2ECB0242-A597-4824-AC81-548869BE47E9}"/>
                </a:ext>
              </a:extLst>
            </p:cNvPr>
            <p:cNvSpPr>
              <a:spLocks noEditPoints="1"/>
            </p:cNvSpPr>
            <p:nvPr userDrawn="1"/>
          </p:nvSpPr>
          <p:spPr bwMode="auto">
            <a:xfrm rot="19348066">
              <a:off x="5190905" y="5189844"/>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5" name="Freeform 54">
              <a:extLst>
                <a:ext uri="{FF2B5EF4-FFF2-40B4-BE49-F238E27FC236}">
                  <a16:creationId xmlns:a16="http://schemas.microsoft.com/office/drawing/2014/main" id="{3FA2CC66-CF58-4754-9490-696E85A0E318}"/>
                </a:ext>
              </a:extLst>
            </p:cNvPr>
            <p:cNvSpPr>
              <a:spLocks noEditPoints="1"/>
            </p:cNvSpPr>
            <p:nvPr userDrawn="1"/>
          </p:nvSpPr>
          <p:spPr bwMode="auto">
            <a:xfrm>
              <a:off x="8003112" y="1787563"/>
              <a:ext cx="747712" cy="747713"/>
            </a:xfrm>
            <a:custGeom>
              <a:avLst/>
              <a:gdLst>
                <a:gd name="T0" fmla="*/ 99 w 199"/>
                <a:gd name="T1" fmla="*/ 0 h 199"/>
                <a:gd name="T2" fmla="*/ 199 w 199"/>
                <a:gd name="T3" fmla="*/ 100 h 199"/>
                <a:gd name="T4" fmla="*/ 99 w 199"/>
                <a:gd name="T5" fmla="*/ 199 h 199"/>
                <a:gd name="T6" fmla="*/ 0 w 199"/>
                <a:gd name="T7" fmla="*/ 100 h 199"/>
                <a:gd name="T8" fmla="*/ 99 w 199"/>
                <a:gd name="T9" fmla="*/ 0 h 199"/>
                <a:gd name="T10" fmla="*/ 99 w 199"/>
                <a:gd name="T11" fmla="*/ 166 h 199"/>
                <a:gd name="T12" fmla="*/ 158 w 199"/>
                <a:gd name="T13" fmla="*/ 129 h 199"/>
                <a:gd name="T14" fmla="*/ 134 w 199"/>
                <a:gd name="T15" fmla="*/ 118 h 199"/>
                <a:gd name="T16" fmla="*/ 99 w 199"/>
                <a:gd name="T17" fmla="*/ 140 h 199"/>
                <a:gd name="T18" fmla="*/ 60 w 199"/>
                <a:gd name="T19" fmla="*/ 101 h 199"/>
                <a:gd name="T20" fmla="*/ 99 w 199"/>
                <a:gd name="T21" fmla="*/ 63 h 199"/>
                <a:gd name="T22" fmla="*/ 127 w 199"/>
                <a:gd name="T23" fmla="*/ 75 h 199"/>
                <a:gd name="T24" fmla="*/ 111 w 199"/>
                <a:gd name="T25" fmla="*/ 85 h 199"/>
                <a:gd name="T26" fmla="*/ 161 w 199"/>
                <a:gd name="T27" fmla="*/ 105 h 199"/>
                <a:gd name="T28" fmla="*/ 164 w 199"/>
                <a:gd name="T29" fmla="*/ 51 h 199"/>
                <a:gd name="T30" fmla="*/ 150 w 199"/>
                <a:gd name="T31" fmla="*/ 61 h 199"/>
                <a:gd name="T32" fmla="*/ 99 w 199"/>
                <a:gd name="T33" fmla="*/ 36 h 199"/>
                <a:gd name="T34" fmla="*/ 34 w 199"/>
                <a:gd name="T35" fmla="*/ 101 h 199"/>
                <a:gd name="T36" fmla="*/ 99 w 199"/>
                <a:gd name="T37" fmla="*/ 166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199">
                  <a:moveTo>
                    <a:pt x="99" y="0"/>
                  </a:moveTo>
                  <a:cubicBezTo>
                    <a:pt x="154" y="0"/>
                    <a:pt x="199" y="45"/>
                    <a:pt x="199" y="100"/>
                  </a:cubicBezTo>
                  <a:cubicBezTo>
                    <a:pt x="199" y="154"/>
                    <a:pt x="154" y="199"/>
                    <a:pt x="99" y="199"/>
                  </a:cubicBezTo>
                  <a:cubicBezTo>
                    <a:pt x="45" y="199"/>
                    <a:pt x="0" y="154"/>
                    <a:pt x="0" y="100"/>
                  </a:cubicBezTo>
                  <a:cubicBezTo>
                    <a:pt x="0" y="45"/>
                    <a:pt x="45" y="0"/>
                    <a:pt x="99" y="0"/>
                  </a:cubicBezTo>
                  <a:close/>
                  <a:moveTo>
                    <a:pt x="99" y="166"/>
                  </a:moveTo>
                  <a:cubicBezTo>
                    <a:pt x="125" y="166"/>
                    <a:pt x="147" y="151"/>
                    <a:pt x="158" y="129"/>
                  </a:cubicBezTo>
                  <a:cubicBezTo>
                    <a:pt x="134" y="118"/>
                    <a:pt x="134" y="118"/>
                    <a:pt x="134" y="118"/>
                  </a:cubicBezTo>
                  <a:cubicBezTo>
                    <a:pt x="128" y="131"/>
                    <a:pt x="114" y="140"/>
                    <a:pt x="99" y="140"/>
                  </a:cubicBezTo>
                  <a:cubicBezTo>
                    <a:pt x="78" y="140"/>
                    <a:pt x="60" y="123"/>
                    <a:pt x="60" y="101"/>
                  </a:cubicBezTo>
                  <a:cubicBezTo>
                    <a:pt x="60" y="80"/>
                    <a:pt x="78" y="63"/>
                    <a:pt x="99" y="63"/>
                  </a:cubicBezTo>
                  <a:cubicBezTo>
                    <a:pt x="110" y="63"/>
                    <a:pt x="120" y="67"/>
                    <a:pt x="127" y="75"/>
                  </a:cubicBezTo>
                  <a:cubicBezTo>
                    <a:pt x="111" y="85"/>
                    <a:pt x="111" y="85"/>
                    <a:pt x="111" y="85"/>
                  </a:cubicBezTo>
                  <a:cubicBezTo>
                    <a:pt x="161" y="105"/>
                    <a:pt x="161" y="105"/>
                    <a:pt x="161" y="105"/>
                  </a:cubicBezTo>
                  <a:cubicBezTo>
                    <a:pt x="164" y="51"/>
                    <a:pt x="164" y="51"/>
                    <a:pt x="164" y="51"/>
                  </a:cubicBezTo>
                  <a:cubicBezTo>
                    <a:pt x="150" y="61"/>
                    <a:pt x="150" y="61"/>
                    <a:pt x="150" y="61"/>
                  </a:cubicBezTo>
                  <a:cubicBezTo>
                    <a:pt x="138" y="46"/>
                    <a:pt x="119" y="36"/>
                    <a:pt x="99" y="36"/>
                  </a:cubicBezTo>
                  <a:cubicBezTo>
                    <a:pt x="63" y="36"/>
                    <a:pt x="34" y="65"/>
                    <a:pt x="34" y="101"/>
                  </a:cubicBezTo>
                  <a:cubicBezTo>
                    <a:pt x="34" y="137"/>
                    <a:pt x="63" y="166"/>
                    <a:pt x="99" y="1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6" name="Freeform 55">
              <a:extLst>
                <a:ext uri="{FF2B5EF4-FFF2-40B4-BE49-F238E27FC236}">
                  <a16:creationId xmlns:a16="http://schemas.microsoft.com/office/drawing/2014/main" id="{F72BA134-FFCD-4AF1-8C35-BC6D4F4D17AF}"/>
                </a:ext>
              </a:extLst>
            </p:cNvPr>
            <p:cNvSpPr>
              <a:spLocks noEditPoints="1"/>
            </p:cNvSpPr>
            <p:nvPr userDrawn="1"/>
          </p:nvSpPr>
          <p:spPr bwMode="auto">
            <a:xfrm>
              <a:off x="10848710" y="5440783"/>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6">
              <a:extLst>
                <a:ext uri="{FF2B5EF4-FFF2-40B4-BE49-F238E27FC236}">
                  <a16:creationId xmlns:a16="http://schemas.microsoft.com/office/drawing/2014/main" id="{7D87FFED-903C-4482-9BAF-8F205FACE8B9}"/>
                </a:ext>
              </a:extLst>
            </p:cNvPr>
            <p:cNvSpPr>
              <a:spLocks/>
            </p:cNvSpPr>
            <p:nvPr userDrawn="1"/>
          </p:nvSpPr>
          <p:spPr bwMode="auto">
            <a:xfrm rot="18910795">
              <a:off x="11427924" y="15247"/>
              <a:ext cx="754062" cy="741363"/>
            </a:xfrm>
            <a:custGeom>
              <a:avLst/>
              <a:gdLst>
                <a:gd name="T0" fmla="*/ 234 w 475"/>
                <a:gd name="T1" fmla="*/ 0 h 467"/>
                <a:gd name="T2" fmla="*/ 78 w 475"/>
                <a:gd name="T3" fmla="*/ 157 h 467"/>
                <a:gd name="T4" fmla="*/ 78 w 475"/>
                <a:gd name="T5" fmla="*/ 157 h 467"/>
                <a:gd name="T6" fmla="*/ 0 w 475"/>
                <a:gd name="T7" fmla="*/ 235 h 467"/>
                <a:gd name="T8" fmla="*/ 0 w 475"/>
                <a:gd name="T9" fmla="*/ 235 h 467"/>
                <a:gd name="T10" fmla="*/ 0 w 475"/>
                <a:gd name="T11" fmla="*/ 235 h 467"/>
                <a:gd name="T12" fmla="*/ 78 w 475"/>
                <a:gd name="T13" fmla="*/ 311 h 467"/>
                <a:gd name="T14" fmla="*/ 78 w 475"/>
                <a:gd name="T15" fmla="*/ 311 h 467"/>
                <a:gd name="T16" fmla="*/ 234 w 475"/>
                <a:gd name="T17" fmla="*/ 467 h 467"/>
                <a:gd name="T18" fmla="*/ 312 w 475"/>
                <a:gd name="T19" fmla="*/ 389 h 467"/>
                <a:gd name="T20" fmla="*/ 210 w 475"/>
                <a:gd name="T21" fmla="*/ 290 h 467"/>
                <a:gd name="T22" fmla="*/ 475 w 475"/>
                <a:gd name="T23" fmla="*/ 290 h 467"/>
                <a:gd name="T24" fmla="*/ 475 w 475"/>
                <a:gd name="T25" fmla="*/ 185 h 467"/>
                <a:gd name="T26" fmla="*/ 210 w 475"/>
                <a:gd name="T27" fmla="*/ 185 h 467"/>
                <a:gd name="T28" fmla="*/ 312 w 475"/>
                <a:gd name="T29" fmla="*/ 79 h 467"/>
                <a:gd name="T30" fmla="*/ 234 w 475"/>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5" h="467">
                  <a:moveTo>
                    <a:pt x="234" y="0"/>
                  </a:moveTo>
                  <a:lnTo>
                    <a:pt x="78" y="157"/>
                  </a:lnTo>
                  <a:lnTo>
                    <a:pt x="78" y="157"/>
                  </a:lnTo>
                  <a:lnTo>
                    <a:pt x="0" y="235"/>
                  </a:lnTo>
                  <a:lnTo>
                    <a:pt x="0" y="235"/>
                  </a:lnTo>
                  <a:lnTo>
                    <a:pt x="0" y="235"/>
                  </a:lnTo>
                  <a:lnTo>
                    <a:pt x="78" y="311"/>
                  </a:lnTo>
                  <a:lnTo>
                    <a:pt x="78" y="311"/>
                  </a:lnTo>
                  <a:lnTo>
                    <a:pt x="234" y="467"/>
                  </a:lnTo>
                  <a:lnTo>
                    <a:pt x="312" y="389"/>
                  </a:lnTo>
                  <a:lnTo>
                    <a:pt x="210" y="290"/>
                  </a:lnTo>
                  <a:lnTo>
                    <a:pt x="475" y="290"/>
                  </a:lnTo>
                  <a:lnTo>
                    <a:pt x="475" y="185"/>
                  </a:lnTo>
                  <a:lnTo>
                    <a:pt x="210" y="185"/>
                  </a:lnTo>
                  <a:lnTo>
                    <a:pt x="312" y="79"/>
                  </a:lnTo>
                  <a:lnTo>
                    <a:pt x="23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8" name="Freeform 57">
              <a:extLst>
                <a:ext uri="{FF2B5EF4-FFF2-40B4-BE49-F238E27FC236}">
                  <a16:creationId xmlns:a16="http://schemas.microsoft.com/office/drawing/2014/main" id="{AEF1417C-9DDE-4E11-A817-F3DE2EC30761}"/>
                </a:ext>
              </a:extLst>
            </p:cNvPr>
            <p:cNvSpPr>
              <a:spLocks/>
            </p:cNvSpPr>
            <p:nvPr userDrawn="1"/>
          </p:nvSpPr>
          <p:spPr bwMode="auto">
            <a:xfrm rot="19087588">
              <a:off x="193920" y="5083603"/>
              <a:ext cx="747712" cy="741363"/>
            </a:xfrm>
            <a:custGeom>
              <a:avLst/>
              <a:gdLst>
                <a:gd name="T0" fmla="*/ 237 w 471"/>
                <a:gd name="T1" fmla="*/ 0 h 467"/>
                <a:gd name="T2" fmla="*/ 393 w 471"/>
                <a:gd name="T3" fmla="*/ 157 h 467"/>
                <a:gd name="T4" fmla="*/ 393 w 471"/>
                <a:gd name="T5" fmla="*/ 157 h 467"/>
                <a:gd name="T6" fmla="*/ 471 w 471"/>
                <a:gd name="T7" fmla="*/ 235 h 467"/>
                <a:gd name="T8" fmla="*/ 471 w 471"/>
                <a:gd name="T9" fmla="*/ 235 h 467"/>
                <a:gd name="T10" fmla="*/ 471 w 471"/>
                <a:gd name="T11" fmla="*/ 235 h 467"/>
                <a:gd name="T12" fmla="*/ 393 w 471"/>
                <a:gd name="T13" fmla="*/ 311 h 467"/>
                <a:gd name="T14" fmla="*/ 393 w 471"/>
                <a:gd name="T15" fmla="*/ 311 h 467"/>
                <a:gd name="T16" fmla="*/ 237 w 471"/>
                <a:gd name="T17" fmla="*/ 467 h 467"/>
                <a:gd name="T18" fmla="*/ 161 w 471"/>
                <a:gd name="T19" fmla="*/ 389 h 467"/>
                <a:gd name="T20" fmla="*/ 260 w 471"/>
                <a:gd name="T21" fmla="*/ 290 h 467"/>
                <a:gd name="T22" fmla="*/ 0 w 471"/>
                <a:gd name="T23" fmla="*/ 290 h 467"/>
                <a:gd name="T24" fmla="*/ 0 w 471"/>
                <a:gd name="T25" fmla="*/ 185 h 467"/>
                <a:gd name="T26" fmla="*/ 260 w 471"/>
                <a:gd name="T27" fmla="*/ 185 h 467"/>
                <a:gd name="T28" fmla="*/ 161 w 471"/>
                <a:gd name="T29" fmla="*/ 79 h 467"/>
                <a:gd name="T30" fmla="*/ 237 w 471"/>
                <a:gd name="T31"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1" h="467">
                  <a:moveTo>
                    <a:pt x="237" y="0"/>
                  </a:moveTo>
                  <a:lnTo>
                    <a:pt x="393" y="157"/>
                  </a:lnTo>
                  <a:lnTo>
                    <a:pt x="393" y="157"/>
                  </a:lnTo>
                  <a:lnTo>
                    <a:pt x="471" y="235"/>
                  </a:lnTo>
                  <a:lnTo>
                    <a:pt x="471" y="235"/>
                  </a:lnTo>
                  <a:lnTo>
                    <a:pt x="471" y="235"/>
                  </a:lnTo>
                  <a:lnTo>
                    <a:pt x="393" y="311"/>
                  </a:lnTo>
                  <a:lnTo>
                    <a:pt x="393" y="311"/>
                  </a:lnTo>
                  <a:lnTo>
                    <a:pt x="237" y="467"/>
                  </a:lnTo>
                  <a:lnTo>
                    <a:pt x="161" y="389"/>
                  </a:lnTo>
                  <a:lnTo>
                    <a:pt x="260" y="290"/>
                  </a:lnTo>
                  <a:lnTo>
                    <a:pt x="0" y="290"/>
                  </a:lnTo>
                  <a:lnTo>
                    <a:pt x="0" y="185"/>
                  </a:lnTo>
                  <a:lnTo>
                    <a:pt x="260" y="185"/>
                  </a:lnTo>
                  <a:lnTo>
                    <a:pt x="161" y="79"/>
                  </a:lnTo>
                  <a:lnTo>
                    <a:pt x="23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9" name="Freeform 60">
              <a:extLst>
                <a:ext uri="{FF2B5EF4-FFF2-40B4-BE49-F238E27FC236}">
                  <a16:creationId xmlns:a16="http://schemas.microsoft.com/office/drawing/2014/main" id="{A18BDF3C-D67F-4440-9617-66DA7DAA0450}"/>
                </a:ext>
              </a:extLst>
            </p:cNvPr>
            <p:cNvSpPr>
              <a:spLocks noEditPoints="1"/>
            </p:cNvSpPr>
            <p:nvPr userDrawn="1"/>
          </p:nvSpPr>
          <p:spPr bwMode="auto">
            <a:xfrm>
              <a:off x="9726532" y="1262204"/>
              <a:ext cx="584398" cy="616937"/>
            </a:xfrm>
            <a:custGeom>
              <a:avLst/>
              <a:gdLst>
                <a:gd name="T0" fmla="*/ 239 w 449"/>
                <a:gd name="T1" fmla="*/ 190 h 474"/>
                <a:gd name="T2" fmla="*/ 286 w 449"/>
                <a:gd name="T3" fmla="*/ 237 h 474"/>
                <a:gd name="T4" fmla="*/ 49 w 449"/>
                <a:gd name="T5" fmla="*/ 474 h 474"/>
                <a:gd name="T6" fmla="*/ 0 w 449"/>
                <a:gd name="T7" fmla="*/ 427 h 474"/>
                <a:gd name="T8" fmla="*/ 191 w 449"/>
                <a:gd name="T9" fmla="*/ 237 h 474"/>
                <a:gd name="T10" fmla="*/ 0 w 449"/>
                <a:gd name="T11" fmla="*/ 47 h 474"/>
                <a:gd name="T12" fmla="*/ 47 w 449"/>
                <a:gd name="T13" fmla="*/ 0 h 474"/>
                <a:gd name="T14" fmla="*/ 239 w 449"/>
                <a:gd name="T15" fmla="*/ 190 h 474"/>
                <a:gd name="T16" fmla="*/ 239 w 449"/>
                <a:gd name="T17" fmla="*/ 190 h 474"/>
                <a:gd name="T18" fmla="*/ 355 w 449"/>
                <a:gd name="T19" fmla="*/ 237 h 474"/>
                <a:gd name="T20" fmla="*/ 165 w 449"/>
                <a:gd name="T21" fmla="*/ 47 h 474"/>
                <a:gd name="T22" fmla="*/ 213 w 449"/>
                <a:gd name="T23" fmla="*/ 0 h 474"/>
                <a:gd name="T24" fmla="*/ 402 w 449"/>
                <a:gd name="T25" fmla="*/ 190 h 474"/>
                <a:gd name="T26" fmla="*/ 402 w 449"/>
                <a:gd name="T27" fmla="*/ 190 h 474"/>
                <a:gd name="T28" fmla="*/ 449 w 449"/>
                <a:gd name="T29" fmla="*/ 237 h 474"/>
                <a:gd name="T30" fmla="*/ 213 w 449"/>
                <a:gd name="T31" fmla="*/ 474 h 474"/>
                <a:gd name="T32" fmla="*/ 165 w 449"/>
                <a:gd name="T33" fmla="*/ 427 h 474"/>
                <a:gd name="T34" fmla="*/ 355 w 449"/>
                <a:gd name="T35" fmla="*/ 23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9" h="474">
                  <a:moveTo>
                    <a:pt x="239" y="190"/>
                  </a:moveTo>
                  <a:lnTo>
                    <a:pt x="286" y="237"/>
                  </a:lnTo>
                  <a:lnTo>
                    <a:pt x="49" y="474"/>
                  </a:lnTo>
                  <a:lnTo>
                    <a:pt x="0" y="427"/>
                  </a:lnTo>
                  <a:lnTo>
                    <a:pt x="191" y="237"/>
                  </a:lnTo>
                  <a:lnTo>
                    <a:pt x="0" y="47"/>
                  </a:lnTo>
                  <a:lnTo>
                    <a:pt x="47" y="0"/>
                  </a:lnTo>
                  <a:lnTo>
                    <a:pt x="239" y="190"/>
                  </a:lnTo>
                  <a:lnTo>
                    <a:pt x="239" y="190"/>
                  </a:lnTo>
                  <a:close/>
                  <a:moveTo>
                    <a:pt x="355" y="237"/>
                  </a:moveTo>
                  <a:lnTo>
                    <a:pt x="165" y="47"/>
                  </a:lnTo>
                  <a:lnTo>
                    <a:pt x="213" y="0"/>
                  </a:lnTo>
                  <a:lnTo>
                    <a:pt x="402" y="190"/>
                  </a:lnTo>
                  <a:lnTo>
                    <a:pt x="402" y="190"/>
                  </a:lnTo>
                  <a:lnTo>
                    <a:pt x="449" y="237"/>
                  </a:lnTo>
                  <a:lnTo>
                    <a:pt x="213" y="474"/>
                  </a:lnTo>
                  <a:lnTo>
                    <a:pt x="165" y="427"/>
                  </a:lnTo>
                  <a:lnTo>
                    <a:pt x="355" y="237"/>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0" name="Freeform 63">
              <a:extLst>
                <a:ext uri="{FF2B5EF4-FFF2-40B4-BE49-F238E27FC236}">
                  <a16:creationId xmlns:a16="http://schemas.microsoft.com/office/drawing/2014/main" id="{2D0BB7C6-DC4A-43D2-848A-9772354CEDD8}"/>
                </a:ext>
              </a:extLst>
            </p:cNvPr>
            <p:cNvSpPr>
              <a:spLocks noEditPoints="1"/>
            </p:cNvSpPr>
            <p:nvPr userDrawn="1"/>
          </p:nvSpPr>
          <p:spPr bwMode="auto">
            <a:xfrm>
              <a:off x="11507750" y="5681358"/>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1" name="Freeform 70">
              <a:extLst>
                <a:ext uri="{FF2B5EF4-FFF2-40B4-BE49-F238E27FC236}">
                  <a16:creationId xmlns:a16="http://schemas.microsoft.com/office/drawing/2014/main" id="{2D4426C4-5594-40BF-A00F-9E2AB8618270}"/>
                </a:ext>
              </a:extLst>
            </p:cNvPr>
            <p:cNvSpPr>
              <a:spLocks noEditPoints="1"/>
            </p:cNvSpPr>
            <p:nvPr userDrawn="1"/>
          </p:nvSpPr>
          <p:spPr bwMode="auto">
            <a:xfrm rot="2321078">
              <a:off x="6751607" y="4855414"/>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2" name="Freeform 71">
              <a:extLst>
                <a:ext uri="{FF2B5EF4-FFF2-40B4-BE49-F238E27FC236}">
                  <a16:creationId xmlns:a16="http://schemas.microsoft.com/office/drawing/2014/main" id="{587345F2-F2AC-4E6C-B74A-14351DD8FA02}"/>
                </a:ext>
              </a:extLst>
            </p:cNvPr>
            <p:cNvSpPr>
              <a:spLocks noEditPoints="1"/>
            </p:cNvSpPr>
            <p:nvPr userDrawn="1"/>
          </p:nvSpPr>
          <p:spPr bwMode="auto">
            <a:xfrm>
              <a:off x="8287435" y="4726512"/>
              <a:ext cx="668338" cy="741363"/>
            </a:xfrm>
            <a:custGeom>
              <a:avLst/>
              <a:gdLst>
                <a:gd name="T0" fmla="*/ 157 w 178"/>
                <a:gd name="T1" fmla="*/ 53 h 197"/>
                <a:gd name="T2" fmla="*/ 125 w 178"/>
                <a:gd name="T3" fmla="*/ 21 h 197"/>
                <a:gd name="T4" fmla="*/ 141 w 178"/>
                <a:gd name="T5" fmla="*/ 5 h 197"/>
                <a:gd name="T6" fmla="*/ 160 w 178"/>
                <a:gd name="T7" fmla="*/ 5 h 197"/>
                <a:gd name="T8" fmla="*/ 173 w 178"/>
                <a:gd name="T9" fmla="*/ 18 h 197"/>
                <a:gd name="T10" fmla="*/ 173 w 178"/>
                <a:gd name="T11" fmla="*/ 37 h 197"/>
                <a:gd name="T12" fmla="*/ 157 w 178"/>
                <a:gd name="T13" fmla="*/ 53 h 197"/>
                <a:gd name="T14" fmla="*/ 65 w 178"/>
                <a:gd name="T15" fmla="*/ 144 h 197"/>
                <a:gd name="T16" fmla="*/ 33 w 178"/>
                <a:gd name="T17" fmla="*/ 113 h 197"/>
                <a:gd name="T18" fmla="*/ 119 w 178"/>
                <a:gd name="T19" fmla="*/ 28 h 197"/>
                <a:gd name="T20" fmla="*/ 151 w 178"/>
                <a:gd name="T21" fmla="*/ 59 h 197"/>
                <a:gd name="T22" fmla="*/ 65 w 178"/>
                <a:gd name="T23" fmla="*/ 144 h 197"/>
                <a:gd name="T24" fmla="*/ 8 w 178"/>
                <a:gd name="T25" fmla="*/ 170 h 197"/>
                <a:gd name="T26" fmla="*/ 27 w 178"/>
                <a:gd name="T27" fmla="*/ 119 h 197"/>
                <a:gd name="T28" fmla="*/ 59 w 178"/>
                <a:gd name="T29" fmla="*/ 150 h 197"/>
                <a:gd name="T30" fmla="*/ 8 w 178"/>
                <a:gd name="T31" fmla="*/ 170 h 197"/>
                <a:gd name="T32" fmla="*/ 150 w 178"/>
                <a:gd name="T33" fmla="*/ 181 h 197"/>
                <a:gd name="T34" fmla="*/ 158 w 178"/>
                <a:gd name="T35" fmla="*/ 189 h 197"/>
                <a:gd name="T36" fmla="*/ 150 w 178"/>
                <a:gd name="T37" fmla="*/ 197 h 197"/>
                <a:gd name="T38" fmla="*/ 8 w 178"/>
                <a:gd name="T39" fmla="*/ 197 h 197"/>
                <a:gd name="T40" fmla="*/ 0 w 178"/>
                <a:gd name="T41" fmla="*/ 189 h 197"/>
                <a:gd name="T42" fmla="*/ 8 w 178"/>
                <a:gd name="T43" fmla="*/ 181 h 197"/>
                <a:gd name="T44" fmla="*/ 150 w 178"/>
                <a:gd name="T45" fmla="*/ 18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8" h="197">
                  <a:moveTo>
                    <a:pt x="157" y="53"/>
                  </a:moveTo>
                  <a:cubicBezTo>
                    <a:pt x="125" y="21"/>
                    <a:pt x="125" y="21"/>
                    <a:pt x="125" y="21"/>
                  </a:cubicBezTo>
                  <a:cubicBezTo>
                    <a:pt x="141" y="5"/>
                    <a:pt x="141" y="5"/>
                    <a:pt x="141" y="5"/>
                  </a:cubicBezTo>
                  <a:cubicBezTo>
                    <a:pt x="146" y="0"/>
                    <a:pt x="155" y="0"/>
                    <a:pt x="160" y="5"/>
                  </a:cubicBezTo>
                  <a:cubicBezTo>
                    <a:pt x="173" y="18"/>
                    <a:pt x="173" y="18"/>
                    <a:pt x="173" y="18"/>
                  </a:cubicBezTo>
                  <a:cubicBezTo>
                    <a:pt x="178" y="23"/>
                    <a:pt x="178" y="32"/>
                    <a:pt x="173" y="37"/>
                  </a:cubicBezTo>
                  <a:lnTo>
                    <a:pt x="157" y="53"/>
                  </a:lnTo>
                  <a:close/>
                  <a:moveTo>
                    <a:pt x="65" y="144"/>
                  </a:moveTo>
                  <a:cubicBezTo>
                    <a:pt x="33" y="113"/>
                    <a:pt x="33" y="113"/>
                    <a:pt x="33" y="113"/>
                  </a:cubicBezTo>
                  <a:cubicBezTo>
                    <a:pt x="119" y="28"/>
                    <a:pt x="119" y="28"/>
                    <a:pt x="119" y="28"/>
                  </a:cubicBezTo>
                  <a:cubicBezTo>
                    <a:pt x="151" y="59"/>
                    <a:pt x="151" y="59"/>
                    <a:pt x="151" y="59"/>
                  </a:cubicBezTo>
                  <a:lnTo>
                    <a:pt x="65" y="144"/>
                  </a:lnTo>
                  <a:close/>
                  <a:moveTo>
                    <a:pt x="8" y="170"/>
                  </a:moveTo>
                  <a:cubicBezTo>
                    <a:pt x="27" y="119"/>
                    <a:pt x="27" y="119"/>
                    <a:pt x="27" y="119"/>
                  </a:cubicBezTo>
                  <a:cubicBezTo>
                    <a:pt x="59" y="150"/>
                    <a:pt x="59" y="150"/>
                    <a:pt x="59" y="150"/>
                  </a:cubicBezTo>
                  <a:lnTo>
                    <a:pt x="8" y="170"/>
                  </a:lnTo>
                  <a:close/>
                  <a:moveTo>
                    <a:pt x="150" y="181"/>
                  </a:moveTo>
                  <a:cubicBezTo>
                    <a:pt x="154" y="181"/>
                    <a:pt x="158" y="185"/>
                    <a:pt x="158" y="189"/>
                  </a:cubicBezTo>
                  <a:cubicBezTo>
                    <a:pt x="158" y="194"/>
                    <a:pt x="154" y="197"/>
                    <a:pt x="150" y="197"/>
                  </a:cubicBezTo>
                  <a:cubicBezTo>
                    <a:pt x="8" y="197"/>
                    <a:pt x="8" y="197"/>
                    <a:pt x="8" y="197"/>
                  </a:cubicBezTo>
                  <a:cubicBezTo>
                    <a:pt x="4" y="197"/>
                    <a:pt x="0" y="194"/>
                    <a:pt x="0" y="189"/>
                  </a:cubicBezTo>
                  <a:cubicBezTo>
                    <a:pt x="0" y="185"/>
                    <a:pt x="4" y="181"/>
                    <a:pt x="8" y="181"/>
                  </a:cubicBezTo>
                  <a:lnTo>
                    <a:pt x="150" y="181"/>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3" name="Freeform 72">
              <a:extLst>
                <a:ext uri="{FF2B5EF4-FFF2-40B4-BE49-F238E27FC236}">
                  <a16:creationId xmlns:a16="http://schemas.microsoft.com/office/drawing/2014/main" id="{D67505E9-B05E-43A0-A32C-6BDF7E4AD07E}"/>
                </a:ext>
              </a:extLst>
            </p:cNvPr>
            <p:cNvSpPr>
              <a:spLocks noEditPoints="1"/>
            </p:cNvSpPr>
            <p:nvPr userDrawn="1"/>
          </p:nvSpPr>
          <p:spPr bwMode="auto">
            <a:xfrm rot="3251596">
              <a:off x="-8378" y="6098394"/>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4" name="Freeform 73">
              <a:extLst>
                <a:ext uri="{FF2B5EF4-FFF2-40B4-BE49-F238E27FC236}">
                  <a16:creationId xmlns:a16="http://schemas.microsoft.com/office/drawing/2014/main" id="{4B469D2A-1946-465F-A802-F826F3CFEA23}"/>
                </a:ext>
              </a:extLst>
            </p:cNvPr>
            <p:cNvSpPr>
              <a:spLocks noEditPoints="1"/>
            </p:cNvSpPr>
            <p:nvPr userDrawn="1"/>
          </p:nvSpPr>
          <p:spPr bwMode="auto">
            <a:xfrm>
              <a:off x="8089464" y="3905155"/>
              <a:ext cx="752475" cy="700088"/>
            </a:xfrm>
            <a:custGeom>
              <a:avLst/>
              <a:gdLst>
                <a:gd name="T0" fmla="*/ 184 w 200"/>
                <a:gd name="T1" fmla="*/ 100 h 186"/>
                <a:gd name="T2" fmla="*/ 184 w 200"/>
                <a:gd name="T3" fmla="*/ 56 h 186"/>
                <a:gd name="T4" fmla="*/ 145 w 200"/>
                <a:gd name="T5" fmla="*/ 90 h 186"/>
                <a:gd name="T6" fmla="*/ 100 w 200"/>
                <a:gd name="T7" fmla="*/ 129 h 186"/>
                <a:gd name="T8" fmla="*/ 69 w 200"/>
                <a:gd name="T9" fmla="*/ 103 h 186"/>
                <a:gd name="T10" fmla="*/ 18 w 200"/>
                <a:gd name="T11" fmla="*/ 148 h 186"/>
                <a:gd name="T12" fmla="*/ 36 w 200"/>
                <a:gd name="T13" fmla="*/ 160 h 186"/>
                <a:gd name="T14" fmla="*/ 109 w 200"/>
                <a:gd name="T15" fmla="*/ 160 h 186"/>
                <a:gd name="T16" fmla="*/ 121 w 200"/>
                <a:gd name="T17" fmla="*/ 176 h 186"/>
                <a:gd name="T18" fmla="*/ 20 w 200"/>
                <a:gd name="T19" fmla="*/ 176 h 186"/>
                <a:gd name="T20" fmla="*/ 0 w 200"/>
                <a:gd name="T21" fmla="*/ 156 h 186"/>
                <a:gd name="T22" fmla="*/ 0 w 200"/>
                <a:gd name="T23" fmla="*/ 20 h 186"/>
                <a:gd name="T24" fmla="*/ 20 w 200"/>
                <a:gd name="T25" fmla="*/ 0 h 186"/>
                <a:gd name="T26" fmla="*/ 180 w 200"/>
                <a:gd name="T27" fmla="*/ 0 h 186"/>
                <a:gd name="T28" fmla="*/ 200 w 200"/>
                <a:gd name="T29" fmla="*/ 20 h 186"/>
                <a:gd name="T30" fmla="*/ 200 w 200"/>
                <a:gd name="T31" fmla="*/ 119 h 186"/>
                <a:gd name="T32" fmla="*/ 184 w 200"/>
                <a:gd name="T33" fmla="*/ 100 h 186"/>
                <a:gd name="T34" fmla="*/ 16 w 200"/>
                <a:gd name="T35" fmla="*/ 126 h 186"/>
                <a:gd name="T36" fmla="*/ 55 w 200"/>
                <a:gd name="T37" fmla="*/ 90 h 186"/>
                <a:gd name="T38" fmla="*/ 16 w 200"/>
                <a:gd name="T39" fmla="*/ 55 h 186"/>
                <a:gd name="T40" fmla="*/ 16 w 200"/>
                <a:gd name="T41" fmla="*/ 126 h 186"/>
                <a:gd name="T42" fmla="*/ 164 w 200"/>
                <a:gd name="T43" fmla="*/ 16 h 186"/>
                <a:gd name="T44" fmla="*/ 36 w 200"/>
                <a:gd name="T45" fmla="*/ 16 h 186"/>
                <a:gd name="T46" fmla="*/ 16 w 200"/>
                <a:gd name="T47" fmla="*/ 31 h 186"/>
                <a:gd name="T48" fmla="*/ 100 w 200"/>
                <a:gd name="T49" fmla="*/ 106 h 186"/>
                <a:gd name="T50" fmla="*/ 184 w 200"/>
                <a:gd name="T51" fmla="*/ 33 h 186"/>
                <a:gd name="T52" fmla="*/ 164 w 200"/>
                <a:gd name="T53" fmla="*/ 16 h 186"/>
                <a:gd name="T54" fmla="*/ 160 w 200"/>
                <a:gd name="T55" fmla="*/ 106 h 186"/>
                <a:gd name="T56" fmla="*/ 200 w 200"/>
                <a:gd name="T57" fmla="*/ 146 h 186"/>
                <a:gd name="T58" fmla="*/ 160 w 200"/>
                <a:gd name="T59" fmla="*/ 186 h 186"/>
                <a:gd name="T60" fmla="*/ 120 w 200"/>
                <a:gd name="T61" fmla="*/ 146 h 186"/>
                <a:gd name="T62" fmla="*/ 160 w 200"/>
                <a:gd name="T63" fmla="*/ 106 h 186"/>
                <a:gd name="T64" fmla="*/ 152 w 200"/>
                <a:gd name="T65" fmla="*/ 176 h 186"/>
                <a:gd name="T66" fmla="*/ 168 w 200"/>
                <a:gd name="T67" fmla="*/ 176 h 186"/>
                <a:gd name="T68" fmla="*/ 168 w 200"/>
                <a:gd name="T69" fmla="*/ 163 h 186"/>
                <a:gd name="T70" fmla="*/ 152 w 200"/>
                <a:gd name="T71" fmla="*/ 163 h 186"/>
                <a:gd name="T72" fmla="*/ 152 w 200"/>
                <a:gd name="T73" fmla="*/ 176 h 186"/>
                <a:gd name="T74" fmla="*/ 152 w 200"/>
                <a:gd name="T75" fmla="*/ 156 h 186"/>
                <a:gd name="T76" fmla="*/ 168 w 200"/>
                <a:gd name="T77" fmla="*/ 156 h 186"/>
                <a:gd name="T78" fmla="*/ 168 w 200"/>
                <a:gd name="T79" fmla="*/ 116 h 186"/>
                <a:gd name="T80" fmla="*/ 152 w 200"/>
                <a:gd name="T81" fmla="*/ 116 h 186"/>
                <a:gd name="T82" fmla="*/ 152 w 200"/>
                <a:gd name="T83"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0" h="186">
                  <a:moveTo>
                    <a:pt x="184" y="100"/>
                  </a:moveTo>
                  <a:cubicBezTo>
                    <a:pt x="184" y="56"/>
                    <a:pt x="184" y="56"/>
                    <a:pt x="184" y="56"/>
                  </a:cubicBezTo>
                  <a:cubicBezTo>
                    <a:pt x="145" y="90"/>
                    <a:pt x="145" y="90"/>
                    <a:pt x="145" y="90"/>
                  </a:cubicBezTo>
                  <a:cubicBezTo>
                    <a:pt x="100" y="129"/>
                    <a:pt x="100" y="129"/>
                    <a:pt x="100" y="129"/>
                  </a:cubicBezTo>
                  <a:cubicBezTo>
                    <a:pt x="69" y="103"/>
                    <a:pt x="69" y="103"/>
                    <a:pt x="69" y="103"/>
                  </a:cubicBezTo>
                  <a:cubicBezTo>
                    <a:pt x="18" y="148"/>
                    <a:pt x="18" y="148"/>
                    <a:pt x="18" y="148"/>
                  </a:cubicBezTo>
                  <a:cubicBezTo>
                    <a:pt x="21" y="155"/>
                    <a:pt x="28" y="160"/>
                    <a:pt x="36" y="160"/>
                  </a:cubicBezTo>
                  <a:cubicBezTo>
                    <a:pt x="109" y="160"/>
                    <a:pt x="109" y="160"/>
                    <a:pt x="109" y="160"/>
                  </a:cubicBezTo>
                  <a:cubicBezTo>
                    <a:pt x="112" y="166"/>
                    <a:pt x="116" y="171"/>
                    <a:pt x="121" y="176"/>
                  </a:cubicBezTo>
                  <a:cubicBezTo>
                    <a:pt x="20" y="176"/>
                    <a:pt x="20" y="176"/>
                    <a:pt x="20" y="176"/>
                  </a:cubicBezTo>
                  <a:cubicBezTo>
                    <a:pt x="9" y="176"/>
                    <a:pt x="0" y="167"/>
                    <a:pt x="0" y="156"/>
                  </a:cubicBezTo>
                  <a:cubicBezTo>
                    <a:pt x="0" y="20"/>
                    <a:pt x="0" y="20"/>
                    <a:pt x="0" y="20"/>
                  </a:cubicBezTo>
                  <a:cubicBezTo>
                    <a:pt x="0" y="9"/>
                    <a:pt x="9" y="0"/>
                    <a:pt x="20" y="0"/>
                  </a:cubicBezTo>
                  <a:cubicBezTo>
                    <a:pt x="180" y="0"/>
                    <a:pt x="180" y="0"/>
                    <a:pt x="180" y="0"/>
                  </a:cubicBezTo>
                  <a:cubicBezTo>
                    <a:pt x="191" y="0"/>
                    <a:pt x="200" y="9"/>
                    <a:pt x="200" y="20"/>
                  </a:cubicBezTo>
                  <a:cubicBezTo>
                    <a:pt x="200" y="119"/>
                    <a:pt x="200" y="119"/>
                    <a:pt x="200" y="119"/>
                  </a:cubicBezTo>
                  <a:cubicBezTo>
                    <a:pt x="195" y="104"/>
                    <a:pt x="191" y="106"/>
                    <a:pt x="184" y="100"/>
                  </a:cubicBezTo>
                  <a:close/>
                  <a:moveTo>
                    <a:pt x="16" y="126"/>
                  </a:moveTo>
                  <a:cubicBezTo>
                    <a:pt x="55" y="90"/>
                    <a:pt x="55" y="90"/>
                    <a:pt x="55" y="90"/>
                  </a:cubicBezTo>
                  <a:cubicBezTo>
                    <a:pt x="16" y="55"/>
                    <a:pt x="16" y="55"/>
                    <a:pt x="16" y="55"/>
                  </a:cubicBezTo>
                  <a:lnTo>
                    <a:pt x="16" y="126"/>
                  </a:lnTo>
                  <a:close/>
                  <a:moveTo>
                    <a:pt x="164" y="16"/>
                  </a:moveTo>
                  <a:cubicBezTo>
                    <a:pt x="36" y="16"/>
                    <a:pt x="36" y="16"/>
                    <a:pt x="36" y="16"/>
                  </a:cubicBezTo>
                  <a:cubicBezTo>
                    <a:pt x="26" y="16"/>
                    <a:pt x="19" y="22"/>
                    <a:pt x="16" y="31"/>
                  </a:cubicBezTo>
                  <a:cubicBezTo>
                    <a:pt x="100" y="106"/>
                    <a:pt x="100" y="106"/>
                    <a:pt x="100" y="106"/>
                  </a:cubicBezTo>
                  <a:cubicBezTo>
                    <a:pt x="184" y="33"/>
                    <a:pt x="184" y="33"/>
                    <a:pt x="184" y="33"/>
                  </a:cubicBezTo>
                  <a:cubicBezTo>
                    <a:pt x="182" y="23"/>
                    <a:pt x="174" y="16"/>
                    <a:pt x="164" y="16"/>
                  </a:cubicBezTo>
                  <a:close/>
                  <a:moveTo>
                    <a:pt x="160" y="106"/>
                  </a:moveTo>
                  <a:cubicBezTo>
                    <a:pt x="182" y="106"/>
                    <a:pt x="200" y="124"/>
                    <a:pt x="200" y="146"/>
                  </a:cubicBezTo>
                  <a:cubicBezTo>
                    <a:pt x="200" y="168"/>
                    <a:pt x="182" y="186"/>
                    <a:pt x="160" y="186"/>
                  </a:cubicBezTo>
                  <a:cubicBezTo>
                    <a:pt x="138" y="186"/>
                    <a:pt x="120" y="168"/>
                    <a:pt x="120" y="146"/>
                  </a:cubicBezTo>
                  <a:cubicBezTo>
                    <a:pt x="120" y="124"/>
                    <a:pt x="138" y="106"/>
                    <a:pt x="160" y="106"/>
                  </a:cubicBezTo>
                  <a:close/>
                  <a:moveTo>
                    <a:pt x="152" y="176"/>
                  </a:moveTo>
                  <a:cubicBezTo>
                    <a:pt x="168" y="176"/>
                    <a:pt x="168" y="176"/>
                    <a:pt x="168" y="176"/>
                  </a:cubicBezTo>
                  <a:cubicBezTo>
                    <a:pt x="168" y="163"/>
                    <a:pt x="168" y="163"/>
                    <a:pt x="168" y="163"/>
                  </a:cubicBezTo>
                  <a:cubicBezTo>
                    <a:pt x="152" y="163"/>
                    <a:pt x="152" y="163"/>
                    <a:pt x="152" y="163"/>
                  </a:cubicBezTo>
                  <a:lnTo>
                    <a:pt x="152" y="176"/>
                  </a:lnTo>
                  <a:close/>
                  <a:moveTo>
                    <a:pt x="152" y="156"/>
                  </a:moveTo>
                  <a:cubicBezTo>
                    <a:pt x="168" y="156"/>
                    <a:pt x="168" y="156"/>
                    <a:pt x="168" y="156"/>
                  </a:cubicBezTo>
                  <a:cubicBezTo>
                    <a:pt x="168" y="116"/>
                    <a:pt x="168" y="116"/>
                    <a:pt x="168" y="116"/>
                  </a:cubicBezTo>
                  <a:cubicBezTo>
                    <a:pt x="152" y="116"/>
                    <a:pt x="152" y="116"/>
                    <a:pt x="152" y="116"/>
                  </a:cubicBezTo>
                  <a:lnTo>
                    <a:pt x="152" y="15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5" name="Freeform 74">
              <a:extLst>
                <a:ext uri="{FF2B5EF4-FFF2-40B4-BE49-F238E27FC236}">
                  <a16:creationId xmlns:a16="http://schemas.microsoft.com/office/drawing/2014/main" id="{B4D530B8-6F09-45A4-BF56-CE7CB1AAE821}"/>
                </a:ext>
              </a:extLst>
            </p:cNvPr>
            <p:cNvSpPr>
              <a:spLocks noEditPoints="1"/>
            </p:cNvSpPr>
            <p:nvPr userDrawn="1"/>
          </p:nvSpPr>
          <p:spPr bwMode="auto">
            <a:xfrm rot="1402556">
              <a:off x="9876487" y="5447298"/>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6" name="Freeform 75">
              <a:extLst>
                <a:ext uri="{FF2B5EF4-FFF2-40B4-BE49-F238E27FC236}">
                  <a16:creationId xmlns:a16="http://schemas.microsoft.com/office/drawing/2014/main" id="{3D504071-B401-4542-A45F-E7080962178F}"/>
                </a:ext>
              </a:extLst>
            </p:cNvPr>
            <p:cNvSpPr>
              <a:spLocks noEditPoints="1"/>
            </p:cNvSpPr>
            <p:nvPr userDrawn="1"/>
          </p:nvSpPr>
          <p:spPr bwMode="auto">
            <a:xfrm>
              <a:off x="8825882" y="1647445"/>
              <a:ext cx="735013" cy="684213"/>
            </a:xfrm>
            <a:custGeom>
              <a:avLst/>
              <a:gdLst>
                <a:gd name="T0" fmla="*/ 98 w 196"/>
                <a:gd name="T1" fmla="*/ 181 h 182"/>
                <a:gd name="T2" fmla="*/ 98 w 196"/>
                <a:gd name="T3" fmla="*/ 182 h 182"/>
                <a:gd name="T4" fmla="*/ 98 w 196"/>
                <a:gd name="T5" fmla="*/ 181 h 182"/>
                <a:gd name="T6" fmla="*/ 98 w 196"/>
                <a:gd name="T7" fmla="*/ 182 h 182"/>
                <a:gd name="T8" fmla="*/ 98 w 196"/>
                <a:gd name="T9" fmla="*/ 181 h 182"/>
                <a:gd name="T10" fmla="*/ 2 w 196"/>
                <a:gd name="T11" fmla="*/ 54 h 182"/>
                <a:gd name="T12" fmla="*/ 2 w 196"/>
                <a:gd name="T13" fmla="*/ 45 h 182"/>
                <a:gd name="T14" fmla="*/ 50 w 196"/>
                <a:gd name="T15" fmla="*/ 0 h 182"/>
                <a:gd name="T16" fmla="*/ 98 w 196"/>
                <a:gd name="T17" fmla="*/ 39 h 182"/>
                <a:gd name="T18" fmla="*/ 145 w 196"/>
                <a:gd name="T19" fmla="*/ 0 h 182"/>
                <a:gd name="T20" fmla="*/ 193 w 196"/>
                <a:gd name="T21" fmla="*/ 45 h 182"/>
                <a:gd name="T22" fmla="*/ 193 w 196"/>
                <a:gd name="T23" fmla="*/ 54 h 182"/>
                <a:gd name="T24" fmla="*/ 98 w 196"/>
                <a:gd name="T25" fmla="*/ 181 h 182"/>
                <a:gd name="T26" fmla="*/ 169 w 196"/>
                <a:gd name="T27" fmla="*/ 58 h 182"/>
                <a:gd name="T28" fmla="*/ 142 w 196"/>
                <a:gd name="T29" fmla="*/ 22 h 182"/>
                <a:gd name="T30" fmla="*/ 98 w 196"/>
                <a:gd name="T31" fmla="*/ 68 h 182"/>
                <a:gd name="T32" fmla="*/ 54 w 196"/>
                <a:gd name="T33" fmla="*/ 22 h 182"/>
                <a:gd name="T34" fmla="*/ 25 w 196"/>
                <a:gd name="T35" fmla="*/ 58 h 182"/>
                <a:gd name="T36" fmla="*/ 25 w 196"/>
                <a:gd name="T37" fmla="*/ 64 h 182"/>
                <a:gd name="T38" fmla="*/ 97 w 196"/>
                <a:gd name="T39" fmla="*/ 151 h 182"/>
                <a:gd name="T40" fmla="*/ 97 w 196"/>
                <a:gd name="T41" fmla="*/ 151 h 182"/>
                <a:gd name="T42" fmla="*/ 98 w 196"/>
                <a:gd name="T43" fmla="*/ 151 h 182"/>
                <a:gd name="T44" fmla="*/ 98 w 196"/>
                <a:gd name="T45" fmla="*/ 151 h 182"/>
                <a:gd name="T46" fmla="*/ 98 w 196"/>
                <a:gd name="T47" fmla="*/ 151 h 182"/>
                <a:gd name="T48" fmla="*/ 169 w 196"/>
                <a:gd name="T49" fmla="*/ 64 h 182"/>
                <a:gd name="T50" fmla="*/ 169 w 196"/>
                <a:gd name="T51" fmla="*/ 5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182">
                  <a:moveTo>
                    <a:pt x="98" y="181"/>
                  </a:moveTo>
                  <a:cubicBezTo>
                    <a:pt x="98" y="181"/>
                    <a:pt x="98" y="182"/>
                    <a:pt x="98" y="182"/>
                  </a:cubicBezTo>
                  <a:cubicBezTo>
                    <a:pt x="98" y="182"/>
                    <a:pt x="98" y="182"/>
                    <a:pt x="98" y="181"/>
                  </a:cubicBezTo>
                  <a:cubicBezTo>
                    <a:pt x="98" y="182"/>
                    <a:pt x="98" y="182"/>
                    <a:pt x="98" y="182"/>
                  </a:cubicBezTo>
                  <a:cubicBezTo>
                    <a:pt x="98" y="182"/>
                    <a:pt x="98" y="181"/>
                    <a:pt x="98" y="181"/>
                  </a:cubicBezTo>
                  <a:cubicBezTo>
                    <a:pt x="0" y="117"/>
                    <a:pt x="2" y="54"/>
                    <a:pt x="2" y="54"/>
                  </a:cubicBezTo>
                  <a:cubicBezTo>
                    <a:pt x="2" y="54"/>
                    <a:pt x="2" y="52"/>
                    <a:pt x="2" y="45"/>
                  </a:cubicBezTo>
                  <a:cubicBezTo>
                    <a:pt x="2" y="20"/>
                    <a:pt x="24" y="0"/>
                    <a:pt x="50" y="0"/>
                  </a:cubicBezTo>
                  <a:cubicBezTo>
                    <a:pt x="94" y="0"/>
                    <a:pt x="98" y="39"/>
                    <a:pt x="98" y="39"/>
                  </a:cubicBezTo>
                  <a:cubicBezTo>
                    <a:pt x="98" y="39"/>
                    <a:pt x="102" y="0"/>
                    <a:pt x="145" y="0"/>
                  </a:cubicBezTo>
                  <a:cubicBezTo>
                    <a:pt x="171" y="0"/>
                    <a:pt x="193" y="20"/>
                    <a:pt x="193" y="45"/>
                  </a:cubicBezTo>
                  <a:cubicBezTo>
                    <a:pt x="193" y="52"/>
                    <a:pt x="193" y="54"/>
                    <a:pt x="193" y="54"/>
                  </a:cubicBezTo>
                  <a:cubicBezTo>
                    <a:pt x="193" y="54"/>
                    <a:pt x="196" y="117"/>
                    <a:pt x="98" y="181"/>
                  </a:cubicBezTo>
                  <a:close/>
                  <a:moveTo>
                    <a:pt x="169" y="58"/>
                  </a:moveTo>
                  <a:cubicBezTo>
                    <a:pt x="169" y="40"/>
                    <a:pt x="161" y="22"/>
                    <a:pt x="142" y="22"/>
                  </a:cubicBezTo>
                  <a:cubicBezTo>
                    <a:pt x="111" y="22"/>
                    <a:pt x="98" y="68"/>
                    <a:pt x="98" y="68"/>
                  </a:cubicBezTo>
                  <a:cubicBezTo>
                    <a:pt x="98" y="68"/>
                    <a:pt x="85" y="22"/>
                    <a:pt x="54" y="22"/>
                  </a:cubicBezTo>
                  <a:cubicBezTo>
                    <a:pt x="35" y="22"/>
                    <a:pt x="25" y="40"/>
                    <a:pt x="25" y="58"/>
                  </a:cubicBezTo>
                  <a:cubicBezTo>
                    <a:pt x="25" y="62"/>
                    <a:pt x="25" y="64"/>
                    <a:pt x="25" y="64"/>
                  </a:cubicBezTo>
                  <a:cubicBezTo>
                    <a:pt x="25" y="64"/>
                    <a:pt x="28" y="105"/>
                    <a:pt x="97" y="151"/>
                  </a:cubicBezTo>
                  <a:cubicBezTo>
                    <a:pt x="97" y="151"/>
                    <a:pt x="97" y="151"/>
                    <a:pt x="97" y="151"/>
                  </a:cubicBezTo>
                  <a:cubicBezTo>
                    <a:pt x="98" y="151"/>
                    <a:pt x="98" y="151"/>
                    <a:pt x="98" y="151"/>
                  </a:cubicBezTo>
                  <a:cubicBezTo>
                    <a:pt x="98" y="151"/>
                    <a:pt x="98" y="151"/>
                    <a:pt x="98" y="151"/>
                  </a:cubicBezTo>
                  <a:cubicBezTo>
                    <a:pt x="98" y="151"/>
                    <a:pt x="98" y="151"/>
                    <a:pt x="98" y="151"/>
                  </a:cubicBezTo>
                  <a:cubicBezTo>
                    <a:pt x="168" y="105"/>
                    <a:pt x="169" y="64"/>
                    <a:pt x="169" y="64"/>
                  </a:cubicBezTo>
                  <a:cubicBezTo>
                    <a:pt x="169" y="64"/>
                    <a:pt x="169" y="62"/>
                    <a:pt x="169" y="5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7" name="Freeform 77">
              <a:extLst>
                <a:ext uri="{FF2B5EF4-FFF2-40B4-BE49-F238E27FC236}">
                  <a16:creationId xmlns:a16="http://schemas.microsoft.com/office/drawing/2014/main" id="{88D86AD1-CB65-46A4-A9B8-7A127A73B244}"/>
                </a:ext>
              </a:extLst>
            </p:cNvPr>
            <p:cNvSpPr>
              <a:spLocks noEditPoints="1"/>
            </p:cNvSpPr>
            <p:nvPr userDrawn="1"/>
          </p:nvSpPr>
          <p:spPr bwMode="auto">
            <a:xfrm rot="19861685">
              <a:off x="8012972" y="5636542"/>
              <a:ext cx="750888" cy="738188"/>
            </a:xfrm>
            <a:custGeom>
              <a:avLst/>
              <a:gdLst>
                <a:gd name="T0" fmla="*/ 160 w 200"/>
                <a:gd name="T1" fmla="*/ 194 h 196"/>
                <a:gd name="T2" fmla="*/ 120 w 200"/>
                <a:gd name="T3" fmla="*/ 154 h 196"/>
                <a:gd name="T4" fmla="*/ 160 w 200"/>
                <a:gd name="T5" fmla="*/ 114 h 196"/>
                <a:gd name="T6" fmla="*/ 200 w 200"/>
                <a:gd name="T7" fmla="*/ 154 h 196"/>
                <a:gd name="T8" fmla="*/ 160 w 200"/>
                <a:gd name="T9" fmla="*/ 194 h 196"/>
                <a:gd name="T10" fmla="*/ 184 w 200"/>
                <a:gd name="T11" fmla="*/ 148 h 196"/>
                <a:gd name="T12" fmla="*/ 168 w 200"/>
                <a:gd name="T13" fmla="*/ 148 h 196"/>
                <a:gd name="T14" fmla="*/ 168 w 200"/>
                <a:gd name="T15" fmla="*/ 132 h 196"/>
                <a:gd name="T16" fmla="*/ 152 w 200"/>
                <a:gd name="T17" fmla="*/ 132 h 196"/>
                <a:gd name="T18" fmla="*/ 152 w 200"/>
                <a:gd name="T19" fmla="*/ 148 h 196"/>
                <a:gd name="T20" fmla="*/ 136 w 200"/>
                <a:gd name="T21" fmla="*/ 148 h 196"/>
                <a:gd name="T22" fmla="*/ 136 w 200"/>
                <a:gd name="T23" fmla="*/ 164 h 196"/>
                <a:gd name="T24" fmla="*/ 152 w 200"/>
                <a:gd name="T25" fmla="*/ 164 h 196"/>
                <a:gd name="T26" fmla="*/ 152 w 200"/>
                <a:gd name="T27" fmla="*/ 180 h 196"/>
                <a:gd name="T28" fmla="*/ 168 w 200"/>
                <a:gd name="T29" fmla="*/ 180 h 196"/>
                <a:gd name="T30" fmla="*/ 168 w 200"/>
                <a:gd name="T31" fmla="*/ 164 h 196"/>
                <a:gd name="T32" fmla="*/ 184 w 200"/>
                <a:gd name="T33" fmla="*/ 164 h 196"/>
                <a:gd name="T34" fmla="*/ 184 w 200"/>
                <a:gd name="T35" fmla="*/ 148 h 196"/>
                <a:gd name="T36" fmla="*/ 80 w 200"/>
                <a:gd name="T37" fmla="*/ 128 h 196"/>
                <a:gd name="T38" fmla="*/ 16 w 200"/>
                <a:gd name="T39" fmla="*/ 64 h 196"/>
                <a:gd name="T40" fmla="*/ 80 w 200"/>
                <a:gd name="T41" fmla="*/ 0 h 196"/>
                <a:gd name="T42" fmla="*/ 144 w 200"/>
                <a:gd name="T43" fmla="*/ 64 h 196"/>
                <a:gd name="T44" fmla="*/ 80 w 200"/>
                <a:gd name="T45" fmla="*/ 128 h 196"/>
                <a:gd name="T46" fmla="*/ 70 w 200"/>
                <a:gd name="T47" fmla="*/ 17 h 196"/>
                <a:gd name="T48" fmla="*/ 31 w 200"/>
                <a:gd name="T49" fmla="*/ 64 h 196"/>
                <a:gd name="T50" fmla="*/ 80 w 200"/>
                <a:gd name="T51" fmla="*/ 113 h 196"/>
                <a:gd name="T52" fmla="*/ 129 w 200"/>
                <a:gd name="T53" fmla="*/ 64 h 196"/>
                <a:gd name="T54" fmla="*/ 70 w 200"/>
                <a:gd name="T55" fmla="*/ 17 h 196"/>
                <a:gd name="T56" fmla="*/ 40 w 200"/>
                <a:gd name="T57" fmla="*/ 132 h 196"/>
                <a:gd name="T58" fmla="*/ 113 w 200"/>
                <a:gd name="T59" fmla="*/ 132 h 196"/>
                <a:gd name="T60" fmla="*/ 108 w 200"/>
                <a:gd name="T61" fmla="*/ 154 h 196"/>
                <a:gd name="T62" fmla="*/ 129 w 200"/>
                <a:gd name="T63" fmla="*/ 196 h 196"/>
                <a:gd name="T64" fmla="*/ 0 w 200"/>
                <a:gd name="T65" fmla="*/ 196 h 196"/>
                <a:gd name="T66" fmla="*/ 20 w 200"/>
                <a:gd name="T67" fmla="*/ 148 h 196"/>
                <a:gd name="T68" fmla="*/ 40 w 200"/>
                <a:gd name="T69" fmla="*/ 13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96">
                  <a:moveTo>
                    <a:pt x="160" y="194"/>
                  </a:moveTo>
                  <a:cubicBezTo>
                    <a:pt x="138" y="194"/>
                    <a:pt x="120" y="176"/>
                    <a:pt x="120" y="154"/>
                  </a:cubicBezTo>
                  <a:cubicBezTo>
                    <a:pt x="120" y="132"/>
                    <a:pt x="138" y="114"/>
                    <a:pt x="160" y="114"/>
                  </a:cubicBezTo>
                  <a:cubicBezTo>
                    <a:pt x="182" y="114"/>
                    <a:pt x="200" y="132"/>
                    <a:pt x="200" y="154"/>
                  </a:cubicBezTo>
                  <a:cubicBezTo>
                    <a:pt x="200" y="176"/>
                    <a:pt x="182" y="194"/>
                    <a:pt x="160" y="194"/>
                  </a:cubicBezTo>
                  <a:close/>
                  <a:moveTo>
                    <a:pt x="184" y="148"/>
                  </a:moveTo>
                  <a:cubicBezTo>
                    <a:pt x="168" y="148"/>
                    <a:pt x="168" y="148"/>
                    <a:pt x="168" y="148"/>
                  </a:cubicBezTo>
                  <a:cubicBezTo>
                    <a:pt x="168" y="132"/>
                    <a:pt x="168" y="132"/>
                    <a:pt x="168" y="132"/>
                  </a:cubicBezTo>
                  <a:cubicBezTo>
                    <a:pt x="152" y="132"/>
                    <a:pt x="152" y="132"/>
                    <a:pt x="152" y="132"/>
                  </a:cubicBezTo>
                  <a:cubicBezTo>
                    <a:pt x="152" y="148"/>
                    <a:pt x="152" y="148"/>
                    <a:pt x="152" y="148"/>
                  </a:cubicBezTo>
                  <a:cubicBezTo>
                    <a:pt x="136" y="148"/>
                    <a:pt x="136" y="148"/>
                    <a:pt x="136" y="148"/>
                  </a:cubicBezTo>
                  <a:cubicBezTo>
                    <a:pt x="136" y="164"/>
                    <a:pt x="136" y="164"/>
                    <a:pt x="136" y="164"/>
                  </a:cubicBezTo>
                  <a:cubicBezTo>
                    <a:pt x="152" y="164"/>
                    <a:pt x="152" y="164"/>
                    <a:pt x="152" y="164"/>
                  </a:cubicBezTo>
                  <a:cubicBezTo>
                    <a:pt x="152" y="180"/>
                    <a:pt x="152" y="180"/>
                    <a:pt x="152" y="180"/>
                  </a:cubicBezTo>
                  <a:cubicBezTo>
                    <a:pt x="168" y="180"/>
                    <a:pt x="168" y="180"/>
                    <a:pt x="168" y="180"/>
                  </a:cubicBezTo>
                  <a:cubicBezTo>
                    <a:pt x="168" y="164"/>
                    <a:pt x="168" y="164"/>
                    <a:pt x="168" y="164"/>
                  </a:cubicBezTo>
                  <a:cubicBezTo>
                    <a:pt x="184" y="164"/>
                    <a:pt x="184" y="164"/>
                    <a:pt x="184" y="164"/>
                  </a:cubicBezTo>
                  <a:lnTo>
                    <a:pt x="184" y="148"/>
                  </a:lnTo>
                  <a:close/>
                  <a:moveTo>
                    <a:pt x="80" y="128"/>
                  </a:moveTo>
                  <a:cubicBezTo>
                    <a:pt x="45" y="128"/>
                    <a:pt x="16" y="99"/>
                    <a:pt x="16" y="64"/>
                  </a:cubicBezTo>
                  <a:cubicBezTo>
                    <a:pt x="16" y="29"/>
                    <a:pt x="45" y="0"/>
                    <a:pt x="80" y="0"/>
                  </a:cubicBezTo>
                  <a:cubicBezTo>
                    <a:pt x="116" y="0"/>
                    <a:pt x="144" y="29"/>
                    <a:pt x="144" y="64"/>
                  </a:cubicBezTo>
                  <a:cubicBezTo>
                    <a:pt x="144" y="99"/>
                    <a:pt x="116" y="128"/>
                    <a:pt x="80" y="128"/>
                  </a:cubicBezTo>
                  <a:close/>
                  <a:moveTo>
                    <a:pt x="70" y="17"/>
                  </a:moveTo>
                  <a:cubicBezTo>
                    <a:pt x="50" y="24"/>
                    <a:pt x="74" y="49"/>
                    <a:pt x="31" y="64"/>
                  </a:cubicBezTo>
                  <a:cubicBezTo>
                    <a:pt x="31" y="91"/>
                    <a:pt x="53" y="113"/>
                    <a:pt x="80" y="113"/>
                  </a:cubicBezTo>
                  <a:cubicBezTo>
                    <a:pt x="107" y="113"/>
                    <a:pt x="129" y="91"/>
                    <a:pt x="129" y="64"/>
                  </a:cubicBezTo>
                  <a:cubicBezTo>
                    <a:pt x="104" y="43"/>
                    <a:pt x="62" y="53"/>
                    <a:pt x="70" y="17"/>
                  </a:cubicBezTo>
                  <a:close/>
                  <a:moveTo>
                    <a:pt x="40" y="132"/>
                  </a:moveTo>
                  <a:cubicBezTo>
                    <a:pt x="113" y="132"/>
                    <a:pt x="113" y="132"/>
                    <a:pt x="113" y="132"/>
                  </a:cubicBezTo>
                  <a:cubicBezTo>
                    <a:pt x="110" y="139"/>
                    <a:pt x="108" y="146"/>
                    <a:pt x="108" y="154"/>
                  </a:cubicBezTo>
                  <a:cubicBezTo>
                    <a:pt x="108" y="171"/>
                    <a:pt x="117" y="187"/>
                    <a:pt x="129" y="196"/>
                  </a:cubicBezTo>
                  <a:cubicBezTo>
                    <a:pt x="0" y="196"/>
                    <a:pt x="0" y="196"/>
                    <a:pt x="0" y="196"/>
                  </a:cubicBezTo>
                  <a:cubicBezTo>
                    <a:pt x="20" y="148"/>
                    <a:pt x="20" y="148"/>
                    <a:pt x="20" y="148"/>
                  </a:cubicBezTo>
                  <a:cubicBezTo>
                    <a:pt x="20" y="148"/>
                    <a:pt x="25" y="132"/>
                    <a:pt x="40"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8" name="Freeform 80">
              <a:extLst>
                <a:ext uri="{FF2B5EF4-FFF2-40B4-BE49-F238E27FC236}">
                  <a16:creationId xmlns:a16="http://schemas.microsoft.com/office/drawing/2014/main" id="{2C8F45B0-AD01-4D46-ACC8-1D5B5ABD78C6}"/>
                </a:ext>
              </a:extLst>
            </p:cNvPr>
            <p:cNvSpPr>
              <a:spLocks noEditPoints="1"/>
            </p:cNvSpPr>
            <p:nvPr userDrawn="1"/>
          </p:nvSpPr>
          <p:spPr bwMode="auto">
            <a:xfrm>
              <a:off x="934001" y="12722"/>
              <a:ext cx="514222" cy="482508"/>
            </a:xfrm>
            <a:custGeom>
              <a:avLst/>
              <a:gdLst>
                <a:gd name="T0" fmla="*/ 151 w 192"/>
                <a:gd name="T1" fmla="*/ 144 h 180"/>
                <a:gd name="T2" fmla="*/ 132 w 192"/>
                <a:gd name="T3" fmla="*/ 128 h 180"/>
                <a:gd name="T4" fmla="*/ 105 w 192"/>
                <a:gd name="T5" fmla="*/ 128 h 180"/>
                <a:gd name="T6" fmla="*/ 108 w 192"/>
                <a:gd name="T7" fmla="*/ 119 h 180"/>
                <a:gd name="T8" fmla="*/ 138 w 192"/>
                <a:gd name="T9" fmla="*/ 104 h 180"/>
                <a:gd name="T10" fmla="*/ 171 w 192"/>
                <a:gd name="T11" fmla="*/ 104 h 180"/>
                <a:gd name="T12" fmla="*/ 182 w 192"/>
                <a:gd name="T13" fmla="*/ 113 h 180"/>
                <a:gd name="T14" fmla="*/ 192 w 192"/>
                <a:gd name="T15" fmla="*/ 144 h 180"/>
                <a:gd name="T16" fmla="*/ 151 w 192"/>
                <a:gd name="T17" fmla="*/ 144 h 180"/>
                <a:gd name="T18" fmla="*/ 146 w 192"/>
                <a:gd name="T19" fmla="*/ 96 h 180"/>
                <a:gd name="T20" fmla="*/ 141 w 192"/>
                <a:gd name="T21" fmla="*/ 95 h 180"/>
                <a:gd name="T22" fmla="*/ 151 w 192"/>
                <a:gd name="T23" fmla="*/ 63 h 180"/>
                <a:gd name="T24" fmla="*/ 129 w 192"/>
                <a:gd name="T25" fmla="*/ 24 h 180"/>
                <a:gd name="T26" fmla="*/ 182 w 192"/>
                <a:gd name="T27" fmla="*/ 59 h 180"/>
                <a:gd name="T28" fmla="*/ 146 w 192"/>
                <a:gd name="T29" fmla="*/ 96 h 180"/>
                <a:gd name="T30" fmla="*/ 140 w 192"/>
                <a:gd name="T31" fmla="*/ 66 h 180"/>
                <a:gd name="T32" fmla="*/ 94 w 192"/>
                <a:gd name="T33" fmla="*/ 112 h 180"/>
                <a:gd name="T34" fmla="*/ 48 w 192"/>
                <a:gd name="T35" fmla="*/ 66 h 180"/>
                <a:gd name="T36" fmla="*/ 94 w 192"/>
                <a:gd name="T37" fmla="*/ 20 h 180"/>
                <a:gd name="T38" fmla="*/ 140 w 192"/>
                <a:gd name="T39" fmla="*/ 66 h 180"/>
                <a:gd name="T40" fmla="*/ 86 w 192"/>
                <a:gd name="T41" fmla="*/ 33 h 180"/>
                <a:gd name="T42" fmla="*/ 58 w 192"/>
                <a:gd name="T43" fmla="*/ 66 h 180"/>
                <a:gd name="T44" fmla="*/ 94 w 192"/>
                <a:gd name="T45" fmla="*/ 102 h 180"/>
                <a:gd name="T46" fmla="*/ 129 w 192"/>
                <a:gd name="T47" fmla="*/ 66 h 180"/>
                <a:gd name="T48" fmla="*/ 86 w 192"/>
                <a:gd name="T49" fmla="*/ 33 h 180"/>
                <a:gd name="T50" fmla="*/ 60 w 192"/>
                <a:gd name="T51" fmla="*/ 23 h 180"/>
                <a:gd name="T52" fmla="*/ 36 w 192"/>
                <a:gd name="T53" fmla="*/ 63 h 180"/>
                <a:gd name="T54" fmla="*/ 46 w 192"/>
                <a:gd name="T55" fmla="*/ 100 h 180"/>
                <a:gd name="T56" fmla="*/ 46 w 192"/>
                <a:gd name="T57" fmla="*/ 100 h 180"/>
                <a:gd name="T58" fmla="*/ 9 w 192"/>
                <a:gd name="T59" fmla="*/ 59 h 180"/>
                <a:gd name="T60" fmla="*/ 60 w 192"/>
                <a:gd name="T61" fmla="*/ 23 h 180"/>
                <a:gd name="T62" fmla="*/ 23 w 192"/>
                <a:gd name="T63" fmla="*/ 104 h 180"/>
                <a:gd name="T64" fmla="*/ 50 w 192"/>
                <a:gd name="T65" fmla="*/ 104 h 180"/>
                <a:gd name="T66" fmla="*/ 80 w 192"/>
                <a:gd name="T67" fmla="*/ 120 h 180"/>
                <a:gd name="T68" fmla="*/ 82 w 192"/>
                <a:gd name="T69" fmla="*/ 128 h 180"/>
                <a:gd name="T70" fmla="*/ 58 w 192"/>
                <a:gd name="T71" fmla="*/ 128 h 180"/>
                <a:gd name="T72" fmla="*/ 40 w 192"/>
                <a:gd name="T73" fmla="*/ 144 h 180"/>
                <a:gd name="T74" fmla="*/ 0 w 192"/>
                <a:gd name="T75" fmla="*/ 144 h 180"/>
                <a:gd name="T76" fmla="*/ 11 w 192"/>
                <a:gd name="T77" fmla="*/ 113 h 180"/>
                <a:gd name="T78" fmla="*/ 23 w 192"/>
                <a:gd name="T79" fmla="*/ 104 h 180"/>
                <a:gd name="T80" fmla="*/ 65 w 192"/>
                <a:gd name="T81" fmla="*/ 132 h 180"/>
                <a:gd name="T82" fmla="*/ 125 w 192"/>
                <a:gd name="T83" fmla="*/ 132 h 180"/>
                <a:gd name="T84" fmla="*/ 140 w 192"/>
                <a:gd name="T85" fmla="*/ 143 h 180"/>
                <a:gd name="T86" fmla="*/ 152 w 192"/>
                <a:gd name="T87" fmla="*/ 180 h 180"/>
                <a:gd name="T88" fmla="*/ 36 w 192"/>
                <a:gd name="T89" fmla="*/ 180 h 180"/>
                <a:gd name="T90" fmla="*/ 51 w 192"/>
                <a:gd name="T91" fmla="*/ 143 h 180"/>
                <a:gd name="T92" fmla="*/ 65 w 192"/>
                <a:gd name="T93" fmla="*/ 1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80">
                  <a:moveTo>
                    <a:pt x="151" y="144"/>
                  </a:moveTo>
                  <a:cubicBezTo>
                    <a:pt x="150" y="142"/>
                    <a:pt x="145" y="128"/>
                    <a:pt x="132" y="128"/>
                  </a:cubicBezTo>
                  <a:cubicBezTo>
                    <a:pt x="105" y="128"/>
                    <a:pt x="105" y="128"/>
                    <a:pt x="105" y="128"/>
                  </a:cubicBezTo>
                  <a:cubicBezTo>
                    <a:pt x="108" y="119"/>
                    <a:pt x="108" y="119"/>
                    <a:pt x="108" y="119"/>
                  </a:cubicBezTo>
                  <a:cubicBezTo>
                    <a:pt x="120" y="116"/>
                    <a:pt x="130" y="113"/>
                    <a:pt x="138" y="104"/>
                  </a:cubicBezTo>
                  <a:cubicBezTo>
                    <a:pt x="171" y="104"/>
                    <a:pt x="171" y="104"/>
                    <a:pt x="171" y="104"/>
                  </a:cubicBezTo>
                  <a:cubicBezTo>
                    <a:pt x="180" y="104"/>
                    <a:pt x="182" y="113"/>
                    <a:pt x="182" y="113"/>
                  </a:cubicBezTo>
                  <a:cubicBezTo>
                    <a:pt x="192" y="144"/>
                    <a:pt x="192" y="144"/>
                    <a:pt x="192" y="144"/>
                  </a:cubicBezTo>
                  <a:lnTo>
                    <a:pt x="151" y="144"/>
                  </a:lnTo>
                  <a:close/>
                  <a:moveTo>
                    <a:pt x="146" y="96"/>
                  </a:moveTo>
                  <a:cubicBezTo>
                    <a:pt x="144" y="96"/>
                    <a:pt x="143" y="95"/>
                    <a:pt x="141" y="95"/>
                  </a:cubicBezTo>
                  <a:cubicBezTo>
                    <a:pt x="147" y="86"/>
                    <a:pt x="151" y="75"/>
                    <a:pt x="151" y="63"/>
                  </a:cubicBezTo>
                  <a:cubicBezTo>
                    <a:pt x="151" y="38"/>
                    <a:pt x="139" y="34"/>
                    <a:pt x="129" y="24"/>
                  </a:cubicBezTo>
                  <a:cubicBezTo>
                    <a:pt x="102" y="32"/>
                    <a:pt x="182" y="0"/>
                    <a:pt x="182" y="59"/>
                  </a:cubicBezTo>
                  <a:cubicBezTo>
                    <a:pt x="182" y="79"/>
                    <a:pt x="166" y="96"/>
                    <a:pt x="146" y="96"/>
                  </a:cubicBezTo>
                  <a:close/>
                  <a:moveTo>
                    <a:pt x="140" y="66"/>
                  </a:moveTo>
                  <a:cubicBezTo>
                    <a:pt x="140" y="92"/>
                    <a:pt x="119" y="112"/>
                    <a:pt x="94" y="112"/>
                  </a:cubicBezTo>
                  <a:cubicBezTo>
                    <a:pt x="68" y="112"/>
                    <a:pt x="48" y="92"/>
                    <a:pt x="48" y="66"/>
                  </a:cubicBezTo>
                  <a:cubicBezTo>
                    <a:pt x="48" y="41"/>
                    <a:pt x="68" y="20"/>
                    <a:pt x="94" y="20"/>
                  </a:cubicBezTo>
                  <a:cubicBezTo>
                    <a:pt x="119" y="20"/>
                    <a:pt x="140" y="41"/>
                    <a:pt x="140" y="66"/>
                  </a:cubicBezTo>
                  <a:close/>
                  <a:moveTo>
                    <a:pt x="86" y="33"/>
                  </a:moveTo>
                  <a:cubicBezTo>
                    <a:pt x="72" y="38"/>
                    <a:pt x="89" y="56"/>
                    <a:pt x="58" y="66"/>
                  </a:cubicBezTo>
                  <a:cubicBezTo>
                    <a:pt x="58" y="86"/>
                    <a:pt x="74" y="102"/>
                    <a:pt x="94" y="102"/>
                  </a:cubicBezTo>
                  <a:cubicBezTo>
                    <a:pt x="113" y="102"/>
                    <a:pt x="129" y="86"/>
                    <a:pt x="129" y="66"/>
                  </a:cubicBezTo>
                  <a:cubicBezTo>
                    <a:pt x="111" y="52"/>
                    <a:pt x="81" y="58"/>
                    <a:pt x="86" y="33"/>
                  </a:cubicBezTo>
                  <a:close/>
                  <a:moveTo>
                    <a:pt x="60" y="23"/>
                  </a:moveTo>
                  <a:cubicBezTo>
                    <a:pt x="50" y="33"/>
                    <a:pt x="36" y="41"/>
                    <a:pt x="36" y="63"/>
                  </a:cubicBezTo>
                  <a:cubicBezTo>
                    <a:pt x="36" y="75"/>
                    <a:pt x="40" y="90"/>
                    <a:pt x="46" y="100"/>
                  </a:cubicBezTo>
                  <a:cubicBezTo>
                    <a:pt x="46" y="100"/>
                    <a:pt x="46" y="100"/>
                    <a:pt x="46" y="100"/>
                  </a:cubicBezTo>
                  <a:cubicBezTo>
                    <a:pt x="26" y="100"/>
                    <a:pt x="9" y="79"/>
                    <a:pt x="9" y="59"/>
                  </a:cubicBezTo>
                  <a:cubicBezTo>
                    <a:pt x="9" y="3"/>
                    <a:pt x="90" y="29"/>
                    <a:pt x="60" y="23"/>
                  </a:cubicBezTo>
                  <a:close/>
                  <a:moveTo>
                    <a:pt x="23" y="104"/>
                  </a:moveTo>
                  <a:cubicBezTo>
                    <a:pt x="50" y="104"/>
                    <a:pt x="50" y="104"/>
                    <a:pt x="50" y="104"/>
                  </a:cubicBezTo>
                  <a:cubicBezTo>
                    <a:pt x="59" y="115"/>
                    <a:pt x="66" y="118"/>
                    <a:pt x="80" y="120"/>
                  </a:cubicBezTo>
                  <a:cubicBezTo>
                    <a:pt x="82" y="128"/>
                    <a:pt x="82" y="128"/>
                    <a:pt x="82" y="128"/>
                  </a:cubicBezTo>
                  <a:cubicBezTo>
                    <a:pt x="58" y="128"/>
                    <a:pt x="58" y="128"/>
                    <a:pt x="58" y="128"/>
                  </a:cubicBezTo>
                  <a:cubicBezTo>
                    <a:pt x="45" y="128"/>
                    <a:pt x="41" y="142"/>
                    <a:pt x="40" y="144"/>
                  </a:cubicBezTo>
                  <a:cubicBezTo>
                    <a:pt x="0" y="144"/>
                    <a:pt x="0" y="144"/>
                    <a:pt x="0" y="144"/>
                  </a:cubicBezTo>
                  <a:cubicBezTo>
                    <a:pt x="11" y="113"/>
                    <a:pt x="11" y="113"/>
                    <a:pt x="11" y="113"/>
                  </a:cubicBezTo>
                  <a:cubicBezTo>
                    <a:pt x="11" y="113"/>
                    <a:pt x="14" y="104"/>
                    <a:pt x="23" y="104"/>
                  </a:cubicBezTo>
                  <a:close/>
                  <a:moveTo>
                    <a:pt x="65" y="132"/>
                  </a:moveTo>
                  <a:cubicBezTo>
                    <a:pt x="125" y="132"/>
                    <a:pt x="125" y="132"/>
                    <a:pt x="125" y="132"/>
                  </a:cubicBezTo>
                  <a:cubicBezTo>
                    <a:pt x="136" y="132"/>
                    <a:pt x="140" y="143"/>
                    <a:pt x="140" y="143"/>
                  </a:cubicBezTo>
                  <a:cubicBezTo>
                    <a:pt x="152" y="180"/>
                    <a:pt x="152" y="180"/>
                    <a:pt x="152" y="180"/>
                  </a:cubicBezTo>
                  <a:cubicBezTo>
                    <a:pt x="36" y="180"/>
                    <a:pt x="36" y="180"/>
                    <a:pt x="36" y="180"/>
                  </a:cubicBezTo>
                  <a:cubicBezTo>
                    <a:pt x="51" y="143"/>
                    <a:pt x="51" y="143"/>
                    <a:pt x="51" y="143"/>
                  </a:cubicBezTo>
                  <a:cubicBezTo>
                    <a:pt x="51" y="143"/>
                    <a:pt x="54" y="132"/>
                    <a:pt x="65"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49" name="Freeform 83">
              <a:extLst>
                <a:ext uri="{FF2B5EF4-FFF2-40B4-BE49-F238E27FC236}">
                  <a16:creationId xmlns:a16="http://schemas.microsoft.com/office/drawing/2014/main" id="{4D046E84-BD8D-4F4F-B9BC-6AAC7755F2E0}"/>
                </a:ext>
              </a:extLst>
            </p:cNvPr>
            <p:cNvSpPr>
              <a:spLocks noEditPoints="1"/>
            </p:cNvSpPr>
            <p:nvPr userDrawn="1"/>
          </p:nvSpPr>
          <p:spPr bwMode="auto">
            <a:xfrm rot="16200000">
              <a:off x="953803" y="4764419"/>
              <a:ext cx="579438" cy="741363"/>
            </a:xfrm>
            <a:custGeom>
              <a:avLst/>
              <a:gdLst>
                <a:gd name="T0" fmla="*/ 153 w 154"/>
                <a:gd name="T1" fmla="*/ 85 h 197"/>
                <a:gd name="T2" fmla="*/ 78 w 154"/>
                <a:gd name="T3" fmla="*/ 197 h 197"/>
                <a:gd name="T4" fmla="*/ 3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3 w 154"/>
                <a:gd name="T17" fmla="*/ 71 h 197"/>
                <a:gd name="T18" fmla="*/ 77 w 154"/>
                <a:gd name="T19" fmla="*/ 114 h 197"/>
                <a:gd name="T20" fmla="*/ 120 w 154"/>
                <a:gd name="T21" fmla="*/ 71 h 197"/>
                <a:gd name="T22" fmla="*/ 77 w 154"/>
                <a:gd name="T23" fmla="*/ 2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4" h="197">
                  <a:moveTo>
                    <a:pt x="153" y="85"/>
                  </a:moveTo>
                  <a:cubicBezTo>
                    <a:pt x="150" y="153"/>
                    <a:pt x="78" y="197"/>
                    <a:pt x="78" y="197"/>
                  </a:cubicBezTo>
                  <a:cubicBezTo>
                    <a:pt x="78" y="197"/>
                    <a:pt x="15" y="160"/>
                    <a:pt x="3" y="101"/>
                  </a:cubicBezTo>
                  <a:cubicBezTo>
                    <a:pt x="1" y="93"/>
                    <a:pt x="0" y="85"/>
                    <a:pt x="0" y="77"/>
                  </a:cubicBezTo>
                  <a:cubicBezTo>
                    <a:pt x="0" y="34"/>
                    <a:pt x="34" y="0"/>
                    <a:pt x="77" y="0"/>
                  </a:cubicBezTo>
                  <a:cubicBezTo>
                    <a:pt x="119" y="0"/>
                    <a:pt x="154" y="34"/>
                    <a:pt x="154" y="77"/>
                  </a:cubicBezTo>
                  <a:cubicBezTo>
                    <a:pt x="154" y="80"/>
                    <a:pt x="153" y="83"/>
                    <a:pt x="153" y="85"/>
                  </a:cubicBezTo>
                  <a:close/>
                  <a:moveTo>
                    <a:pt x="77" y="28"/>
                  </a:moveTo>
                  <a:cubicBezTo>
                    <a:pt x="53" y="28"/>
                    <a:pt x="33" y="47"/>
                    <a:pt x="33" y="71"/>
                  </a:cubicBezTo>
                  <a:cubicBezTo>
                    <a:pt x="33" y="95"/>
                    <a:pt x="53" y="114"/>
                    <a:pt x="77" y="114"/>
                  </a:cubicBezTo>
                  <a:cubicBezTo>
                    <a:pt x="100" y="114"/>
                    <a:pt x="120" y="95"/>
                    <a:pt x="120" y="71"/>
                  </a:cubicBezTo>
                  <a:cubicBezTo>
                    <a:pt x="120" y="47"/>
                    <a:pt x="100" y="28"/>
                    <a:pt x="77"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0" name="Freeform 84">
              <a:extLst>
                <a:ext uri="{FF2B5EF4-FFF2-40B4-BE49-F238E27FC236}">
                  <a16:creationId xmlns:a16="http://schemas.microsoft.com/office/drawing/2014/main" id="{A2C4DE1F-807A-41E4-AB7C-A52F993C7380}"/>
                </a:ext>
              </a:extLst>
            </p:cNvPr>
            <p:cNvSpPr>
              <a:spLocks noEditPoints="1"/>
            </p:cNvSpPr>
            <p:nvPr userDrawn="1"/>
          </p:nvSpPr>
          <p:spPr bwMode="auto">
            <a:xfrm rot="9109649">
              <a:off x="7311862" y="3305164"/>
              <a:ext cx="579438" cy="741363"/>
            </a:xfrm>
            <a:custGeom>
              <a:avLst/>
              <a:gdLst>
                <a:gd name="T0" fmla="*/ 153 w 154"/>
                <a:gd name="T1" fmla="*/ 85 h 197"/>
                <a:gd name="T2" fmla="*/ 78 w 154"/>
                <a:gd name="T3" fmla="*/ 197 h 197"/>
                <a:gd name="T4" fmla="*/ 4 w 154"/>
                <a:gd name="T5" fmla="*/ 101 h 197"/>
                <a:gd name="T6" fmla="*/ 0 w 154"/>
                <a:gd name="T7" fmla="*/ 77 h 197"/>
                <a:gd name="T8" fmla="*/ 77 w 154"/>
                <a:gd name="T9" fmla="*/ 0 h 197"/>
                <a:gd name="T10" fmla="*/ 154 w 154"/>
                <a:gd name="T11" fmla="*/ 77 h 197"/>
                <a:gd name="T12" fmla="*/ 153 w 154"/>
                <a:gd name="T13" fmla="*/ 85 h 197"/>
                <a:gd name="T14" fmla="*/ 77 w 154"/>
                <a:gd name="T15" fmla="*/ 28 h 197"/>
                <a:gd name="T16" fmla="*/ 34 w 154"/>
                <a:gd name="T17" fmla="*/ 71 h 197"/>
                <a:gd name="T18" fmla="*/ 77 w 154"/>
                <a:gd name="T19" fmla="*/ 114 h 197"/>
                <a:gd name="T20" fmla="*/ 120 w 154"/>
                <a:gd name="T21" fmla="*/ 71 h 197"/>
                <a:gd name="T22" fmla="*/ 77 w 154"/>
                <a:gd name="T23" fmla="*/ 28 h 197"/>
                <a:gd name="T24" fmla="*/ 97 w 154"/>
                <a:gd name="T25" fmla="*/ 99 h 197"/>
                <a:gd name="T26" fmla="*/ 77 w 154"/>
                <a:gd name="T27" fmla="*/ 89 h 197"/>
                <a:gd name="T28" fmla="*/ 58 w 154"/>
                <a:gd name="T29" fmla="*/ 99 h 197"/>
                <a:gd name="T30" fmla="*/ 60 w 154"/>
                <a:gd name="T31" fmla="*/ 77 h 197"/>
                <a:gd name="T32" fmla="*/ 46 w 154"/>
                <a:gd name="T33" fmla="*/ 61 h 197"/>
                <a:gd name="T34" fmla="*/ 67 w 154"/>
                <a:gd name="T35" fmla="*/ 57 h 197"/>
                <a:gd name="T36" fmla="*/ 77 w 154"/>
                <a:gd name="T37" fmla="*/ 38 h 197"/>
                <a:gd name="T38" fmla="*/ 88 w 154"/>
                <a:gd name="T39" fmla="*/ 57 h 197"/>
                <a:gd name="T40" fmla="*/ 109 w 154"/>
                <a:gd name="T41" fmla="*/ 61 h 197"/>
                <a:gd name="T42" fmla="*/ 94 w 154"/>
                <a:gd name="T43" fmla="*/ 77 h 197"/>
                <a:gd name="T44" fmla="*/ 97 w 154"/>
                <a:gd name="T45"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197">
                  <a:moveTo>
                    <a:pt x="153" y="85"/>
                  </a:moveTo>
                  <a:cubicBezTo>
                    <a:pt x="151" y="153"/>
                    <a:pt x="78" y="197"/>
                    <a:pt x="78" y="197"/>
                  </a:cubicBezTo>
                  <a:cubicBezTo>
                    <a:pt x="78" y="197"/>
                    <a:pt x="16" y="159"/>
                    <a:pt x="4" y="101"/>
                  </a:cubicBezTo>
                  <a:cubicBezTo>
                    <a:pt x="1" y="93"/>
                    <a:pt x="0" y="85"/>
                    <a:pt x="0" y="77"/>
                  </a:cubicBezTo>
                  <a:cubicBezTo>
                    <a:pt x="0" y="34"/>
                    <a:pt x="34" y="0"/>
                    <a:pt x="77" y="0"/>
                  </a:cubicBezTo>
                  <a:cubicBezTo>
                    <a:pt x="119" y="0"/>
                    <a:pt x="154" y="34"/>
                    <a:pt x="154" y="77"/>
                  </a:cubicBezTo>
                  <a:cubicBezTo>
                    <a:pt x="154" y="79"/>
                    <a:pt x="154" y="82"/>
                    <a:pt x="153" y="85"/>
                  </a:cubicBezTo>
                  <a:close/>
                  <a:moveTo>
                    <a:pt x="77" y="28"/>
                  </a:moveTo>
                  <a:cubicBezTo>
                    <a:pt x="53" y="28"/>
                    <a:pt x="34" y="47"/>
                    <a:pt x="34" y="71"/>
                  </a:cubicBezTo>
                  <a:cubicBezTo>
                    <a:pt x="34" y="94"/>
                    <a:pt x="53" y="114"/>
                    <a:pt x="77" y="114"/>
                  </a:cubicBezTo>
                  <a:cubicBezTo>
                    <a:pt x="101" y="114"/>
                    <a:pt x="120" y="94"/>
                    <a:pt x="120" y="71"/>
                  </a:cubicBezTo>
                  <a:cubicBezTo>
                    <a:pt x="120" y="47"/>
                    <a:pt x="101" y="28"/>
                    <a:pt x="77" y="28"/>
                  </a:cubicBezTo>
                  <a:close/>
                  <a:moveTo>
                    <a:pt x="97" y="99"/>
                  </a:moveTo>
                  <a:cubicBezTo>
                    <a:pt x="77" y="89"/>
                    <a:pt x="77" y="89"/>
                    <a:pt x="77" y="89"/>
                  </a:cubicBezTo>
                  <a:cubicBezTo>
                    <a:pt x="58" y="99"/>
                    <a:pt x="58" y="99"/>
                    <a:pt x="58" y="99"/>
                  </a:cubicBezTo>
                  <a:cubicBezTo>
                    <a:pt x="60" y="77"/>
                    <a:pt x="60" y="77"/>
                    <a:pt x="60" y="77"/>
                  </a:cubicBezTo>
                  <a:cubicBezTo>
                    <a:pt x="46" y="61"/>
                    <a:pt x="46" y="61"/>
                    <a:pt x="46" y="61"/>
                  </a:cubicBezTo>
                  <a:cubicBezTo>
                    <a:pt x="67" y="57"/>
                    <a:pt x="67" y="57"/>
                    <a:pt x="67" y="57"/>
                  </a:cubicBezTo>
                  <a:cubicBezTo>
                    <a:pt x="77" y="38"/>
                    <a:pt x="77" y="38"/>
                    <a:pt x="77" y="38"/>
                  </a:cubicBezTo>
                  <a:cubicBezTo>
                    <a:pt x="88" y="57"/>
                    <a:pt x="88" y="57"/>
                    <a:pt x="88" y="57"/>
                  </a:cubicBezTo>
                  <a:cubicBezTo>
                    <a:pt x="109" y="61"/>
                    <a:pt x="109" y="61"/>
                    <a:pt x="109" y="61"/>
                  </a:cubicBezTo>
                  <a:cubicBezTo>
                    <a:pt x="94" y="77"/>
                    <a:pt x="94" y="77"/>
                    <a:pt x="94" y="77"/>
                  </a:cubicBezTo>
                  <a:lnTo>
                    <a:pt x="97" y="9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1" name="Freeform 85">
              <a:extLst>
                <a:ext uri="{FF2B5EF4-FFF2-40B4-BE49-F238E27FC236}">
                  <a16:creationId xmlns:a16="http://schemas.microsoft.com/office/drawing/2014/main" id="{D70072A5-77AE-40D0-A1F6-115D17133D1D}"/>
                </a:ext>
              </a:extLst>
            </p:cNvPr>
            <p:cNvSpPr>
              <a:spLocks/>
            </p:cNvSpPr>
            <p:nvPr userDrawn="1"/>
          </p:nvSpPr>
          <p:spPr bwMode="auto">
            <a:xfrm>
              <a:off x="11099709" y="2965550"/>
              <a:ext cx="723900" cy="688975"/>
            </a:xfrm>
            <a:custGeom>
              <a:avLst/>
              <a:gdLst>
                <a:gd name="T0" fmla="*/ 227 w 456"/>
                <a:gd name="T1" fmla="*/ 0 h 434"/>
                <a:gd name="T2" fmla="*/ 302 w 456"/>
                <a:gd name="T3" fmla="*/ 135 h 434"/>
                <a:gd name="T4" fmla="*/ 456 w 456"/>
                <a:gd name="T5" fmla="*/ 166 h 434"/>
                <a:gd name="T6" fmla="*/ 350 w 456"/>
                <a:gd name="T7" fmla="*/ 280 h 434"/>
                <a:gd name="T8" fmla="*/ 369 w 456"/>
                <a:gd name="T9" fmla="*/ 434 h 434"/>
                <a:gd name="T10" fmla="*/ 227 w 456"/>
                <a:gd name="T11" fmla="*/ 367 h 434"/>
                <a:gd name="T12" fmla="*/ 87 w 456"/>
                <a:gd name="T13" fmla="*/ 434 h 434"/>
                <a:gd name="T14" fmla="*/ 106 w 456"/>
                <a:gd name="T15" fmla="*/ 280 h 434"/>
                <a:gd name="T16" fmla="*/ 0 w 456"/>
                <a:gd name="T17" fmla="*/ 166 h 434"/>
                <a:gd name="T18" fmla="*/ 153 w 456"/>
                <a:gd name="T19" fmla="*/ 135 h 434"/>
                <a:gd name="T20" fmla="*/ 227 w 456"/>
                <a:gd name="T21"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434">
                  <a:moveTo>
                    <a:pt x="227" y="0"/>
                  </a:moveTo>
                  <a:lnTo>
                    <a:pt x="302" y="135"/>
                  </a:lnTo>
                  <a:lnTo>
                    <a:pt x="456" y="166"/>
                  </a:lnTo>
                  <a:lnTo>
                    <a:pt x="350" y="280"/>
                  </a:lnTo>
                  <a:lnTo>
                    <a:pt x="369" y="434"/>
                  </a:lnTo>
                  <a:lnTo>
                    <a:pt x="227" y="367"/>
                  </a:lnTo>
                  <a:lnTo>
                    <a:pt x="87" y="434"/>
                  </a:lnTo>
                  <a:lnTo>
                    <a:pt x="106" y="280"/>
                  </a:lnTo>
                  <a:lnTo>
                    <a:pt x="0" y="166"/>
                  </a:lnTo>
                  <a:lnTo>
                    <a:pt x="153" y="135"/>
                  </a:lnTo>
                  <a:lnTo>
                    <a:pt x="227"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2" name="Freeform 88">
              <a:extLst>
                <a:ext uri="{FF2B5EF4-FFF2-40B4-BE49-F238E27FC236}">
                  <a16:creationId xmlns:a16="http://schemas.microsoft.com/office/drawing/2014/main" id="{9CAC13A9-76F5-474F-A030-002C9444757D}"/>
                </a:ext>
              </a:extLst>
            </p:cNvPr>
            <p:cNvSpPr>
              <a:spLocks noEditPoints="1"/>
            </p:cNvSpPr>
            <p:nvPr userDrawn="1"/>
          </p:nvSpPr>
          <p:spPr bwMode="auto">
            <a:xfrm rot="18080229">
              <a:off x="10645043" y="34042"/>
              <a:ext cx="720725" cy="68897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3" name="Freeform 89">
              <a:extLst>
                <a:ext uri="{FF2B5EF4-FFF2-40B4-BE49-F238E27FC236}">
                  <a16:creationId xmlns:a16="http://schemas.microsoft.com/office/drawing/2014/main" id="{3FF2F7F9-C8EA-41B9-A3F9-DEF90684D297}"/>
                </a:ext>
              </a:extLst>
            </p:cNvPr>
            <p:cNvSpPr>
              <a:spLocks noEditPoints="1"/>
            </p:cNvSpPr>
            <p:nvPr userDrawn="1"/>
          </p:nvSpPr>
          <p:spPr bwMode="auto">
            <a:xfrm rot="1334403">
              <a:off x="3179228" y="3951711"/>
              <a:ext cx="725488" cy="555625"/>
            </a:xfrm>
            <a:custGeom>
              <a:avLst/>
              <a:gdLst>
                <a:gd name="T0" fmla="*/ 167 w 193"/>
                <a:gd name="T1" fmla="*/ 14 h 148"/>
                <a:gd name="T2" fmla="*/ 159 w 193"/>
                <a:gd name="T3" fmla="*/ 0 h 148"/>
                <a:gd name="T4" fmla="*/ 139 w 193"/>
                <a:gd name="T5" fmla="*/ 6 h 148"/>
                <a:gd name="T6" fmla="*/ 125 w 193"/>
                <a:gd name="T7" fmla="*/ 20 h 148"/>
                <a:gd name="T8" fmla="*/ 55 w 193"/>
                <a:gd name="T9" fmla="*/ 14 h 148"/>
                <a:gd name="T10" fmla="*/ 47 w 193"/>
                <a:gd name="T11" fmla="*/ 0 h 148"/>
                <a:gd name="T12" fmla="*/ 26 w 193"/>
                <a:gd name="T13" fmla="*/ 6 h 148"/>
                <a:gd name="T14" fmla="*/ 15 w 193"/>
                <a:gd name="T15" fmla="*/ 20 h 148"/>
                <a:gd name="T16" fmla="*/ 0 w 193"/>
                <a:gd name="T17" fmla="*/ 134 h 148"/>
                <a:gd name="T18" fmla="*/ 178 w 193"/>
                <a:gd name="T19" fmla="*/ 148 h 148"/>
                <a:gd name="T20" fmla="*/ 193 w 193"/>
                <a:gd name="T21" fmla="*/ 34 h 148"/>
                <a:gd name="T22" fmla="*/ 146 w 193"/>
                <a:gd name="T23" fmla="*/ 14 h 148"/>
                <a:gd name="T24" fmla="*/ 153 w 193"/>
                <a:gd name="T25" fmla="*/ 7 h 148"/>
                <a:gd name="T26" fmla="*/ 160 w 193"/>
                <a:gd name="T27" fmla="*/ 28 h 148"/>
                <a:gd name="T28" fmla="*/ 153 w 193"/>
                <a:gd name="T29" fmla="*/ 35 h 148"/>
                <a:gd name="T30" fmla="*/ 146 w 193"/>
                <a:gd name="T31" fmla="*/ 14 h 148"/>
                <a:gd name="T32" fmla="*/ 107 w 193"/>
                <a:gd name="T33" fmla="*/ 92 h 148"/>
                <a:gd name="T34" fmla="*/ 107 w 193"/>
                <a:gd name="T35" fmla="*/ 84 h 148"/>
                <a:gd name="T36" fmla="*/ 146 w 193"/>
                <a:gd name="T37" fmla="*/ 88 h 148"/>
                <a:gd name="T38" fmla="*/ 146 w 193"/>
                <a:gd name="T39" fmla="*/ 104 h 148"/>
                <a:gd name="T40" fmla="*/ 108 w 193"/>
                <a:gd name="T41" fmla="*/ 108 h 148"/>
                <a:gd name="T42" fmla="*/ 108 w 193"/>
                <a:gd name="T43" fmla="*/ 100 h 148"/>
                <a:gd name="T44" fmla="*/ 146 w 193"/>
                <a:gd name="T45" fmla="*/ 104 h 148"/>
                <a:gd name="T46" fmla="*/ 68 w 193"/>
                <a:gd name="T47" fmla="*/ 80 h 148"/>
                <a:gd name="T48" fmla="*/ 40 w 193"/>
                <a:gd name="T49" fmla="*/ 80 h 148"/>
                <a:gd name="T50" fmla="*/ 34 w 193"/>
                <a:gd name="T51" fmla="*/ 14 h 148"/>
                <a:gd name="T52" fmla="*/ 41 w 193"/>
                <a:gd name="T53" fmla="*/ 7 h 148"/>
                <a:gd name="T54" fmla="*/ 47 w 193"/>
                <a:gd name="T55" fmla="*/ 28 h 148"/>
                <a:gd name="T56" fmla="*/ 40 w 193"/>
                <a:gd name="T57" fmla="*/ 35 h 148"/>
                <a:gd name="T58" fmla="*/ 34 w 193"/>
                <a:gd name="T59" fmla="*/ 14 h 148"/>
                <a:gd name="T60" fmla="*/ 31 w 193"/>
                <a:gd name="T61" fmla="*/ 123 h 148"/>
                <a:gd name="T62" fmla="*/ 28 w 193"/>
                <a:gd name="T63" fmla="*/ 113 h 148"/>
                <a:gd name="T64" fmla="*/ 44 w 193"/>
                <a:gd name="T65" fmla="*/ 103 h 148"/>
                <a:gd name="T66" fmla="*/ 56 w 193"/>
                <a:gd name="T67" fmla="*/ 107 h 148"/>
                <a:gd name="T68" fmla="*/ 74 w 193"/>
                <a:gd name="T69" fmla="*/ 103 h 148"/>
                <a:gd name="T70" fmla="*/ 83 w 193"/>
                <a:gd name="T71" fmla="*/ 117 h 148"/>
                <a:gd name="T72" fmla="*/ 143 w 193"/>
                <a:gd name="T73" fmla="*/ 124 h 148"/>
                <a:gd name="T74" fmla="*/ 103 w 193"/>
                <a:gd name="T75" fmla="*/ 119 h 148"/>
                <a:gd name="T76" fmla="*/ 143 w 193"/>
                <a:gd name="T77" fmla="*/ 116 h 148"/>
                <a:gd name="T78" fmla="*/ 143 w 193"/>
                <a:gd name="T79" fmla="*/ 124 h 148"/>
                <a:gd name="T80" fmla="*/ 111 w 193"/>
                <a:gd name="T81" fmla="*/ 76 h 148"/>
                <a:gd name="T82" fmla="*/ 111 w 193"/>
                <a:gd name="T83" fmla="*/ 63 h 148"/>
                <a:gd name="T84" fmla="*/ 167 w 193"/>
                <a:gd name="T85" fmla="*/ 6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3" h="148">
                  <a:moveTo>
                    <a:pt x="178" y="20"/>
                  </a:moveTo>
                  <a:cubicBezTo>
                    <a:pt x="178" y="20"/>
                    <a:pt x="167" y="20"/>
                    <a:pt x="167" y="14"/>
                  </a:cubicBezTo>
                  <a:cubicBezTo>
                    <a:pt x="167" y="7"/>
                    <a:pt x="167" y="7"/>
                    <a:pt x="167" y="7"/>
                  </a:cubicBezTo>
                  <a:cubicBezTo>
                    <a:pt x="167" y="7"/>
                    <a:pt x="166" y="0"/>
                    <a:pt x="159" y="0"/>
                  </a:cubicBezTo>
                  <a:cubicBezTo>
                    <a:pt x="146" y="0"/>
                    <a:pt x="146" y="0"/>
                    <a:pt x="146" y="0"/>
                  </a:cubicBezTo>
                  <a:cubicBezTo>
                    <a:pt x="146" y="0"/>
                    <a:pt x="139" y="0"/>
                    <a:pt x="139" y="6"/>
                  </a:cubicBezTo>
                  <a:cubicBezTo>
                    <a:pt x="139" y="13"/>
                    <a:pt x="139" y="13"/>
                    <a:pt x="139" y="13"/>
                  </a:cubicBezTo>
                  <a:cubicBezTo>
                    <a:pt x="139" y="21"/>
                    <a:pt x="125" y="20"/>
                    <a:pt x="125" y="20"/>
                  </a:cubicBezTo>
                  <a:cubicBezTo>
                    <a:pt x="69" y="20"/>
                    <a:pt x="69" y="20"/>
                    <a:pt x="69" y="20"/>
                  </a:cubicBezTo>
                  <a:cubicBezTo>
                    <a:pt x="69" y="20"/>
                    <a:pt x="55" y="20"/>
                    <a:pt x="55" y="14"/>
                  </a:cubicBezTo>
                  <a:cubicBezTo>
                    <a:pt x="55" y="5"/>
                    <a:pt x="55" y="5"/>
                    <a:pt x="55" y="5"/>
                  </a:cubicBezTo>
                  <a:cubicBezTo>
                    <a:pt x="55" y="5"/>
                    <a:pt x="55" y="0"/>
                    <a:pt x="47" y="0"/>
                  </a:cubicBezTo>
                  <a:cubicBezTo>
                    <a:pt x="33" y="0"/>
                    <a:pt x="33" y="0"/>
                    <a:pt x="33" y="0"/>
                  </a:cubicBezTo>
                  <a:cubicBezTo>
                    <a:pt x="33" y="0"/>
                    <a:pt x="26" y="0"/>
                    <a:pt x="26" y="6"/>
                  </a:cubicBezTo>
                  <a:cubicBezTo>
                    <a:pt x="26" y="14"/>
                    <a:pt x="26" y="14"/>
                    <a:pt x="26" y="14"/>
                  </a:cubicBezTo>
                  <a:cubicBezTo>
                    <a:pt x="26" y="14"/>
                    <a:pt x="29" y="20"/>
                    <a:pt x="15" y="20"/>
                  </a:cubicBezTo>
                  <a:cubicBezTo>
                    <a:pt x="15" y="20"/>
                    <a:pt x="0" y="19"/>
                    <a:pt x="0" y="34"/>
                  </a:cubicBezTo>
                  <a:cubicBezTo>
                    <a:pt x="0" y="134"/>
                    <a:pt x="0" y="134"/>
                    <a:pt x="0" y="134"/>
                  </a:cubicBezTo>
                  <a:cubicBezTo>
                    <a:pt x="0" y="134"/>
                    <a:pt x="1" y="148"/>
                    <a:pt x="14" y="148"/>
                  </a:cubicBezTo>
                  <a:cubicBezTo>
                    <a:pt x="178" y="148"/>
                    <a:pt x="178" y="148"/>
                    <a:pt x="178" y="148"/>
                  </a:cubicBezTo>
                  <a:cubicBezTo>
                    <a:pt x="178" y="148"/>
                    <a:pt x="193" y="147"/>
                    <a:pt x="193" y="134"/>
                  </a:cubicBezTo>
                  <a:cubicBezTo>
                    <a:pt x="193" y="34"/>
                    <a:pt x="193" y="34"/>
                    <a:pt x="193" y="34"/>
                  </a:cubicBezTo>
                  <a:cubicBezTo>
                    <a:pt x="193" y="34"/>
                    <a:pt x="192" y="20"/>
                    <a:pt x="178" y="20"/>
                  </a:cubicBezTo>
                  <a:close/>
                  <a:moveTo>
                    <a:pt x="146" y="14"/>
                  </a:moveTo>
                  <a:cubicBezTo>
                    <a:pt x="146" y="10"/>
                    <a:pt x="149" y="7"/>
                    <a:pt x="152" y="7"/>
                  </a:cubicBezTo>
                  <a:cubicBezTo>
                    <a:pt x="153" y="7"/>
                    <a:pt x="153" y="7"/>
                    <a:pt x="153" y="7"/>
                  </a:cubicBezTo>
                  <a:cubicBezTo>
                    <a:pt x="157" y="7"/>
                    <a:pt x="160" y="10"/>
                    <a:pt x="160" y="14"/>
                  </a:cubicBezTo>
                  <a:cubicBezTo>
                    <a:pt x="160" y="28"/>
                    <a:pt x="160" y="28"/>
                    <a:pt x="160" y="28"/>
                  </a:cubicBezTo>
                  <a:cubicBezTo>
                    <a:pt x="160" y="32"/>
                    <a:pt x="157" y="35"/>
                    <a:pt x="153" y="35"/>
                  </a:cubicBezTo>
                  <a:cubicBezTo>
                    <a:pt x="153" y="35"/>
                    <a:pt x="153" y="35"/>
                    <a:pt x="153" y="35"/>
                  </a:cubicBezTo>
                  <a:cubicBezTo>
                    <a:pt x="149" y="35"/>
                    <a:pt x="146" y="32"/>
                    <a:pt x="146" y="28"/>
                  </a:cubicBezTo>
                  <a:lnTo>
                    <a:pt x="146" y="14"/>
                  </a:lnTo>
                  <a:close/>
                  <a:moveTo>
                    <a:pt x="142" y="92"/>
                  </a:moveTo>
                  <a:cubicBezTo>
                    <a:pt x="107" y="92"/>
                    <a:pt x="107" y="92"/>
                    <a:pt x="107" y="92"/>
                  </a:cubicBezTo>
                  <a:cubicBezTo>
                    <a:pt x="105" y="92"/>
                    <a:pt x="104" y="90"/>
                    <a:pt x="104" y="88"/>
                  </a:cubicBezTo>
                  <a:cubicBezTo>
                    <a:pt x="104" y="86"/>
                    <a:pt x="105" y="84"/>
                    <a:pt x="107" y="84"/>
                  </a:cubicBezTo>
                  <a:cubicBezTo>
                    <a:pt x="142" y="84"/>
                    <a:pt x="142" y="84"/>
                    <a:pt x="142" y="84"/>
                  </a:cubicBezTo>
                  <a:cubicBezTo>
                    <a:pt x="144" y="84"/>
                    <a:pt x="146" y="86"/>
                    <a:pt x="146" y="88"/>
                  </a:cubicBezTo>
                  <a:cubicBezTo>
                    <a:pt x="146" y="90"/>
                    <a:pt x="144" y="92"/>
                    <a:pt x="142" y="92"/>
                  </a:cubicBezTo>
                  <a:close/>
                  <a:moveTo>
                    <a:pt x="146" y="104"/>
                  </a:moveTo>
                  <a:cubicBezTo>
                    <a:pt x="146" y="106"/>
                    <a:pt x="144" y="108"/>
                    <a:pt x="142" y="108"/>
                  </a:cubicBezTo>
                  <a:cubicBezTo>
                    <a:pt x="108" y="108"/>
                    <a:pt x="108" y="108"/>
                    <a:pt x="108" y="108"/>
                  </a:cubicBezTo>
                  <a:cubicBezTo>
                    <a:pt x="106" y="108"/>
                    <a:pt x="104" y="106"/>
                    <a:pt x="104" y="104"/>
                  </a:cubicBezTo>
                  <a:cubicBezTo>
                    <a:pt x="104" y="102"/>
                    <a:pt x="106" y="100"/>
                    <a:pt x="108" y="100"/>
                  </a:cubicBezTo>
                  <a:cubicBezTo>
                    <a:pt x="142" y="100"/>
                    <a:pt x="142" y="100"/>
                    <a:pt x="142" y="100"/>
                  </a:cubicBezTo>
                  <a:cubicBezTo>
                    <a:pt x="144" y="100"/>
                    <a:pt x="146" y="102"/>
                    <a:pt x="146" y="104"/>
                  </a:cubicBezTo>
                  <a:close/>
                  <a:moveTo>
                    <a:pt x="54" y="63"/>
                  </a:moveTo>
                  <a:cubicBezTo>
                    <a:pt x="62" y="63"/>
                    <a:pt x="68" y="71"/>
                    <a:pt x="68" y="80"/>
                  </a:cubicBezTo>
                  <a:cubicBezTo>
                    <a:pt x="68" y="89"/>
                    <a:pt x="62" y="97"/>
                    <a:pt x="54" y="97"/>
                  </a:cubicBezTo>
                  <a:cubicBezTo>
                    <a:pt x="46" y="97"/>
                    <a:pt x="40" y="89"/>
                    <a:pt x="40" y="80"/>
                  </a:cubicBezTo>
                  <a:cubicBezTo>
                    <a:pt x="40" y="71"/>
                    <a:pt x="46" y="63"/>
                    <a:pt x="54" y="63"/>
                  </a:cubicBezTo>
                  <a:close/>
                  <a:moveTo>
                    <a:pt x="34" y="14"/>
                  </a:moveTo>
                  <a:cubicBezTo>
                    <a:pt x="34" y="10"/>
                    <a:pt x="36" y="7"/>
                    <a:pt x="40" y="7"/>
                  </a:cubicBezTo>
                  <a:cubicBezTo>
                    <a:pt x="41" y="7"/>
                    <a:pt x="41" y="7"/>
                    <a:pt x="41" y="7"/>
                  </a:cubicBezTo>
                  <a:cubicBezTo>
                    <a:pt x="45" y="7"/>
                    <a:pt x="47" y="10"/>
                    <a:pt x="47" y="14"/>
                  </a:cubicBezTo>
                  <a:cubicBezTo>
                    <a:pt x="47" y="28"/>
                    <a:pt x="47" y="28"/>
                    <a:pt x="47" y="28"/>
                  </a:cubicBezTo>
                  <a:cubicBezTo>
                    <a:pt x="47" y="32"/>
                    <a:pt x="44" y="35"/>
                    <a:pt x="40" y="35"/>
                  </a:cubicBezTo>
                  <a:cubicBezTo>
                    <a:pt x="40" y="35"/>
                    <a:pt x="40" y="35"/>
                    <a:pt x="40" y="35"/>
                  </a:cubicBezTo>
                  <a:cubicBezTo>
                    <a:pt x="36" y="35"/>
                    <a:pt x="34" y="32"/>
                    <a:pt x="34" y="28"/>
                  </a:cubicBezTo>
                  <a:lnTo>
                    <a:pt x="34" y="14"/>
                  </a:lnTo>
                  <a:close/>
                  <a:moveTo>
                    <a:pt x="79" y="123"/>
                  </a:moveTo>
                  <a:cubicBezTo>
                    <a:pt x="31" y="123"/>
                    <a:pt x="31" y="123"/>
                    <a:pt x="31" y="123"/>
                  </a:cubicBezTo>
                  <a:cubicBezTo>
                    <a:pt x="31" y="123"/>
                    <a:pt x="26" y="122"/>
                    <a:pt x="26" y="117"/>
                  </a:cubicBezTo>
                  <a:cubicBezTo>
                    <a:pt x="28" y="113"/>
                    <a:pt x="28" y="113"/>
                    <a:pt x="28" y="113"/>
                  </a:cubicBezTo>
                  <a:cubicBezTo>
                    <a:pt x="28" y="113"/>
                    <a:pt x="31" y="107"/>
                    <a:pt x="35" y="103"/>
                  </a:cubicBezTo>
                  <a:cubicBezTo>
                    <a:pt x="39" y="98"/>
                    <a:pt x="44" y="103"/>
                    <a:pt x="44" y="103"/>
                  </a:cubicBezTo>
                  <a:cubicBezTo>
                    <a:pt x="44" y="103"/>
                    <a:pt x="46" y="107"/>
                    <a:pt x="54" y="107"/>
                  </a:cubicBezTo>
                  <a:cubicBezTo>
                    <a:pt x="56" y="107"/>
                    <a:pt x="56" y="107"/>
                    <a:pt x="56" y="107"/>
                  </a:cubicBezTo>
                  <a:cubicBezTo>
                    <a:pt x="63" y="107"/>
                    <a:pt x="65" y="103"/>
                    <a:pt x="65" y="103"/>
                  </a:cubicBezTo>
                  <a:cubicBezTo>
                    <a:pt x="65" y="103"/>
                    <a:pt x="70" y="98"/>
                    <a:pt x="74" y="103"/>
                  </a:cubicBezTo>
                  <a:cubicBezTo>
                    <a:pt x="78" y="107"/>
                    <a:pt x="81" y="113"/>
                    <a:pt x="81" y="113"/>
                  </a:cubicBezTo>
                  <a:cubicBezTo>
                    <a:pt x="83" y="117"/>
                    <a:pt x="83" y="117"/>
                    <a:pt x="83" y="117"/>
                  </a:cubicBezTo>
                  <a:cubicBezTo>
                    <a:pt x="83" y="122"/>
                    <a:pt x="79" y="123"/>
                    <a:pt x="79" y="123"/>
                  </a:cubicBezTo>
                  <a:close/>
                  <a:moveTo>
                    <a:pt x="143" y="124"/>
                  </a:moveTo>
                  <a:cubicBezTo>
                    <a:pt x="107" y="124"/>
                    <a:pt x="107" y="124"/>
                    <a:pt x="107" y="124"/>
                  </a:cubicBezTo>
                  <a:cubicBezTo>
                    <a:pt x="105" y="124"/>
                    <a:pt x="103" y="121"/>
                    <a:pt x="103" y="119"/>
                  </a:cubicBezTo>
                  <a:cubicBezTo>
                    <a:pt x="103" y="118"/>
                    <a:pt x="105" y="116"/>
                    <a:pt x="107" y="116"/>
                  </a:cubicBezTo>
                  <a:cubicBezTo>
                    <a:pt x="143" y="116"/>
                    <a:pt x="143" y="116"/>
                    <a:pt x="143" y="116"/>
                  </a:cubicBezTo>
                  <a:cubicBezTo>
                    <a:pt x="145" y="116"/>
                    <a:pt x="146" y="118"/>
                    <a:pt x="146" y="119"/>
                  </a:cubicBezTo>
                  <a:cubicBezTo>
                    <a:pt x="146" y="121"/>
                    <a:pt x="145" y="124"/>
                    <a:pt x="143" y="124"/>
                  </a:cubicBezTo>
                  <a:close/>
                  <a:moveTo>
                    <a:pt x="160" y="76"/>
                  </a:moveTo>
                  <a:cubicBezTo>
                    <a:pt x="111" y="76"/>
                    <a:pt x="111" y="76"/>
                    <a:pt x="111" y="76"/>
                  </a:cubicBezTo>
                  <a:cubicBezTo>
                    <a:pt x="107" y="76"/>
                    <a:pt x="104" y="73"/>
                    <a:pt x="104" y="69"/>
                  </a:cubicBezTo>
                  <a:cubicBezTo>
                    <a:pt x="104" y="65"/>
                    <a:pt x="107" y="63"/>
                    <a:pt x="111" y="63"/>
                  </a:cubicBezTo>
                  <a:cubicBezTo>
                    <a:pt x="160" y="63"/>
                    <a:pt x="160" y="63"/>
                    <a:pt x="160" y="63"/>
                  </a:cubicBezTo>
                  <a:cubicBezTo>
                    <a:pt x="164" y="63"/>
                    <a:pt x="167" y="65"/>
                    <a:pt x="167" y="69"/>
                  </a:cubicBezTo>
                  <a:cubicBezTo>
                    <a:pt x="167" y="73"/>
                    <a:pt x="164" y="76"/>
                    <a:pt x="160"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4" name="Freeform 90">
              <a:extLst>
                <a:ext uri="{FF2B5EF4-FFF2-40B4-BE49-F238E27FC236}">
                  <a16:creationId xmlns:a16="http://schemas.microsoft.com/office/drawing/2014/main" id="{4E797AD0-2704-47E4-AE55-ADBDD509C4C2}"/>
                </a:ext>
              </a:extLst>
            </p:cNvPr>
            <p:cNvSpPr>
              <a:spLocks noEditPoints="1"/>
            </p:cNvSpPr>
            <p:nvPr userDrawn="1"/>
          </p:nvSpPr>
          <p:spPr bwMode="auto">
            <a:xfrm rot="10009264">
              <a:off x="5961723" y="5065555"/>
              <a:ext cx="676275" cy="752475"/>
            </a:xfrm>
            <a:custGeom>
              <a:avLst/>
              <a:gdLst>
                <a:gd name="T0" fmla="*/ 160 w 180"/>
                <a:gd name="T1" fmla="*/ 200 h 200"/>
                <a:gd name="T2" fmla="*/ 52 w 180"/>
                <a:gd name="T3" fmla="*/ 200 h 200"/>
                <a:gd name="T4" fmla="*/ 32 w 180"/>
                <a:gd name="T5" fmla="*/ 180 h 200"/>
                <a:gd name="T6" fmla="*/ 32 w 180"/>
                <a:gd name="T7" fmla="*/ 48 h 200"/>
                <a:gd name="T8" fmla="*/ 52 w 180"/>
                <a:gd name="T9" fmla="*/ 28 h 200"/>
                <a:gd name="T10" fmla="*/ 160 w 180"/>
                <a:gd name="T11" fmla="*/ 28 h 200"/>
                <a:gd name="T12" fmla="*/ 180 w 180"/>
                <a:gd name="T13" fmla="*/ 48 h 200"/>
                <a:gd name="T14" fmla="*/ 180 w 180"/>
                <a:gd name="T15" fmla="*/ 180 h 200"/>
                <a:gd name="T16" fmla="*/ 160 w 180"/>
                <a:gd name="T17" fmla="*/ 200 h 200"/>
                <a:gd name="T18" fmla="*/ 168 w 180"/>
                <a:gd name="T19" fmla="*/ 40 h 200"/>
                <a:gd name="T20" fmla="*/ 44 w 180"/>
                <a:gd name="T21" fmla="*/ 40 h 200"/>
                <a:gd name="T22" fmla="*/ 44 w 180"/>
                <a:gd name="T23" fmla="*/ 172 h 200"/>
                <a:gd name="T24" fmla="*/ 168 w 180"/>
                <a:gd name="T25" fmla="*/ 172 h 200"/>
                <a:gd name="T26" fmla="*/ 168 w 180"/>
                <a:gd name="T27" fmla="*/ 40 h 200"/>
                <a:gd name="T28" fmla="*/ 136 w 180"/>
                <a:gd name="T29" fmla="*/ 15 h 200"/>
                <a:gd name="T30" fmla="*/ 148 w 180"/>
                <a:gd name="T31" fmla="*/ 15 h 200"/>
                <a:gd name="T32" fmla="*/ 148 w 180"/>
                <a:gd name="T33" fmla="*/ 24 h 200"/>
                <a:gd name="T34" fmla="*/ 136 w 180"/>
                <a:gd name="T35" fmla="*/ 24 h 200"/>
                <a:gd name="T36" fmla="*/ 136 w 180"/>
                <a:gd name="T37" fmla="*/ 15 h 200"/>
                <a:gd name="T38" fmla="*/ 136 w 180"/>
                <a:gd name="T39" fmla="*/ 12 h 200"/>
                <a:gd name="T40" fmla="*/ 12 w 180"/>
                <a:gd name="T41" fmla="*/ 12 h 200"/>
                <a:gd name="T42" fmla="*/ 12 w 180"/>
                <a:gd name="T43" fmla="*/ 144 h 200"/>
                <a:gd name="T44" fmla="*/ 16 w 180"/>
                <a:gd name="T45" fmla="*/ 144 h 200"/>
                <a:gd name="T46" fmla="*/ 20 w 180"/>
                <a:gd name="T47" fmla="*/ 144 h 200"/>
                <a:gd name="T48" fmla="*/ 28 w 180"/>
                <a:gd name="T49" fmla="*/ 144 h 200"/>
                <a:gd name="T50" fmla="*/ 28 w 180"/>
                <a:gd name="T51" fmla="*/ 172 h 200"/>
                <a:gd name="T52" fmla="*/ 16 w 180"/>
                <a:gd name="T53" fmla="*/ 172 h 200"/>
                <a:gd name="T54" fmla="*/ 16 w 180"/>
                <a:gd name="T55" fmla="*/ 171 h 200"/>
                <a:gd name="T56" fmla="*/ 0 w 180"/>
                <a:gd name="T57" fmla="*/ 152 h 200"/>
                <a:gd name="T58" fmla="*/ 0 w 180"/>
                <a:gd name="T59" fmla="*/ 20 h 200"/>
                <a:gd name="T60" fmla="*/ 20 w 180"/>
                <a:gd name="T61" fmla="*/ 0 h 200"/>
                <a:gd name="T62" fmla="*/ 128 w 180"/>
                <a:gd name="T63" fmla="*/ 0 h 200"/>
                <a:gd name="T64" fmla="*/ 147 w 180"/>
                <a:gd name="T65" fmla="*/ 15 h 200"/>
                <a:gd name="T66" fmla="*/ 136 w 180"/>
                <a:gd name="T67" fmla="*/ 15 h 200"/>
                <a:gd name="T68" fmla="*/ 136 w 180"/>
                <a:gd name="T69" fmla="*/ 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0" h="200">
                  <a:moveTo>
                    <a:pt x="160" y="200"/>
                  </a:moveTo>
                  <a:cubicBezTo>
                    <a:pt x="52" y="200"/>
                    <a:pt x="52" y="200"/>
                    <a:pt x="52" y="200"/>
                  </a:cubicBezTo>
                  <a:cubicBezTo>
                    <a:pt x="40" y="200"/>
                    <a:pt x="32" y="191"/>
                    <a:pt x="32" y="180"/>
                  </a:cubicBezTo>
                  <a:cubicBezTo>
                    <a:pt x="32" y="48"/>
                    <a:pt x="32" y="48"/>
                    <a:pt x="32" y="48"/>
                  </a:cubicBezTo>
                  <a:cubicBezTo>
                    <a:pt x="32" y="37"/>
                    <a:pt x="40" y="28"/>
                    <a:pt x="52" y="28"/>
                  </a:cubicBezTo>
                  <a:cubicBezTo>
                    <a:pt x="160" y="28"/>
                    <a:pt x="160" y="28"/>
                    <a:pt x="160" y="28"/>
                  </a:cubicBezTo>
                  <a:cubicBezTo>
                    <a:pt x="171" y="28"/>
                    <a:pt x="180" y="37"/>
                    <a:pt x="180" y="48"/>
                  </a:cubicBezTo>
                  <a:cubicBezTo>
                    <a:pt x="180" y="180"/>
                    <a:pt x="180" y="180"/>
                    <a:pt x="180" y="180"/>
                  </a:cubicBezTo>
                  <a:cubicBezTo>
                    <a:pt x="180" y="191"/>
                    <a:pt x="171" y="200"/>
                    <a:pt x="160" y="200"/>
                  </a:cubicBezTo>
                  <a:close/>
                  <a:moveTo>
                    <a:pt x="168" y="40"/>
                  </a:moveTo>
                  <a:cubicBezTo>
                    <a:pt x="44" y="40"/>
                    <a:pt x="44" y="40"/>
                    <a:pt x="44" y="40"/>
                  </a:cubicBezTo>
                  <a:cubicBezTo>
                    <a:pt x="44" y="172"/>
                    <a:pt x="44" y="172"/>
                    <a:pt x="44" y="172"/>
                  </a:cubicBezTo>
                  <a:cubicBezTo>
                    <a:pt x="168" y="172"/>
                    <a:pt x="168" y="172"/>
                    <a:pt x="168" y="172"/>
                  </a:cubicBezTo>
                  <a:lnTo>
                    <a:pt x="168" y="40"/>
                  </a:lnTo>
                  <a:close/>
                  <a:moveTo>
                    <a:pt x="136" y="15"/>
                  </a:moveTo>
                  <a:cubicBezTo>
                    <a:pt x="148" y="15"/>
                    <a:pt x="148" y="15"/>
                    <a:pt x="148" y="15"/>
                  </a:cubicBezTo>
                  <a:cubicBezTo>
                    <a:pt x="148" y="24"/>
                    <a:pt x="148" y="24"/>
                    <a:pt x="148" y="24"/>
                  </a:cubicBezTo>
                  <a:cubicBezTo>
                    <a:pt x="136" y="24"/>
                    <a:pt x="136" y="24"/>
                    <a:pt x="136" y="24"/>
                  </a:cubicBezTo>
                  <a:lnTo>
                    <a:pt x="136" y="15"/>
                  </a:lnTo>
                  <a:close/>
                  <a:moveTo>
                    <a:pt x="136" y="12"/>
                  </a:moveTo>
                  <a:cubicBezTo>
                    <a:pt x="12" y="12"/>
                    <a:pt x="12" y="12"/>
                    <a:pt x="12" y="12"/>
                  </a:cubicBezTo>
                  <a:cubicBezTo>
                    <a:pt x="12" y="144"/>
                    <a:pt x="12" y="144"/>
                    <a:pt x="12" y="144"/>
                  </a:cubicBezTo>
                  <a:cubicBezTo>
                    <a:pt x="16" y="144"/>
                    <a:pt x="16" y="144"/>
                    <a:pt x="16" y="144"/>
                  </a:cubicBezTo>
                  <a:cubicBezTo>
                    <a:pt x="20" y="144"/>
                    <a:pt x="20" y="144"/>
                    <a:pt x="20" y="144"/>
                  </a:cubicBezTo>
                  <a:cubicBezTo>
                    <a:pt x="28" y="144"/>
                    <a:pt x="28" y="144"/>
                    <a:pt x="28" y="144"/>
                  </a:cubicBezTo>
                  <a:cubicBezTo>
                    <a:pt x="28" y="172"/>
                    <a:pt x="28" y="172"/>
                    <a:pt x="28" y="172"/>
                  </a:cubicBezTo>
                  <a:cubicBezTo>
                    <a:pt x="16" y="172"/>
                    <a:pt x="16" y="172"/>
                    <a:pt x="16" y="172"/>
                  </a:cubicBezTo>
                  <a:cubicBezTo>
                    <a:pt x="16" y="171"/>
                    <a:pt x="16" y="171"/>
                    <a:pt x="16" y="171"/>
                  </a:cubicBezTo>
                  <a:cubicBezTo>
                    <a:pt x="6" y="169"/>
                    <a:pt x="0" y="161"/>
                    <a:pt x="0" y="152"/>
                  </a:cubicBezTo>
                  <a:cubicBezTo>
                    <a:pt x="0" y="20"/>
                    <a:pt x="0" y="20"/>
                    <a:pt x="0" y="20"/>
                  </a:cubicBezTo>
                  <a:cubicBezTo>
                    <a:pt x="0" y="9"/>
                    <a:pt x="8" y="0"/>
                    <a:pt x="20" y="0"/>
                  </a:cubicBezTo>
                  <a:cubicBezTo>
                    <a:pt x="128" y="0"/>
                    <a:pt x="128" y="0"/>
                    <a:pt x="128" y="0"/>
                  </a:cubicBezTo>
                  <a:cubicBezTo>
                    <a:pt x="137" y="0"/>
                    <a:pt x="145" y="6"/>
                    <a:pt x="147" y="15"/>
                  </a:cubicBezTo>
                  <a:cubicBezTo>
                    <a:pt x="136" y="15"/>
                    <a:pt x="136" y="15"/>
                    <a:pt x="136" y="15"/>
                  </a:cubicBezTo>
                  <a:lnTo>
                    <a:pt x="13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5" name="Freeform 91">
              <a:extLst>
                <a:ext uri="{FF2B5EF4-FFF2-40B4-BE49-F238E27FC236}">
                  <a16:creationId xmlns:a16="http://schemas.microsoft.com/office/drawing/2014/main" id="{29879EEA-CBDA-4E57-BD57-979127DB7F1C}"/>
                </a:ext>
              </a:extLst>
            </p:cNvPr>
            <p:cNvSpPr>
              <a:spLocks noEditPoints="1"/>
            </p:cNvSpPr>
            <p:nvPr userDrawn="1"/>
          </p:nvSpPr>
          <p:spPr bwMode="auto">
            <a:xfrm rot="20847450">
              <a:off x="9102181" y="4506643"/>
              <a:ext cx="1026145" cy="965401"/>
            </a:xfrm>
            <a:custGeom>
              <a:avLst/>
              <a:gdLst>
                <a:gd name="T0" fmla="*/ 180 w 200"/>
                <a:gd name="T1" fmla="*/ 152 h 188"/>
                <a:gd name="T2" fmla="*/ 163 w 200"/>
                <a:gd name="T3" fmla="*/ 152 h 188"/>
                <a:gd name="T4" fmla="*/ 138 w 200"/>
                <a:gd name="T5" fmla="*/ 188 h 188"/>
                <a:gd name="T6" fmla="*/ 114 w 200"/>
                <a:gd name="T7" fmla="*/ 152 h 188"/>
                <a:gd name="T8" fmla="*/ 20 w 200"/>
                <a:gd name="T9" fmla="*/ 152 h 188"/>
                <a:gd name="T10" fmla="*/ 0 w 200"/>
                <a:gd name="T11" fmla="*/ 132 h 188"/>
                <a:gd name="T12" fmla="*/ 0 w 200"/>
                <a:gd name="T13" fmla="*/ 20 h 188"/>
                <a:gd name="T14" fmla="*/ 20 w 200"/>
                <a:gd name="T15" fmla="*/ 0 h 188"/>
                <a:gd name="T16" fmla="*/ 180 w 200"/>
                <a:gd name="T17" fmla="*/ 0 h 188"/>
                <a:gd name="T18" fmla="*/ 200 w 200"/>
                <a:gd name="T19" fmla="*/ 20 h 188"/>
                <a:gd name="T20" fmla="*/ 200 w 200"/>
                <a:gd name="T21" fmla="*/ 132 h 188"/>
                <a:gd name="T22" fmla="*/ 180 w 200"/>
                <a:gd name="T23" fmla="*/ 152 h 188"/>
                <a:gd name="T24" fmla="*/ 43 w 200"/>
                <a:gd name="T25" fmla="*/ 60 h 188"/>
                <a:gd name="T26" fmla="*/ 24 w 200"/>
                <a:gd name="T27" fmla="*/ 78 h 188"/>
                <a:gd name="T28" fmla="*/ 43 w 200"/>
                <a:gd name="T29" fmla="*/ 97 h 188"/>
                <a:gd name="T30" fmla="*/ 61 w 200"/>
                <a:gd name="T31" fmla="*/ 78 h 188"/>
                <a:gd name="T32" fmla="*/ 43 w 200"/>
                <a:gd name="T33" fmla="*/ 60 h 188"/>
                <a:gd name="T34" fmla="*/ 99 w 200"/>
                <a:gd name="T35" fmla="*/ 60 h 188"/>
                <a:gd name="T36" fmla="*/ 80 w 200"/>
                <a:gd name="T37" fmla="*/ 78 h 188"/>
                <a:gd name="T38" fmla="*/ 99 w 200"/>
                <a:gd name="T39" fmla="*/ 97 h 188"/>
                <a:gd name="T40" fmla="*/ 117 w 200"/>
                <a:gd name="T41" fmla="*/ 78 h 188"/>
                <a:gd name="T42" fmla="*/ 99 w 200"/>
                <a:gd name="T43" fmla="*/ 60 h 188"/>
                <a:gd name="T44" fmla="*/ 155 w 200"/>
                <a:gd name="T45" fmla="*/ 60 h 188"/>
                <a:gd name="T46" fmla="*/ 136 w 200"/>
                <a:gd name="T47" fmla="*/ 78 h 188"/>
                <a:gd name="T48" fmla="*/ 155 w 200"/>
                <a:gd name="T49" fmla="*/ 97 h 188"/>
                <a:gd name="T50" fmla="*/ 173 w 200"/>
                <a:gd name="T51" fmla="*/ 78 h 188"/>
                <a:gd name="T52" fmla="*/ 155 w 200"/>
                <a:gd name="T5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88">
                  <a:moveTo>
                    <a:pt x="180" y="152"/>
                  </a:moveTo>
                  <a:cubicBezTo>
                    <a:pt x="163" y="152"/>
                    <a:pt x="163" y="152"/>
                    <a:pt x="163" y="152"/>
                  </a:cubicBezTo>
                  <a:cubicBezTo>
                    <a:pt x="138" y="188"/>
                    <a:pt x="138" y="188"/>
                    <a:pt x="138" y="188"/>
                  </a:cubicBezTo>
                  <a:cubicBezTo>
                    <a:pt x="114" y="152"/>
                    <a:pt x="114" y="152"/>
                    <a:pt x="114" y="152"/>
                  </a:cubicBezTo>
                  <a:cubicBezTo>
                    <a:pt x="20" y="152"/>
                    <a:pt x="20" y="152"/>
                    <a:pt x="20" y="152"/>
                  </a:cubicBezTo>
                  <a:cubicBezTo>
                    <a:pt x="8" y="152"/>
                    <a:pt x="0" y="143"/>
                    <a:pt x="0" y="132"/>
                  </a:cubicBezTo>
                  <a:cubicBezTo>
                    <a:pt x="0" y="20"/>
                    <a:pt x="0" y="20"/>
                    <a:pt x="0" y="20"/>
                  </a:cubicBezTo>
                  <a:cubicBezTo>
                    <a:pt x="0" y="9"/>
                    <a:pt x="8" y="0"/>
                    <a:pt x="20" y="0"/>
                  </a:cubicBezTo>
                  <a:cubicBezTo>
                    <a:pt x="180" y="0"/>
                    <a:pt x="180" y="0"/>
                    <a:pt x="180" y="0"/>
                  </a:cubicBezTo>
                  <a:cubicBezTo>
                    <a:pt x="191" y="0"/>
                    <a:pt x="200" y="9"/>
                    <a:pt x="200" y="20"/>
                  </a:cubicBezTo>
                  <a:cubicBezTo>
                    <a:pt x="200" y="132"/>
                    <a:pt x="200" y="132"/>
                    <a:pt x="200" y="132"/>
                  </a:cubicBezTo>
                  <a:cubicBezTo>
                    <a:pt x="200" y="143"/>
                    <a:pt x="191" y="152"/>
                    <a:pt x="180" y="152"/>
                  </a:cubicBezTo>
                  <a:close/>
                  <a:moveTo>
                    <a:pt x="43" y="60"/>
                  </a:moveTo>
                  <a:cubicBezTo>
                    <a:pt x="33" y="60"/>
                    <a:pt x="24" y="68"/>
                    <a:pt x="24" y="78"/>
                  </a:cubicBezTo>
                  <a:cubicBezTo>
                    <a:pt x="24" y="88"/>
                    <a:pt x="33" y="97"/>
                    <a:pt x="43" y="97"/>
                  </a:cubicBezTo>
                  <a:cubicBezTo>
                    <a:pt x="53" y="97"/>
                    <a:pt x="61" y="88"/>
                    <a:pt x="61" y="78"/>
                  </a:cubicBezTo>
                  <a:cubicBezTo>
                    <a:pt x="61" y="68"/>
                    <a:pt x="53" y="60"/>
                    <a:pt x="43" y="60"/>
                  </a:cubicBezTo>
                  <a:close/>
                  <a:moveTo>
                    <a:pt x="99" y="60"/>
                  </a:moveTo>
                  <a:cubicBezTo>
                    <a:pt x="89" y="60"/>
                    <a:pt x="80" y="68"/>
                    <a:pt x="80" y="78"/>
                  </a:cubicBezTo>
                  <a:cubicBezTo>
                    <a:pt x="80" y="88"/>
                    <a:pt x="89" y="97"/>
                    <a:pt x="99" y="97"/>
                  </a:cubicBezTo>
                  <a:cubicBezTo>
                    <a:pt x="109" y="97"/>
                    <a:pt x="117" y="88"/>
                    <a:pt x="117" y="78"/>
                  </a:cubicBezTo>
                  <a:cubicBezTo>
                    <a:pt x="117" y="68"/>
                    <a:pt x="109" y="60"/>
                    <a:pt x="99" y="60"/>
                  </a:cubicBezTo>
                  <a:close/>
                  <a:moveTo>
                    <a:pt x="155" y="60"/>
                  </a:moveTo>
                  <a:cubicBezTo>
                    <a:pt x="145" y="60"/>
                    <a:pt x="136" y="68"/>
                    <a:pt x="136" y="78"/>
                  </a:cubicBezTo>
                  <a:cubicBezTo>
                    <a:pt x="136" y="88"/>
                    <a:pt x="145" y="97"/>
                    <a:pt x="155" y="97"/>
                  </a:cubicBezTo>
                  <a:cubicBezTo>
                    <a:pt x="165" y="97"/>
                    <a:pt x="173" y="88"/>
                    <a:pt x="173" y="78"/>
                  </a:cubicBezTo>
                  <a:cubicBezTo>
                    <a:pt x="173" y="68"/>
                    <a:pt x="165" y="60"/>
                    <a:pt x="155" y="6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92">
              <a:extLst>
                <a:ext uri="{FF2B5EF4-FFF2-40B4-BE49-F238E27FC236}">
                  <a16:creationId xmlns:a16="http://schemas.microsoft.com/office/drawing/2014/main" id="{57D3002A-DADE-4E14-8B5D-C25D74B42B9A}"/>
                </a:ext>
              </a:extLst>
            </p:cNvPr>
            <p:cNvSpPr>
              <a:spLocks/>
            </p:cNvSpPr>
            <p:nvPr userDrawn="1"/>
          </p:nvSpPr>
          <p:spPr bwMode="auto">
            <a:xfrm>
              <a:off x="11754729" y="3037079"/>
              <a:ext cx="508000" cy="782638"/>
            </a:xfrm>
            <a:custGeom>
              <a:avLst/>
              <a:gdLst>
                <a:gd name="T0" fmla="*/ 79 w 135"/>
                <a:gd name="T1" fmla="*/ 0 h 208"/>
                <a:gd name="T2" fmla="*/ 60 w 135"/>
                <a:gd name="T3" fmla="*/ 0 h 208"/>
                <a:gd name="T4" fmla="*/ 60 w 135"/>
                <a:gd name="T5" fmla="*/ 141 h 208"/>
                <a:gd name="T6" fmla="*/ 2 w 135"/>
                <a:gd name="T7" fmla="*/ 168 h 208"/>
                <a:gd name="T8" fmla="*/ 7 w 135"/>
                <a:gd name="T9" fmla="*/ 188 h 208"/>
                <a:gd name="T10" fmla="*/ 80 w 135"/>
                <a:gd name="T11" fmla="*/ 176 h 208"/>
                <a:gd name="T12" fmla="*/ 88 w 135"/>
                <a:gd name="T13" fmla="*/ 136 h 208"/>
                <a:gd name="T14" fmla="*/ 88 w 135"/>
                <a:gd name="T15" fmla="*/ 51 h 208"/>
                <a:gd name="T16" fmla="*/ 114 w 135"/>
                <a:gd name="T17" fmla="*/ 81 h 208"/>
                <a:gd name="T18" fmla="*/ 110 w 135"/>
                <a:gd name="T19" fmla="*/ 112 h 208"/>
                <a:gd name="T20" fmla="*/ 108 w 135"/>
                <a:gd name="T21" fmla="*/ 118 h 208"/>
                <a:gd name="T22" fmla="*/ 122 w 135"/>
                <a:gd name="T23" fmla="*/ 107 h 208"/>
                <a:gd name="T24" fmla="*/ 127 w 135"/>
                <a:gd name="T25" fmla="*/ 90 h 208"/>
                <a:gd name="T26" fmla="*/ 79 w 135"/>
                <a:gd name="T2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08">
                  <a:moveTo>
                    <a:pt x="79" y="0"/>
                  </a:moveTo>
                  <a:cubicBezTo>
                    <a:pt x="60" y="0"/>
                    <a:pt x="60" y="0"/>
                    <a:pt x="60" y="0"/>
                  </a:cubicBezTo>
                  <a:cubicBezTo>
                    <a:pt x="60" y="141"/>
                    <a:pt x="60" y="141"/>
                    <a:pt x="60" y="141"/>
                  </a:cubicBezTo>
                  <a:cubicBezTo>
                    <a:pt x="34" y="130"/>
                    <a:pt x="7" y="145"/>
                    <a:pt x="2" y="168"/>
                  </a:cubicBezTo>
                  <a:cubicBezTo>
                    <a:pt x="0" y="176"/>
                    <a:pt x="4" y="184"/>
                    <a:pt x="7" y="188"/>
                  </a:cubicBezTo>
                  <a:cubicBezTo>
                    <a:pt x="24" y="208"/>
                    <a:pt x="63" y="199"/>
                    <a:pt x="80" y="176"/>
                  </a:cubicBezTo>
                  <a:cubicBezTo>
                    <a:pt x="88" y="166"/>
                    <a:pt x="88" y="158"/>
                    <a:pt x="88" y="136"/>
                  </a:cubicBezTo>
                  <a:cubicBezTo>
                    <a:pt x="88" y="51"/>
                    <a:pt x="88" y="51"/>
                    <a:pt x="88" y="51"/>
                  </a:cubicBezTo>
                  <a:cubicBezTo>
                    <a:pt x="98" y="59"/>
                    <a:pt x="110" y="66"/>
                    <a:pt x="114" y="81"/>
                  </a:cubicBezTo>
                  <a:cubicBezTo>
                    <a:pt x="117" y="90"/>
                    <a:pt x="113" y="104"/>
                    <a:pt x="110" y="112"/>
                  </a:cubicBezTo>
                  <a:cubicBezTo>
                    <a:pt x="109" y="114"/>
                    <a:pt x="107" y="116"/>
                    <a:pt x="108" y="118"/>
                  </a:cubicBezTo>
                  <a:cubicBezTo>
                    <a:pt x="116" y="124"/>
                    <a:pt x="119" y="112"/>
                    <a:pt x="122" y="107"/>
                  </a:cubicBezTo>
                  <a:cubicBezTo>
                    <a:pt x="124" y="102"/>
                    <a:pt x="126" y="95"/>
                    <a:pt x="127" y="90"/>
                  </a:cubicBezTo>
                  <a:cubicBezTo>
                    <a:pt x="135" y="41"/>
                    <a:pt x="84" y="38"/>
                    <a:pt x="79"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94">
              <a:extLst>
                <a:ext uri="{FF2B5EF4-FFF2-40B4-BE49-F238E27FC236}">
                  <a16:creationId xmlns:a16="http://schemas.microsoft.com/office/drawing/2014/main" id="{3D1F4C11-4F16-42CE-B317-C620E9EE36DD}"/>
                </a:ext>
              </a:extLst>
            </p:cNvPr>
            <p:cNvSpPr>
              <a:spLocks noEditPoints="1"/>
            </p:cNvSpPr>
            <p:nvPr userDrawn="1"/>
          </p:nvSpPr>
          <p:spPr bwMode="auto">
            <a:xfrm>
              <a:off x="1975795" y="4753204"/>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95">
              <a:extLst>
                <a:ext uri="{FF2B5EF4-FFF2-40B4-BE49-F238E27FC236}">
                  <a16:creationId xmlns:a16="http://schemas.microsoft.com/office/drawing/2014/main" id="{8656751E-2D58-448D-8535-B2286046B877}"/>
                </a:ext>
              </a:extLst>
            </p:cNvPr>
            <p:cNvSpPr>
              <a:spLocks noEditPoints="1"/>
            </p:cNvSpPr>
            <p:nvPr userDrawn="1"/>
          </p:nvSpPr>
          <p:spPr bwMode="auto">
            <a:xfrm rot="3027353">
              <a:off x="4701560" y="3325485"/>
              <a:ext cx="466725" cy="752475"/>
            </a:xfrm>
            <a:custGeom>
              <a:avLst/>
              <a:gdLst>
                <a:gd name="T0" fmla="*/ 70 w 124"/>
                <a:gd name="T1" fmla="*/ 160 h 200"/>
                <a:gd name="T2" fmla="*/ 70 w 124"/>
                <a:gd name="T3" fmla="*/ 184 h 200"/>
                <a:gd name="T4" fmla="*/ 97 w 124"/>
                <a:gd name="T5" fmla="*/ 184 h 200"/>
                <a:gd name="T6" fmla="*/ 97 w 124"/>
                <a:gd name="T7" fmla="*/ 200 h 200"/>
                <a:gd name="T8" fmla="*/ 25 w 124"/>
                <a:gd name="T9" fmla="*/ 200 h 200"/>
                <a:gd name="T10" fmla="*/ 25 w 124"/>
                <a:gd name="T11" fmla="*/ 184 h 200"/>
                <a:gd name="T12" fmla="*/ 53 w 124"/>
                <a:gd name="T13" fmla="*/ 184 h 200"/>
                <a:gd name="T14" fmla="*/ 53 w 124"/>
                <a:gd name="T15" fmla="*/ 160 h 200"/>
                <a:gd name="T16" fmla="*/ 0 w 124"/>
                <a:gd name="T17" fmla="*/ 98 h 200"/>
                <a:gd name="T18" fmla="*/ 0 w 124"/>
                <a:gd name="T19" fmla="*/ 76 h 200"/>
                <a:gd name="T20" fmla="*/ 17 w 124"/>
                <a:gd name="T21" fmla="*/ 76 h 200"/>
                <a:gd name="T22" fmla="*/ 17 w 124"/>
                <a:gd name="T23" fmla="*/ 98 h 200"/>
                <a:gd name="T24" fmla="*/ 30 w 124"/>
                <a:gd name="T25" fmla="*/ 130 h 200"/>
                <a:gd name="T26" fmla="*/ 62 w 124"/>
                <a:gd name="T27" fmla="*/ 144 h 200"/>
                <a:gd name="T28" fmla="*/ 94 w 124"/>
                <a:gd name="T29" fmla="*/ 130 h 200"/>
                <a:gd name="T30" fmla="*/ 105 w 124"/>
                <a:gd name="T31" fmla="*/ 98 h 200"/>
                <a:gd name="T32" fmla="*/ 105 w 124"/>
                <a:gd name="T33" fmla="*/ 76 h 200"/>
                <a:gd name="T34" fmla="*/ 124 w 124"/>
                <a:gd name="T35" fmla="*/ 76 h 200"/>
                <a:gd name="T36" fmla="*/ 124 w 124"/>
                <a:gd name="T37" fmla="*/ 98 h 200"/>
                <a:gd name="T38" fmla="*/ 70 w 124"/>
                <a:gd name="T39" fmla="*/ 160 h 200"/>
                <a:gd name="T40" fmla="*/ 63 w 124"/>
                <a:gd name="T41" fmla="*/ 132 h 200"/>
                <a:gd name="T42" fmla="*/ 29 w 124"/>
                <a:gd name="T43" fmla="*/ 97 h 200"/>
                <a:gd name="T44" fmla="*/ 29 w 124"/>
                <a:gd name="T45" fmla="*/ 88 h 200"/>
                <a:gd name="T46" fmla="*/ 77 w 124"/>
                <a:gd name="T47" fmla="*/ 88 h 200"/>
                <a:gd name="T48" fmla="*/ 77 w 124"/>
                <a:gd name="T49" fmla="*/ 80 h 200"/>
                <a:gd name="T50" fmla="*/ 29 w 124"/>
                <a:gd name="T51" fmla="*/ 80 h 200"/>
                <a:gd name="T52" fmla="*/ 29 w 124"/>
                <a:gd name="T53" fmla="*/ 64 h 200"/>
                <a:gd name="T54" fmla="*/ 77 w 124"/>
                <a:gd name="T55" fmla="*/ 64 h 200"/>
                <a:gd name="T56" fmla="*/ 77 w 124"/>
                <a:gd name="T57" fmla="*/ 56 h 200"/>
                <a:gd name="T58" fmla="*/ 29 w 124"/>
                <a:gd name="T59" fmla="*/ 56 h 200"/>
                <a:gd name="T60" fmla="*/ 29 w 124"/>
                <a:gd name="T61" fmla="*/ 44 h 200"/>
                <a:gd name="T62" fmla="*/ 77 w 124"/>
                <a:gd name="T63" fmla="*/ 44 h 200"/>
                <a:gd name="T64" fmla="*/ 77 w 124"/>
                <a:gd name="T65" fmla="*/ 36 h 200"/>
                <a:gd name="T66" fmla="*/ 29 w 124"/>
                <a:gd name="T67" fmla="*/ 36 h 200"/>
                <a:gd name="T68" fmla="*/ 63 w 124"/>
                <a:gd name="T69" fmla="*/ 0 h 200"/>
                <a:gd name="T70" fmla="*/ 97 w 124"/>
                <a:gd name="T71" fmla="*/ 36 h 200"/>
                <a:gd name="T72" fmla="*/ 97 w 124"/>
                <a:gd name="T73" fmla="*/ 97 h 200"/>
                <a:gd name="T74" fmla="*/ 63 w 124"/>
                <a:gd name="T75" fmla="*/ 1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200">
                  <a:moveTo>
                    <a:pt x="70" y="160"/>
                  </a:moveTo>
                  <a:cubicBezTo>
                    <a:pt x="70" y="184"/>
                    <a:pt x="70" y="184"/>
                    <a:pt x="70" y="184"/>
                  </a:cubicBezTo>
                  <a:cubicBezTo>
                    <a:pt x="97" y="184"/>
                    <a:pt x="97" y="184"/>
                    <a:pt x="97" y="184"/>
                  </a:cubicBezTo>
                  <a:cubicBezTo>
                    <a:pt x="97" y="200"/>
                    <a:pt x="97" y="200"/>
                    <a:pt x="97" y="200"/>
                  </a:cubicBezTo>
                  <a:cubicBezTo>
                    <a:pt x="25" y="200"/>
                    <a:pt x="25" y="200"/>
                    <a:pt x="25" y="200"/>
                  </a:cubicBezTo>
                  <a:cubicBezTo>
                    <a:pt x="25" y="184"/>
                    <a:pt x="25" y="184"/>
                    <a:pt x="25" y="184"/>
                  </a:cubicBezTo>
                  <a:cubicBezTo>
                    <a:pt x="53" y="184"/>
                    <a:pt x="53" y="184"/>
                    <a:pt x="53" y="184"/>
                  </a:cubicBezTo>
                  <a:cubicBezTo>
                    <a:pt x="53" y="160"/>
                    <a:pt x="53" y="160"/>
                    <a:pt x="53" y="160"/>
                  </a:cubicBezTo>
                  <a:cubicBezTo>
                    <a:pt x="23" y="156"/>
                    <a:pt x="0" y="130"/>
                    <a:pt x="0" y="98"/>
                  </a:cubicBezTo>
                  <a:cubicBezTo>
                    <a:pt x="0" y="76"/>
                    <a:pt x="0" y="76"/>
                    <a:pt x="0" y="76"/>
                  </a:cubicBezTo>
                  <a:cubicBezTo>
                    <a:pt x="17" y="76"/>
                    <a:pt x="17" y="76"/>
                    <a:pt x="17" y="76"/>
                  </a:cubicBezTo>
                  <a:cubicBezTo>
                    <a:pt x="17" y="98"/>
                    <a:pt x="17" y="98"/>
                    <a:pt x="17" y="98"/>
                  </a:cubicBezTo>
                  <a:cubicBezTo>
                    <a:pt x="17" y="111"/>
                    <a:pt x="22" y="122"/>
                    <a:pt x="30" y="130"/>
                  </a:cubicBezTo>
                  <a:cubicBezTo>
                    <a:pt x="38" y="139"/>
                    <a:pt x="49" y="144"/>
                    <a:pt x="62" y="144"/>
                  </a:cubicBezTo>
                  <a:cubicBezTo>
                    <a:pt x="75" y="144"/>
                    <a:pt x="86" y="139"/>
                    <a:pt x="94" y="130"/>
                  </a:cubicBezTo>
                  <a:cubicBezTo>
                    <a:pt x="102" y="122"/>
                    <a:pt x="105" y="111"/>
                    <a:pt x="105" y="98"/>
                  </a:cubicBezTo>
                  <a:cubicBezTo>
                    <a:pt x="105" y="76"/>
                    <a:pt x="105" y="76"/>
                    <a:pt x="105" y="76"/>
                  </a:cubicBezTo>
                  <a:cubicBezTo>
                    <a:pt x="124" y="76"/>
                    <a:pt x="124" y="76"/>
                    <a:pt x="124" y="76"/>
                  </a:cubicBezTo>
                  <a:cubicBezTo>
                    <a:pt x="124" y="98"/>
                    <a:pt x="124" y="98"/>
                    <a:pt x="124" y="98"/>
                  </a:cubicBezTo>
                  <a:cubicBezTo>
                    <a:pt x="124" y="130"/>
                    <a:pt x="100" y="156"/>
                    <a:pt x="70" y="160"/>
                  </a:cubicBezTo>
                  <a:close/>
                  <a:moveTo>
                    <a:pt x="63" y="132"/>
                  </a:moveTo>
                  <a:cubicBezTo>
                    <a:pt x="45" y="132"/>
                    <a:pt x="29" y="116"/>
                    <a:pt x="29" y="97"/>
                  </a:cubicBezTo>
                  <a:cubicBezTo>
                    <a:pt x="29" y="88"/>
                    <a:pt x="29" y="88"/>
                    <a:pt x="29" y="88"/>
                  </a:cubicBezTo>
                  <a:cubicBezTo>
                    <a:pt x="77" y="88"/>
                    <a:pt x="77" y="88"/>
                    <a:pt x="77" y="88"/>
                  </a:cubicBezTo>
                  <a:cubicBezTo>
                    <a:pt x="77" y="80"/>
                    <a:pt x="77" y="80"/>
                    <a:pt x="77" y="80"/>
                  </a:cubicBezTo>
                  <a:cubicBezTo>
                    <a:pt x="29" y="80"/>
                    <a:pt x="29" y="80"/>
                    <a:pt x="29" y="80"/>
                  </a:cubicBezTo>
                  <a:cubicBezTo>
                    <a:pt x="29" y="64"/>
                    <a:pt x="29" y="64"/>
                    <a:pt x="29" y="64"/>
                  </a:cubicBezTo>
                  <a:cubicBezTo>
                    <a:pt x="77" y="64"/>
                    <a:pt x="77" y="64"/>
                    <a:pt x="77" y="64"/>
                  </a:cubicBezTo>
                  <a:cubicBezTo>
                    <a:pt x="77" y="56"/>
                    <a:pt x="77" y="56"/>
                    <a:pt x="77" y="56"/>
                  </a:cubicBezTo>
                  <a:cubicBezTo>
                    <a:pt x="29" y="56"/>
                    <a:pt x="29" y="56"/>
                    <a:pt x="29" y="56"/>
                  </a:cubicBezTo>
                  <a:cubicBezTo>
                    <a:pt x="29" y="44"/>
                    <a:pt x="29" y="44"/>
                    <a:pt x="29" y="44"/>
                  </a:cubicBezTo>
                  <a:cubicBezTo>
                    <a:pt x="77" y="44"/>
                    <a:pt x="77" y="44"/>
                    <a:pt x="77" y="44"/>
                  </a:cubicBezTo>
                  <a:cubicBezTo>
                    <a:pt x="77" y="36"/>
                    <a:pt x="77" y="36"/>
                    <a:pt x="77" y="36"/>
                  </a:cubicBezTo>
                  <a:cubicBezTo>
                    <a:pt x="29" y="36"/>
                    <a:pt x="29" y="36"/>
                    <a:pt x="29" y="36"/>
                  </a:cubicBezTo>
                  <a:cubicBezTo>
                    <a:pt x="30" y="17"/>
                    <a:pt x="46" y="0"/>
                    <a:pt x="63" y="0"/>
                  </a:cubicBezTo>
                  <a:cubicBezTo>
                    <a:pt x="82" y="0"/>
                    <a:pt x="97" y="16"/>
                    <a:pt x="97" y="36"/>
                  </a:cubicBezTo>
                  <a:cubicBezTo>
                    <a:pt x="97" y="97"/>
                    <a:pt x="97" y="97"/>
                    <a:pt x="97" y="97"/>
                  </a:cubicBezTo>
                  <a:cubicBezTo>
                    <a:pt x="97" y="116"/>
                    <a:pt x="82" y="132"/>
                    <a:pt x="63" y="1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9" name="Freeform 102">
              <a:extLst>
                <a:ext uri="{FF2B5EF4-FFF2-40B4-BE49-F238E27FC236}">
                  <a16:creationId xmlns:a16="http://schemas.microsoft.com/office/drawing/2014/main" id="{75507D16-B5E0-4722-A421-342360C44159}"/>
                </a:ext>
              </a:extLst>
            </p:cNvPr>
            <p:cNvSpPr>
              <a:spLocks noEditPoints="1"/>
            </p:cNvSpPr>
            <p:nvPr userDrawn="1"/>
          </p:nvSpPr>
          <p:spPr bwMode="auto">
            <a:xfrm rot="2445294">
              <a:off x="5837983" y="4025925"/>
              <a:ext cx="800036" cy="801727"/>
            </a:xfrm>
            <a:custGeom>
              <a:avLst/>
              <a:gdLst>
                <a:gd name="T0" fmla="*/ 176 w 200"/>
                <a:gd name="T1" fmla="*/ 0 h 200"/>
                <a:gd name="T2" fmla="*/ 24 w 200"/>
                <a:gd name="T3" fmla="*/ 0 h 200"/>
                <a:gd name="T4" fmla="*/ 0 w 200"/>
                <a:gd name="T5" fmla="*/ 24 h 200"/>
                <a:gd name="T6" fmla="*/ 0 w 200"/>
                <a:gd name="T7" fmla="*/ 200 h 200"/>
                <a:gd name="T8" fmla="*/ 200 w 200"/>
                <a:gd name="T9" fmla="*/ 200 h 200"/>
                <a:gd name="T10" fmla="*/ 200 w 200"/>
                <a:gd name="T11" fmla="*/ 24 h 200"/>
                <a:gd name="T12" fmla="*/ 176 w 200"/>
                <a:gd name="T13" fmla="*/ 0 h 200"/>
                <a:gd name="T14" fmla="*/ 116 w 200"/>
                <a:gd name="T15" fmla="*/ 16 h 200"/>
                <a:gd name="T16" fmla="*/ 128 w 200"/>
                <a:gd name="T17" fmla="*/ 28 h 200"/>
                <a:gd name="T18" fmla="*/ 116 w 200"/>
                <a:gd name="T19" fmla="*/ 40 h 200"/>
                <a:gd name="T20" fmla="*/ 104 w 200"/>
                <a:gd name="T21" fmla="*/ 28 h 200"/>
                <a:gd name="T22" fmla="*/ 116 w 200"/>
                <a:gd name="T23" fmla="*/ 16 h 200"/>
                <a:gd name="T24" fmla="*/ 76 w 200"/>
                <a:gd name="T25" fmla="*/ 16 h 200"/>
                <a:gd name="T26" fmla="*/ 88 w 200"/>
                <a:gd name="T27" fmla="*/ 28 h 200"/>
                <a:gd name="T28" fmla="*/ 76 w 200"/>
                <a:gd name="T29" fmla="*/ 40 h 200"/>
                <a:gd name="T30" fmla="*/ 64 w 200"/>
                <a:gd name="T31" fmla="*/ 28 h 200"/>
                <a:gd name="T32" fmla="*/ 76 w 200"/>
                <a:gd name="T33" fmla="*/ 16 h 200"/>
                <a:gd name="T34" fmla="*/ 36 w 200"/>
                <a:gd name="T35" fmla="*/ 16 h 200"/>
                <a:gd name="T36" fmla="*/ 48 w 200"/>
                <a:gd name="T37" fmla="*/ 28 h 200"/>
                <a:gd name="T38" fmla="*/ 36 w 200"/>
                <a:gd name="T39" fmla="*/ 40 h 200"/>
                <a:gd name="T40" fmla="*/ 24 w 200"/>
                <a:gd name="T41" fmla="*/ 28 h 200"/>
                <a:gd name="T42" fmla="*/ 36 w 200"/>
                <a:gd name="T43" fmla="*/ 16 h 200"/>
                <a:gd name="T44" fmla="*/ 184 w 200"/>
                <a:gd name="T45" fmla="*/ 184 h 200"/>
                <a:gd name="T46" fmla="*/ 16 w 200"/>
                <a:gd name="T47" fmla="*/ 184 h 200"/>
                <a:gd name="T48" fmla="*/ 16 w 200"/>
                <a:gd name="T49" fmla="*/ 56 h 200"/>
                <a:gd name="T50" fmla="*/ 184 w 200"/>
                <a:gd name="T51" fmla="*/ 56 h 200"/>
                <a:gd name="T52" fmla="*/ 184 w 200"/>
                <a:gd name="T53"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200">
                  <a:moveTo>
                    <a:pt x="176" y="0"/>
                  </a:moveTo>
                  <a:cubicBezTo>
                    <a:pt x="24" y="0"/>
                    <a:pt x="24" y="0"/>
                    <a:pt x="24" y="0"/>
                  </a:cubicBezTo>
                  <a:cubicBezTo>
                    <a:pt x="11" y="0"/>
                    <a:pt x="0" y="11"/>
                    <a:pt x="0" y="24"/>
                  </a:cubicBezTo>
                  <a:cubicBezTo>
                    <a:pt x="0" y="200"/>
                    <a:pt x="0" y="200"/>
                    <a:pt x="0" y="200"/>
                  </a:cubicBezTo>
                  <a:cubicBezTo>
                    <a:pt x="200" y="200"/>
                    <a:pt x="200" y="200"/>
                    <a:pt x="200" y="200"/>
                  </a:cubicBezTo>
                  <a:cubicBezTo>
                    <a:pt x="200" y="24"/>
                    <a:pt x="200" y="24"/>
                    <a:pt x="200" y="24"/>
                  </a:cubicBezTo>
                  <a:cubicBezTo>
                    <a:pt x="200" y="11"/>
                    <a:pt x="189" y="0"/>
                    <a:pt x="176" y="0"/>
                  </a:cubicBezTo>
                  <a:close/>
                  <a:moveTo>
                    <a:pt x="116" y="16"/>
                  </a:moveTo>
                  <a:cubicBezTo>
                    <a:pt x="123" y="16"/>
                    <a:pt x="128" y="22"/>
                    <a:pt x="128" y="28"/>
                  </a:cubicBezTo>
                  <a:cubicBezTo>
                    <a:pt x="128" y="35"/>
                    <a:pt x="123" y="40"/>
                    <a:pt x="116" y="40"/>
                  </a:cubicBezTo>
                  <a:cubicBezTo>
                    <a:pt x="110" y="40"/>
                    <a:pt x="104" y="35"/>
                    <a:pt x="104" y="28"/>
                  </a:cubicBezTo>
                  <a:cubicBezTo>
                    <a:pt x="104" y="22"/>
                    <a:pt x="110" y="16"/>
                    <a:pt x="116" y="16"/>
                  </a:cubicBezTo>
                  <a:close/>
                  <a:moveTo>
                    <a:pt x="76" y="16"/>
                  </a:moveTo>
                  <a:cubicBezTo>
                    <a:pt x="83" y="16"/>
                    <a:pt x="88" y="22"/>
                    <a:pt x="88" y="28"/>
                  </a:cubicBezTo>
                  <a:cubicBezTo>
                    <a:pt x="88" y="35"/>
                    <a:pt x="83" y="40"/>
                    <a:pt x="76" y="40"/>
                  </a:cubicBezTo>
                  <a:cubicBezTo>
                    <a:pt x="70" y="40"/>
                    <a:pt x="64" y="35"/>
                    <a:pt x="64" y="28"/>
                  </a:cubicBezTo>
                  <a:cubicBezTo>
                    <a:pt x="64" y="22"/>
                    <a:pt x="70" y="16"/>
                    <a:pt x="76" y="16"/>
                  </a:cubicBezTo>
                  <a:close/>
                  <a:moveTo>
                    <a:pt x="36" y="16"/>
                  </a:moveTo>
                  <a:cubicBezTo>
                    <a:pt x="43" y="16"/>
                    <a:pt x="48" y="22"/>
                    <a:pt x="48" y="28"/>
                  </a:cubicBezTo>
                  <a:cubicBezTo>
                    <a:pt x="48" y="35"/>
                    <a:pt x="43" y="40"/>
                    <a:pt x="36" y="40"/>
                  </a:cubicBezTo>
                  <a:cubicBezTo>
                    <a:pt x="30" y="40"/>
                    <a:pt x="24" y="35"/>
                    <a:pt x="24" y="28"/>
                  </a:cubicBezTo>
                  <a:cubicBezTo>
                    <a:pt x="24" y="22"/>
                    <a:pt x="30" y="16"/>
                    <a:pt x="36" y="16"/>
                  </a:cubicBezTo>
                  <a:close/>
                  <a:moveTo>
                    <a:pt x="184" y="184"/>
                  </a:moveTo>
                  <a:cubicBezTo>
                    <a:pt x="16" y="184"/>
                    <a:pt x="16" y="184"/>
                    <a:pt x="16" y="184"/>
                  </a:cubicBezTo>
                  <a:cubicBezTo>
                    <a:pt x="16" y="56"/>
                    <a:pt x="16" y="56"/>
                    <a:pt x="16" y="56"/>
                  </a:cubicBezTo>
                  <a:cubicBezTo>
                    <a:pt x="184" y="56"/>
                    <a:pt x="184" y="56"/>
                    <a:pt x="184" y="56"/>
                  </a:cubicBezTo>
                  <a:lnTo>
                    <a:pt x="184" y="18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0" name="Freeform 108">
              <a:extLst>
                <a:ext uri="{FF2B5EF4-FFF2-40B4-BE49-F238E27FC236}">
                  <a16:creationId xmlns:a16="http://schemas.microsoft.com/office/drawing/2014/main" id="{9191C03C-2C6F-4677-9085-A9C6BE7852AD}"/>
                </a:ext>
              </a:extLst>
            </p:cNvPr>
            <p:cNvSpPr>
              <a:spLocks noEditPoints="1"/>
            </p:cNvSpPr>
            <p:nvPr userDrawn="1"/>
          </p:nvSpPr>
          <p:spPr bwMode="auto">
            <a:xfrm rot="20655417">
              <a:off x="-24404" y="4398739"/>
              <a:ext cx="720725" cy="7080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1" name="Freeform 110">
              <a:extLst>
                <a:ext uri="{FF2B5EF4-FFF2-40B4-BE49-F238E27FC236}">
                  <a16:creationId xmlns:a16="http://schemas.microsoft.com/office/drawing/2014/main" id="{150006E1-3AC9-45D4-9889-5D1CF4C1924D}"/>
                </a:ext>
              </a:extLst>
            </p:cNvPr>
            <p:cNvSpPr>
              <a:spLocks noEditPoints="1"/>
            </p:cNvSpPr>
            <p:nvPr userDrawn="1"/>
          </p:nvSpPr>
          <p:spPr bwMode="auto">
            <a:xfrm rot="20200010">
              <a:off x="1099703" y="3104802"/>
              <a:ext cx="750888" cy="738188"/>
            </a:xfrm>
            <a:custGeom>
              <a:avLst/>
              <a:gdLst>
                <a:gd name="T0" fmla="*/ 69 w 473"/>
                <a:gd name="T1" fmla="*/ 181 h 465"/>
                <a:gd name="T2" fmla="*/ 10 w 473"/>
                <a:gd name="T3" fmla="*/ 121 h 465"/>
                <a:gd name="T4" fmla="*/ 10 w 473"/>
                <a:gd name="T5" fmla="*/ 240 h 465"/>
                <a:gd name="T6" fmla="*/ 69 w 473"/>
                <a:gd name="T7" fmla="*/ 181 h 465"/>
                <a:gd name="T8" fmla="*/ 464 w 473"/>
                <a:gd name="T9" fmla="*/ 98 h 465"/>
                <a:gd name="T10" fmla="*/ 445 w 473"/>
                <a:gd name="T11" fmla="*/ 0 h 465"/>
                <a:gd name="T12" fmla="*/ 0 w 473"/>
                <a:gd name="T13" fmla="*/ 81 h 465"/>
                <a:gd name="T14" fmla="*/ 85 w 473"/>
                <a:gd name="T15" fmla="*/ 166 h 465"/>
                <a:gd name="T16" fmla="*/ 464 w 473"/>
                <a:gd name="T17" fmla="*/ 98 h 465"/>
                <a:gd name="T18" fmla="*/ 414 w 473"/>
                <a:gd name="T19" fmla="*/ 24 h 465"/>
                <a:gd name="T20" fmla="*/ 440 w 473"/>
                <a:gd name="T21" fmla="*/ 67 h 465"/>
                <a:gd name="T22" fmla="*/ 443 w 473"/>
                <a:gd name="T23" fmla="*/ 83 h 465"/>
                <a:gd name="T24" fmla="*/ 388 w 473"/>
                <a:gd name="T25" fmla="*/ 93 h 465"/>
                <a:gd name="T26" fmla="*/ 355 w 473"/>
                <a:gd name="T27" fmla="*/ 36 h 465"/>
                <a:gd name="T28" fmla="*/ 414 w 473"/>
                <a:gd name="T29" fmla="*/ 24 h 465"/>
                <a:gd name="T30" fmla="*/ 291 w 473"/>
                <a:gd name="T31" fmla="*/ 45 h 465"/>
                <a:gd name="T32" fmla="*/ 324 w 473"/>
                <a:gd name="T33" fmla="*/ 105 h 465"/>
                <a:gd name="T34" fmla="*/ 265 w 473"/>
                <a:gd name="T35" fmla="*/ 117 h 465"/>
                <a:gd name="T36" fmla="*/ 232 w 473"/>
                <a:gd name="T37" fmla="*/ 57 h 465"/>
                <a:gd name="T38" fmla="*/ 291 w 473"/>
                <a:gd name="T39" fmla="*/ 45 h 465"/>
                <a:gd name="T40" fmla="*/ 171 w 473"/>
                <a:gd name="T41" fmla="*/ 69 h 465"/>
                <a:gd name="T42" fmla="*/ 204 w 473"/>
                <a:gd name="T43" fmla="*/ 126 h 465"/>
                <a:gd name="T44" fmla="*/ 144 w 473"/>
                <a:gd name="T45" fmla="*/ 138 h 465"/>
                <a:gd name="T46" fmla="*/ 109 w 473"/>
                <a:gd name="T47" fmla="*/ 79 h 465"/>
                <a:gd name="T48" fmla="*/ 171 w 473"/>
                <a:gd name="T49" fmla="*/ 69 h 465"/>
                <a:gd name="T50" fmla="*/ 97 w 473"/>
                <a:gd name="T51" fmla="*/ 181 h 465"/>
                <a:gd name="T52" fmla="*/ 10 w 473"/>
                <a:gd name="T53" fmla="*/ 268 h 465"/>
                <a:gd name="T54" fmla="*/ 10 w 473"/>
                <a:gd name="T55" fmla="*/ 465 h 465"/>
                <a:gd name="T56" fmla="*/ 473 w 473"/>
                <a:gd name="T57" fmla="*/ 465 h 465"/>
                <a:gd name="T58" fmla="*/ 473 w 473"/>
                <a:gd name="T59" fmla="*/ 181 h 465"/>
                <a:gd name="T60" fmla="*/ 97 w 473"/>
                <a:gd name="T61" fmla="*/ 181 h 465"/>
                <a:gd name="T62" fmla="*/ 376 w 473"/>
                <a:gd name="T63" fmla="*/ 370 h 465"/>
                <a:gd name="T64" fmla="*/ 111 w 473"/>
                <a:gd name="T65" fmla="*/ 370 h 465"/>
                <a:gd name="T66" fmla="*/ 111 w 473"/>
                <a:gd name="T67" fmla="*/ 342 h 465"/>
                <a:gd name="T68" fmla="*/ 376 w 473"/>
                <a:gd name="T69" fmla="*/ 342 h 465"/>
                <a:gd name="T70" fmla="*/ 376 w 473"/>
                <a:gd name="T71" fmla="*/ 370 h 465"/>
                <a:gd name="T72" fmla="*/ 376 w 473"/>
                <a:gd name="T73" fmla="*/ 304 h 465"/>
                <a:gd name="T74" fmla="*/ 111 w 473"/>
                <a:gd name="T75" fmla="*/ 304 h 465"/>
                <a:gd name="T76" fmla="*/ 111 w 473"/>
                <a:gd name="T77" fmla="*/ 275 h 465"/>
                <a:gd name="T78" fmla="*/ 376 w 473"/>
                <a:gd name="T79" fmla="*/ 275 h 465"/>
                <a:gd name="T80" fmla="*/ 376 w 473"/>
                <a:gd name="T81" fmla="*/ 30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3" h="465">
                  <a:moveTo>
                    <a:pt x="69" y="181"/>
                  </a:moveTo>
                  <a:lnTo>
                    <a:pt x="10" y="121"/>
                  </a:lnTo>
                  <a:lnTo>
                    <a:pt x="10" y="240"/>
                  </a:lnTo>
                  <a:lnTo>
                    <a:pt x="69" y="181"/>
                  </a:lnTo>
                  <a:close/>
                  <a:moveTo>
                    <a:pt x="464" y="98"/>
                  </a:moveTo>
                  <a:lnTo>
                    <a:pt x="445" y="0"/>
                  </a:lnTo>
                  <a:lnTo>
                    <a:pt x="0" y="81"/>
                  </a:lnTo>
                  <a:lnTo>
                    <a:pt x="85" y="166"/>
                  </a:lnTo>
                  <a:lnTo>
                    <a:pt x="464" y="98"/>
                  </a:lnTo>
                  <a:close/>
                  <a:moveTo>
                    <a:pt x="414" y="24"/>
                  </a:moveTo>
                  <a:lnTo>
                    <a:pt x="440" y="67"/>
                  </a:lnTo>
                  <a:lnTo>
                    <a:pt x="443" y="83"/>
                  </a:lnTo>
                  <a:lnTo>
                    <a:pt x="388" y="93"/>
                  </a:lnTo>
                  <a:lnTo>
                    <a:pt x="355" y="36"/>
                  </a:lnTo>
                  <a:lnTo>
                    <a:pt x="414" y="24"/>
                  </a:lnTo>
                  <a:close/>
                  <a:moveTo>
                    <a:pt x="291" y="45"/>
                  </a:moveTo>
                  <a:lnTo>
                    <a:pt x="324" y="105"/>
                  </a:lnTo>
                  <a:lnTo>
                    <a:pt x="265" y="117"/>
                  </a:lnTo>
                  <a:lnTo>
                    <a:pt x="232" y="57"/>
                  </a:lnTo>
                  <a:lnTo>
                    <a:pt x="291" y="45"/>
                  </a:lnTo>
                  <a:close/>
                  <a:moveTo>
                    <a:pt x="171" y="69"/>
                  </a:moveTo>
                  <a:lnTo>
                    <a:pt x="204" y="126"/>
                  </a:lnTo>
                  <a:lnTo>
                    <a:pt x="144" y="138"/>
                  </a:lnTo>
                  <a:lnTo>
                    <a:pt x="109" y="79"/>
                  </a:lnTo>
                  <a:lnTo>
                    <a:pt x="171" y="69"/>
                  </a:lnTo>
                  <a:close/>
                  <a:moveTo>
                    <a:pt x="97" y="181"/>
                  </a:moveTo>
                  <a:lnTo>
                    <a:pt x="10" y="268"/>
                  </a:lnTo>
                  <a:lnTo>
                    <a:pt x="10" y="465"/>
                  </a:lnTo>
                  <a:lnTo>
                    <a:pt x="473" y="465"/>
                  </a:lnTo>
                  <a:lnTo>
                    <a:pt x="473" y="181"/>
                  </a:lnTo>
                  <a:lnTo>
                    <a:pt x="97" y="181"/>
                  </a:lnTo>
                  <a:close/>
                  <a:moveTo>
                    <a:pt x="376" y="370"/>
                  </a:moveTo>
                  <a:lnTo>
                    <a:pt x="111" y="370"/>
                  </a:lnTo>
                  <a:lnTo>
                    <a:pt x="111" y="342"/>
                  </a:lnTo>
                  <a:lnTo>
                    <a:pt x="376" y="342"/>
                  </a:lnTo>
                  <a:lnTo>
                    <a:pt x="376" y="370"/>
                  </a:lnTo>
                  <a:close/>
                  <a:moveTo>
                    <a:pt x="376" y="304"/>
                  </a:moveTo>
                  <a:lnTo>
                    <a:pt x="111" y="304"/>
                  </a:lnTo>
                  <a:lnTo>
                    <a:pt x="111" y="275"/>
                  </a:lnTo>
                  <a:lnTo>
                    <a:pt x="376" y="275"/>
                  </a:lnTo>
                  <a:lnTo>
                    <a:pt x="376" y="30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2" name="Freeform 112">
              <a:extLst>
                <a:ext uri="{FF2B5EF4-FFF2-40B4-BE49-F238E27FC236}">
                  <a16:creationId xmlns:a16="http://schemas.microsoft.com/office/drawing/2014/main" id="{8C79C008-EDCB-45F6-9D12-D4BA2FCBBD0D}"/>
                </a:ext>
              </a:extLst>
            </p:cNvPr>
            <p:cNvSpPr>
              <a:spLocks noEditPoints="1"/>
            </p:cNvSpPr>
            <p:nvPr userDrawn="1"/>
          </p:nvSpPr>
          <p:spPr bwMode="auto">
            <a:xfrm rot="1680850">
              <a:off x="4904703" y="4249179"/>
              <a:ext cx="750888" cy="747713"/>
            </a:xfrm>
            <a:custGeom>
              <a:avLst/>
              <a:gdLst>
                <a:gd name="T0" fmla="*/ 12 w 200"/>
                <a:gd name="T1" fmla="*/ 199 h 199"/>
                <a:gd name="T2" fmla="*/ 0 w 200"/>
                <a:gd name="T3" fmla="*/ 95 h 199"/>
                <a:gd name="T4" fmla="*/ 0 w 200"/>
                <a:gd name="T5" fmla="*/ 72 h 199"/>
                <a:gd name="T6" fmla="*/ 100 w 200"/>
                <a:gd name="T7" fmla="*/ 0 h 199"/>
                <a:gd name="T8" fmla="*/ 200 w 200"/>
                <a:gd name="T9" fmla="*/ 72 h 199"/>
                <a:gd name="T10" fmla="*/ 200 w 200"/>
                <a:gd name="T11" fmla="*/ 95 h 199"/>
                <a:gd name="T12" fmla="*/ 188 w 200"/>
                <a:gd name="T13" fmla="*/ 199 h 199"/>
                <a:gd name="T14" fmla="*/ 180 w 200"/>
                <a:gd name="T15" fmla="*/ 191 h 199"/>
                <a:gd name="T16" fmla="*/ 100 w 200"/>
                <a:gd name="T17" fmla="*/ 138 h 199"/>
                <a:gd name="T18" fmla="*/ 21 w 200"/>
                <a:gd name="T19" fmla="*/ 191 h 199"/>
                <a:gd name="T20" fmla="*/ 148 w 200"/>
                <a:gd name="T21" fmla="*/ 118 h 199"/>
                <a:gd name="T22" fmla="*/ 52 w 200"/>
                <a:gd name="T23" fmla="*/ 67 h 199"/>
                <a:gd name="T24" fmla="*/ 79 w 200"/>
                <a:gd name="T25" fmla="*/ 137 h 199"/>
                <a:gd name="T26" fmla="*/ 121 w 200"/>
                <a:gd name="T27" fmla="*/ 137 h 199"/>
                <a:gd name="T28" fmla="*/ 71 w 200"/>
                <a:gd name="T29" fmla="*/ 142 h 199"/>
                <a:gd name="T30" fmla="*/ 8 w 200"/>
                <a:gd name="T31" fmla="*/ 178 h 199"/>
                <a:gd name="T32" fmla="*/ 186 w 200"/>
                <a:gd name="T33" fmla="*/ 69 h 199"/>
                <a:gd name="T34" fmla="*/ 14 w 200"/>
                <a:gd name="T35" fmla="*/ 69 h 199"/>
                <a:gd name="T36" fmla="*/ 8 w 200"/>
                <a:gd name="T37" fmla="*/ 87 h 199"/>
                <a:gd name="T38" fmla="*/ 16 w 200"/>
                <a:gd name="T39" fmla="*/ 80 h 199"/>
                <a:gd name="T40" fmla="*/ 100 w 200"/>
                <a:gd name="T41" fmla="*/ 25 h 199"/>
                <a:gd name="T42" fmla="*/ 184 w 200"/>
                <a:gd name="T43" fmla="*/ 80 h 199"/>
                <a:gd name="T44" fmla="*/ 192 w 200"/>
                <a:gd name="T45" fmla="*/ 88 h 199"/>
                <a:gd name="T46" fmla="*/ 192 w 200"/>
                <a:gd name="T47" fmla="*/ 100 h 199"/>
                <a:gd name="T48" fmla="*/ 192 w 200"/>
                <a:gd name="T49" fmla="*/ 178 h 199"/>
                <a:gd name="T50" fmla="*/ 68 w 200"/>
                <a:gd name="T51" fmla="*/ 107 h 199"/>
                <a:gd name="T52" fmla="*/ 132 w 200"/>
                <a:gd name="T53" fmla="*/ 111 h 199"/>
                <a:gd name="T54" fmla="*/ 68 w 200"/>
                <a:gd name="T55" fmla="*/ 107 h 199"/>
                <a:gd name="T56" fmla="*/ 132 w 200"/>
                <a:gd name="T57" fmla="*/ 95 h 199"/>
                <a:gd name="T58" fmla="*/ 68 w 200"/>
                <a:gd name="T59" fmla="*/ 99 h 199"/>
                <a:gd name="T60" fmla="*/ 68 w 200"/>
                <a:gd name="T61" fmla="*/ 83 h 199"/>
                <a:gd name="T62" fmla="*/ 132 w 200"/>
                <a:gd name="T63" fmla="*/ 87 h 199"/>
                <a:gd name="T64" fmla="*/ 68 w 200"/>
                <a:gd name="T65" fmla="*/ 8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99">
                  <a:moveTo>
                    <a:pt x="188" y="199"/>
                  </a:moveTo>
                  <a:cubicBezTo>
                    <a:pt x="12" y="199"/>
                    <a:pt x="12" y="199"/>
                    <a:pt x="12" y="199"/>
                  </a:cubicBezTo>
                  <a:cubicBezTo>
                    <a:pt x="6" y="199"/>
                    <a:pt x="0" y="194"/>
                    <a:pt x="0" y="187"/>
                  </a:cubicBezTo>
                  <a:cubicBezTo>
                    <a:pt x="0" y="95"/>
                    <a:pt x="0" y="95"/>
                    <a:pt x="0" y="95"/>
                  </a:cubicBezTo>
                  <a:cubicBezTo>
                    <a:pt x="0" y="95"/>
                    <a:pt x="0" y="95"/>
                    <a:pt x="0" y="95"/>
                  </a:cubicBezTo>
                  <a:cubicBezTo>
                    <a:pt x="0" y="89"/>
                    <a:pt x="0" y="78"/>
                    <a:pt x="0" y="72"/>
                  </a:cubicBezTo>
                  <a:cubicBezTo>
                    <a:pt x="0" y="64"/>
                    <a:pt x="6" y="61"/>
                    <a:pt x="6" y="61"/>
                  </a:cubicBezTo>
                  <a:cubicBezTo>
                    <a:pt x="100" y="0"/>
                    <a:pt x="100" y="0"/>
                    <a:pt x="100" y="0"/>
                  </a:cubicBezTo>
                  <a:cubicBezTo>
                    <a:pt x="194" y="61"/>
                    <a:pt x="194" y="61"/>
                    <a:pt x="194" y="61"/>
                  </a:cubicBezTo>
                  <a:cubicBezTo>
                    <a:pt x="194" y="61"/>
                    <a:pt x="200" y="64"/>
                    <a:pt x="200" y="72"/>
                  </a:cubicBezTo>
                  <a:cubicBezTo>
                    <a:pt x="200" y="78"/>
                    <a:pt x="200" y="89"/>
                    <a:pt x="200" y="95"/>
                  </a:cubicBezTo>
                  <a:cubicBezTo>
                    <a:pt x="200" y="95"/>
                    <a:pt x="200" y="95"/>
                    <a:pt x="200" y="95"/>
                  </a:cubicBezTo>
                  <a:cubicBezTo>
                    <a:pt x="200" y="187"/>
                    <a:pt x="200" y="187"/>
                    <a:pt x="200" y="187"/>
                  </a:cubicBezTo>
                  <a:cubicBezTo>
                    <a:pt x="200" y="194"/>
                    <a:pt x="195" y="199"/>
                    <a:pt x="188" y="199"/>
                  </a:cubicBezTo>
                  <a:close/>
                  <a:moveTo>
                    <a:pt x="21" y="191"/>
                  </a:moveTo>
                  <a:cubicBezTo>
                    <a:pt x="180" y="191"/>
                    <a:pt x="180" y="191"/>
                    <a:pt x="180" y="191"/>
                  </a:cubicBezTo>
                  <a:cubicBezTo>
                    <a:pt x="183" y="191"/>
                    <a:pt x="185" y="190"/>
                    <a:pt x="187" y="189"/>
                  </a:cubicBezTo>
                  <a:cubicBezTo>
                    <a:pt x="100" y="138"/>
                    <a:pt x="100" y="138"/>
                    <a:pt x="100" y="138"/>
                  </a:cubicBezTo>
                  <a:cubicBezTo>
                    <a:pt x="13" y="189"/>
                    <a:pt x="13" y="189"/>
                    <a:pt x="13" y="189"/>
                  </a:cubicBezTo>
                  <a:cubicBezTo>
                    <a:pt x="15" y="190"/>
                    <a:pt x="18" y="191"/>
                    <a:pt x="21" y="191"/>
                  </a:cubicBezTo>
                  <a:close/>
                  <a:moveTo>
                    <a:pt x="121" y="137"/>
                  </a:moveTo>
                  <a:cubicBezTo>
                    <a:pt x="148" y="118"/>
                    <a:pt x="148" y="118"/>
                    <a:pt x="148" y="118"/>
                  </a:cubicBezTo>
                  <a:cubicBezTo>
                    <a:pt x="148" y="67"/>
                    <a:pt x="148" y="67"/>
                    <a:pt x="148" y="67"/>
                  </a:cubicBezTo>
                  <a:cubicBezTo>
                    <a:pt x="52" y="67"/>
                    <a:pt x="52" y="67"/>
                    <a:pt x="52" y="67"/>
                  </a:cubicBezTo>
                  <a:cubicBezTo>
                    <a:pt x="52" y="118"/>
                    <a:pt x="52" y="118"/>
                    <a:pt x="52" y="118"/>
                  </a:cubicBezTo>
                  <a:cubicBezTo>
                    <a:pt x="79" y="137"/>
                    <a:pt x="79" y="137"/>
                    <a:pt x="79" y="137"/>
                  </a:cubicBezTo>
                  <a:cubicBezTo>
                    <a:pt x="100" y="125"/>
                    <a:pt x="100" y="125"/>
                    <a:pt x="100" y="125"/>
                  </a:cubicBezTo>
                  <a:lnTo>
                    <a:pt x="121" y="137"/>
                  </a:lnTo>
                  <a:close/>
                  <a:moveTo>
                    <a:pt x="8" y="178"/>
                  </a:moveTo>
                  <a:cubicBezTo>
                    <a:pt x="71" y="142"/>
                    <a:pt x="71" y="142"/>
                    <a:pt x="71" y="142"/>
                  </a:cubicBezTo>
                  <a:cubicBezTo>
                    <a:pt x="8" y="99"/>
                    <a:pt x="8" y="99"/>
                    <a:pt x="8" y="99"/>
                  </a:cubicBezTo>
                  <a:lnTo>
                    <a:pt x="8" y="178"/>
                  </a:lnTo>
                  <a:close/>
                  <a:moveTo>
                    <a:pt x="192" y="80"/>
                  </a:moveTo>
                  <a:cubicBezTo>
                    <a:pt x="192" y="72"/>
                    <a:pt x="186" y="69"/>
                    <a:pt x="186" y="69"/>
                  </a:cubicBezTo>
                  <a:cubicBezTo>
                    <a:pt x="100" y="13"/>
                    <a:pt x="100" y="13"/>
                    <a:pt x="100" y="13"/>
                  </a:cubicBezTo>
                  <a:cubicBezTo>
                    <a:pt x="14" y="69"/>
                    <a:pt x="14" y="69"/>
                    <a:pt x="14" y="69"/>
                  </a:cubicBezTo>
                  <a:cubicBezTo>
                    <a:pt x="14" y="69"/>
                    <a:pt x="8" y="72"/>
                    <a:pt x="8" y="80"/>
                  </a:cubicBezTo>
                  <a:cubicBezTo>
                    <a:pt x="8" y="84"/>
                    <a:pt x="8" y="87"/>
                    <a:pt x="8" y="87"/>
                  </a:cubicBezTo>
                  <a:cubicBezTo>
                    <a:pt x="16" y="93"/>
                    <a:pt x="16" y="93"/>
                    <a:pt x="16" y="93"/>
                  </a:cubicBezTo>
                  <a:cubicBezTo>
                    <a:pt x="16" y="88"/>
                    <a:pt x="16" y="83"/>
                    <a:pt x="16" y="80"/>
                  </a:cubicBezTo>
                  <a:cubicBezTo>
                    <a:pt x="16" y="75"/>
                    <a:pt x="21" y="73"/>
                    <a:pt x="21" y="73"/>
                  </a:cubicBezTo>
                  <a:cubicBezTo>
                    <a:pt x="100" y="25"/>
                    <a:pt x="100" y="25"/>
                    <a:pt x="100" y="25"/>
                  </a:cubicBezTo>
                  <a:cubicBezTo>
                    <a:pt x="179" y="73"/>
                    <a:pt x="179" y="73"/>
                    <a:pt x="179" y="73"/>
                  </a:cubicBezTo>
                  <a:cubicBezTo>
                    <a:pt x="179" y="73"/>
                    <a:pt x="184" y="75"/>
                    <a:pt x="184" y="80"/>
                  </a:cubicBezTo>
                  <a:cubicBezTo>
                    <a:pt x="184" y="83"/>
                    <a:pt x="184" y="89"/>
                    <a:pt x="184" y="93"/>
                  </a:cubicBezTo>
                  <a:cubicBezTo>
                    <a:pt x="192" y="88"/>
                    <a:pt x="192" y="88"/>
                    <a:pt x="192" y="88"/>
                  </a:cubicBezTo>
                  <a:cubicBezTo>
                    <a:pt x="192" y="88"/>
                    <a:pt x="192" y="81"/>
                    <a:pt x="192" y="80"/>
                  </a:cubicBezTo>
                  <a:close/>
                  <a:moveTo>
                    <a:pt x="192" y="100"/>
                  </a:moveTo>
                  <a:cubicBezTo>
                    <a:pt x="130" y="142"/>
                    <a:pt x="130" y="142"/>
                    <a:pt x="130" y="142"/>
                  </a:cubicBezTo>
                  <a:cubicBezTo>
                    <a:pt x="192" y="178"/>
                    <a:pt x="192" y="178"/>
                    <a:pt x="192" y="178"/>
                  </a:cubicBezTo>
                  <a:lnTo>
                    <a:pt x="192" y="100"/>
                  </a:lnTo>
                  <a:close/>
                  <a:moveTo>
                    <a:pt x="68" y="107"/>
                  </a:moveTo>
                  <a:cubicBezTo>
                    <a:pt x="132" y="107"/>
                    <a:pt x="132" y="107"/>
                    <a:pt x="132" y="107"/>
                  </a:cubicBezTo>
                  <a:cubicBezTo>
                    <a:pt x="132" y="111"/>
                    <a:pt x="132" y="111"/>
                    <a:pt x="132" y="111"/>
                  </a:cubicBezTo>
                  <a:cubicBezTo>
                    <a:pt x="68" y="111"/>
                    <a:pt x="68" y="111"/>
                    <a:pt x="68" y="111"/>
                  </a:cubicBezTo>
                  <a:lnTo>
                    <a:pt x="68" y="107"/>
                  </a:lnTo>
                  <a:close/>
                  <a:moveTo>
                    <a:pt x="68" y="95"/>
                  </a:moveTo>
                  <a:cubicBezTo>
                    <a:pt x="132" y="95"/>
                    <a:pt x="132" y="95"/>
                    <a:pt x="132" y="95"/>
                  </a:cubicBezTo>
                  <a:cubicBezTo>
                    <a:pt x="132" y="99"/>
                    <a:pt x="132" y="99"/>
                    <a:pt x="132" y="99"/>
                  </a:cubicBezTo>
                  <a:cubicBezTo>
                    <a:pt x="68" y="99"/>
                    <a:pt x="68" y="99"/>
                    <a:pt x="68" y="99"/>
                  </a:cubicBezTo>
                  <a:lnTo>
                    <a:pt x="68" y="95"/>
                  </a:lnTo>
                  <a:close/>
                  <a:moveTo>
                    <a:pt x="68" y="83"/>
                  </a:moveTo>
                  <a:cubicBezTo>
                    <a:pt x="132" y="83"/>
                    <a:pt x="132" y="83"/>
                    <a:pt x="132" y="83"/>
                  </a:cubicBezTo>
                  <a:cubicBezTo>
                    <a:pt x="132" y="87"/>
                    <a:pt x="132" y="87"/>
                    <a:pt x="132" y="87"/>
                  </a:cubicBezTo>
                  <a:cubicBezTo>
                    <a:pt x="68" y="87"/>
                    <a:pt x="68" y="87"/>
                    <a:pt x="68" y="87"/>
                  </a:cubicBezTo>
                  <a:lnTo>
                    <a:pt x="68" y="8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3" name="Freeform 113">
              <a:extLst>
                <a:ext uri="{FF2B5EF4-FFF2-40B4-BE49-F238E27FC236}">
                  <a16:creationId xmlns:a16="http://schemas.microsoft.com/office/drawing/2014/main" id="{89782CFF-94D2-4567-8CA1-313FB1A81F6A}"/>
                </a:ext>
              </a:extLst>
            </p:cNvPr>
            <p:cNvSpPr>
              <a:spLocks noEditPoints="1"/>
            </p:cNvSpPr>
            <p:nvPr userDrawn="1"/>
          </p:nvSpPr>
          <p:spPr bwMode="auto">
            <a:xfrm>
              <a:off x="6565638" y="99781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Freeform 114">
              <a:extLst>
                <a:ext uri="{FF2B5EF4-FFF2-40B4-BE49-F238E27FC236}">
                  <a16:creationId xmlns:a16="http://schemas.microsoft.com/office/drawing/2014/main" id="{3AC3E247-05C2-4237-B097-D0E8C2B68BA2}"/>
                </a:ext>
              </a:extLst>
            </p:cNvPr>
            <p:cNvSpPr>
              <a:spLocks noEditPoints="1"/>
            </p:cNvSpPr>
            <p:nvPr userDrawn="1"/>
          </p:nvSpPr>
          <p:spPr bwMode="auto">
            <a:xfrm rot="4669559">
              <a:off x="2266840" y="3095065"/>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Freeform 124">
              <a:extLst>
                <a:ext uri="{FF2B5EF4-FFF2-40B4-BE49-F238E27FC236}">
                  <a16:creationId xmlns:a16="http://schemas.microsoft.com/office/drawing/2014/main" id="{4864236B-1C31-474A-96F6-085AE54712A6}"/>
                </a:ext>
              </a:extLst>
            </p:cNvPr>
            <p:cNvSpPr>
              <a:spLocks noEditPoints="1"/>
            </p:cNvSpPr>
            <p:nvPr userDrawn="1"/>
          </p:nvSpPr>
          <p:spPr bwMode="auto">
            <a:xfrm rot="2436245">
              <a:off x="6966888" y="4093733"/>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Freeform 125">
              <a:extLst>
                <a:ext uri="{FF2B5EF4-FFF2-40B4-BE49-F238E27FC236}">
                  <a16:creationId xmlns:a16="http://schemas.microsoft.com/office/drawing/2014/main" id="{64788498-C0C7-4B9A-BAFC-37B37DE3257E}"/>
                </a:ext>
              </a:extLst>
            </p:cNvPr>
            <p:cNvSpPr>
              <a:spLocks noEditPoints="1"/>
            </p:cNvSpPr>
            <p:nvPr userDrawn="1"/>
          </p:nvSpPr>
          <p:spPr bwMode="auto">
            <a:xfrm rot="1463989">
              <a:off x="10195748" y="1653787"/>
              <a:ext cx="511175" cy="752475"/>
            </a:xfrm>
            <a:custGeom>
              <a:avLst/>
              <a:gdLst>
                <a:gd name="T0" fmla="*/ 80 w 136"/>
                <a:gd name="T1" fmla="*/ 38 h 200"/>
                <a:gd name="T2" fmla="*/ 80 w 136"/>
                <a:gd name="T3" fmla="*/ 57 h 200"/>
                <a:gd name="T4" fmla="*/ 69 w 136"/>
                <a:gd name="T5" fmla="*/ 69 h 200"/>
                <a:gd name="T6" fmla="*/ 56 w 136"/>
                <a:gd name="T7" fmla="*/ 57 h 200"/>
                <a:gd name="T8" fmla="*/ 56 w 136"/>
                <a:gd name="T9" fmla="*/ 38 h 200"/>
                <a:gd name="T10" fmla="*/ 69 w 136"/>
                <a:gd name="T11" fmla="*/ 25 h 200"/>
                <a:gd name="T12" fmla="*/ 80 w 136"/>
                <a:gd name="T13" fmla="*/ 38 h 200"/>
                <a:gd name="T14" fmla="*/ 94 w 136"/>
                <a:gd name="T15" fmla="*/ 200 h 200"/>
                <a:gd name="T16" fmla="*/ 44 w 136"/>
                <a:gd name="T17" fmla="*/ 200 h 200"/>
                <a:gd name="T18" fmla="*/ 0 w 136"/>
                <a:gd name="T19" fmla="*/ 157 h 200"/>
                <a:gd name="T20" fmla="*/ 0 w 136"/>
                <a:gd name="T21" fmla="*/ 44 h 200"/>
                <a:gd name="T22" fmla="*/ 44 w 136"/>
                <a:gd name="T23" fmla="*/ 0 h 200"/>
                <a:gd name="T24" fmla="*/ 60 w 136"/>
                <a:gd name="T25" fmla="*/ 0 h 200"/>
                <a:gd name="T26" fmla="*/ 60 w 136"/>
                <a:gd name="T27" fmla="*/ 20 h 200"/>
                <a:gd name="T28" fmla="*/ 48 w 136"/>
                <a:gd name="T29" fmla="*/ 38 h 200"/>
                <a:gd name="T30" fmla="*/ 48 w 136"/>
                <a:gd name="T31" fmla="*/ 57 h 200"/>
                <a:gd name="T32" fmla="*/ 60 w 136"/>
                <a:gd name="T33" fmla="*/ 74 h 200"/>
                <a:gd name="T34" fmla="*/ 60 w 136"/>
                <a:gd name="T35" fmla="*/ 88 h 200"/>
                <a:gd name="T36" fmla="*/ 76 w 136"/>
                <a:gd name="T37" fmla="*/ 88 h 200"/>
                <a:gd name="T38" fmla="*/ 76 w 136"/>
                <a:gd name="T39" fmla="*/ 74 h 200"/>
                <a:gd name="T40" fmla="*/ 88 w 136"/>
                <a:gd name="T41" fmla="*/ 57 h 200"/>
                <a:gd name="T42" fmla="*/ 88 w 136"/>
                <a:gd name="T43" fmla="*/ 38 h 200"/>
                <a:gd name="T44" fmla="*/ 76 w 136"/>
                <a:gd name="T45" fmla="*/ 20 h 200"/>
                <a:gd name="T46" fmla="*/ 76 w 136"/>
                <a:gd name="T47" fmla="*/ 0 h 200"/>
                <a:gd name="T48" fmla="*/ 94 w 136"/>
                <a:gd name="T49" fmla="*/ 0 h 200"/>
                <a:gd name="T50" fmla="*/ 136 w 136"/>
                <a:gd name="T51" fmla="*/ 44 h 200"/>
                <a:gd name="T52" fmla="*/ 136 w 136"/>
                <a:gd name="T53" fmla="*/ 157 h 200"/>
                <a:gd name="T54" fmla="*/ 94 w 136"/>
                <a:gd name="T5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6" h="200">
                  <a:moveTo>
                    <a:pt x="80" y="38"/>
                  </a:moveTo>
                  <a:cubicBezTo>
                    <a:pt x="80" y="57"/>
                    <a:pt x="80" y="57"/>
                    <a:pt x="80" y="57"/>
                  </a:cubicBezTo>
                  <a:cubicBezTo>
                    <a:pt x="80" y="64"/>
                    <a:pt x="76" y="69"/>
                    <a:pt x="69" y="69"/>
                  </a:cubicBezTo>
                  <a:cubicBezTo>
                    <a:pt x="62" y="69"/>
                    <a:pt x="56" y="64"/>
                    <a:pt x="56" y="57"/>
                  </a:cubicBezTo>
                  <a:cubicBezTo>
                    <a:pt x="56" y="38"/>
                    <a:pt x="56" y="38"/>
                    <a:pt x="56" y="38"/>
                  </a:cubicBezTo>
                  <a:cubicBezTo>
                    <a:pt x="56" y="31"/>
                    <a:pt x="62" y="25"/>
                    <a:pt x="69" y="25"/>
                  </a:cubicBezTo>
                  <a:cubicBezTo>
                    <a:pt x="76" y="25"/>
                    <a:pt x="80" y="31"/>
                    <a:pt x="80" y="38"/>
                  </a:cubicBezTo>
                  <a:close/>
                  <a:moveTo>
                    <a:pt x="94" y="200"/>
                  </a:moveTo>
                  <a:cubicBezTo>
                    <a:pt x="44" y="200"/>
                    <a:pt x="44" y="200"/>
                    <a:pt x="44" y="200"/>
                  </a:cubicBezTo>
                  <a:cubicBezTo>
                    <a:pt x="20" y="200"/>
                    <a:pt x="0" y="181"/>
                    <a:pt x="0" y="157"/>
                  </a:cubicBezTo>
                  <a:cubicBezTo>
                    <a:pt x="0" y="44"/>
                    <a:pt x="0" y="44"/>
                    <a:pt x="0" y="44"/>
                  </a:cubicBezTo>
                  <a:cubicBezTo>
                    <a:pt x="0" y="20"/>
                    <a:pt x="20" y="0"/>
                    <a:pt x="44" y="0"/>
                  </a:cubicBezTo>
                  <a:cubicBezTo>
                    <a:pt x="60" y="0"/>
                    <a:pt x="60" y="0"/>
                    <a:pt x="60" y="0"/>
                  </a:cubicBezTo>
                  <a:cubicBezTo>
                    <a:pt x="60" y="20"/>
                    <a:pt x="60" y="20"/>
                    <a:pt x="60" y="20"/>
                  </a:cubicBezTo>
                  <a:cubicBezTo>
                    <a:pt x="53" y="23"/>
                    <a:pt x="48" y="30"/>
                    <a:pt x="48" y="38"/>
                  </a:cubicBezTo>
                  <a:cubicBezTo>
                    <a:pt x="48" y="57"/>
                    <a:pt x="48" y="57"/>
                    <a:pt x="48" y="57"/>
                  </a:cubicBezTo>
                  <a:cubicBezTo>
                    <a:pt x="48" y="65"/>
                    <a:pt x="53" y="72"/>
                    <a:pt x="60" y="74"/>
                  </a:cubicBezTo>
                  <a:cubicBezTo>
                    <a:pt x="60" y="88"/>
                    <a:pt x="60" y="88"/>
                    <a:pt x="60" y="88"/>
                  </a:cubicBezTo>
                  <a:cubicBezTo>
                    <a:pt x="76" y="88"/>
                    <a:pt x="76" y="88"/>
                    <a:pt x="76" y="88"/>
                  </a:cubicBezTo>
                  <a:cubicBezTo>
                    <a:pt x="76" y="74"/>
                    <a:pt x="76" y="74"/>
                    <a:pt x="76" y="74"/>
                  </a:cubicBezTo>
                  <a:cubicBezTo>
                    <a:pt x="83" y="72"/>
                    <a:pt x="88" y="65"/>
                    <a:pt x="88" y="57"/>
                  </a:cubicBezTo>
                  <a:cubicBezTo>
                    <a:pt x="88" y="38"/>
                    <a:pt x="88" y="38"/>
                    <a:pt x="88" y="38"/>
                  </a:cubicBezTo>
                  <a:cubicBezTo>
                    <a:pt x="88" y="30"/>
                    <a:pt x="83" y="23"/>
                    <a:pt x="76" y="20"/>
                  </a:cubicBezTo>
                  <a:cubicBezTo>
                    <a:pt x="76" y="0"/>
                    <a:pt x="76" y="0"/>
                    <a:pt x="76" y="0"/>
                  </a:cubicBezTo>
                  <a:cubicBezTo>
                    <a:pt x="94" y="0"/>
                    <a:pt x="94" y="0"/>
                    <a:pt x="94" y="0"/>
                  </a:cubicBezTo>
                  <a:cubicBezTo>
                    <a:pt x="118" y="0"/>
                    <a:pt x="136" y="20"/>
                    <a:pt x="136" y="44"/>
                  </a:cubicBezTo>
                  <a:cubicBezTo>
                    <a:pt x="136" y="157"/>
                    <a:pt x="136" y="157"/>
                    <a:pt x="136" y="157"/>
                  </a:cubicBezTo>
                  <a:cubicBezTo>
                    <a:pt x="136" y="181"/>
                    <a:pt x="118" y="200"/>
                    <a:pt x="9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8">
              <a:extLst>
                <a:ext uri="{FF2B5EF4-FFF2-40B4-BE49-F238E27FC236}">
                  <a16:creationId xmlns:a16="http://schemas.microsoft.com/office/drawing/2014/main" id="{7ED1033F-59B4-4F94-A840-AEB8846CBAAA}"/>
                </a:ext>
              </a:extLst>
            </p:cNvPr>
            <p:cNvSpPr>
              <a:spLocks noEditPoints="1"/>
            </p:cNvSpPr>
            <p:nvPr userDrawn="1"/>
          </p:nvSpPr>
          <p:spPr bwMode="auto">
            <a:xfrm rot="19968536">
              <a:off x="11364899" y="904585"/>
              <a:ext cx="754483" cy="708323"/>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8" name="Freeform 38">
              <a:extLst>
                <a:ext uri="{FF2B5EF4-FFF2-40B4-BE49-F238E27FC236}">
                  <a16:creationId xmlns:a16="http://schemas.microsoft.com/office/drawing/2014/main" id="{EAE8D6F1-1459-4839-9580-340EFD16623A}"/>
                </a:ext>
              </a:extLst>
            </p:cNvPr>
            <p:cNvSpPr>
              <a:spLocks/>
            </p:cNvSpPr>
            <p:nvPr userDrawn="1"/>
          </p:nvSpPr>
          <p:spPr bwMode="auto">
            <a:xfrm rot="6110587">
              <a:off x="3914384" y="11279"/>
              <a:ext cx="544512" cy="749300"/>
            </a:xfrm>
            <a:custGeom>
              <a:avLst/>
              <a:gdLst>
                <a:gd name="T0" fmla="*/ 93 w 145"/>
                <a:gd name="T1" fmla="*/ 114 h 199"/>
                <a:gd name="T2" fmla="*/ 145 w 145"/>
                <a:gd name="T3" fmla="*/ 106 h 199"/>
                <a:gd name="T4" fmla="*/ 0 w 145"/>
                <a:gd name="T5" fmla="*/ 0 h 199"/>
                <a:gd name="T6" fmla="*/ 43 w 145"/>
                <a:gd name="T7" fmla="*/ 175 h 199"/>
                <a:gd name="T8" fmla="*/ 46 w 145"/>
                <a:gd name="T9" fmla="*/ 169 h 199"/>
                <a:gd name="T10" fmla="*/ 70 w 145"/>
                <a:gd name="T11" fmla="*/ 129 h 199"/>
                <a:gd name="T12" fmla="*/ 113 w 145"/>
                <a:gd name="T13" fmla="*/ 192 h 199"/>
                <a:gd name="T14" fmla="*/ 128 w 145"/>
                <a:gd name="T15" fmla="*/ 197 h 199"/>
                <a:gd name="T16" fmla="*/ 133 w 145"/>
                <a:gd name="T17" fmla="*/ 195 h 199"/>
                <a:gd name="T18" fmla="*/ 138 w 145"/>
                <a:gd name="T19" fmla="*/ 180 h 199"/>
                <a:gd name="T20" fmla="*/ 136 w 145"/>
                <a:gd name="T21" fmla="*/ 176 h 199"/>
                <a:gd name="T22" fmla="*/ 93 w 145"/>
                <a:gd name="T23" fmla="*/ 11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199">
                  <a:moveTo>
                    <a:pt x="93" y="114"/>
                  </a:moveTo>
                  <a:cubicBezTo>
                    <a:pt x="145" y="106"/>
                    <a:pt x="145" y="106"/>
                    <a:pt x="145" y="106"/>
                  </a:cubicBezTo>
                  <a:cubicBezTo>
                    <a:pt x="0" y="0"/>
                    <a:pt x="0" y="0"/>
                    <a:pt x="0" y="0"/>
                  </a:cubicBezTo>
                  <a:cubicBezTo>
                    <a:pt x="43" y="175"/>
                    <a:pt x="43" y="175"/>
                    <a:pt x="43" y="175"/>
                  </a:cubicBezTo>
                  <a:cubicBezTo>
                    <a:pt x="46" y="169"/>
                    <a:pt x="46" y="169"/>
                    <a:pt x="46" y="169"/>
                  </a:cubicBezTo>
                  <a:cubicBezTo>
                    <a:pt x="70" y="129"/>
                    <a:pt x="70" y="129"/>
                    <a:pt x="70" y="129"/>
                  </a:cubicBezTo>
                  <a:cubicBezTo>
                    <a:pt x="113" y="192"/>
                    <a:pt x="113" y="192"/>
                    <a:pt x="113" y="192"/>
                  </a:cubicBezTo>
                  <a:cubicBezTo>
                    <a:pt x="117" y="197"/>
                    <a:pt x="123" y="199"/>
                    <a:pt x="128" y="197"/>
                  </a:cubicBezTo>
                  <a:cubicBezTo>
                    <a:pt x="130" y="197"/>
                    <a:pt x="131" y="196"/>
                    <a:pt x="133" y="195"/>
                  </a:cubicBezTo>
                  <a:cubicBezTo>
                    <a:pt x="137" y="192"/>
                    <a:pt x="139" y="186"/>
                    <a:pt x="138" y="180"/>
                  </a:cubicBezTo>
                  <a:cubicBezTo>
                    <a:pt x="138" y="179"/>
                    <a:pt x="137" y="177"/>
                    <a:pt x="136" y="176"/>
                  </a:cubicBezTo>
                  <a:lnTo>
                    <a:pt x="93" y="11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9" name="Freeform 36">
              <a:extLst>
                <a:ext uri="{FF2B5EF4-FFF2-40B4-BE49-F238E27FC236}">
                  <a16:creationId xmlns:a16="http://schemas.microsoft.com/office/drawing/2014/main" id="{B7B16FDF-9E33-4C4D-B829-668B87F96607}"/>
                </a:ext>
              </a:extLst>
            </p:cNvPr>
            <p:cNvSpPr>
              <a:spLocks noEditPoints="1"/>
            </p:cNvSpPr>
            <p:nvPr userDrawn="1"/>
          </p:nvSpPr>
          <p:spPr bwMode="auto">
            <a:xfrm rot="16859567">
              <a:off x="10311362" y="547581"/>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0" name="Freeform 88">
              <a:extLst>
                <a:ext uri="{FF2B5EF4-FFF2-40B4-BE49-F238E27FC236}">
                  <a16:creationId xmlns:a16="http://schemas.microsoft.com/office/drawing/2014/main" id="{AC3F1791-BFAD-4617-9EE9-A51868C24F97}"/>
                </a:ext>
              </a:extLst>
            </p:cNvPr>
            <p:cNvSpPr>
              <a:spLocks noEditPoints="1"/>
            </p:cNvSpPr>
            <p:nvPr userDrawn="1"/>
          </p:nvSpPr>
          <p:spPr bwMode="auto">
            <a:xfrm rot="18080229">
              <a:off x="1723533" y="2626350"/>
              <a:ext cx="593375" cy="567235"/>
            </a:xfrm>
            <a:custGeom>
              <a:avLst/>
              <a:gdLst>
                <a:gd name="T0" fmla="*/ 348 w 454"/>
                <a:gd name="T1" fmla="*/ 280 h 434"/>
                <a:gd name="T2" fmla="*/ 369 w 454"/>
                <a:gd name="T3" fmla="*/ 434 h 434"/>
                <a:gd name="T4" fmla="*/ 227 w 454"/>
                <a:gd name="T5" fmla="*/ 367 h 434"/>
                <a:gd name="T6" fmla="*/ 85 w 454"/>
                <a:gd name="T7" fmla="*/ 434 h 434"/>
                <a:gd name="T8" fmla="*/ 106 w 454"/>
                <a:gd name="T9" fmla="*/ 280 h 434"/>
                <a:gd name="T10" fmla="*/ 0 w 454"/>
                <a:gd name="T11" fmla="*/ 166 h 434"/>
                <a:gd name="T12" fmla="*/ 151 w 454"/>
                <a:gd name="T13" fmla="*/ 135 h 434"/>
                <a:gd name="T14" fmla="*/ 227 w 454"/>
                <a:gd name="T15" fmla="*/ 0 h 434"/>
                <a:gd name="T16" fmla="*/ 303 w 454"/>
                <a:gd name="T17" fmla="*/ 135 h 434"/>
                <a:gd name="T18" fmla="*/ 454 w 454"/>
                <a:gd name="T19" fmla="*/ 166 h 434"/>
                <a:gd name="T20" fmla="*/ 348 w 454"/>
                <a:gd name="T21" fmla="*/ 280 h 434"/>
                <a:gd name="T22" fmla="*/ 272 w 454"/>
                <a:gd name="T23" fmla="*/ 168 h 434"/>
                <a:gd name="T24" fmla="*/ 227 w 454"/>
                <a:gd name="T25" fmla="*/ 88 h 434"/>
                <a:gd name="T26" fmla="*/ 182 w 454"/>
                <a:gd name="T27" fmla="*/ 168 h 434"/>
                <a:gd name="T28" fmla="*/ 92 w 454"/>
                <a:gd name="T29" fmla="*/ 187 h 434"/>
                <a:gd name="T30" fmla="*/ 154 w 454"/>
                <a:gd name="T31" fmla="*/ 253 h 434"/>
                <a:gd name="T32" fmla="*/ 144 w 454"/>
                <a:gd name="T33" fmla="*/ 346 h 434"/>
                <a:gd name="T34" fmla="*/ 227 w 454"/>
                <a:gd name="T35" fmla="*/ 306 h 434"/>
                <a:gd name="T36" fmla="*/ 310 w 454"/>
                <a:gd name="T37" fmla="*/ 346 h 434"/>
                <a:gd name="T38" fmla="*/ 298 w 454"/>
                <a:gd name="T39" fmla="*/ 253 h 434"/>
                <a:gd name="T40" fmla="*/ 362 w 454"/>
                <a:gd name="T41" fmla="*/ 187 h 434"/>
                <a:gd name="T42" fmla="*/ 272 w 454"/>
                <a:gd name="T43" fmla="*/ 16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4" h="434">
                  <a:moveTo>
                    <a:pt x="348" y="280"/>
                  </a:moveTo>
                  <a:lnTo>
                    <a:pt x="369" y="434"/>
                  </a:lnTo>
                  <a:lnTo>
                    <a:pt x="227" y="367"/>
                  </a:lnTo>
                  <a:lnTo>
                    <a:pt x="85" y="434"/>
                  </a:lnTo>
                  <a:lnTo>
                    <a:pt x="106" y="280"/>
                  </a:lnTo>
                  <a:lnTo>
                    <a:pt x="0" y="166"/>
                  </a:lnTo>
                  <a:lnTo>
                    <a:pt x="151" y="135"/>
                  </a:lnTo>
                  <a:lnTo>
                    <a:pt x="227" y="0"/>
                  </a:lnTo>
                  <a:lnTo>
                    <a:pt x="303" y="135"/>
                  </a:lnTo>
                  <a:lnTo>
                    <a:pt x="454" y="166"/>
                  </a:lnTo>
                  <a:lnTo>
                    <a:pt x="348" y="280"/>
                  </a:lnTo>
                  <a:close/>
                  <a:moveTo>
                    <a:pt x="272" y="168"/>
                  </a:moveTo>
                  <a:lnTo>
                    <a:pt x="227" y="88"/>
                  </a:lnTo>
                  <a:lnTo>
                    <a:pt x="182" y="168"/>
                  </a:lnTo>
                  <a:lnTo>
                    <a:pt x="92" y="187"/>
                  </a:lnTo>
                  <a:lnTo>
                    <a:pt x="154" y="253"/>
                  </a:lnTo>
                  <a:lnTo>
                    <a:pt x="144" y="346"/>
                  </a:lnTo>
                  <a:lnTo>
                    <a:pt x="227" y="306"/>
                  </a:lnTo>
                  <a:lnTo>
                    <a:pt x="310" y="346"/>
                  </a:lnTo>
                  <a:lnTo>
                    <a:pt x="298" y="253"/>
                  </a:lnTo>
                  <a:lnTo>
                    <a:pt x="362" y="187"/>
                  </a:lnTo>
                  <a:lnTo>
                    <a:pt x="272" y="168"/>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71" name="Group 4">
              <a:extLst>
                <a:ext uri="{FF2B5EF4-FFF2-40B4-BE49-F238E27FC236}">
                  <a16:creationId xmlns:a16="http://schemas.microsoft.com/office/drawing/2014/main" id="{096C314F-C137-4359-A5B9-696E8900E4B6}"/>
                </a:ext>
              </a:extLst>
            </p:cNvPr>
            <p:cNvGrpSpPr>
              <a:grpSpLocks noChangeAspect="1"/>
            </p:cNvGrpSpPr>
            <p:nvPr userDrawn="1"/>
          </p:nvGrpSpPr>
          <p:grpSpPr bwMode="auto">
            <a:xfrm rot="20193509">
              <a:off x="11298631" y="3800225"/>
              <a:ext cx="542757" cy="1014720"/>
              <a:chOff x="2490" y="1429"/>
              <a:chExt cx="782" cy="1462"/>
            </a:xfrm>
            <a:grpFill/>
          </p:grpSpPr>
          <p:sp>
            <p:nvSpPr>
              <p:cNvPr id="168" name="Freeform 5">
                <a:extLst>
                  <a:ext uri="{FF2B5EF4-FFF2-40B4-BE49-F238E27FC236}">
                    <a16:creationId xmlns:a16="http://schemas.microsoft.com/office/drawing/2014/main" id="{F48A6374-1949-4F64-BE01-87F6EAC52780}"/>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9" name="Freeform 6">
                <a:extLst>
                  <a:ext uri="{FF2B5EF4-FFF2-40B4-BE49-F238E27FC236}">
                    <a16:creationId xmlns:a16="http://schemas.microsoft.com/office/drawing/2014/main" id="{67426B65-E6CD-461E-8307-025AC81E9F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2" name="Group 4">
              <a:extLst>
                <a:ext uri="{FF2B5EF4-FFF2-40B4-BE49-F238E27FC236}">
                  <a16:creationId xmlns:a16="http://schemas.microsoft.com/office/drawing/2014/main" id="{3081BE46-5EC8-45EC-B5F4-B12B7F341AD6}"/>
                </a:ext>
              </a:extLst>
            </p:cNvPr>
            <p:cNvGrpSpPr>
              <a:grpSpLocks noChangeAspect="1"/>
            </p:cNvGrpSpPr>
            <p:nvPr userDrawn="1"/>
          </p:nvGrpSpPr>
          <p:grpSpPr bwMode="auto">
            <a:xfrm rot="2112827">
              <a:off x="5409433" y="3249254"/>
              <a:ext cx="542757" cy="1014720"/>
              <a:chOff x="2490" y="1429"/>
              <a:chExt cx="782" cy="1462"/>
            </a:xfrm>
            <a:grpFill/>
          </p:grpSpPr>
          <p:sp>
            <p:nvSpPr>
              <p:cNvPr id="166" name="Freeform 5">
                <a:extLst>
                  <a:ext uri="{FF2B5EF4-FFF2-40B4-BE49-F238E27FC236}">
                    <a16:creationId xmlns:a16="http://schemas.microsoft.com/office/drawing/2014/main" id="{0883EBF8-9A7D-4A84-8381-CEE2A0BE0AC2}"/>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7" name="Freeform 6">
                <a:extLst>
                  <a:ext uri="{FF2B5EF4-FFF2-40B4-BE49-F238E27FC236}">
                    <a16:creationId xmlns:a16="http://schemas.microsoft.com/office/drawing/2014/main" id="{4ACE8D92-4954-43EF-B917-1521A634621F}"/>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3" name="组合 72">
              <a:extLst>
                <a:ext uri="{FF2B5EF4-FFF2-40B4-BE49-F238E27FC236}">
                  <a16:creationId xmlns:a16="http://schemas.microsoft.com/office/drawing/2014/main" id="{D4232456-1574-4E7C-97F8-5904A9BE8C74}"/>
                </a:ext>
              </a:extLst>
            </p:cNvPr>
            <p:cNvGrpSpPr/>
            <p:nvPr userDrawn="1"/>
          </p:nvGrpSpPr>
          <p:grpSpPr>
            <a:xfrm rot="3686359">
              <a:off x="1675391" y="1798715"/>
              <a:ext cx="430997" cy="1230792"/>
              <a:chOff x="9469654" y="2159644"/>
              <a:chExt cx="752475" cy="2148831"/>
            </a:xfrm>
            <a:grpFill/>
          </p:grpSpPr>
          <p:sp>
            <p:nvSpPr>
              <p:cNvPr id="163" name="Freeform 11">
                <a:extLst>
                  <a:ext uri="{FF2B5EF4-FFF2-40B4-BE49-F238E27FC236}">
                    <a16:creationId xmlns:a16="http://schemas.microsoft.com/office/drawing/2014/main" id="{4E9D70A5-E131-4B22-9FFF-C9523F7A7EE3}"/>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4" name="Freeform 14">
                <a:extLst>
                  <a:ext uri="{FF2B5EF4-FFF2-40B4-BE49-F238E27FC236}">
                    <a16:creationId xmlns:a16="http://schemas.microsoft.com/office/drawing/2014/main" id="{0DF628A6-537D-4E98-8DD8-B603CEB5B10C}"/>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5" name="任意多边形 169">
                <a:extLst>
                  <a:ext uri="{FF2B5EF4-FFF2-40B4-BE49-F238E27FC236}">
                    <a16:creationId xmlns:a16="http://schemas.microsoft.com/office/drawing/2014/main" id="{BD347BA9-C807-4AA5-8033-2354D514EB01}"/>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4" name="组合 73">
              <a:extLst>
                <a:ext uri="{FF2B5EF4-FFF2-40B4-BE49-F238E27FC236}">
                  <a16:creationId xmlns:a16="http://schemas.microsoft.com/office/drawing/2014/main" id="{B0CB0EB0-0D3F-4E26-A1D6-84D3CF6AE678}"/>
                </a:ext>
              </a:extLst>
            </p:cNvPr>
            <p:cNvGrpSpPr/>
            <p:nvPr userDrawn="1"/>
          </p:nvGrpSpPr>
          <p:grpSpPr>
            <a:xfrm rot="14625855">
              <a:off x="9103382" y="5494084"/>
              <a:ext cx="428290" cy="1223063"/>
              <a:chOff x="9469654" y="2159644"/>
              <a:chExt cx="752475" cy="2148831"/>
            </a:xfrm>
            <a:grpFill/>
          </p:grpSpPr>
          <p:sp>
            <p:nvSpPr>
              <p:cNvPr id="160" name="Freeform 11">
                <a:extLst>
                  <a:ext uri="{FF2B5EF4-FFF2-40B4-BE49-F238E27FC236}">
                    <a16:creationId xmlns:a16="http://schemas.microsoft.com/office/drawing/2014/main" id="{91D71D5A-E14D-4887-A8C8-FEC41E0649B2}"/>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1" name="Freeform 14">
                <a:extLst>
                  <a:ext uri="{FF2B5EF4-FFF2-40B4-BE49-F238E27FC236}">
                    <a16:creationId xmlns:a16="http://schemas.microsoft.com/office/drawing/2014/main" id="{A0A7546B-E1EC-493D-BDA4-BD5C498379BA}"/>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62" name="任意多边形 166">
                <a:extLst>
                  <a:ext uri="{FF2B5EF4-FFF2-40B4-BE49-F238E27FC236}">
                    <a16:creationId xmlns:a16="http://schemas.microsoft.com/office/drawing/2014/main" id="{3104842B-C2F7-4ED8-AC06-16BBF819E96C}"/>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5" name="Group 35">
              <a:extLst>
                <a:ext uri="{FF2B5EF4-FFF2-40B4-BE49-F238E27FC236}">
                  <a16:creationId xmlns:a16="http://schemas.microsoft.com/office/drawing/2014/main" id="{99C9C3D2-F603-4363-8D0C-F4A783347F81}"/>
                </a:ext>
              </a:extLst>
            </p:cNvPr>
            <p:cNvGrpSpPr>
              <a:grpSpLocks noChangeAspect="1"/>
            </p:cNvGrpSpPr>
            <p:nvPr userDrawn="1"/>
          </p:nvGrpSpPr>
          <p:grpSpPr bwMode="auto">
            <a:xfrm rot="19202932">
              <a:off x="8590908" y="-129566"/>
              <a:ext cx="1185863" cy="1506538"/>
              <a:chOff x="2503" y="1682"/>
              <a:chExt cx="747" cy="949"/>
            </a:xfrm>
            <a:grpFill/>
          </p:grpSpPr>
          <p:sp>
            <p:nvSpPr>
              <p:cNvPr id="157" name="Oval 36">
                <a:extLst>
                  <a:ext uri="{FF2B5EF4-FFF2-40B4-BE49-F238E27FC236}">
                    <a16:creationId xmlns:a16="http://schemas.microsoft.com/office/drawing/2014/main" id="{F4E10F5B-A27A-4C28-8986-C8B7AF915188}"/>
                  </a:ext>
                </a:extLst>
              </p:cNvPr>
              <p:cNvSpPr>
                <a:spLocks noChangeArrowheads="1"/>
              </p:cNvSpPr>
              <p:nvPr userDrawn="1"/>
            </p:nvSpPr>
            <p:spPr bwMode="auto">
              <a:xfrm>
                <a:off x="2594" y="2474"/>
                <a:ext cx="140" cy="14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8" name="Freeform 37">
                <a:extLst>
                  <a:ext uri="{FF2B5EF4-FFF2-40B4-BE49-F238E27FC236}">
                    <a16:creationId xmlns:a16="http://schemas.microsoft.com/office/drawing/2014/main" id="{A2FCF606-0EB1-4E66-A13C-508B8D5F13D9}"/>
                  </a:ext>
                </a:extLst>
              </p:cNvPr>
              <p:cNvSpPr>
                <a:spLocks/>
              </p:cNvSpPr>
              <p:nvPr userDrawn="1"/>
            </p:nvSpPr>
            <p:spPr bwMode="auto">
              <a:xfrm>
                <a:off x="2758" y="2262"/>
                <a:ext cx="379" cy="369"/>
              </a:xfrm>
              <a:custGeom>
                <a:avLst/>
                <a:gdLst>
                  <a:gd name="T0" fmla="*/ 46 w 159"/>
                  <a:gd name="T1" fmla="*/ 152 h 155"/>
                  <a:gd name="T2" fmla="*/ 2 w 159"/>
                  <a:gd name="T3" fmla="*/ 107 h 155"/>
                  <a:gd name="T4" fmla="*/ 8 w 159"/>
                  <a:gd name="T5" fmla="*/ 30 h 155"/>
                  <a:gd name="T6" fmla="*/ 30 w 159"/>
                  <a:gd name="T7" fmla="*/ 30 h 155"/>
                  <a:gd name="T8" fmla="*/ 34 w 159"/>
                  <a:gd name="T9" fmla="*/ 89 h 155"/>
                  <a:gd name="T10" fmla="*/ 91 w 159"/>
                  <a:gd name="T11" fmla="*/ 89 h 155"/>
                  <a:gd name="T12" fmla="*/ 83 w 159"/>
                  <a:gd name="T13" fmla="*/ 61 h 155"/>
                  <a:gd name="T14" fmla="*/ 97 w 159"/>
                  <a:gd name="T15" fmla="*/ 26 h 155"/>
                  <a:gd name="T16" fmla="*/ 147 w 159"/>
                  <a:gd name="T17" fmla="*/ 0 h 155"/>
                  <a:gd name="T18" fmla="*/ 159 w 159"/>
                  <a:gd name="T19" fmla="*/ 18 h 155"/>
                  <a:gd name="T20" fmla="*/ 124 w 159"/>
                  <a:gd name="T21" fmla="*/ 53 h 155"/>
                  <a:gd name="T22" fmla="*/ 137 w 159"/>
                  <a:gd name="T23" fmla="*/ 79 h 155"/>
                  <a:gd name="T24" fmla="*/ 141 w 159"/>
                  <a:gd name="T25" fmla="*/ 122 h 155"/>
                  <a:gd name="T26" fmla="*/ 46 w 159"/>
                  <a:gd name="T27" fmla="*/ 15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55">
                    <a:moveTo>
                      <a:pt x="46" y="152"/>
                    </a:moveTo>
                    <a:cubicBezTo>
                      <a:pt x="22" y="151"/>
                      <a:pt x="0" y="145"/>
                      <a:pt x="2" y="107"/>
                    </a:cubicBezTo>
                    <a:cubicBezTo>
                      <a:pt x="4" y="72"/>
                      <a:pt x="8" y="30"/>
                      <a:pt x="8" y="30"/>
                    </a:cubicBezTo>
                    <a:cubicBezTo>
                      <a:pt x="30" y="30"/>
                      <a:pt x="30" y="30"/>
                      <a:pt x="30" y="30"/>
                    </a:cubicBezTo>
                    <a:cubicBezTo>
                      <a:pt x="34" y="89"/>
                      <a:pt x="34" y="89"/>
                      <a:pt x="34" y="89"/>
                    </a:cubicBezTo>
                    <a:cubicBezTo>
                      <a:pt x="91" y="89"/>
                      <a:pt x="91" y="89"/>
                      <a:pt x="91" y="89"/>
                    </a:cubicBezTo>
                    <a:cubicBezTo>
                      <a:pt x="83" y="61"/>
                      <a:pt x="83" y="61"/>
                      <a:pt x="83" y="61"/>
                    </a:cubicBezTo>
                    <a:cubicBezTo>
                      <a:pt x="83" y="61"/>
                      <a:pt x="74" y="39"/>
                      <a:pt x="97" y="26"/>
                    </a:cubicBezTo>
                    <a:cubicBezTo>
                      <a:pt x="121" y="13"/>
                      <a:pt x="147" y="0"/>
                      <a:pt x="147" y="0"/>
                    </a:cubicBezTo>
                    <a:cubicBezTo>
                      <a:pt x="159" y="18"/>
                      <a:pt x="159" y="18"/>
                      <a:pt x="159" y="18"/>
                    </a:cubicBezTo>
                    <a:cubicBezTo>
                      <a:pt x="124" y="53"/>
                      <a:pt x="124" y="53"/>
                      <a:pt x="124" y="53"/>
                    </a:cubicBezTo>
                    <a:cubicBezTo>
                      <a:pt x="124" y="53"/>
                      <a:pt x="131" y="65"/>
                      <a:pt x="137" y="79"/>
                    </a:cubicBezTo>
                    <a:cubicBezTo>
                      <a:pt x="143" y="91"/>
                      <a:pt x="147" y="104"/>
                      <a:pt x="141" y="122"/>
                    </a:cubicBezTo>
                    <a:cubicBezTo>
                      <a:pt x="130" y="155"/>
                      <a:pt x="76" y="153"/>
                      <a:pt x="46"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9" name="Freeform 38">
                <a:extLst>
                  <a:ext uri="{FF2B5EF4-FFF2-40B4-BE49-F238E27FC236}">
                    <a16:creationId xmlns:a16="http://schemas.microsoft.com/office/drawing/2014/main" id="{309A3531-E5BA-4A83-BC1C-5E414C89011D}"/>
                  </a:ext>
                </a:extLst>
              </p:cNvPr>
              <p:cNvSpPr>
                <a:spLocks noEditPoints="1"/>
              </p:cNvSpPr>
              <p:nvPr userDrawn="1"/>
            </p:nvSpPr>
            <p:spPr bwMode="auto">
              <a:xfrm>
                <a:off x="2503" y="1682"/>
                <a:ext cx="747" cy="578"/>
              </a:xfrm>
              <a:custGeom>
                <a:avLst/>
                <a:gdLst>
                  <a:gd name="T0" fmla="*/ 288 w 313"/>
                  <a:gd name="T1" fmla="*/ 109 h 243"/>
                  <a:gd name="T2" fmla="*/ 264 w 313"/>
                  <a:gd name="T3" fmla="*/ 120 h 243"/>
                  <a:gd name="T4" fmla="*/ 287 w 313"/>
                  <a:gd name="T5" fmla="*/ 47 h 243"/>
                  <a:gd name="T6" fmla="*/ 292 w 313"/>
                  <a:gd name="T7" fmla="*/ 34 h 243"/>
                  <a:gd name="T8" fmla="*/ 5 w 313"/>
                  <a:gd name="T9" fmla="*/ 34 h 243"/>
                  <a:gd name="T10" fmla="*/ 11 w 313"/>
                  <a:gd name="T11" fmla="*/ 46 h 243"/>
                  <a:gd name="T12" fmla="*/ 32 w 313"/>
                  <a:gd name="T13" fmla="*/ 64 h 243"/>
                  <a:gd name="T14" fmla="*/ 12 w 313"/>
                  <a:gd name="T15" fmla="*/ 78 h 243"/>
                  <a:gd name="T16" fmla="*/ 20 w 313"/>
                  <a:gd name="T17" fmla="*/ 164 h 243"/>
                  <a:gd name="T18" fmla="*/ 39 w 313"/>
                  <a:gd name="T19" fmla="*/ 195 h 243"/>
                  <a:gd name="T20" fmla="*/ 46 w 313"/>
                  <a:gd name="T21" fmla="*/ 165 h 243"/>
                  <a:gd name="T22" fmla="*/ 52 w 313"/>
                  <a:gd name="T23" fmla="*/ 195 h 243"/>
                  <a:gd name="T24" fmla="*/ 71 w 313"/>
                  <a:gd name="T25" fmla="*/ 151 h 243"/>
                  <a:gd name="T26" fmla="*/ 43 w 313"/>
                  <a:gd name="T27" fmla="*/ 78 h 243"/>
                  <a:gd name="T28" fmla="*/ 42 w 313"/>
                  <a:gd name="T29" fmla="*/ 67 h 243"/>
                  <a:gd name="T30" fmla="*/ 38 w 313"/>
                  <a:gd name="T31" fmla="*/ 37 h 243"/>
                  <a:gd name="T32" fmla="*/ 154 w 313"/>
                  <a:gd name="T33" fmla="*/ 19 h 243"/>
                  <a:gd name="T34" fmla="*/ 153 w 313"/>
                  <a:gd name="T35" fmla="*/ 170 h 243"/>
                  <a:gd name="T36" fmla="*/ 112 w 313"/>
                  <a:gd name="T37" fmla="*/ 238 h 243"/>
                  <a:gd name="T38" fmla="*/ 116 w 313"/>
                  <a:gd name="T39" fmla="*/ 217 h 243"/>
                  <a:gd name="T40" fmla="*/ 128 w 313"/>
                  <a:gd name="T41" fmla="*/ 216 h 243"/>
                  <a:gd name="T42" fmla="*/ 155 w 313"/>
                  <a:gd name="T43" fmla="*/ 243 h 243"/>
                  <a:gd name="T44" fmla="*/ 172 w 313"/>
                  <a:gd name="T45" fmla="*/ 243 h 243"/>
                  <a:gd name="T46" fmla="*/ 198 w 313"/>
                  <a:gd name="T47" fmla="*/ 216 h 243"/>
                  <a:gd name="T48" fmla="*/ 159 w 313"/>
                  <a:gd name="T49" fmla="*/ 170 h 243"/>
                  <a:gd name="T50" fmla="*/ 259 w 313"/>
                  <a:gd name="T51" fmla="*/ 36 h 243"/>
                  <a:gd name="T52" fmla="*/ 236 w 313"/>
                  <a:gd name="T53" fmla="*/ 120 h 243"/>
                  <a:gd name="T54" fmla="*/ 214 w 313"/>
                  <a:gd name="T55" fmla="*/ 174 h 243"/>
                  <a:gd name="T56" fmla="*/ 241 w 313"/>
                  <a:gd name="T57" fmla="*/ 164 h 243"/>
                  <a:gd name="T58" fmla="*/ 263 w 313"/>
                  <a:gd name="T59" fmla="*/ 159 h 243"/>
                  <a:gd name="T60" fmla="*/ 297 w 313"/>
                  <a:gd name="T61" fmla="*/ 174 h 243"/>
                  <a:gd name="T62" fmla="*/ 313 w 313"/>
                  <a:gd name="T63" fmla="*/ 129 h 243"/>
                  <a:gd name="T64" fmla="*/ 32 w 313"/>
                  <a:gd name="T65" fmla="*/ 70 h 243"/>
                  <a:gd name="T66" fmla="*/ 35 w 313"/>
                  <a:gd name="T67" fmla="*/ 73 h 243"/>
                  <a:gd name="T68" fmla="*/ 32 w 313"/>
                  <a:gd name="T69" fmla="*/ 75 h 243"/>
                  <a:gd name="T70" fmla="*/ 124 w 313"/>
                  <a:gd name="T71" fmla="*/ 194 h 243"/>
                  <a:gd name="T72" fmla="*/ 124 w 313"/>
                  <a:gd name="T73" fmla="*/ 190 h 243"/>
                  <a:gd name="T74" fmla="*/ 124 w 313"/>
                  <a:gd name="T75" fmla="*/ 194 h 243"/>
                  <a:gd name="T76" fmla="*/ 279 w 313"/>
                  <a:gd name="T77" fmla="*/ 126 h 243"/>
                  <a:gd name="T78" fmla="*/ 284 w 313"/>
                  <a:gd name="T79" fmla="*/ 126 h 243"/>
                  <a:gd name="T80" fmla="*/ 296 w 313"/>
                  <a:gd name="T81" fmla="*/ 129 h 243"/>
                  <a:gd name="T82" fmla="*/ 296 w 313"/>
                  <a:gd name="T83" fmla="*/ 124 h 243"/>
                  <a:gd name="T84" fmla="*/ 296 w 313"/>
                  <a:gd name="T85" fmla="*/ 1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3" h="243">
                    <a:moveTo>
                      <a:pt x="313" y="129"/>
                    </a:moveTo>
                    <a:cubicBezTo>
                      <a:pt x="313" y="114"/>
                      <a:pt x="300" y="109"/>
                      <a:pt x="288" y="109"/>
                    </a:cubicBezTo>
                    <a:cubicBezTo>
                      <a:pt x="269" y="109"/>
                      <a:pt x="264" y="120"/>
                      <a:pt x="264" y="120"/>
                    </a:cubicBezTo>
                    <a:cubicBezTo>
                      <a:pt x="264" y="120"/>
                      <a:pt x="264" y="120"/>
                      <a:pt x="264" y="120"/>
                    </a:cubicBezTo>
                    <a:cubicBezTo>
                      <a:pt x="264" y="38"/>
                      <a:pt x="264" y="38"/>
                      <a:pt x="264" y="38"/>
                    </a:cubicBezTo>
                    <a:cubicBezTo>
                      <a:pt x="272" y="40"/>
                      <a:pt x="279" y="43"/>
                      <a:pt x="287" y="47"/>
                    </a:cubicBezTo>
                    <a:cubicBezTo>
                      <a:pt x="291" y="48"/>
                      <a:pt x="295" y="46"/>
                      <a:pt x="296" y="43"/>
                    </a:cubicBezTo>
                    <a:cubicBezTo>
                      <a:pt x="298" y="39"/>
                      <a:pt x="296" y="35"/>
                      <a:pt x="292" y="34"/>
                    </a:cubicBezTo>
                    <a:cubicBezTo>
                      <a:pt x="214" y="0"/>
                      <a:pt x="140" y="2"/>
                      <a:pt x="92" y="10"/>
                    </a:cubicBezTo>
                    <a:cubicBezTo>
                      <a:pt x="40" y="18"/>
                      <a:pt x="7" y="33"/>
                      <a:pt x="5" y="34"/>
                    </a:cubicBezTo>
                    <a:cubicBezTo>
                      <a:pt x="2" y="36"/>
                      <a:pt x="0" y="40"/>
                      <a:pt x="2" y="43"/>
                    </a:cubicBezTo>
                    <a:cubicBezTo>
                      <a:pt x="4" y="47"/>
                      <a:pt x="8" y="48"/>
                      <a:pt x="11" y="46"/>
                    </a:cubicBezTo>
                    <a:cubicBezTo>
                      <a:pt x="11" y="46"/>
                      <a:pt x="19" y="43"/>
                      <a:pt x="32" y="38"/>
                    </a:cubicBezTo>
                    <a:cubicBezTo>
                      <a:pt x="32" y="64"/>
                      <a:pt x="32" y="64"/>
                      <a:pt x="32" y="64"/>
                    </a:cubicBezTo>
                    <a:cubicBezTo>
                      <a:pt x="27" y="65"/>
                      <a:pt x="26" y="69"/>
                      <a:pt x="22" y="70"/>
                    </a:cubicBezTo>
                    <a:cubicBezTo>
                      <a:pt x="18" y="72"/>
                      <a:pt x="12" y="73"/>
                      <a:pt x="12" y="78"/>
                    </a:cubicBezTo>
                    <a:cubicBezTo>
                      <a:pt x="13" y="85"/>
                      <a:pt x="20" y="85"/>
                      <a:pt x="26" y="85"/>
                    </a:cubicBezTo>
                    <a:cubicBezTo>
                      <a:pt x="26" y="85"/>
                      <a:pt x="25" y="124"/>
                      <a:pt x="20" y="164"/>
                    </a:cubicBezTo>
                    <a:cubicBezTo>
                      <a:pt x="15" y="195"/>
                      <a:pt x="15" y="195"/>
                      <a:pt x="15" y="195"/>
                    </a:cubicBezTo>
                    <a:cubicBezTo>
                      <a:pt x="39" y="195"/>
                      <a:pt x="39" y="195"/>
                      <a:pt x="39" y="195"/>
                    </a:cubicBezTo>
                    <a:cubicBezTo>
                      <a:pt x="39" y="176"/>
                      <a:pt x="39" y="176"/>
                      <a:pt x="39" y="176"/>
                    </a:cubicBezTo>
                    <a:cubicBezTo>
                      <a:pt x="39" y="176"/>
                      <a:pt x="38" y="165"/>
                      <a:pt x="46" y="165"/>
                    </a:cubicBezTo>
                    <a:cubicBezTo>
                      <a:pt x="52" y="165"/>
                      <a:pt x="52" y="173"/>
                      <a:pt x="52" y="177"/>
                    </a:cubicBezTo>
                    <a:cubicBezTo>
                      <a:pt x="52" y="195"/>
                      <a:pt x="52" y="195"/>
                      <a:pt x="52" y="195"/>
                    </a:cubicBezTo>
                    <a:cubicBezTo>
                      <a:pt x="79" y="195"/>
                      <a:pt x="79" y="195"/>
                      <a:pt x="79" y="195"/>
                    </a:cubicBezTo>
                    <a:cubicBezTo>
                      <a:pt x="79" y="195"/>
                      <a:pt x="81" y="167"/>
                      <a:pt x="71" y="151"/>
                    </a:cubicBezTo>
                    <a:cubicBezTo>
                      <a:pt x="61" y="133"/>
                      <a:pt x="44" y="125"/>
                      <a:pt x="43" y="104"/>
                    </a:cubicBezTo>
                    <a:cubicBezTo>
                      <a:pt x="43" y="78"/>
                      <a:pt x="43" y="78"/>
                      <a:pt x="43" y="78"/>
                    </a:cubicBezTo>
                    <a:cubicBezTo>
                      <a:pt x="43" y="78"/>
                      <a:pt x="52" y="80"/>
                      <a:pt x="55" y="70"/>
                    </a:cubicBezTo>
                    <a:cubicBezTo>
                      <a:pt x="55" y="70"/>
                      <a:pt x="49" y="63"/>
                      <a:pt x="42" y="67"/>
                    </a:cubicBezTo>
                    <a:cubicBezTo>
                      <a:pt x="42" y="67"/>
                      <a:pt x="40" y="65"/>
                      <a:pt x="38" y="64"/>
                    </a:cubicBezTo>
                    <a:cubicBezTo>
                      <a:pt x="38" y="37"/>
                      <a:pt x="38" y="37"/>
                      <a:pt x="38" y="37"/>
                    </a:cubicBezTo>
                    <a:cubicBezTo>
                      <a:pt x="52" y="32"/>
                      <a:pt x="71" y="27"/>
                      <a:pt x="95" y="23"/>
                    </a:cubicBezTo>
                    <a:cubicBezTo>
                      <a:pt x="112" y="21"/>
                      <a:pt x="132" y="19"/>
                      <a:pt x="154" y="19"/>
                    </a:cubicBezTo>
                    <a:cubicBezTo>
                      <a:pt x="154" y="170"/>
                      <a:pt x="154" y="170"/>
                      <a:pt x="154" y="170"/>
                    </a:cubicBezTo>
                    <a:cubicBezTo>
                      <a:pt x="153" y="170"/>
                      <a:pt x="153" y="170"/>
                      <a:pt x="153" y="170"/>
                    </a:cubicBezTo>
                    <a:cubicBezTo>
                      <a:pt x="125" y="170"/>
                      <a:pt x="114" y="186"/>
                      <a:pt x="114" y="186"/>
                    </a:cubicBezTo>
                    <a:cubicBezTo>
                      <a:pt x="93" y="212"/>
                      <a:pt x="112" y="238"/>
                      <a:pt x="112" y="238"/>
                    </a:cubicBezTo>
                    <a:cubicBezTo>
                      <a:pt x="119" y="235"/>
                      <a:pt x="119" y="235"/>
                      <a:pt x="119" y="235"/>
                    </a:cubicBezTo>
                    <a:cubicBezTo>
                      <a:pt x="119" y="235"/>
                      <a:pt x="114" y="226"/>
                      <a:pt x="116" y="217"/>
                    </a:cubicBezTo>
                    <a:cubicBezTo>
                      <a:pt x="117" y="206"/>
                      <a:pt x="123" y="207"/>
                      <a:pt x="123" y="207"/>
                    </a:cubicBezTo>
                    <a:cubicBezTo>
                      <a:pt x="129" y="206"/>
                      <a:pt x="128" y="216"/>
                      <a:pt x="128" y="216"/>
                    </a:cubicBezTo>
                    <a:cubicBezTo>
                      <a:pt x="128" y="243"/>
                      <a:pt x="128" y="243"/>
                      <a:pt x="128" y="243"/>
                    </a:cubicBezTo>
                    <a:cubicBezTo>
                      <a:pt x="155" y="243"/>
                      <a:pt x="155" y="243"/>
                      <a:pt x="155" y="243"/>
                    </a:cubicBezTo>
                    <a:cubicBezTo>
                      <a:pt x="155" y="243"/>
                      <a:pt x="154" y="231"/>
                      <a:pt x="163" y="231"/>
                    </a:cubicBezTo>
                    <a:cubicBezTo>
                      <a:pt x="163" y="231"/>
                      <a:pt x="172" y="229"/>
                      <a:pt x="172" y="243"/>
                    </a:cubicBezTo>
                    <a:cubicBezTo>
                      <a:pt x="198" y="242"/>
                      <a:pt x="198" y="242"/>
                      <a:pt x="198" y="242"/>
                    </a:cubicBezTo>
                    <a:cubicBezTo>
                      <a:pt x="198" y="242"/>
                      <a:pt x="198" y="224"/>
                      <a:pt x="198" y="216"/>
                    </a:cubicBezTo>
                    <a:cubicBezTo>
                      <a:pt x="198" y="206"/>
                      <a:pt x="196" y="198"/>
                      <a:pt x="196" y="198"/>
                    </a:cubicBezTo>
                    <a:cubicBezTo>
                      <a:pt x="190" y="177"/>
                      <a:pt x="170" y="172"/>
                      <a:pt x="159" y="170"/>
                    </a:cubicBezTo>
                    <a:cubicBezTo>
                      <a:pt x="159" y="19"/>
                      <a:pt x="159" y="19"/>
                      <a:pt x="159" y="19"/>
                    </a:cubicBezTo>
                    <a:cubicBezTo>
                      <a:pt x="189" y="20"/>
                      <a:pt x="223" y="24"/>
                      <a:pt x="259" y="36"/>
                    </a:cubicBezTo>
                    <a:cubicBezTo>
                      <a:pt x="259" y="120"/>
                      <a:pt x="259" y="120"/>
                      <a:pt x="259" y="120"/>
                    </a:cubicBezTo>
                    <a:cubicBezTo>
                      <a:pt x="236" y="120"/>
                      <a:pt x="236" y="120"/>
                      <a:pt x="236" y="120"/>
                    </a:cubicBezTo>
                    <a:cubicBezTo>
                      <a:pt x="236" y="120"/>
                      <a:pt x="214" y="120"/>
                      <a:pt x="214" y="145"/>
                    </a:cubicBezTo>
                    <a:cubicBezTo>
                      <a:pt x="214" y="174"/>
                      <a:pt x="214" y="174"/>
                      <a:pt x="214" y="174"/>
                    </a:cubicBezTo>
                    <a:cubicBezTo>
                      <a:pt x="244" y="174"/>
                      <a:pt x="244" y="174"/>
                      <a:pt x="244" y="174"/>
                    </a:cubicBezTo>
                    <a:cubicBezTo>
                      <a:pt x="244" y="174"/>
                      <a:pt x="241" y="169"/>
                      <a:pt x="241" y="164"/>
                    </a:cubicBezTo>
                    <a:cubicBezTo>
                      <a:pt x="241" y="161"/>
                      <a:pt x="242" y="159"/>
                      <a:pt x="246" y="159"/>
                    </a:cubicBezTo>
                    <a:cubicBezTo>
                      <a:pt x="263" y="159"/>
                      <a:pt x="263" y="159"/>
                      <a:pt x="263" y="159"/>
                    </a:cubicBezTo>
                    <a:cubicBezTo>
                      <a:pt x="263" y="174"/>
                      <a:pt x="263" y="174"/>
                      <a:pt x="263" y="174"/>
                    </a:cubicBezTo>
                    <a:cubicBezTo>
                      <a:pt x="297" y="174"/>
                      <a:pt x="297" y="174"/>
                      <a:pt x="297" y="174"/>
                    </a:cubicBezTo>
                    <a:cubicBezTo>
                      <a:pt x="297" y="174"/>
                      <a:pt x="289" y="163"/>
                      <a:pt x="289" y="151"/>
                    </a:cubicBezTo>
                    <a:cubicBezTo>
                      <a:pt x="299" y="151"/>
                      <a:pt x="313" y="147"/>
                      <a:pt x="313" y="129"/>
                    </a:cubicBezTo>
                    <a:close/>
                    <a:moveTo>
                      <a:pt x="30" y="73"/>
                    </a:moveTo>
                    <a:cubicBezTo>
                      <a:pt x="30" y="71"/>
                      <a:pt x="31" y="71"/>
                      <a:pt x="32" y="70"/>
                    </a:cubicBezTo>
                    <a:cubicBezTo>
                      <a:pt x="32" y="70"/>
                      <a:pt x="32" y="70"/>
                      <a:pt x="32" y="70"/>
                    </a:cubicBezTo>
                    <a:cubicBezTo>
                      <a:pt x="34" y="70"/>
                      <a:pt x="35" y="71"/>
                      <a:pt x="35" y="73"/>
                    </a:cubicBezTo>
                    <a:cubicBezTo>
                      <a:pt x="35" y="74"/>
                      <a:pt x="34" y="75"/>
                      <a:pt x="32" y="75"/>
                    </a:cubicBezTo>
                    <a:cubicBezTo>
                      <a:pt x="32" y="75"/>
                      <a:pt x="32" y="75"/>
                      <a:pt x="32" y="75"/>
                    </a:cubicBezTo>
                    <a:cubicBezTo>
                      <a:pt x="31" y="74"/>
                      <a:pt x="30" y="74"/>
                      <a:pt x="30" y="73"/>
                    </a:cubicBezTo>
                    <a:close/>
                    <a:moveTo>
                      <a:pt x="124" y="194"/>
                    </a:moveTo>
                    <a:cubicBezTo>
                      <a:pt x="123" y="194"/>
                      <a:pt x="122" y="193"/>
                      <a:pt x="122" y="192"/>
                    </a:cubicBezTo>
                    <a:cubicBezTo>
                      <a:pt x="122" y="191"/>
                      <a:pt x="123" y="190"/>
                      <a:pt x="124" y="190"/>
                    </a:cubicBezTo>
                    <a:cubicBezTo>
                      <a:pt x="126" y="190"/>
                      <a:pt x="127" y="191"/>
                      <a:pt x="127" y="192"/>
                    </a:cubicBezTo>
                    <a:cubicBezTo>
                      <a:pt x="127" y="193"/>
                      <a:pt x="126" y="194"/>
                      <a:pt x="124" y="194"/>
                    </a:cubicBezTo>
                    <a:close/>
                    <a:moveTo>
                      <a:pt x="281" y="129"/>
                    </a:moveTo>
                    <a:cubicBezTo>
                      <a:pt x="280" y="129"/>
                      <a:pt x="279" y="128"/>
                      <a:pt x="279" y="126"/>
                    </a:cubicBezTo>
                    <a:cubicBezTo>
                      <a:pt x="279" y="125"/>
                      <a:pt x="280" y="124"/>
                      <a:pt x="281" y="124"/>
                    </a:cubicBezTo>
                    <a:cubicBezTo>
                      <a:pt x="283" y="124"/>
                      <a:pt x="284" y="125"/>
                      <a:pt x="284" y="126"/>
                    </a:cubicBezTo>
                    <a:cubicBezTo>
                      <a:pt x="284" y="128"/>
                      <a:pt x="283" y="129"/>
                      <a:pt x="281" y="129"/>
                    </a:cubicBezTo>
                    <a:close/>
                    <a:moveTo>
                      <a:pt x="296" y="129"/>
                    </a:moveTo>
                    <a:cubicBezTo>
                      <a:pt x="295" y="129"/>
                      <a:pt x="294" y="128"/>
                      <a:pt x="294" y="126"/>
                    </a:cubicBezTo>
                    <a:cubicBezTo>
                      <a:pt x="294" y="125"/>
                      <a:pt x="295" y="124"/>
                      <a:pt x="296" y="124"/>
                    </a:cubicBezTo>
                    <a:cubicBezTo>
                      <a:pt x="297" y="124"/>
                      <a:pt x="298" y="125"/>
                      <a:pt x="298" y="126"/>
                    </a:cubicBezTo>
                    <a:cubicBezTo>
                      <a:pt x="298" y="128"/>
                      <a:pt x="297" y="129"/>
                      <a:pt x="296" y="1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6" name="组合 75">
              <a:extLst>
                <a:ext uri="{FF2B5EF4-FFF2-40B4-BE49-F238E27FC236}">
                  <a16:creationId xmlns:a16="http://schemas.microsoft.com/office/drawing/2014/main" id="{344DEA00-8DA8-4803-AE43-F9240CF26068}"/>
                </a:ext>
              </a:extLst>
            </p:cNvPr>
            <p:cNvGrpSpPr/>
            <p:nvPr userDrawn="1"/>
          </p:nvGrpSpPr>
          <p:grpSpPr>
            <a:xfrm rot="670385">
              <a:off x="7868779" y="4732314"/>
              <a:ext cx="282094" cy="805573"/>
              <a:chOff x="9469654" y="2159644"/>
              <a:chExt cx="752475" cy="2148831"/>
            </a:xfrm>
            <a:grpFill/>
          </p:grpSpPr>
          <p:sp>
            <p:nvSpPr>
              <p:cNvPr id="154" name="Freeform 11">
                <a:extLst>
                  <a:ext uri="{FF2B5EF4-FFF2-40B4-BE49-F238E27FC236}">
                    <a16:creationId xmlns:a16="http://schemas.microsoft.com/office/drawing/2014/main" id="{4391C558-4B62-444F-A42D-3931A210063B}"/>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5" name="Freeform 14">
                <a:extLst>
                  <a:ext uri="{FF2B5EF4-FFF2-40B4-BE49-F238E27FC236}">
                    <a16:creationId xmlns:a16="http://schemas.microsoft.com/office/drawing/2014/main" id="{138AC104-5AD3-48EE-9993-24382F9CF9C0}"/>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6" name="任意多边形 160">
                <a:extLst>
                  <a:ext uri="{FF2B5EF4-FFF2-40B4-BE49-F238E27FC236}">
                    <a16:creationId xmlns:a16="http://schemas.microsoft.com/office/drawing/2014/main" id="{B8318613-B364-47E8-BBF8-D57C298D9DB8}"/>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7" name="Group 4">
              <a:extLst>
                <a:ext uri="{FF2B5EF4-FFF2-40B4-BE49-F238E27FC236}">
                  <a16:creationId xmlns:a16="http://schemas.microsoft.com/office/drawing/2014/main" id="{1409C996-31F6-417F-9537-A5586CDB10A4}"/>
                </a:ext>
              </a:extLst>
            </p:cNvPr>
            <p:cNvGrpSpPr>
              <a:grpSpLocks noChangeAspect="1"/>
            </p:cNvGrpSpPr>
            <p:nvPr userDrawn="1"/>
          </p:nvGrpSpPr>
          <p:grpSpPr bwMode="auto">
            <a:xfrm rot="18344534">
              <a:off x="7427848" y="4018982"/>
              <a:ext cx="352657" cy="659317"/>
              <a:chOff x="2490" y="1429"/>
              <a:chExt cx="782" cy="1462"/>
            </a:xfrm>
            <a:grpFill/>
          </p:grpSpPr>
          <p:sp>
            <p:nvSpPr>
              <p:cNvPr id="152" name="Freeform 5">
                <a:extLst>
                  <a:ext uri="{FF2B5EF4-FFF2-40B4-BE49-F238E27FC236}">
                    <a16:creationId xmlns:a16="http://schemas.microsoft.com/office/drawing/2014/main" id="{3071F997-205D-4A50-80F9-69F8E2B55D44}"/>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3" name="Freeform 6">
                <a:extLst>
                  <a:ext uri="{FF2B5EF4-FFF2-40B4-BE49-F238E27FC236}">
                    <a16:creationId xmlns:a16="http://schemas.microsoft.com/office/drawing/2014/main" id="{6414AF14-EE9E-4A0F-95C9-E9E3A8E5E65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8" name="组合 77">
              <a:extLst>
                <a:ext uri="{FF2B5EF4-FFF2-40B4-BE49-F238E27FC236}">
                  <a16:creationId xmlns:a16="http://schemas.microsoft.com/office/drawing/2014/main" id="{E6883AF9-061C-467E-8F4F-FFF52D4DA0F6}"/>
                </a:ext>
              </a:extLst>
            </p:cNvPr>
            <p:cNvGrpSpPr/>
            <p:nvPr userDrawn="1"/>
          </p:nvGrpSpPr>
          <p:grpSpPr>
            <a:xfrm rot="1588421">
              <a:off x="2012300" y="3787880"/>
              <a:ext cx="1240338" cy="634328"/>
              <a:chOff x="10078074" y="1730681"/>
              <a:chExt cx="695325" cy="355600"/>
            </a:xfrm>
            <a:grpFill/>
          </p:grpSpPr>
          <p:sp>
            <p:nvSpPr>
              <p:cNvPr id="150" name="Oval 53">
                <a:extLst>
                  <a:ext uri="{FF2B5EF4-FFF2-40B4-BE49-F238E27FC236}">
                    <a16:creationId xmlns:a16="http://schemas.microsoft.com/office/drawing/2014/main" id="{01E09337-F36A-4854-B4AB-451361F1586C}"/>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51" name="Freeform 54">
                <a:extLst>
                  <a:ext uri="{FF2B5EF4-FFF2-40B4-BE49-F238E27FC236}">
                    <a16:creationId xmlns:a16="http://schemas.microsoft.com/office/drawing/2014/main" id="{A4D395C5-FDA8-43D7-BBA6-7BCD370FE0F5}"/>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79" name="Group 57">
              <a:extLst>
                <a:ext uri="{FF2B5EF4-FFF2-40B4-BE49-F238E27FC236}">
                  <a16:creationId xmlns:a16="http://schemas.microsoft.com/office/drawing/2014/main" id="{A49182B4-73FF-4C95-B83E-9A16466AD776}"/>
                </a:ext>
              </a:extLst>
            </p:cNvPr>
            <p:cNvGrpSpPr>
              <a:grpSpLocks noChangeAspect="1"/>
            </p:cNvGrpSpPr>
            <p:nvPr userDrawn="1"/>
          </p:nvGrpSpPr>
          <p:grpSpPr bwMode="auto">
            <a:xfrm>
              <a:off x="771236" y="688287"/>
              <a:ext cx="674688" cy="869950"/>
              <a:chOff x="2671" y="1887"/>
              <a:chExt cx="425" cy="548"/>
            </a:xfrm>
            <a:grpFill/>
          </p:grpSpPr>
          <p:sp>
            <p:nvSpPr>
              <p:cNvPr id="145" name="Freeform 58">
                <a:extLst>
                  <a:ext uri="{FF2B5EF4-FFF2-40B4-BE49-F238E27FC236}">
                    <a16:creationId xmlns:a16="http://schemas.microsoft.com/office/drawing/2014/main" id="{3CF5224A-5739-4D4F-8AC5-2EB3B5A178D2}"/>
                  </a:ext>
                </a:extLst>
              </p:cNvPr>
              <p:cNvSpPr>
                <a:spLocks/>
              </p:cNvSpPr>
              <p:nvPr userDrawn="1"/>
            </p:nvSpPr>
            <p:spPr bwMode="auto">
              <a:xfrm>
                <a:off x="2796" y="2400"/>
                <a:ext cx="2" cy="2"/>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1" y="0"/>
                      <a:pt x="1"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6" name="Freeform 59">
                <a:extLst>
                  <a:ext uri="{FF2B5EF4-FFF2-40B4-BE49-F238E27FC236}">
                    <a16:creationId xmlns:a16="http://schemas.microsoft.com/office/drawing/2014/main" id="{36BF5DEE-B5D4-448B-96B9-C7049D6A4AC0}"/>
                  </a:ext>
                </a:extLst>
              </p:cNvPr>
              <p:cNvSpPr>
                <a:spLocks/>
              </p:cNvSpPr>
              <p:nvPr userDrawn="1"/>
            </p:nvSpPr>
            <p:spPr bwMode="auto">
              <a:xfrm>
                <a:off x="2964" y="2400"/>
                <a:ext cx="2" cy="2"/>
              </a:xfrm>
              <a:custGeom>
                <a:avLst/>
                <a:gdLst>
                  <a:gd name="T0" fmla="*/ 0 w 1"/>
                  <a:gd name="T1" fmla="*/ 1 h 1"/>
                  <a:gd name="T2" fmla="*/ 1 w 1"/>
                  <a:gd name="T3" fmla="*/ 1 h 1"/>
                  <a:gd name="T4" fmla="*/ 0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1"/>
                      <a:pt x="0" y="0"/>
                      <a:pt x="0" y="0"/>
                    </a:cubicBezTo>
                    <a:cubicBezTo>
                      <a:pt x="0" y="0"/>
                      <a:pt x="0" y="1"/>
                      <a:pt x="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7" name="Freeform 60">
                <a:extLst>
                  <a:ext uri="{FF2B5EF4-FFF2-40B4-BE49-F238E27FC236}">
                    <a16:creationId xmlns:a16="http://schemas.microsoft.com/office/drawing/2014/main" id="{59E5822C-39FD-4088-8DAC-3B25DF8D945A}"/>
                  </a:ext>
                </a:extLst>
              </p:cNvPr>
              <p:cNvSpPr>
                <a:spLocks noEditPoints="1"/>
              </p:cNvSpPr>
              <p:nvPr userDrawn="1"/>
            </p:nvSpPr>
            <p:spPr bwMode="auto">
              <a:xfrm>
                <a:off x="2671" y="1887"/>
                <a:ext cx="425" cy="548"/>
              </a:xfrm>
              <a:custGeom>
                <a:avLst/>
                <a:gdLst>
                  <a:gd name="T0" fmla="*/ 155 w 177"/>
                  <a:gd name="T1" fmla="*/ 195 h 229"/>
                  <a:gd name="T2" fmla="*/ 174 w 177"/>
                  <a:gd name="T3" fmla="*/ 169 h 229"/>
                  <a:gd name="T4" fmla="*/ 173 w 177"/>
                  <a:gd name="T5" fmla="*/ 147 h 229"/>
                  <a:gd name="T6" fmla="*/ 160 w 177"/>
                  <a:gd name="T7" fmla="*/ 121 h 229"/>
                  <a:gd name="T8" fmla="*/ 147 w 177"/>
                  <a:gd name="T9" fmla="*/ 91 h 229"/>
                  <a:gd name="T10" fmla="*/ 22 w 177"/>
                  <a:gd name="T11" fmla="*/ 65 h 229"/>
                  <a:gd name="T12" fmla="*/ 12 w 177"/>
                  <a:gd name="T13" fmla="*/ 110 h 229"/>
                  <a:gd name="T14" fmla="*/ 16 w 177"/>
                  <a:gd name="T15" fmla="*/ 122 h 229"/>
                  <a:gd name="T16" fmla="*/ 0 w 177"/>
                  <a:gd name="T17" fmla="*/ 169 h 229"/>
                  <a:gd name="T18" fmla="*/ 15 w 177"/>
                  <a:gd name="T19" fmla="*/ 193 h 229"/>
                  <a:gd name="T20" fmla="*/ 20 w 177"/>
                  <a:gd name="T21" fmla="*/ 195 h 229"/>
                  <a:gd name="T22" fmla="*/ 52 w 177"/>
                  <a:gd name="T23" fmla="*/ 215 h 229"/>
                  <a:gd name="T24" fmla="*/ 55 w 177"/>
                  <a:gd name="T25" fmla="*/ 219 h 229"/>
                  <a:gd name="T26" fmla="*/ 87 w 177"/>
                  <a:gd name="T27" fmla="*/ 220 h 229"/>
                  <a:gd name="T28" fmla="*/ 120 w 177"/>
                  <a:gd name="T29" fmla="*/ 219 h 229"/>
                  <a:gd name="T30" fmla="*/ 123 w 177"/>
                  <a:gd name="T31" fmla="*/ 215 h 229"/>
                  <a:gd name="T32" fmla="*/ 148 w 177"/>
                  <a:gd name="T33" fmla="*/ 215 h 229"/>
                  <a:gd name="T34" fmla="*/ 168 w 177"/>
                  <a:gd name="T35" fmla="*/ 174 h 229"/>
                  <a:gd name="T36" fmla="*/ 158 w 177"/>
                  <a:gd name="T37" fmla="*/ 161 h 229"/>
                  <a:gd name="T38" fmla="*/ 167 w 177"/>
                  <a:gd name="T39" fmla="*/ 141 h 229"/>
                  <a:gd name="T40" fmla="*/ 151 w 177"/>
                  <a:gd name="T41" fmla="*/ 128 h 229"/>
                  <a:gd name="T42" fmla="*/ 155 w 177"/>
                  <a:gd name="T43" fmla="*/ 107 h 229"/>
                  <a:gd name="T44" fmla="*/ 140 w 177"/>
                  <a:gd name="T45" fmla="*/ 103 h 229"/>
                  <a:gd name="T46" fmla="*/ 87 w 177"/>
                  <a:gd name="T47" fmla="*/ 6 h 229"/>
                  <a:gd name="T48" fmla="*/ 29 w 177"/>
                  <a:gd name="T49" fmla="*/ 65 h 229"/>
                  <a:gd name="T50" fmla="*/ 31 w 177"/>
                  <a:gd name="T51" fmla="*/ 98 h 229"/>
                  <a:gd name="T52" fmla="*/ 21 w 177"/>
                  <a:gd name="T53" fmla="*/ 117 h 229"/>
                  <a:gd name="T54" fmla="*/ 9 w 177"/>
                  <a:gd name="T55" fmla="*/ 138 h 229"/>
                  <a:gd name="T56" fmla="*/ 18 w 177"/>
                  <a:gd name="T57" fmla="*/ 150 h 229"/>
                  <a:gd name="T58" fmla="*/ 17 w 177"/>
                  <a:gd name="T59" fmla="*/ 186 h 229"/>
                  <a:gd name="T60" fmla="*/ 7 w 177"/>
                  <a:gd name="T61" fmla="*/ 171 h 229"/>
                  <a:gd name="T62" fmla="*/ 17 w 177"/>
                  <a:gd name="T63" fmla="*/ 186 h 229"/>
                  <a:gd name="T64" fmla="*/ 27 w 177"/>
                  <a:gd name="T65" fmla="*/ 197 h 229"/>
                  <a:gd name="T66" fmla="*/ 36 w 177"/>
                  <a:gd name="T67" fmla="*/ 212 h 229"/>
                  <a:gd name="T68" fmla="*/ 61 w 177"/>
                  <a:gd name="T69" fmla="*/ 215 h 229"/>
                  <a:gd name="T70" fmla="*/ 84 w 177"/>
                  <a:gd name="T71" fmla="*/ 212 h 229"/>
                  <a:gd name="T72" fmla="*/ 106 w 177"/>
                  <a:gd name="T73" fmla="*/ 221 h 229"/>
                  <a:gd name="T74" fmla="*/ 91 w 177"/>
                  <a:gd name="T75" fmla="*/ 211 h 229"/>
                  <a:gd name="T76" fmla="*/ 114 w 177"/>
                  <a:gd name="T77" fmla="*/ 215 h 229"/>
                  <a:gd name="T78" fmla="*/ 25 w 177"/>
                  <a:gd name="T79" fmla="*/ 152 h 229"/>
                  <a:gd name="T80" fmla="*/ 40 w 177"/>
                  <a:gd name="T81" fmla="*/ 109 h 229"/>
                  <a:gd name="T82" fmla="*/ 150 w 177"/>
                  <a:gd name="T83" fmla="*/ 151 h 229"/>
                  <a:gd name="T84" fmla="*/ 144 w 177"/>
                  <a:gd name="T85" fmla="*/ 185 h 229"/>
                  <a:gd name="T86" fmla="*/ 139 w 177"/>
                  <a:gd name="T87" fmla="*/ 212 h 229"/>
                  <a:gd name="T88" fmla="*/ 146 w 177"/>
                  <a:gd name="T89" fmla="*/ 192 h 229"/>
                  <a:gd name="T90" fmla="*/ 147 w 177"/>
                  <a:gd name="T91" fmla="*/ 20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9">
                    <a:moveTo>
                      <a:pt x="152" y="210"/>
                    </a:moveTo>
                    <a:cubicBezTo>
                      <a:pt x="155" y="206"/>
                      <a:pt x="156" y="200"/>
                      <a:pt x="155" y="195"/>
                    </a:cubicBezTo>
                    <a:cubicBezTo>
                      <a:pt x="155" y="195"/>
                      <a:pt x="155" y="195"/>
                      <a:pt x="155" y="195"/>
                    </a:cubicBezTo>
                    <a:cubicBezTo>
                      <a:pt x="155" y="195"/>
                      <a:pt x="154" y="194"/>
                      <a:pt x="154" y="194"/>
                    </a:cubicBezTo>
                    <a:cubicBezTo>
                      <a:pt x="156" y="194"/>
                      <a:pt x="158" y="193"/>
                      <a:pt x="160" y="193"/>
                    </a:cubicBezTo>
                    <a:cubicBezTo>
                      <a:pt x="170" y="190"/>
                      <a:pt x="177" y="180"/>
                      <a:pt x="174" y="169"/>
                    </a:cubicBezTo>
                    <a:cubicBezTo>
                      <a:pt x="174" y="169"/>
                      <a:pt x="174" y="169"/>
                      <a:pt x="174" y="169"/>
                    </a:cubicBezTo>
                    <a:cubicBezTo>
                      <a:pt x="173" y="164"/>
                      <a:pt x="170" y="159"/>
                      <a:pt x="165" y="157"/>
                    </a:cubicBezTo>
                    <a:cubicBezTo>
                      <a:pt x="169" y="154"/>
                      <a:pt x="171" y="151"/>
                      <a:pt x="173" y="147"/>
                    </a:cubicBezTo>
                    <a:cubicBezTo>
                      <a:pt x="174" y="143"/>
                      <a:pt x="174" y="140"/>
                      <a:pt x="173" y="136"/>
                    </a:cubicBezTo>
                    <a:cubicBezTo>
                      <a:pt x="171" y="129"/>
                      <a:pt x="166" y="124"/>
                      <a:pt x="159" y="122"/>
                    </a:cubicBezTo>
                    <a:cubicBezTo>
                      <a:pt x="159" y="121"/>
                      <a:pt x="159" y="121"/>
                      <a:pt x="160" y="121"/>
                    </a:cubicBezTo>
                    <a:cubicBezTo>
                      <a:pt x="161" y="117"/>
                      <a:pt x="162" y="114"/>
                      <a:pt x="162" y="110"/>
                    </a:cubicBezTo>
                    <a:cubicBezTo>
                      <a:pt x="162" y="109"/>
                      <a:pt x="162" y="107"/>
                      <a:pt x="162" y="106"/>
                    </a:cubicBezTo>
                    <a:cubicBezTo>
                      <a:pt x="160" y="98"/>
                      <a:pt x="154" y="93"/>
                      <a:pt x="147" y="91"/>
                    </a:cubicBezTo>
                    <a:cubicBezTo>
                      <a:pt x="151" y="83"/>
                      <a:pt x="153" y="74"/>
                      <a:pt x="153" y="65"/>
                    </a:cubicBezTo>
                    <a:cubicBezTo>
                      <a:pt x="153" y="29"/>
                      <a:pt x="123" y="0"/>
                      <a:pt x="87" y="0"/>
                    </a:cubicBezTo>
                    <a:cubicBezTo>
                      <a:pt x="51" y="0"/>
                      <a:pt x="22" y="29"/>
                      <a:pt x="22" y="65"/>
                    </a:cubicBezTo>
                    <a:cubicBezTo>
                      <a:pt x="22" y="74"/>
                      <a:pt x="24" y="83"/>
                      <a:pt x="28" y="91"/>
                    </a:cubicBezTo>
                    <a:cubicBezTo>
                      <a:pt x="21" y="93"/>
                      <a:pt x="15" y="98"/>
                      <a:pt x="13" y="106"/>
                    </a:cubicBezTo>
                    <a:cubicBezTo>
                      <a:pt x="13" y="107"/>
                      <a:pt x="12" y="109"/>
                      <a:pt x="12" y="110"/>
                    </a:cubicBezTo>
                    <a:cubicBezTo>
                      <a:pt x="12" y="112"/>
                      <a:pt x="13" y="114"/>
                      <a:pt x="13" y="116"/>
                    </a:cubicBezTo>
                    <a:cubicBezTo>
                      <a:pt x="14" y="118"/>
                      <a:pt x="14" y="119"/>
                      <a:pt x="15" y="121"/>
                    </a:cubicBezTo>
                    <a:cubicBezTo>
                      <a:pt x="16" y="121"/>
                      <a:pt x="16" y="121"/>
                      <a:pt x="16" y="122"/>
                    </a:cubicBezTo>
                    <a:cubicBezTo>
                      <a:pt x="9" y="124"/>
                      <a:pt x="4" y="129"/>
                      <a:pt x="2" y="136"/>
                    </a:cubicBezTo>
                    <a:cubicBezTo>
                      <a:pt x="0" y="144"/>
                      <a:pt x="3" y="152"/>
                      <a:pt x="10" y="157"/>
                    </a:cubicBezTo>
                    <a:cubicBezTo>
                      <a:pt x="5" y="159"/>
                      <a:pt x="2" y="164"/>
                      <a:pt x="0" y="169"/>
                    </a:cubicBezTo>
                    <a:cubicBezTo>
                      <a:pt x="0" y="171"/>
                      <a:pt x="0" y="172"/>
                      <a:pt x="0" y="174"/>
                    </a:cubicBezTo>
                    <a:cubicBezTo>
                      <a:pt x="0" y="177"/>
                      <a:pt x="1" y="181"/>
                      <a:pt x="3" y="184"/>
                    </a:cubicBezTo>
                    <a:cubicBezTo>
                      <a:pt x="5" y="189"/>
                      <a:pt x="10" y="192"/>
                      <a:pt x="15" y="193"/>
                    </a:cubicBezTo>
                    <a:cubicBezTo>
                      <a:pt x="17" y="193"/>
                      <a:pt x="19" y="194"/>
                      <a:pt x="21" y="194"/>
                    </a:cubicBezTo>
                    <a:cubicBezTo>
                      <a:pt x="20" y="194"/>
                      <a:pt x="20" y="195"/>
                      <a:pt x="20" y="195"/>
                    </a:cubicBezTo>
                    <a:cubicBezTo>
                      <a:pt x="20" y="195"/>
                      <a:pt x="20" y="195"/>
                      <a:pt x="20" y="195"/>
                    </a:cubicBezTo>
                    <a:cubicBezTo>
                      <a:pt x="18" y="203"/>
                      <a:pt x="21" y="210"/>
                      <a:pt x="26" y="215"/>
                    </a:cubicBezTo>
                    <a:cubicBezTo>
                      <a:pt x="29" y="217"/>
                      <a:pt x="31" y="218"/>
                      <a:pt x="35" y="219"/>
                    </a:cubicBezTo>
                    <a:cubicBezTo>
                      <a:pt x="41" y="221"/>
                      <a:pt x="47" y="219"/>
                      <a:pt x="52" y="215"/>
                    </a:cubicBezTo>
                    <a:cubicBezTo>
                      <a:pt x="52" y="215"/>
                      <a:pt x="52" y="214"/>
                      <a:pt x="53" y="214"/>
                    </a:cubicBezTo>
                    <a:cubicBezTo>
                      <a:pt x="53" y="214"/>
                      <a:pt x="53" y="215"/>
                      <a:pt x="53" y="215"/>
                    </a:cubicBezTo>
                    <a:cubicBezTo>
                      <a:pt x="54" y="216"/>
                      <a:pt x="54" y="217"/>
                      <a:pt x="55" y="219"/>
                    </a:cubicBezTo>
                    <a:cubicBezTo>
                      <a:pt x="58" y="223"/>
                      <a:pt x="62" y="226"/>
                      <a:pt x="67" y="228"/>
                    </a:cubicBezTo>
                    <a:cubicBezTo>
                      <a:pt x="72" y="229"/>
                      <a:pt x="77" y="228"/>
                      <a:pt x="82" y="225"/>
                    </a:cubicBezTo>
                    <a:cubicBezTo>
                      <a:pt x="84" y="224"/>
                      <a:pt x="86" y="222"/>
                      <a:pt x="87" y="220"/>
                    </a:cubicBezTo>
                    <a:cubicBezTo>
                      <a:pt x="89" y="222"/>
                      <a:pt x="91" y="224"/>
                      <a:pt x="93" y="225"/>
                    </a:cubicBezTo>
                    <a:cubicBezTo>
                      <a:pt x="97" y="228"/>
                      <a:pt x="103" y="229"/>
                      <a:pt x="108" y="228"/>
                    </a:cubicBezTo>
                    <a:cubicBezTo>
                      <a:pt x="113" y="226"/>
                      <a:pt x="117" y="223"/>
                      <a:pt x="120" y="219"/>
                    </a:cubicBezTo>
                    <a:cubicBezTo>
                      <a:pt x="121" y="217"/>
                      <a:pt x="121" y="216"/>
                      <a:pt x="122" y="215"/>
                    </a:cubicBezTo>
                    <a:cubicBezTo>
                      <a:pt x="122" y="215"/>
                      <a:pt x="122" y="214"/>
                      <a:pt x="122" y="214"/>
                    </a:cubicBezTo>
                    <a:cubicBezTo>
                      <a:pt x="122" y="214"/>
                      <a:pt x="123" y="215"/>
                      <a:pt x="123" y="215"/>
                    </a:cubicBezTo>
                    <a:cubicBezTo>
                      <a:pt x="124" y="216"/>
                      <a:pt x="125" y="216"/>
                      <a:pt x="125" y="217"/>
                    </a:cubicBezTo>
                    <a:cubicBezTo>
                      <a:pt x="130" y="219"/>
                      <a:pt x="135" y="220"/>
                      <a:pt x="140" y="219"/>
                    </a:cubicBezTo>
                    <a:cubicBezTo>
                      <a:pt x="143" y="218"/>
                      <a:pt x="146" y="217"/>
                      <a:pt x="148" y="215"/>
                    </a:cubicBezTo>
                    <a:cubicBezTo>
                      <a:pt x="150" y="214"/>
                      <a:pt x="151" y="212"/>
                      <a:pt x="152" y="210"/>
                    </a:cubicBezTo>
                    <a:close/>
                    <a:moveTo>
                      <a:pt x="168" y="171"/>
                    </a:moveTo>
                    <a:cubicBezTo>
                      <a:pt x="168" y="172"/>
                      <a:pt x="168" y="173"/>
                      <a:pt x="168" y="174"/>
                    </a:cubicBezTo>
                    <a:cubicBezTo>
                      <a:pt x="168" y="180"/>
                      <a:pt x="164" y="185"/>
                      <a:pt x="158" y="186"/>
                    </a:cubicBezTo>
                    <a:cubicBezTo>
                      <a:pt x="156" y="187"/>
                      <a:pt x="153" y="187"/>
                      <a:pt x="151" y="186"/>
                    </a:cubicBezTo>
                    <a:cubicBezTo>
                      <a:pt x="157" y="177"/>
                      <a:pt x="158" y="168"/>
                      <a:pt x="158" y="161"/>
                    </a:cubicBezTo>
                    <a:cubicBezTo>
                      <a:pt x="163" y="163"/>
                      <a:pt x="166" y="166"/>
                      <a:pt x="168" y="171"/>
                    </a:cubicBezTo>
                    <a:close/>
                    <a:moveTo>
                      <a:pt x="166" y="138"/>
                    </a:moveTo>
                    <a:cubicBezTo>
                      <a:pt x="166" y="139"/>
                      <a:pt x="167" y="140"/>
                      <a:pt x="167" y="141"/>
                    </a:cubicBezTo>
                    <a:cubicBezTo>
                      <a:pt x="167" y="146"/>
                      <a:pt x="163" y="151"/>
                      <a:pt x="157" y="153"/>
                    </a:cubicBezTo>
                    <a:cubicBezTo>
                      <a:pt x="157" y="151"/>
                      <a:pt x="157" y="150"/>
                      <a:pt x="157" y="150"/>
                    </a:cubicBezTo>
                    <a:cubicBezTo>
                      <a:pt x="155" y="142"/>
                      <a:pt x="153" y="135"/>
                      <a:pt x="151" y="128"/>
                    </a:cubicBezTo>
                    <a:cubicBezTo>
                      <a:pt x="158" y="127"/>
                      <a:pt x="165" y="131"/>
                      <a:pt x="166" y="138"/>
                    </a:cubicBezTo>
                    <a:close/>
                    <a:moveTo>
                      <a:pt x="155" y="107"/>
                    </a:moveTo>
                    <a:cubicBezTo>
                      <a:pt x="155" y="107"/>
                      <a:pt x="155" y="107"/>
                      <a:pt x="155" y="107"/>
                    </a:cubicBezTo>
                    <a:cubicBezTo>
                      <a:pt x="156" y="111"/>
                      <a:pt x="155" y="114"/>
                      <a:pt x="154" y="117"/>
                    </a:cubicBezTo>
                    <a:cubicBezTo>
                      <a:pt x="152" y="119"/>
                      <a:pt x="151" y="121"/>
                      <a:pt x="148" y="122"/>
                    </a:cubicBezTo>
                    <a:cubicBezTo>
                      <a:pt x="146" y="115"/>
                      <a:pt x="143" y="109"/>
                      <a:pt x="140" y="103"/>
                    </a:cubicBezTo>
                    <a:cubicBezTo>
                      <a:pt x="141" y="101"/>
                      <a:pt x="143" y="100"/>
                      <a:pt x="144" y="98"/>
                    </a:cubicBezTo>
                    <a:cubicBezTo>
                      <a:pt x="149" y="98"/>
                      <a:pt x="154" y="102"/>
                      <a:pt x="155" y="107"/>
                    </a:cubicBezTo>
                    <a:close/>
                    <a:moveTo>
                      <a:pt x="87" y="6"/>
                    </a:moveTo>
                    <a:cubicBezTo>
                      <a:pt x="120" y="6"/>
                      <a:pt x="146" y="33"/>
                      <a:pt x="146" y="65"/>
                    </a:cubicBezTo>
                    <a:cubicBezTo>
                      <a:pt x="146" y="97"/>
                      <a:pt x="120" y="123"/>
                      <a:pt x="87" y="123"/>
                    </a:cubicBezTo>
                    <a:cubicBezTo>
                      <a:pt x="55" y="123"/>
                      <a:pt x="29" y="97"/>
                      <a:pt x="29" y="65"/>
                    </a:cubicBezTo>
                    <a:cubicBezTo>
                      <a:pt x="29" y="33"/>
                      <a:pt x="55" y="6"/>
                      <a:pt x="87" y="6"/>
                    </a:cubicBezTo>
                    <a:close/>
                    <a:moveTo>
                      <a:pt x="20" y="107"/>
                    </a:moveTo>
                    <a:cubicBezTo>
                      <a:pt x="21" y="102"/>
                      <a:pt x="26" y="98"/>
                      <a:pt x="31" y="98"/>
                    </a:cubicBezTo>
                    <a:cubicBezTo>
                      <a:pt x="32" y="100"/>
                      <a:pt x="33" y="101"/>
                      <a:pt x="35" y="103"/>
                    </a:cubicBezTo>
                    <a:cubicBezTo>
                      <a:pt x="32" y="109"/>
                      <a:pt x="29" y="115"/>
                      <a:pt x="26" y="122"/>
                    </a:cubicBezTo>
                    <a:cubicBezTo>
                      <a:pt x="24" y="121"/>
                      <a:pt x="22" y="119"/>
                      <a:pt x="21" y="117"/>
                    </a:cubicBezTo>
                    <a:cubicBezTo>
                      <a:pt x="19" y="114"/>
                      <a:pt x="19" y="111"/>
                      <a:pt x="20" y="107"/>
                    </a:cubicBezTo>
                    <a:close/>
                    <a:moveTo>
                      <a:pt x="8" y="141"/>
                    </a:moveTo>
                    <a:cubicBezTo>
                      <a:pt x="8" y="140"/>
                      <a:pt x="8" y="139"/>
                      <a:pt x="9" y="138"/>
                    </a:cubicBezTo>
                    <a:cubicBezTo>
                      <a:pt x="10" y="131"/>
                      <a:pt x="17" y="127"/>
                      <a:pt x="24" y="128"/>
                    </a:cubicBezTo>
                    <a:cubicBezTo>
                      <a:pt x="24" y="128"/>
                      <a:pt x="24" y="128"/>
                      <a:pt x="24" y="128"/>
                    </a:cubicBezTo>
                    <a:cubicBezTo>
                      <a:pt x="22" y="135"/>
                      <a:pt x="20" y="142"/>
                      <a:pt x="18" y="150"/>
                    </a:cubicBezTo>
                    <a:cubicBezTo>
                      <a:pt x="18" y="150"/>
                      <a:pt x="18" y="151"/>
                      <a:pt x="17" y="153"/>
                    </a:cubicBezTo>
                    <a:cubicBezTo>
                      <a:pt x="12" y="151"/>
                      <a:pt x="8" y="146"/>
                      <a:pt x="8" y="141"/>
                    </a:cubicBezTo>
                    <a:close/>
                    <a:moveTo>
                      <a:pt x="17" y="186"/>
                    </a:moveTo>
                    <a:cubicBezTo>
                      <a:pt x="13" y="185"/>
                      <a:pt x="10" y="183"/>
                      <a:pt x="9" y="181"/>
                    </a:cubicBezTo>
                    <a:cubicBezTo>
                      <a:pt x="7" y="178"/>
                      <a:pt x="6" y="174"/>
                      <a:pt x="7" y="171"/>
                    </a:cubicBezTo>
                    <a:cubicBezTo>
                      <a:pt x="7" y="171"/>
                      <a:pt x="7" y="171"/>
                      <a:pt x="7" y="171"/>
                    </a:cubicBezTo>
                    <a:cubicBezTo>
                      <a:pt x="8" y="166"/>
                      <a:pt x="12" y="163"/>
                      <a:pt x="17" y="161"/>
                    </a:cubicBezTo>
                    <a:cubicBezTo>
                      <a:pt x="17" y="168"/>
                      <a:pt x="18" y="177"/>
                      <a:pt x="24" y="186"/>
                    </a:cubicBezTo>
                    <a:cubicBezTo>
                      <a:pt x="21" y="187"/>
                      <a:pt x="19" y="187"/>
                      <a:pt x="17" y="186"/>
                    </a:cubicBezTo>
                    <a:close/>
                    <a:moveTo>
                      <a:pt x="36" y="212"/>
                    </a:moveTo>
                    <a:cubicBezTo>
                      <a:pt x="30" y="211"/>
                      <a:pt x="26" y="206"/>
                      <a:pt x="26" y="200"/>
                    </a:cubicBezTo>
                    <a:cubicBezTo>
                      <a:pt x="26" y="199"/>
                      <a:pt x="27" y="198"/>
                      <a:pt x="27" y="197"/>
                    </a:cubicBezTo>
                    <a:cubicBezTo>
                      <a:pt x="27" y="195"/>
                      <a:pt x="28" y="194"/>
                      <a:pt x="29" y="192"/>
                    </a:cubicBezTo>
                    <a:cubicBezTo>
                      <a:pt x="34" y="198"/>
                      <a:pt x="42" y="203"/>
                      <a:pt x="50" y="206"/>
                    </a:cubicBezTo>
                    <a:cubicBezTo>
                      <a:pt x="48" y="211"/>
                      <a:pt x="42" y="214"/>
                      <a:pt x="36" y="212"/>
                    </a:cubicBezTo>
                    <a:close/>
                    <a:moveTo>
                      <a:pt x="78" y="219"/>
                    </a:moveTo>
                    <a:cubicBezTo>
                      <a:pt x="75" y="221"/>
                      <a:pt x="72" y="222"/>
                      <a:pt x="69" y="221"/>
                    </a:cubicBezTo>
                    <a:cubicBezTo>
                      <a:pt x="65" y="220"/>
                      <a:pt x="63" y="218"/>
                      <a:pt x="61" y="215"/>
                    </a:cubicBezTo>
                    <a:cubicBezTo>
                      <a:pt x="60" y="213"/>
                      <a:pt x="59" y="211"/>
                      <a:pt x="59" y="208"/>
                    </a:cubicBezTo>
                    <a:cubicBezTo>
                      <a:pt x="66" y="210"/>
                      <a:pt x="75" y="211"/>
                      <a:pt x="84" y="211"/>
                    </a:cubicBezTo>
                    <a:cubicBezTo>
                      <a:pt x="84" y="211"/>
                      <a:pt x="84" y="212"/>
                      <a:pt x="84" y="212"/>
                    </a:cubicBezTo>
                    <a:cubicBezTo>
                      <a:pt x="83" y="215"/>
                      <a:pt x="81" y="218"/>
                      <a:pt x="78" y="219"/>
                    </a:cubicBezTo>
                    <a:close/>
                    <a:moveTo>
                      <a:pt x="114" y="215"/>
                    </a:moveTo>
                    <a:cubicBezTo>
                      <a:pt x="112" y="218"/>
                      <a:pt x="109" y="220"/>
                      <a:pt x="106" y="221"/>
                    </a:cubicBezTo>
                    <a:cubicBezTo>
                      <a:pt x="103" y="222"/>
                      <a:pt x="99" y="221"/>
                      <a:pt x="97" y="219"/>
                    </a:cubicBezTo>
                    <a:cubicBezTo>
                      <a:pt x="94" y="218"/>
                      <a:pt x="92" y="215"/>
                      <a:pt x="91" y="211"/>
                    </a:cubicBezTo>
                    <a:cubicBezTo>
                      <a:pt x="91" y="211"/>
                      <a:pt x="91" y="211"/>
                      <a:pt x="91" y="211"/>
                    </a:cubicBezTo>
                    <a:cubicBezTo>
                      <a:pt x="100" y="211"/>
                      <a:pt x="108" y="210"/>
                      <a:pt x="116" y="208"/>
                    </a:cubicBezTo>
                    <a:cubicBezTo>
                      <a:pt x="116" y="208"/>
                      <a:pt x="116" y="208"/>
                      <a:pt x="116" y="208"/>
                    </a:cubicBezTo>
                    <a:cubicBezTo>
                      <a:pt x="116" y="211"/>
                      <a:pt x="115" y="213"/>
                      <a:pt x="114" y="215"/>
                    </a:cubicBezTo>
                    <a:close/>
                    <a:moveTo>
                      <a:pt x="87" y="204"/>
                    </a:moveTo>
                    <a:cubicBezTo>
                      <a:pt x="60" y="204"/>
                      <a:pt x="41" y="198"/>
                      <a:pt x="31" y="185"/>
                    </a:cubicBezTo>
                    <a:cubicBezTo>
                      <a:pt x="20" y="170"/>
                      <a:pt x="25" y="152"/>
                      <a:pt x="25" y="152"/>
                    </a:cubicBezTo>
                    <a:cubicBezTo>
                      <a:pt x="25" y="151"/>
                      <a:pt x="25" y="151"/>
                      <a:pt x="25" y="151"/>
                    </a:cubicBezTo>
                    <a:cubicBezTo>
                      <a:pt x="25" y="151"/>
                      <a:pt x="25" y="151"/>
                      <a:pt x="25" y="151"/>
                    </a:cubicBezTo>
                    <a:cubicBezTo>
                      <a:pt x="28" y="135"/>
                      <a:pt x="34" y="120"/>
                      <a:pt x="40" y="109"/>
                    </a:cubicBezTo>
                    <a:cubicBezTo>
                      <a:pt x="52" y="122"/>
                      <a:pt x="69" y="130"/>
                      <a:pt x="87" y="130"/>
                    </a:cubicBezTo>
                    <a:cubicBezTo>
                      <a:pt x="106" y="130"/>
                      <a:pt x="123" y="122"/>
                      <a:pt x="135" y="109"/>
                    </a:cubicBezTo>
                    <a:cubicBezTo>
                      <a:pt x="141" y="120"/>
                      <a:pt x="146" y="135"/>
                      <a:pt x="150" y="151"/>
                    </a:cubicBezTo>
                    <a:cubicBezTo>
                      <a:pt x="150" y="151"/>
                      <a:pt x="150" y="151"/>
                      <a:pt x="150" y="151"/>
                    </a:cubicBezTo>
                    <a:cubicBezTo>
                      <a:pt x="150" y="152"/>
                      <a:pt x="150" y="152"/>
                      <a:pt x="150" y="152"/>
                    </a:cubicBezTo>
                    <a:cubicBezTo>
                      <a:pt x="150" y="152"/>
                      <a:pt x="155" y="170"/>
                      <a:pt x="144" y="185"/>
                    </a:cubicBezTo>
                    <a:cubicBezTo>
                      <a:pt x="134" y="198"/>
                      <a:pt x="115" y="204"/>
                      <a:pt x="87" y="204"/>
                    </a:cubicBezTo>
                    <a:close/>
                    <a:moveTo>
                      <a:pt x="147" y="207"/>
                    </a:moveTo>
                    <a:cubicBezTo>
                      <a:pt x="145" y="209"/>
                      <a:pt x="142" y="211"/>
                      <a:pt x="139" y="212"/>
                    </a:cubicBezTo>
                    <a:cubicBezTo>
                      <a:pt x="135" y="213"/>
                      <a:pt x="132" y="213"/>
                      <a:pt x="129" y="211"/>
                    </a:cubicBezTo>
                    <a:cubicBezTo>
                      <a:pt x="127" y="210"/>
                      <a:pt x="125" y="208"/>
                      <a:pt x="124" y="206"/>
                    </a:cubicBezTo>
                    <a:cubicBezTo>
                      <a:pt x="133" y="203"/>
                      <a:pt x="141" y="198"/>
                      <a:pt x="146" y="192"/>
                    </a:cubicBezTo>
                    <a:cubicBezTo>
                      <a:pt x="147" y="194"/>
                      <a:pt x="148" y="195"/>
                      <a:pt x="148" y="197"/>
                    </a:cubicBezTo>
                    <a:cubicBezTo>
                      <a:pt x="148" y="198"/>
                      <a:pt x="148" y="199"/>
                      <a:pt x="148" y="200"/>
                    </a:cubicBezTo>
                    <a:cubicBezTo>
                      <a:pt x="148" y="202"/>
                      <a:pt x="148" y="205"/>
                      <a:pt x="147" y="20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8" name="Freeform 61">
                <a:extLst>
                  <a:ext uri="{FF2B5EF4-FFF2-40B4-BE49-F238E27FC236}">
                    <a16:creationId xmlns:a16="http://schemas.microsoft.com/office/drawing/2014/main" id="{7B1F9C16-5559-4CC9-878B-8271C17D691D}"/>
                  </a:ext>
                </a:extLst>
              </p:cNvPr>
              <p:cNvSpPr>
                <a:spLocks/>
              </p:cNvSpPr>
              <p:nvPr userDrawn="1"/>
            </p:nvSpPr>
            <p:spPr bwMode="auto">
              <a:xfrm>
                <a:off x="2719" y="2148"/>
                <a:ext cx="324" cy="228"/>
              </a:xfrm>
              <a:custGeom>
                <a:avLst/>
                <a:gdLst>
                  <a:gd name="T0" fmla="*/ 124 w 135"/>
                  <a:gd name="T1" fmla="*/ 76 h 95"/>
                  <a:gd name="T2" fmla="*/ 130 w 135"/>
                  <a:gd name="T3" fmla="*/ 43 h 95"/>
                  <a:gd name="T4" fmla="*/ 130 w 135"/>
                  <a:gd name="T5" fmla="*/ 42 h 95"/>
                  <a:gd name="T6" fmla="*/ 130 w 135"/>
                  <a:gd name="T7" fmla="*/ 42 h 95"/>
                  <a:gd name="T8" fmla="*/ 115 w 135"/>
                  <a:gd name="T9" fmla="*/ 0 h 95"/>
                  <a:gd name="T10" fmla="*/ 67 w 135"/>
                  <a:gd name="T11" fmla="*/ 21 h 95"/>
                  <a:gd name="T12" fmla="*/ 20 w 135"/>
                  <a:gd name="T13" fmla="*/ 0 h 95"/>
                  <a:gd name="T14" fmla="*/ 5 w 135"/>
                  <a:gd name="T15" fmla="*/ 42 h 95"/>
                  <a:gd name="T16" fmla="*/ 5 w 135"/>
                  <a:gd name="T17" fmla="*/ 42 h 95"/>
                  <a:gd name="T18" fmla="*/ 5 w 135"/>
                  <a:gd name="T19" fmla="*/ 43 h 95"/>
                  <a:gd name="T20" fmla="*/ 11 w 135"/>
                  <a:gd name="T21" fmla="*/ 76 h 95"/>
                  <a:gd name="T22" fmla="*/ 67 w 135"/>
                  <a:gd name="T23" fmla="*/ 95 h 95"/>
                  <a:gd name="T24" fmla="*/ 124 w 135"/>
                  <a:gd name="T25"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95">
                    <a:moveTo>
                      <a:pt x="124" y="76"/>
                    </a:moveTo>
                    <a:cubicBezTo>
                      <a:pt x="135" y="61"/>
                      <a:pt x="130" y="43"/>
                      <a:pt x="130" y="43"/>
                    </a:cubicBezTo>
                    <a:cubicBezTo>
                      <a:pt x="130" y="42"/>
                      <a:pt x="130" y="42"/>
                      <a:pt x="130" y="42"/>
                    </a:cubicBezTo>
                    <a:cubicBezTo>
                      <a:pt x="130" y="42"/>
                      <a:pt x="130" y="42"/>
                      <a:pt x="130" y="42"/>
                    </a:cubicBezTo>
                    <a:cubicBezTo>
                      <a:pt x="126" y="26"/>
                      <a:pt x="121" y="11"/>
                      <a:pt x="115" y="0"/>
                    </a:cubicBezTo>
                    <a:cubicBezTo>
                      <a:pt x="103" y="13"/>
                      <a:pt x="86" y="21"/>
                      <a:pt x="67" y="21"/>
                    </a:cubicBezTo>
                    <a:cubicBezTo>
                      <a:pt x="49" y="21"/>
                      <a:pt x="32" y="13"/>
                      <a:pt x="20" y="0"/>
                    </a:cubicBezTo>
                    <a:cubicBezTo>
                      <a:pt x="14" y="11"/>
                      <a:pt x="8" y="26"/>
                      <a:pt x="5" y="42"/>
                    </a:cubicBezTo>
                    <a:cubicBezTo>
                      <a:pt x="5" y="42"/>
                      <a:pt x="5" y="42"/>
                      <a:pt x="5" y="42"/>
                    </a:cubicBezTo>
                    <a:cubicBezTo>
                      <a:pt x="5" y="43"/>
                      <a:pt x="5" y="43"/>
                      <a:pt x="5" y="43"/>
                    </a:cubicBezTo>
                    <a:cubicBezTo>
                      <a:pt x="5" y="43"/>
                      <a:pt x="0" y="61"/>
                      <a:pt x="11" y="76"/>
                    </a:cubicBezTo>
                    <a:cubicBezTo>
                      <a:pt x="21" y="89"/>
                      <a:pt x="40" y="95"/>
                      <a:pt x="67" y="95"/>
                    </a:cubicBezTo>
                    <a:cubicBezTo>
                      <a:pt x="95" y="95"/>
                      <a:pt x="114" y="89"/>
                      <a:pt x="124"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9" name="Oval 62">
                <a:extLst>
                  <a:ext uri="{FF2B5EF4-FFF2-40B4-BE49-F238E27FC236}">
                    <a16:creationId xmlns:a16="http://schemas.microsoft.com/office/drawing/2014/main" id="{D0E83487-1DC8-4DC7-8B65-93B84AB2BCB7}"/>
                  </a:ext>
                </a:extLst>
              </p:cNvPr>
              <p:cNvSpPr>
                <a:spLocks noChangeArrowheads="1"/>
              </p:cNvSpPr>
              <p:nvPr userDrawn="1"/>
            </p:nvSpPr>
            <p:spPr bwMode="auto">
              <a:xfrm>
                <a:off x="2741" y="1901"/>
                <a:ext cx="281" cy="281"/>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0" name="Group 4">
              <a:extLst>
                <a:ext uri="{FF2B5EF4-FFF2-40B4-BE49-F238E27FC236}">
                  <a16:creationId xmlns:a16="http://schemas.microsoft.com/office/drawing/2014/main" id="{7FE27492-D6AE-4A8C-8C1C-064A424915F0}"/>
                </a:ext>
              </a:extLst>
            </p:cNvPr>
            <p:cNvGrpSpPr>
              <a:grpSpLocks noChangeAspect="1"/>
            </p:cNvGrpSpPr>
            <p:nvPr userDrawn="1"/>
          </p:nvGrpSpPr>
          <p:grpSpPr bwMode="auto">
            <a:xfrm rot="20384769">
              <a:off x="3550356" y="5647699"/>
              <a:ext cx="542757" cy="1014720"/>
              <a:chOff x="2490" y="1429"/>
              <a:chExt cx="782" cy="1462"/>
            </a:xfrm>
            <a:grpFill/>
          </p:grpSpPr>
          <p:sp>
            <p:nvSpPr>
              <p:cNvPr id="143" name="Freeform 5">
                <a:extLst>
                  <a:ext uri="{FF2B5EF4-FFF2-40B4-BE49-F238E27FC236}">
                    <a16:creationId xmlns:a16="http://schemas.microsoft.com/office/drawing/2014/main" id="{7477B05E-0DEE-4535-8FC6-B7E4BDB99A0C}"/>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4" name="Freeform 6">
                <a:extLst>
                  <a:ext uri="{FF2B5EF4-FFF2-40B4-BE49-F238E27FC236}">
                    <a16:creationId xmlns:a16="http://schemas.microsoft.com/office/drawing/2014/main" id="{CAF3E31D-E987-4899-A087-695C75265560}"/>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1" name="Group 65">
              <a:extLst>
                <a:ext uri="{FF2B5EF4-FFF2-40B4-BE49-F238E27FC236}">
                  <a16:creationId xmlns:a16="http://schemas.microsoft.com/office/drawing/2014/main" id="{24BF41A5-69F9-4E5B-A5EA-BBAB7E052991}"/>
                </a:ext>
              </a:extLst>
            </p:cNvPr>
            <p:cNvGrpSpPr>
              <a:grpSpLocks noChangeAspect="1"/>
            </p:cNvGrpSpPr>
            <p:nvPr userDrawn="1"/>
          </p:nvGrpSpPr>
          <p:grpSpPr bwMode="auto">
            <a:xfrm>
              <a:off x="4752501" y="-20975"/>
              <a:ext cx="1426490" cy="1396254"/>
              <a:chOff x="2208" y="1508"/>
              <a:chExt cx="1321" cy="1293"/>
            </a:xfrm>
            <a:grpFill/>
          </p:grpSpPr>
          <p:sp>
            <p:nvSpPr>
              <p:cNvPr id="141" name="Freeform 66">
                <a:extLst>
                  <a:ext uri="{FF2B5EF4-FFF2-40B4-BE49-F238E27FC236}">
                    <a16:creationId xmlns:a16="http://schemas.microsoft.com/office/drawing/2014/main" id="{34AECAB0-6093-4EEB-AA15-6204A4869680}"/>
                  </a:ext>
                </a:extLst>
              </p:cNvPr>
              <p:cNvSpPr>
                <a:spLocks noEditPoints="1"/>
              </p:cNvSpPr>
              <p:nvPr userDrawn="1"/>
            </p:nvSpPr>
            <p:spPr bwMode="auto">
              <a:xfrm>
                <a:off x="2949" y="1807"/>
                <a:ext cx="580" cy="823"/>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2" name="Freeform 67">
                <a:extLst>
                  <a:ext uri="{FF2B5EF4-FFF2-40B4-BE49-F238E27FC236}">
                    <a16:creationId xmlns:a16="http://schemas.microsoft.com/office/drawing/2014/main" id="{554EAB91-EADD-4C0E-BFCE-040AAF512E77}"/>
                  </a:ext>
                </a:extLst>
              </p:cNvPr>
              <p:cNvSpPr>
                <a:spLocks noEditPoints="1"/>
              </p:cNvSpPr>
              <p:nvPr userDrawn="1"/>
            </p:nvSpPr>
            <p:spPr bwMode="auto">
              <a:xfrm>
                <a:off x="2208" y="1508"/>
                <a:ext cx="1031" cy="1293"/>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cs typeface="+mn-ea"/>
                  <a:sym typeface="+mn-lt"/>
                </a:endParaRPr>
              </a:p>
            </p:txBody>
          </p:sp>
        </p:grpSp>
        <p:grpSp>
          <p:nvGrpSpPr>
            <p:cNvPr id="82" name="Group 70">
              <a:extLst>
                <a:ext uri="{FF2B5EF4-FFF2-40B4-BE49-F238E27FC236}">
                  <a16:creationId xmlns:a16="http://schemas.microsoft.com/office/drawing/2014/main" id="{8D1419D5-A5EA-48D2-A9CE-C1A9299B3551}"/>
                </a:ext>
              </a:extLst>
            </p:cNvPr>
            <p:cNvGrpSpPr>
              <a:grpSpLocks noChangeAspect="1"/>
            </p:cNvGrpSpPr>
            <p:nvPr userDrawn="1"/>
          </p:nvGrpSpPr>
          <p:grpSpPr bwMode="auto">
            <a:xfrm rot="1187272">
              <a:off x="2574844" y="-137511"/>
              <a:ext cx="696926" cy="867919"/>
              <a:chOff x="2343" y="1490"/>
              <a:chExt cx="1076" cy="1340"/>
            </a:xfrm>
            <a:grpFill/>
          </p:grpSpPr>
          <p:sp>
            <p:nvSpPr>
              <p:cNvPr id="136" name="Oval 72">
                <a:extLst>
                  <a:ext uri="{FF2B5EF4-FFF2-40B4-BE49-F238E27FC236}">
                    <a16:creationId xmlns:a16="http://schemas.microsoft.com/office/drawing/2014/main" id="{94307D23-687E-405B-A557-0DC7F697AB09}"/>
                  </a:ext>
                </a:extLst>
              </p:cNvPr>
              <p:cNvSpPr>
                <a:spLocks noChangeArrowheads="1"/>
              </p:cNvSpPr>
              <p:nvPr userDrawn="1"/>
            </p:nvSpPr>
            <p:spPr bwMode="auto">
              <a:xfrm>
                <a:off x="2953" y="1699"/>
                <a:ext cx="42"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7" name="Oval 73">
                <a:extLst>
                  <a:ext uri="{FF2B5EF4-FFF2-40B4-BE49-F238E27FC236}">
                    <a16:creationId xmlns:a16="http://schemas.microsoft.com/office/drawing/2014/main" id="{24645B03-F146-4282-AF23-4241AA74218D}"/>
                  </a:ext>
                </a:extLst>
              </p:cNvPr>
              <p:cNvSpPr>
                <a:spLocks noChangeArrowheads="1"/>
              </p:cNvSpPr>
              <p:nvPr userDrawn="1"/>
            </p:nvSpPr>
            <p:spPr bwMode="auto">
              <a:xfrm>
                <a:off x="2767" y="1699"/>
                <a:ext cx="43" cy="45"/>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8" name="Freeform 74">
                <a:extLst>
                  <a:ext uri="{FF2B5EF4-FFF2-40B4-BE49-F238E27FC236}">
                    <a16:creationId xmlns:a16="http://schemas.microsoft.com/office/drawing/2014/main" id="{971C9C93-0A3C-46F3-9C48-66A281B75A92}"/>
                  </a:ext>
                </a:extLst>
              </p:cNvPr>
              <p:cNvSpPr>
                <a:spLocks/>
              </p:cNvSpPr>
              <p:nvPr userDrawn="1"/>
            </p:nvSpPr>
            <p:spPr bwMode="auto">
              <a:xfrm>
                <a:off x="2767" y="1832"/>
                <a:ext cx="228" cy="81"/>
              </a:xfrm>
              <a:custGeom>
                <a:avLst/>
                <a:gdLst>
                  <a:gd name="T0" fmla="*/ 0 w 96"/>
                  <a:gd name="T1" fmla="*/ 34 h 34"/>
                  <a:gd name="T2" fmla="*/ 96 w 96"/>
                  <a:gd name="T3" fmla="*/ 34 h 34"/>
                  <a:gd name="T4" fmla="*/ 48 w 96"/>
                  <a:gd name="T5" fmla="*/ 0 h 34"/>
                  <a:gd name="T6" fmla="*/ 0 w 96"/>
                  <a:gd name="T7" fmla="*/ 34 h 34"/>
                </a:gdLst>
                <a:ahLst/>
                <a:cxnLst>
                  <a:cxn ang="0">
                    <a:pos x="T0" y="T1"/>
                  </a:cxn>
                  <a:cxn ang="0">
                    <a:pos x="T2" y="T3"/>
                  </a:cxn>
                  <a:cxn ang="0">
                    <a:pos x="T4" y="T5"/>
                  </a:cxn>
                  <a:cxn ang="0">
                    <a:pos x="T6" y="T7"/>
                  </a:cxn>
                </a:cxnLst>
                <a:rect l="0" t="0" r="r" b="b"/>
                <a:pathLst>
                  <a:path w="96" h="34">
                    <a:moveTo>
                      <a:pt x="0" y="34"/>
                    </a:moveTo>
                    <a:cubicBezTo>
                      <a:pt x="96" y="34"/>
                      <a:pt x="96" y="34"/>
                      <a:pt x="96" y="34"/>
                    </a:cubicBezTo>
                    <a:cubicBezTo>
                      <a:pt x="83" y="24"/>
                      <a:pt x="51" y="2"/>
                      <a:pt x="48" y="0"/>
                    </a:cubicBezTo>
                    <a:cubicBezTo>
                      <a:pt x="45" y="2"/>
                      <a:pt x="14" y="24"/>
                      <a:pt x="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9" name="Freeform 75">
                <a:extLst>
                  <a:ext uri="{FF2B5EF4-FFF2-40B4-BE49-F238E27FC236}">
                    <a16:creationId xmlns:a16="http://schemas.microsoft.com/office/drawing/2014/main" id="{41204782-2CE5-4419-B223-1A8B0D6567CF}"/>
                  </a:ext>
                </a:extLst>
              </p:cNvPr>
              <p:cNvSpPr>
                <a:spLocks/>
              </p:cNvSpPr>
              <p:nvPr userDrawn="1"/>
            </p:nvSpPr>
            <p:spPr bwMode="auto">
              <a:xfrm>
                <a:off x="2767" y="1930"/>
                <a:ext cx="228" cy="80"/>
              </a:xfrm>
              <a:custGeom>
                <a:avLst/>
                <a:gdLst>
                  <a:gd name="T0" fmla="*/ 48 w 96"/>
                  <a:gd name="T1" fmla="*/ 34 h 34"/>
                  <a:gd name="T2" fmla="*/ 96 w 96"/>
                  <a:gd name="T3" fmla="*/ 0 h 34"/>
                  <a:gd name="T4" fmla="*/ 0 w 96"/>
                  <a:gd name="T5" fmla="*/ 0 h 34"/>
                  <a:gd name="T6" fmla="*/ 48 w 96"/>
                  <a:gd name="T7" fmla="*/ 34 h 34"/>
                </a:gdLst>
                <a:ahLst/>
                <a:cxnLst>
                  <a:cxn ang="0">
                    <a:pos x="T0" y="T1"/>
                  </a:cxn>
                  <a:cxn ang="0">
                    <a:pos x="T2" y="T3"/>
                  </a:cxn>
                  <a:cxn ang="0">
                    <a:pos x="T4" y="T5"/>
                  </a:cxn>
                  <a:cxn ang="0">
                    <a:pos x="T6" y="T7"/>
                  </a:cxn>
                </a:cxnLst>
                <a:rect l="0" t="0" r="r" b="b"/>
                <a:pathLst>
                  <a:path w="96" h="34">
                    <a:moveTo>
                      <a:pt x="48" y="34"/>
                    </a:moveTo>
                    <a:cubicBezTo>
                      <a:pt x="51" y="31"/>
                      <a:pt x="83" y="10"/>
                      <a:pt x="96" y="0"/>
                    </a:cubicBezTo>
                    <a:cubicBezTo>
                      <a:pt x="0" y="0"/>
                      <a:pt x="0" y="0"/>
                      <a:pt x="0" y="0"/>
                    </a:cubicBezTo>
                    <a:cubicBezTo>
                      <a:pt x="14" y="10"/>
                      <a:pt x="45" y="31"/>
                      <a:pt x="48"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40" name="Freeform 76">
                <a:extLst>
                  <a:ext uri="{FF2B5EF4-FFF2-40B4-BE49-F238E27FC236}">
                    <a16:creationId xmlns:a16="http://schemas.microsoft.com/office/drawing/2014/main" id="{085A8E75-1B0E-458C-9A7F-E0AAD97BE82A}"/>
                  </a:ext>
                </a:extLst>
              </p:cNvPr>
              <p:cNvSpPr>
                <a:spLocks noEditPoints="1"/>
              </p:cNvSpPr>
              <p:nvPr userDrawn="1"/>
            </p:nvSpPr>
            <p:spPr bwMode="auto">
              <a:xfrm>
                <a:off x="2343" y="1490"/>
                <a:ext cx="1076" cy="1340"/>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3" name="组合 82">
              <a:extLst>
                <a:ext uri="{FF2B5EF4-FFF2-40B4-BE49-F238E27FC236}">
                  <a16:creationId xmlns:a16="http://schemas.microsoft.com/office/drawing/2014/main" id="{DC20EFB8-2A6E-48E2-BF41-9E28945BB101}"/>
                </a:ext>
              </a:extLst>
            </p:cNvPr>
            <p:cNvGrpSpPr/>
            <p:nvPr userDrawn="1"/>
          </p:nvGrpSpPr>
          <p:grpSpPr>
            <a:xfrm rot="19675956">
              <a:off x="7990249" y="2420029"/>
              <a:ext cx="374558" cy="1069622"/>
              <a:chOff x="9469654" y="2159644"/>
              <a:chExt cx="752475" cy="2148831"/>
            </a:xfrm>
            <a:grpFill/>
          </p:grpSpPr>
          <p:sp>
            <p:nvSpPr>
              <p:cNvPr id="133" name="Freeform 11">
                <a:extLst>
                  <a:ext uri="{FF2B5EF4-FFF2-40B4-BE49-F238E27FC236}">
                    <a16:creationId xmlns:a16="http://schemas.microsoft.com/office/drawing/2014/main" id="{1654B8AC-55DC-49AF-82FA-AD12CF768015}"/>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4" name="Freeform 14">
                <a:extLst>
                  <a:ext uri="{FF2B5EF4-FFF2-40B4-BE49-F238E27FC236}">
                    <a16:creationId xmlns:a16="http://schemas.microsoft.com/office/drawing/2014/main" id="{A7685BC0-4B3D-4281-8DE2-E42E7D3D44BF}"/>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5" name="任意多边形 139">
                <a:extLst>
                  <a:ext uri="{FF2B5EF4-FFF2-40B4-BE49-F238E27FC236}">
                    <a16:creationId xmlns:a16="http://schemas.microsoft.com/office/drawing/2014/main" id="{9E573AEF-4AE4-402E-8055-A48C547150B0}"/>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84" name="组合 83">
              <a:extLst>
                <a:ext uri="{FF2B5EF4-FFF2-40B4-BE49-F238E27FC236}">
                  <a16:creationId xmlns:a16="http://schemas.microsoft.com/office/drawing/2014/main" id="{D852D867-4F89-400E-9276-A6F188725C11}"/>
                </a:ext>
              </a:extLst>
            </p:cNvPr>
            <p:cNvGrpSpPr/>
            <p:nvPr userDrawn="1"/>
          </p:nvGrpSpPr>
          <p:grpSpPr>
            <a:xfrm rot="19599641">
              <a:off x="8622723" y="3034862"/>
              <a:ext cx="1240338" cy="634328"/>
              <a:chOff x="10078074" y="1730681"/>
              <a:chExt cx="695325" cy="355600"/>
            </a:xfrm>
            <a:grpFill/>
          </p:grpSpPr>
          <p:sp>
            <p:nvSpPr>
              <p:cNvPr id="131" name="Oval 53">
                <a:extLst>
                  <a:ext uri="{FF2B5EF4-FFF2-40B4-BE49-F238E27FC236}">
                    <a16:creationId xmlns:a16="http://schemas.microsoft.com/office/drawing/2014/main" id="{99081792-066E-4B8F-B9B5-27A91A5E0C6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2" name="Freeform 54">
                <a:extLst>
                  <a:ext uri="{FF2B5EF4-FFF2-40B4-BE49-F238E27FC236}">
                    <a16:creationId xmlns:a16="http://schemas.microsoft.com/office/drawing/2014/main" id="{A87E1377-3D1D-4517-AB49-30A4D696AD9D}"/>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5" name="Freeform 40">
              <a:extLst>
                <a:ext uri="{FF2B5EF4-FFF2-40B4-BE49-F238E27FC236}">
                  <a16:creationId xmlns:a16="http://schemas.microsoft.com/office/drawing/2014/main" id="{CCB0157A-810A-4C8B-926C-2738C5E74A01}"/>
                </a:ext>
              </a:extLst>
            </p:cNvPr>
            <p:cNvSpPr>
              <a:spLocks noEditPoints="1"/>
            </p:cNvSpPr>
            <p:nvPr userDrawn="1"/>
          </p:nvSpPr>
          <p:spPr bwMode="auto">
            <a:xfrm rot="4136281" flipH="1" flipV="1">
              <a:off x="4057595" y="4214936"/>
              <a:ext cx="676275" cy="749300"/>
            </a:xfrm>
            <a:custGeom>
              <a:avLst/>
              <a:gdLst>
                <a:gd name="T0" fmla="*/ 96 w 180"/>
                <a:gd name="T1" fmla="*/ 21 h 199"/>
                <a:gd name="T2" fmla="*/ 104 w 180"/>
                <a:gd name="T3" fmla="*/ 88 h 199"/>
                <a:gd name="T4" fmla="*/ 116 w 180"/>
                <a:gd name="T5" fmla="*/ 33 h 199"/>
                <a:gd name="T6" fmla="*/ 127 w 180"/>
                <a:gd name="T7" fmla="*/ 26 h 199"/>
                <a:gd name="T8" fmla="*/ 126 w 180"/>
                <a:gd name="T9" fmla="*/ 87 h 199"/>
                <a:gd name="T10" fmla="*/ 126 w 180"/>
                <a:gd name="T11" fmla="*/ 87 h 199"/>
                <a:gd name="T12" fmla="*/ 129 w 180"/>
                <a:gd name="T13" fmla="*/ 94 h 199"/>
                <a:gd name="T14" fmla="*/ 132 w 180"/>
                <a:gd name="T15" fmla="*/ 91 h 199"/>
                <a:gd name="T16" fmla="*/ 155 w 180"/>
                <a:gd name="T17" fmla="*/ 54 h 199"/>
                <a:gd name="T18" fmla="*/ 163 w 180"/>
                <a:gd name="T19" fmla="*/ 69 h 199"/>
                <a:gd name="T20" fmla="*/ 120 w 180"/>
                <a:gd name="T21" fmla="*/ 170 h 199"/>
                <a:gd name="T22" fmla="*/ 68 w 180"/>
                <a:gd name="T23" fmla="*/ 187 h 199"/>
                <a:gd name="T24" fmla="*/ 47 w 180"/>
                <a:gd name="T25" fmla="*/ 147 h 199"/>
                <a:gd name="T26" fmla="*/ 15 w 180"/>
                <a:gd name="T27" fmla="*/ 107 h 199"/>
                <a:gd name="T28" fmla="*/ 28 w 180"/>
                <a:gd name="T29" fmla="*/ 106 h 199"/>
                <a:gd name="T30" fmla="*/ 52 w 180"/>
                <a:gd name="T31" fmla="*/ 122 h 199"/>
                <a:gd name="T32" fmla="*/ 39 w 180"/>
                <a:gd name="T33" fmla="*/ 42 h 199"/>
                <a:gd name="T34" fmla="*/ 48 w 180"/>
                <a:gd name="T35" fmla="*/ 29 h 199"/>
                <a:gd name="T36" fmla="*/ 72 w 180"/>
                <a:gd name="T37" fmla="*/ 85 h 199"/>
                <a:gd name="T38" fmla="*/ 79 w 180"/>
                <a:gd name="T39" fmla="*/ 94 h 199"/>
                <a:gd name="T40" fmla="*/ 77 w 180"/>
                <a:gd name="T41" fmla="*/ 23 h 199"/>
                <a:gd name="T42" fmla="*/ 86 w 180"/>
                <a:gd name="T43" fmla="*/ 13 h 199"/>
                <a:gd name="T44" fmla="*/ 85 w 180"/>
                <a:gd name="T45" fmla="*/ 0 h 199"/>
                <a:gd name="T46" fmla="*/ 65 w 180"/>
                <a:gd name="T47" fmla="*/ 24 h 199"/>
                <a:gd name="T48" fmla="*/ 42 w 180"/>
                <a:gd name="T49" fmla="*/ 18 h 199"/>
                <a:gd name="T50" fmla="*/ 28 w 180"/>
                <a:gd name="T51" fmla="*/ 45 h 199"/>
                <a:gd name="T52" fmla="*/ 45 w 180"/>
                <a:gd name="T53" fmla="*/ 103 h 199"/>
                <a:gd name="T54" fmla="*/ 22 w 180"/>
                <a:gd name="T55" fmla="*/ 91 h 199"/>
                <a:gd name="T56" fmla="*/ 5 w 180"/>
                <a:gd name="T57" fmla="*/ 99 h 199"/>
                <a:gd name="T58" fmla="*/ 8 w 180"/>
                <a:gd name="T59" fmla="*/ 129 h 199"/>
                <a:gd name="T60" fmla="*/ 55 w 180"/>
                <a:gd name="T61" fmla="*/ 175 h 199"/>
                <a:gd name="T62" fmla="*/ 56 w 180"/>
                <a:gd name="T63" fmla="*/ 199 h 199"/>
                <a:gd name="T64" fmla="*/ 119 w 180"/>
                <a:gd name="T65" fmla="*/ 199 h 199"/>
                <a:gd name="T66" fmla="*/ 132 w 180"/>
                <a:gd name="T67" fmla="*/ 187 h 199"/>
                <a:gd name="T68" fmla="*/ 148 w 180"/>
                <a:gd name="T69" fmla="*/ 129 h 199"/>
                <a:gd name="T70" fmla="*/ 166 w 180"/>
                <a:gd name="T71" fmla="*/ 45 h 199"/>
                <a:gd name="T72" fmla="*/ 146 w 180"/>
                <a:gd name="T73" fmla="*/ 44 h 199"/>
                <a:gd name="T74" fmla="*/ 129 w 180"/>
                <a:gd name="T75" fmla="*/ 14 h 199"/>
                <a:gd name="T76" fmla="*/ 108 w 180"/>
                <a:gd name="T77" fmla="*/ 22 h 199"/>
                <a:gd name="T78" fmla="*/ 86 w 180"/>
                <a:gd name="T7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0" h="199">
                  <a:moveTo>
                    <a:pt x="86" y="13"/>
                  </a:moveTo>
                  <a:cubicBezTo>
                    <a:pt x="91" y="13"/>
                    <a:pt x="95" y="16"/>
                    <a:pt x="96" y="21"/>
                  </a:cubicBezTo>
                  <a:cubicBezTo>
                    <a:pt x="101" y="83"/>
                    <a:pt x="101" y="83"/>
                    <a:pt x="101" y="83"/>
                  </a:cubicBezTo>
                  <a:cubicBezTo>
                    <a:pt x="102" y="87"/>
                    <a:pt x="103" y="88"/>
                    <a:pt x="104" y="88"/>
                  </a:cubicBezTo>
                  <a:cubicBezTo>
                    <a:pt x="106" y="88"/>
                    <a:pt x="107" y="84"/>
                    <a:pt x="107" y="84"/>
                  </a:cubicBezTo>
                  <a:cubicBezTo>
                    <a:pt x="116" y="33"/>
                    <a:pt x="116" y="33"/>
                    <a:pt x="116" y="33"/>
                  </a:cubicBezTo>
                  <a:cubicBezTo>
                    <a:pt x="117" y="29"/>
                    <a:pt x="121" y="26"/>
                    <a:pt x="126" y="26"/>
                  </a:cubicBezTo>
                  <a:cubicBezTo>
                    <a:pt x="126" y="26"/>
                    <a:pt x="127" y="26"/>
                    <a:pt x="127" y="26"/>
                  </a:cubicBezTo>
                  <a:cubicBezTo>
                    <a:pt x="132" y="27"/>
                    <a:pt x="136" y="32"/>
                    <a:pt x="135" y="37"/>
                  </a:cubicBezTo>
                  <a:cubicBezTo>
                    <a:pt x="126" y="87"/>
                    <a:pt x="126" y="87"/>
                    <a:pt x="126" y="87"/>
                  </a:cubicBezTo>
                  <a:cubicBezTo>
                    <a:pt x="126" y="87"/>
                    <a:pt x="126" y="87"/>
                    <a:pt x="126" y="87"/>
                  </a:cubicBezTo>
                  <a:cubicBezTo>
                    <a:pt x="126" y="87"/>
                    <a:pt x="126" y="87"/>
                    <a:pt x="126" y="87"/>
                  </a:cubicBezTo>
                  <a:cubicBezTo>
                    <a:pt x="126" y="87"/>
                    <a:pt x="126" y="87"/>
                    <a:pt x="126" y="87"/>
                  </a:cubicBezTo>
                  <a:cubicBezTo>
                    <a:pt x="126" y="87"/>
                    <a:pt x="126" y="94"/>
                    <a:pt x="129" y="94"/>
                  </a:cubicBezTo>
                  <a:cubicBezTo>
                    <a:pt x="129" y="94"/>
                    <a:pt x="131" y="93"/>
                    <a:pt x="132" y="91"/>
                  </a:cubicBezTo>
                  <a:cubicBezTo>
                    <a:pt x="132" y="91"/>
                    <a:pt x="132" y="91"/>
                    <a:pt x="132" y="91"/>
                  </a:cubicBezTo>
                  <a:cubicBezTo>
                    <a:pt x="147" y="59"/>
                    <a:pt x="147" y="59"/>
                    <a:pt x="147" y="59"/>
                  </a:cubicBezTo>
                  <a:cubicBezTo>
                    <a:pt x="149" y="56"/>
                    <a:pt x="152" y="54"/>
                    <a:pt x="155" y="54"/>
                  </a:cubicBezTo>
                  <a:cubicBezTo>
                    <a:pt x="157" y="54"/>
                    <a:pt x="158" y="55"/>
                    <a:pt x="160" y="56"/>
                  </a:cubicBezTo>
                  <a:cubicBezTo>
                    <a:pt x="164" y="58"/>
                    <a:pt x="166" y="64"/>
                    <a:pt x="163" y="69"/>
                  </a:cubicBezTo>
                  <a:cubicBezTo>
                    <a:pt x="136" y="125"/>
                    <a:pt x="136" y="125"/>
                    <a:pt x="136" y="125"/>
                  </a:cubicBezTo>
                  <a:cubicBezTo>
                    <a:pt x="136" y="125"/>
                    <a:pt x="130" y="150"/>
                    <a:pt x="120" y="170"/>
                  </a:cubicBezTo>
                  <a:cubicBezTo>
                    <a:pt x="119" y="187"/>
                    <a:pt x="119" y="187"/>
                    <a:pt x="119" y="187"/>
                  </a:cubicBezTo>
                  <a:cubicBezTo>
                    <a:pt x="68" y="187"/>
                    <a:pt x="68" y="187"/>
                    <a:pt x="68" y="187"/>
                  </a:cubicBezTo>
                  <a:cubicBezTo>
                    <a:pt x="68" y="169"/>
                    <a:pt x="68" y="169"/>
                    <a:pt x="68" y="169"/>
                  </a:cubicBezTo>
                  <a:cubicBezTo>
                    <a:pt x="68" y="169"/>
                    <a:pt x="56" y="163"/>
                    <a:pt x="47" y="147"/>
                  </a:cubicBezTo>
                  <a:cubicBezTo>
                    <a:pt x="16" y="120"/>
                    <a:pt x="16" y="120"/>
                    <a:pt x="16" y="120"/>
                  </a:cubicBezTo>
                  <a:cubicBezTo>
                    <a:pt x="12" y="117"/>
                    <a:pt x="11" y="111"/>
                    <a:pt x="15" y="107"/>
                  </a:cubicBezTo>
                  <a:cubicBezTo>
                    <a:pt x="17" y="105"/>
                    <a:pt x="19" y="103"/>
                    <a:pt x="22" y="103"/>
                  </a:cubicBezTo>
                  <a:cubicBezTo>
                    <a:pt x="24" y="103"/>
                    <a:pt x="26" y="104"/>
                    <a:pt x="28" y="106"/>
                  </a:cubicBezTo>
                  <a:cubicBezTo>
                    <a:pt x="46" y="120"/>
                    <a:pt x="46" y="120"/>
                    <a:pt x="46" y="120"/>
                  </a:cubicBezTo>
                  <a:cubicBezTo>
                    <a:pt x="48" y="121"/>
                    <a:pt x="50" y="122"/>
                    <a:pt x="52" y="122"/>
                  </a:cubicBezTo>
                  <a:cubicBezTo>
                    <a:pt x="58" y="122"/>
                    <a:pt x="62" y="115"/>
                    <a:pt x="55" y="91"/>
                  </a:cubicBezTo>
                  <a:cubicBezTo>
                    <a:pt x="39" y="42"/>
                    <a:pt x="39" y="42"/>
                    <a:pt x="39" y="42"/>
                  </a:cubicBezTo>
                  <a:cubicBezTo>
                    <a:pt x="38" y="37"/>
                    <a:pt x="41" y="31"/>
                    <a:pt x="46" y="30"/>
                  </a:cubicBezTo>
                  <a:cubicBezTo>
                    <a:pt x="47" y="29"/>
                    <a:pt x="48" y="29"/>
                    <a:pt x="48" y="29"/>
                  </a:cubicBezTo>
                  <a:cubicBezTo>
                    <a:pt x="52" y="29"/>
                    <a:pt x="56" y="32"/>
                    <a:pt x="57" y="36"/>
                  </a:cubicBezTo>
                  <a:cubicBezTo>
                    <a:pt x="72" y="85"/>
                    <a:pt x="72" y="85"/>
                    <a:pt x="72" y="85"/>
                  </a:cubicBezTo>
                  <a:cubicBezTo>
                    <a:pt x="73" y="85"/>
                    <a:pt x="73" y="85"/>
                    <a:pt x="73" y="86"/>
                  </a:cubicBezTo>
                  <a:cubicBezTo>
                    <a:pt x="74" y="89"/>
                    <a:pt x="77" y="94"/>
                    <a:pt x="79" y="94"/>
                  </a:cubicBezTo>
                  <a:cubicBezTo>
                    <a:pt x="81" y="94"/>
                    <a:pt x="82" y="91"/>
                    <a:pt x="82" y="83"/>
                  </a:cubicBezTo>
                  <a:cubicBezTo>
                    <a:pt x="77" y="23"/>
                    <a:pt x="77" y="23"/>
                    <a:pt x="77" y="23"/>
                  </a:cubicBezTo>
                  <a:cubicBezTo>
                    <a:pt x="77" y="18"/>
                    <a:pt x="80" y="13"/>
                    <a:pt x="86" y="13"/>
                  </a:cubicBezTo>
                  <a:cubicBezTo>
                    <a:pt x="86" y="13"/>
                    <a:pt x="86" y="13"/>
                    <a:pt x="86" y="13"/>
                  </a:cubicBezTo>
                  <a:moveTo>
                    <a:pt x="86" y="0"/>
                  </a:moveTo>
                  <a:cubicBezTo>
                    <a:pt x="86" y="0"/>
                    <a:pt x="85" y="0"/>
                    <a:pt x="85" y="0"/>
                  </a:cubicBezTo>
                  <a:cubicBezTo>
                    <a:pt x="73" y="1"/>
                    <a:pt x="64" y="12"/>
                    <a:pt x="65" y="24"/>
                  </a:cubicBezTo>
                  <a:cubicBezTo>
                    <a:pt x="65" y="24"/>
                    <a:pt x="65" y="24"/>
                    <a:pt x="65" y="24"/>
                  </a:cubicBezTo>
                  <a:cubicBezTo>
                    <a:pt x="61" y="20"/>
                    <a:pt x="55" y="17"/>
                    <a:pt x="48" y="17"/>
                  </a:cubicBezTo>
                  <a:cubicBezTo>
                    <a:pt x="46" y="17"/>
                    <a:pt x="44" y="17"/>
                    <a:pt x="42" y="18"/>
                  </a:cubicBezTo>
                  <a:cubicBezTo>
                    <a:pt x="36" y="20"/>
                    <a:pt x="32" y="23"/>
                    <a:pt x="29" y="29"/>
                  </a:cubicBezTo>
                  <a:cubicBezTo>
                    <a:pt x="26" y="34"/>
                    <a:pt x="26" y="40"/>
                    <a:pt x="28" y="45"/>
                  </a:cubicBezTo>
                  <a:cubicBezTo>
                    <a:pt x="43" y="94"/>
                    <a:pt x="43" y="94"/>
                    <a:pt x="43" y="94"/>
                  </a:cubicBezTo>
                  <a:cubicBezTo>
                    <a:pt x="44" y="98"/>
                    <a:pt x="45" y="101"/>
                    <a:pt x="45" y="103"/>
                  </a:cubicBezTo>
                  <a:cubicBezTo>
                    <a:pt x="36" y="96"/>
                    <a:pt x="36" y="96"/>
                    <a:pt x="36" y="96"/>
                  </a:cubicBezTo>
                  <a:cubicBezTo>
                    <a:pt x="32" y="93"/>
                    <a:pt x="27" y="91"/>
                    <a:pt x="22" y="91"/>
                  </a:cubicBezTo>
                  <a:cubicBezTo>
                    <a:pt x="22" y="91"/>
                    <a:pt x="22" y="91"/>
                    <a:pt x="22" y="91"/>
                  </a:cubicBezTo>
                  <a:cubicBezTo>
                    <a:pt x="16" y="91"/>
                    <a:pt x="10" y="94"/>
                    <a:pt x="5" y="99"/>
                  </a:cubicBezTo>
                  <a:cubicBezTo>
                    <a:pt x="2" y="103"/>
                    <a:pt x="0" y="109"/>
                    <a:pt x="0" y="115"/>
                  </a:cubicBezTo>
                  <a:cubicBezTo>
                    <a:pt x="1" y="120"/>
                    <a:pt x="4" y="126"/>
                    <a:pt x="8" y="129"/>
                  </a:cubicBezTo>
                  <a:cubicBezTo>
                    <a:pt x="38" y="155"/>
                    <a:pt x="38" y="155"/>
                    <a:pt x="38" y="155"/>
                  </a:cubicBezTo>
                  <a:cubicBezTo>
                    <a:pt x="44" y="165"/>
                    <a:pt x="51" y="171"/>
                    <a:pt x="55" y="175"/>
                  </a:cubicBezTo>
                  <a:cubicBezTo>
                    <a:pt x="56" y="187"/>
                    <a:pt x="56" y="187"/>
                    <a:pt x="56" y="187"/>
                  </a:cubicBezTo>
                  <a:cubicBezTo>
                    <a:pt x="56" y="199"/>
                    <a:pt x="56" y="199"/>
                    <a:pt x="56" y="199"/>
                  </a:cubicBezTo>
                  <a:cubicBezTo>
                    <a:pt x="68" y="199"/>
                    <a:pt x="68" y="199"/>
                    <a:pt x="68" y="199"/>
                  </a:cubicBezTo>
                  <a:cubicBezTo>
                    <a:pt x="119" y="199"/>
                    <a:pt x="119" y="199"/>
                    <a:pt x="119" y="199"/>
                  </a:cubicBezTo>
                  <a:cubicBezTo>
                    <a:pt x="132" y="199"/>
                    <a:pt x="132" y="199"/>
                    <a:pt x="132" y="199"/>
                  </a:cubicBezTo>
                  <a:cubicBezTo>
                    <a:pt x="132" y="187"/>
                    <a:pt x="132" y="187"/>
                    <a:pt x="132" y="187"/>
                  </a:cubicBezTo>
                  <a:cubicBezTo>
                    <a:pt x="132" y="173"/>
                    <a:pt x="132" y="173"/>
                    <a:pt x="132" y="173"/>
                  </a:cubicBezTo>
                  <a:cubicBezTo>
                    <a:pt x="141" y="155"/>
                    <a:pt x="147" y="135"/>
                    <a:pt x="148" y="129"/>
                  </a:cubicBezTo>
                  <a:cubicBezTo>
                    <a:pt x="174" y="74"/>
                    <a:pt x="174" y="74"/>
                    <a:pt x="174" y="74"/>
                  </a:cubicBezTo>
                  <a:cubicBezTo>
                    <a:pt x="180" y="64"/>
                    <a:pt x="176" y="51"/>
                    <a:pt x="166" y="45"/>
                  </a:cubicBezTo>
                  <a:cubicBezTo>
                    <a:pt x="163" y="43"/>
                    <a:pt x="159" y="42"/>
                    <a:pt x="155" y="42"/>
                  </a:cubicBezTo>
                  <a:cubicBezTo>
                    <a:pt x="152" y="42"/>
                    <a:pt x="149" y="42"/>
                    <a:pt x="146" y="44"/>
                  </a:cubicBezTo>
                  <a:cubicBezTo>
                    <a:pt x="147" y="39"/>
                    <a:pt x="147" y="39"/>
                    <a:pt x="147" y="39"/>
                  </a:cubicBezTo>
                  <a:cubicBezTo>
                    <a:pt x="149" y="27"/>
                    <a:pt x="141" y="16"/>
                    <a:pt x="129" y="14"/>
                  </a:cubicBezTo>
                  <a:cubicBezTo>
                    <a:pt x="128" y="13"/>
                    <a:pt x="127" y="13"/>
                    <a:pt x="126" y="13"/>
                  </a:cubicBezTo>
                  <a:cubicBezTo>
                    <a:pt x="119" y="13"/>
                    <a:pt x="112" y="17"/>
                    <a:pt x="108" y="22"/>
                  </a:cubicBezTo>
                  <a:cubicBezTo>
                    <a:pt x="108" y="20"/>
                    <a:pt x="108" y="20"/>
                    <a:pt x="108" y="20"/>
                  </a:cubicBezTo>
                  <a:cubicBezTo>
                    <a:pt x="107" y="9"/>
                    <a:pt x="98" y="0"/>
                    <a:pt x="8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6" name="Freeform 42">
              <a:extLst>
                <a:ext uri="{FF2B5EF4-FFF2-40B4-BE49-F238E27FC236}">
                  <a16:creationId xmlns:a16="http://schemas.microsoft.com/office/drawing/2014/main" id="{479DBDCD-7851-4E1E-909F-12D1F9CCC2D6}"/>
                </a:ext>
              </a:extLst>
            </p:cNvPr>
            <p:cNvSpPr>
              <a:spLocks noEditPoints="1"/>
            </p:cNvSpPr>
            <p:nvPr userDrawn="1"/>
          </p:nvSpPr>
          <p:spPr bwMode="auto">
            <a:xfrm flipH="1" flipV="1">
              <a:off x="7348708" y="5932775"/>
              <a:ext cx="736600" cy="738188"/>
            </a:xfrm>
            <a:custGeom>
              <a:avLst/>
              <a:gdLst>
                <a:gd name="T0" fmla="*/ 195 w 196"/>
                <a:gd name="T1" fmla="*/ 194 h 196"/>
                <a:gd name="T2" fmla="*/ 190 w 196"/>
                <a:gd name="T3" fmla="*/ 196 h 196"/>
                <a:gd name="T4" fmla="*/ 118 w 196"/>
                <a:gd name="T5" fmla="*/ 196 h 196"/>
                <a:gd name="T6" fmla="*/ 113 w 196"/>
                <a:gd name="T7" fmla="*/ 194 h 196"/>
                <a:gd name="T8" fmla="*/ 112 w 196"/>
                <a:gd name="T9" fmla="*/ 192 h 196"/>
                <a:gd name="T10" fmla="*/ 113 w 196"/>
                <a:gd name="T11" fmla="*/ 185 h 196"/>
                <a:gd name="T12" fmla="*/ 135 w 196"/>
                <a:gd name="T13" fmla="*/ 169 h 196"/>
                <a:gd name="T14" fmla="*/ 103 w 196"/>
                <a:gd name="T15" fmla="*/ 136 h 196"/>
                <a:gd name="T16" fmla="*/ 103 w 196"/>
                <a:gd name="T17" fmla="*/ 136 h 196"/>
                <a:gd name="T18" fmla="*/ 103 w 196"/>
                <a:gd name="T19" fmla="*/ 136 h 196"/>
                <a:gd name="T20" fmla="*/ 103 w 196"/>
                <a:gd name="T21" fmla="*/ 102 h 196"/>
                <a:gd name="T22" fmla="*/ 136 w 196"/>
                <a:gd name="T23" fmla="*/ 102 h 196"/>
                <a:gd name="T24" fmla="*/ 137 w 196"/>
                <a:gd name="T25" fmla="*/ 103 h 196"/>
                <a:gd name="T26" fmla="*/ 137 w 196"/>
                <a:gd name="T27" fmla="*/ 103 h 196"/>
                <a:gd name="T28" fmla="*/ 169 w 196"/>
                <a:gd name="T29" fmla="*/ 135 h 196"/>
                <a:gd name="T30" fmla="*/ 186 w 196"/>
                <a:gd name="T31" fmla="*/ 113 h 196"/>
                <a:gd name="T32" fmla="*/ 192 w 196"/>
                <a:gd name="T33" fmla="*/ 112 h 196"/>
                <a:gd name="T34" fmla="*/ 196 w 196"/>
                <a:gd name="T35" fmla="*/ 118 h 196"/>
                <a:gd name="T36" fmla="*/ 196 w 196"/>
                <a:gd name="T37" fmla="*/ 190 h 196"/>
                <a:gd name="T38" fmla="*/ 195 w 196"/>
                <a:gd name="T39" fmla="*/ 194 h 196"/>
                <a:gd name="T40" fmla="*/ 60 w 196"/>
                <a:gd name="T41" fmla="*/ 94 h 196"/>
                <a:gd name="T42" fmla="*/ 59 w 196"/>
                <a:gd name="T43" fmla="*/ 94 h 196"/>
                <a:gd name="T44" fmla="*/ 59 w 196"/>
                <a:gd name="T45" fmla="*/ 94 h 196"/>
                <a:gd name="T46" fmla="*/ 27 w 196"/>
                <a:gd name="T47" fmla="*/ 61 h 196"/>
                <a:gd name="T48" fmla="*/ 10 w 196"/>
                <a:gd name="T49" fmla="*/ 83 h 196"/>
                <a:gd name="T50" fmla="*/ 3 w 196"/>
                <a:gd name="T51" fmla="*/ 85 h 196"/>
                <a:gd name="T52" fmla="*/ 0 w 196"/>
                <a:gd name="T53" fmla="*/ 79 h 196"/>
                <a:gd name="T54" fmla="*/ 0 w 196"/>
                <a:gd name="T55" fmla="*/ 7 h 196"/>
                <a:gd name="T56" fmla="*/ 1 w 196"/>
                <a:gd name="T57" fmla="*/ 2 h 196"/>
                <a:gd name="T58" fmla="*/ 6 w 196"/>
                <a:gd name="T59" fmla="*/ 0 h 196"/>
                <a:gd name="T60" fmla="*/ 78 w 196"/>
                <a:gd name="T61" fmla="*/ 0 h 196"/>
                <a:gd name="T62" fmla="*/ 82 w 196"/>
                <a:gd name="T63" fmla="*/ 2 h 196"/>
                <a:gd name="T64" fmla="*/ 84 w 196"/>
                <a:gd name="T65" fmla="*/ 4 h 196"/>
                <a:gd name="T66" fmla="*/ 82 w 196"/>
                <a:gd name="T67" fmla="*/ 11 h 196"/>
                <a:gd name="T68" fmla="*/ 58 w 196"/>
                <a:gd name="T69" fmla="*/ 27 h 196"/>
                <a:gd name="T70" fmla="*/ 93 w 196"/>
                <a:gd name="T71" fmla="*/ 60 h 196"/>
                <a:gd name="T72" fmla="*/ 93 w 196"/>
                <a:gd name="T73" fmla="*/ 60 h 196"/>
                <a:gd name="T74" fmla="*/ 93 w 196"/>
                <a:gd name="T75" fmla="*/ 60 h 196"/>
                <a:gd name="T76" fmla="*/ 91 w 196"/>
                <a:gd name="T77" fmla="*/ 94 h 196"/>
                <a:gd name="T78" fmla="*/ 60 w 196"/>
                <a:gd name="T79" fmla="*/ 9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196">
                  <a:moveTo>
                    <a:pt x="195" y="194"/>
                  </a:moveTo>
                  <a:cubicBezTo>
                    <a:pt x="193" y="195"/>
                    <a:pt x="192" y="196"/>
                    <a:pt x="190" y="196"/>
                  </a:cubicBezTo>
                  <a:cubicBezTo>
                    <a:pt x="118" y="196"/>
                    <a:pt x="118" y="196"/>
                    <a:pt x="118" y="196"/>
                  </a:cubicBezTo>
                  <a:cubicBezTo>
                    <a:pt x="116" y="196"/>
                    <a:pt x="115" y="195"/>
                    <a:pt x="113" y="194"/>
                  </a:cubicBezTo>
                  <a:cubicBezTo>
                    <a:pt x="113" y="194"/>
                    <a:pt x="112" y="193"/>
                    <a:pt x="112" y="192"/>
                  </a:cubicBezTo>
                  <a:cubicBezTo>
                    <a:pt x="111" y="190"/>
                    <a:pt x="112" y="187"/>
                    <a:pt x="113" y="185"/>
                  </a:cubicBezTo>
                  <a:cubicBezTo>
                    <a:pt x="135" y="169"/>
                    <a:pt x="135" y="169"/>
                    <a:pt x="135" y="169"/>
                  </a:cubicBezTo>
                  <a:cubicBezTo>
                    <a:pt x="103" y="136"/>
                    <a:pt x="103" y="136"/>
                    <a:pt x="103" y="136"/>
                  </a:cubicBezTo>
                  <a:cubicBezTo>
                    <a:pt x="103" y="136"/>
                    <a:pt x="103" y="136"/>
                    <a:pt x="103" y="136"/>
                  </a:cubicBezTo>
                  <a:cubicBezTo>
                    <a:pt x="103" y="136"/>
                    <a:pt x="103" y="136"/>
                    <a:pt x="103" y="136"/>
                  </a:cubicBezTo>
                  <a:cubicBezTo>
                    <a:pt x="93" y="127"/>
                    <a:pt x="93" y="112"/>
                    <a:pt x="103" y="102"/>
                  </a:cubicBezTo>
                  <a:cubicBezTo>
                    <a:pt x="112" y="93"/>
                    <a:pt x="127" y="93"/>
                    <a:pt x="136" y="102"/>
                  </a:cubicBezTo>
                  <a:cubicBezTo>
                    <a:pt x="136" y="102"/>
                    <a:pt x="137" y="103"/>
                    <a:pt x="137" y="103"/>
                  </a:cubicBezTo>
                  <a:cubicBezTo>
                    <a:pt x="137" y="103"/>
                    <a:pt x="137" y="103"/>
                    <a:pt x="137" y="103"/>
                  </a:cubicBezTo>
                  <a:cubicBezTo>
                    <a:pt x="169" y="135"/>
                    <a:pt x="169" y="135"/>
                    <a:pt x="169" y="135"/>
                  </a:cubicBezTo>
                  <a:cubicBezTo>
                    <a:pt x="186" y="113"/>
                    <a:pt x="186" y="113"/>
                    <a:pt x="186" y="113"/>
                  </a:cubicBezTo>
                  <a:cubicBezTo>
                    <a:pt x="187" y="111"/>
                    <a:pt x="190" y="111"/>
                    <a:pt x="192" y="112"/>
                  </a:cubicBezTo>
                  <a:cubicBezTo>
                    <a:pt x="195" y="113"/>
                    <a:pt x="196" y="115"/>
                    <a:pt x="196" y="118"/>
                  </a:cubicBezTo>
                  <a:cubicBezTo>
                    <a:pt x="196" y="190"/>
                    <a:pt x="196" y="190"/>
                    <a:pt x="196" y="190"/>
                  </a:cubicBezTo>
                  <a:cubicBezTo>
                    <a:pt x="196" y="191"/>
                    <a:pt x="196" y="193"/>
                    <a:pt x="195" y="194"/>
                  </a:cubicBezTo>
                  <a:close/>
                  <a:moveTo>
                    <a:pt x="60" y="94"/>
                  </a:moveTo>
                  <a:cubicBezTo>
                    <a:pt x="59" y="94"/>
                    <a:pt x="59" y="94"/>
                    <a:pt x="59" y="94"/>
                  </a:cubicBezTo>
                  <a:cubicBezTo>
                    <a:pt x="59" y="94"/>
                    <a:pt x="59" y="94"/>
                    <a:pt x="59" y="94"/>
                  </a:cubicBezTo>
                  <a:cubicBezTo>
                    <a:pt x="27" y="61"/>
                    <a:pt x="27" y="61"/>
                    <a:pt x="27" y="61"/>
                  </a:cubicBezTo>
                  <a:cubicBezTo>
                    <a:pt x="10" y="83"/>
                    <a:pt x="10" y="83"/>
                    <a:pt x="10" y="83"/>
                  </a:cubicBezTo>
                  <a:cubicBezTo>
                    <a:pt x="8" y="85"/>
                    <a:pt x="6" y="86"/>
                    <a:pt x="3" y="85"/>
                  </a:cubicBezTo>
                  <a:cubicBezTo>
                    <a:pt x="1" y="84"/>
                    <a:pt x="0" y="81"/>
                    <a:pt x="0" y="79"/>
                  </a:cubicBezTo>
                  <a:cubicBezTo>
                    <a:pt x="0" y="7"/>
                    <a:pt x="0" y="7"/>
                    <a:pt x="0" y="7"/>
                  </a:cubicBezTo>
                  <a:cubicBezTo>
                    <a:pt x="0" y="5"/>
                    <a:pt x="0" y="3"/>
                    <a:pt x="1" y="2"/>
                  </a:cubicBezTo>
                  <a:cubicBezTo>
                    <a:pt x="3" y="1"/>
                    <a:pt x="4" y="0"/>
                    <a:pt x="6" y="0"/>
                  </a:cubicBezTo>
                  <a:cubicBezTo>
                    <a:pt x="78" y="0"/>
                    <a:pt x="78" y="0"/>
                    <a:pt x="78" y="0"/>
                  </a:cubicBezTo>
                  <a:cubicBezTo>
                    <a:pt x="80" y="0"/>
                    <a:pt x="81" y="1"/>
                    <a:pt x="82" y="2"/>
                  </a:cubicBezTo>
                  <a:cubicBezTo>
                    <a:pt x="83" y="3"/>
                    <a:pt x="84" y="3"/>
                    <a:pt x="84" y="4"/>
                  </a:cubicBezTo>
                  <a:cubicBezTo>
                    <a:pt x="85" y="6"/>
                    <a:pt x="84" y="9"/>
                    <a:pt x="82" y="11"/>
                  </a:cubicBezTo>
                  <a:cubicBezTo>
                    <a:pt x="58" y="27"/>
                    <a:pt x="58" y="27"/>
                    <a:pt x="58" y="27"/>
                  </a:cubicBezTo>
                  <a:cubicBezTo>
                    <a:pt x="93" y="60"/>
                    <a:pt x="93" y="60"/>
                    <a:pt x="93" y="60"/>
                  </a:cubicBezTo>
                  <a:cubicBezTo>
                    <a:pt x="93" y="60"/>
                    <a:pt x="93" y="60"/>
                    <a:pt x="93" y="60"/>
                  </a:cubicBezTo>
                  <a:cubicBezTo>
                    <a:pt x="93" y="60"/>
                    <a:pt x="93" y="60"/>
                    <a:pt x="93" y="60"/>
                  </a:cubicBezTo>
                  <a:cubicBezTo>
                    <a:pt x="103" y="70"/>
                    <a:pt x="101" y="85"/>
                    <a:pt x="91" y="94"/>
                  </a:cubicBezTo>
                  <a:cubicBezTo>
                    <a:pt x="82" y="103"/>
                    <a:pt x="69" y="103"/>
                    <a:pt x="60" y="9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7" name="Freeform 53">
              <a:extLst>
                <a:ext uri="{FF2B5EF4-FFF2-40B4-BE49-F238E27FC236}">
                  <a16:creationId xmlns:a16="http://schemas.microsoft.com/office/drawing/2014/main" id="{24F8E5B3-5896-429F-AA8E-CBA2784D9828}"/>
                </a:ext>
              </a:extLst>
            </p:cNvPr>
            <p:cNvSpPr>
              <a:spLocks noEditPoints="1"/>
            </p:cNvSpPr>
            <p:nvPr userDrawn="1"/>
          </p:nvSpPr>
          <p:spPr bwMode="auto">
            <a:xfrm rot="19348066" flipH="1" flipV="1">
              <a:off x="652486" y="1643390"/>
              <a:ext cx="747712" cy="744538"/>
            </a:xfrm>
            <a:custGeom>
              <a:avLst/>
              <a:gdLst>
                <a:gd name="T0" fmla="*/ 199 w 199"/>
                <a:gd name="T1" fmla="*/ 99 h 198"/>
                <a:gd name="T2" fmla="*/ 100 w 199"/>
                <a:gd name="T3" fmla="*/ 0 h 198"/>
                <a:gd name="T4" fmla="*/ 0 w 199"/>
                <a:gd name="T5" fmla="*/ 99 h 198"/>
                <a:gd name="T6" fmla="*/ 100 w 199"/>
                <a:gd name="T7" fmla="*/ 198 h 198"/>
                <a:gd name="T8" fmla="*/ 199 w 199"/>
                <a:gd name="T9" fmla="*/ 99 h 198"/>
                <a:gd name="T10" fmla="*/ 96 w 199"/>
                <a:gd name="T11" fmla="*/ 120 h 198"/>
                <a:gd name="T12" fmla="*/ 36 w 199"/>
                <a:gd name="T13" fmla="*/ 120 h 198"/>
                <a:gd name="T14" fmla="*/ 36 w 199"/>
                <a:gd name="T15" fmla="*/ 76 h 198"/>
                <a:gd name="T16" fmla="*/ 96 w 199"/>
                <a:gd name="T17" fmla="*/ 76 h 198"/>
                <a:gd name="T18" fmla="*/ 96 w 199"/>
                <a:gd name="T19" fmla="*/ 40 h 198"/>
                <a:gd name="T20" fmla="*/ 172 w 199"/>
                <a:gd name="T21" fmla="*/ 98 h 198"/>
                <a:gd name="T22" fmla="*/ 96 w 199"/>
                <a:gd name="T23" fmla="*/ 157 h 198"/>
                <a:gd name="T24" fmla="*/ 96 w 199"/>
                <a:gd name="T25" fmla="*/ 12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98">
                  <a:moveTo>
                    <a:pt x="199" y="99"/>
                  </a:moveTo>
                  <a:cubicBezTo>
                    <a:pt x="199" y="44"/>
                    <a:pt x="154" y="0"/>
                    <a:pt x="100" y="0"/>
                  </a:cubicBezTo>
                  <a:cubicBezTo>
                    <a:pt x="45" y="0"/>
                    <a:pt x="0" y="44"/>
                    <a:pt x="0" y="99"/>
                  </a:cubicBezTo>
                  <a:cubicBezTo>
                    <a:pt x="0" y="154"/>
                    <a:pt x="45" y="198"/>
                    <a:pt x="100" y="198"/>
                  </a:cubicBezTo>
                  <a:cubicBezTo>
                    <a:pt x="154" y="198"/>
                    <a:pt x="199" y="154"/>
                    <a:pt x="199" y="99"/>
                  </a:cubicBezTo>
                  <a:close/>
                  <a:moveTo>
                    <a:pt x="96" y="120"/>
                  </a:moveTo>
                  <a:cubicBezTo>
                    <a:pt x="36" y="120"/>
                    <a:pt x="36" y="120"/>
                    <a:pt x="36" y="120"/>
                  </a:cubicBezTo>
                  <a:cubicBezTo>
                    <a:pt x="36" y="76"/>
                    <a:pt x="36" y="76"/>
                    <a:pt x="36" y="76"/>
                  </a:cubicBezTo>
                  <a:cubicBezTo>
                    <a:pt x="96" y="76"/>
                    <a:pt x="96" y="76"/>
                    <a:pt x="96" y="76"/>
                  </a:cubicBezTo>
                  <a:cubicBezTo>
                    <a:pt x="96" y="40"/>
                    <a:pt x="96" y="40"/>
                    <a:pt x="96" y="40"/>
                  </a:cubicBezTo>
                  <a:cubicBezTo>
                    <a:pt x="172" y="98"/>
                    <a:pt x="172" y="98"/>
                    <a:pt x="172" y="98"/>
                  </a:cubicBezTo>
                  <a:cubicBezTo>
                    <a:pt x="96" y="157"/>
                    <a:pt x="96" y="157"/>
                    <a:pt x="96" y="157"/>
                  </a:cubicBezTo>
                  <a:lnTo>
                    <a:pt x="96" y="12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8" name="Freeform 55">
              <a:extLst>
                <a:ext uri="{FF2B5EF4-FFF2-40B4-BE49-F238E27FC236}">
                  <a16:creationId xmlns:a16="http://schemas.microsoft.com/office/drawing/2014/main" id="{81B80244-B6D3-476B-B19A-85A668DA5AF6}"/>
                </a:ext>
              </a:extLst>
            </p:cNvPr>
            <p:cNvSpPr>
              <a:spLocks noEditPoints="1"/>
            </p:cNvSpPr>
            <p:nvPr userDrawn="1"/>
          </p:nvSpPr>
          <p:spPr bwMode="auto">
            <a:xfrm flipH="1" flipV="1">
              <a:off x="9523279" y="6283862"/>
              <a:ext cx="657322" cy="658718"/>
            </a:xfrm>
            <a:custGeom>
              <a:avLst/>
              <a:gdLst>
                <a:gd name="T0" fmla="*/ 100 w 199"/>
                <a:gd name="T1" fmla="*/ 0 h 199"/>
                <a:gd name="T2" fmla="*/ 199 w 199"/>
                <a:gd name="T3" fmla="*/ 100 h 199"/>
                <a:gd name="T4" fmla="*/ 100 w 199"/>
                <a:gd name="T5" fmla="*/ 199 h 199"/>
                <a:gd name="T6" fmla="*/ 0 w 199"/>
                <a:gd name="T7" fmla="*/ 100 h 199"/>
                <a:gd name="T8" fmla="*/ 100 w 199"/>
                <a:gd name="T9" fmla="*/ 0 h 199"/>
                <a:gd name="T10" fmla="*/ 156 w 199"/>
                <a:gd name="T11" fmla="*/ 41 h 199"/>
                <a:gd name="T12" fmla="*/ 144 w 199"/>
                <a:gd name="T13" fmla="*/ 52 h 199"/>
                <a:gd name="T14" fmla="*/ 97 w 199"/>
                <a:gd name="T15" fmla="*/ 33 h 199"/>
                <a:gd name="T16" fmla="*/ 33 w 199"/>
                <a:gd name="T17" fmla="*/ 83 h 199"/>
                <a:gd name="T18" fmla="*/ 59 w 199"/>
                <a:gd name="T19" fmla="*/ 89 h 199"/>
                <a:gd name="T20" fmla="*/ 97 w 199"/>
                <a:gd name="T21" fmla="*/ 60 h 199"/>
                <a:gd name="T22" fmla="*/ 124 w 199"/>
                <a:gd name="T23" fmla="*/ 71 h 199"/>
                <a:gd name="T24" fmla="*/ 111 w 199"/>
                <a:gd name="T25" fmla="*/ 82 h 199"/>
                <a:gd name="T26" fmla="*/ 166 w 199"/>
                <a:gd name="T27" fmla="*/ 97 h 199"/>
                <a:gd name="T28" fmla="*/ 156 w 199"/>
                <a:gd name="T29" fmla="*/ 41 h 199"/>
                <a:gd name="T30" fmla="*/ 42 w 199"/>
                <a:gd name="T31" fmla="*/ 159 h 199"/>
                <a:gd name="T32" fmla="*/ 55 w 199"/>
                <a:gd name="T33" fmla="*/ 148 h 199"/>
                <a:gd name="T34" fmla="*/ 102 w 199"/>
                <a:gd name="T35" fmla="*/ 168 h 199"/>
                <a:gd name="T36" fmla="*/ 166 w 199"/>
                <a:gd name="T37" fmla="*/ 118 h 199"/>
                <a:gd name="T38" fmla="*/ 140 w 199"/>
                <a:gd name="T39" fmla="*/ 111 h 199"/>
                <a:gd name="T40" fmla="*/ 101 w 199"/>
                <a:gd name="T41" fmla="*/ 140 h 199"/>
                <a:gd name="T42" fmla="*/ 74 w 199"/>
                <a:gd name="T43" fmla="*/ 129 h 199"/>
                <a:gd name="T44" fmla="*/ 87 w 199"/>
                <a:gd name="T45" fmla="*/ 118 h 199"/>
                <a:gd name="T46" fmla="*/ 32 w 199"/>
                <a:gd name="T47" fmla="*/ 103 h 199"/>
                <a:gd name="T48" fmla="*/ 42 w 199"/>
                <a:gd name="T49" fmla="*/ 15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199">
                  <a:moveTo>
                    <a:pt x="100" y="0"/>
                  </a:moveTo>
                  <a:cubicBezTo>
                    <a:pt x="154" y="0"/>
                    <a:pt x="199" y="45"/>
                    <a:pt x="199" y="100"/>
                  </a:cubicBezTo>
                  <a:cubicBezTo>
                    <a:pt x="199" y="154"/>
                    <a:pt x="154" y="199"/>
                    <a:pt x="100" y="199"/>
                  </a:cubicBezTo>
                  <a:cubicBezTo>
                    <a:pt x="45" y="199"/>
                    <a:pt x="0" y="154"/>
                    <a:pt x="0" y="100"/>
                  </a:cubicBezTo>
                  <a:cubicBezTo>
                    <a:pt x="0" y="45"/>
                    <a:pt x="45" y="0"/>
                    <a:pt x="100" y="0"/>
                  </a:cubicBezTo>
                  <a:close/>
                  <a:moveTo>
                    <a:pt x="156" y="41"/>
                  </a:moveTo>
                  <a:cubicBezTo>
                    <a:pt x="144" y="52"/>
                    <a:pt x="144" y="52"/>
                    <a:pt x="144" y="52"/>
                  </a:cubicBezTo>
                  <a:cubicBezTo>
                    <a:pt x="132" y="41"/>
                    <a:pt x="114" y="33"/>
                    <a:pt x="97" y="33"/>
                  </a:cubicBezTo>
                  <a:cubicBezTo>
                    <a:pt x="66" y="33"/>
                    <a:pt x="40" y="54"/>
                    <a:pt x="33" y="83"/>
                  </a:cubicBezTo>
                  <a:cubicBezTo>
                    <a:pt x="59" y="89"/>
                    <a:pt x="59" y="89"/>
                    <a:pt x="59" y="89"/>
                  </a:cubicBezTo>
                  <a:cubicBezTo>
                    <a:pt x="63" y="72"/>
                    <a:pt x="79" y="60"/>
                    <a:pt x="97" y="60"/>
                  </a:cubicBezTo>
                  <a:cubicBezTo>
                    <a:pt x="106" y="60"/>
                    <a:pt x="117" y="65"/>
                    <a:pt x="124" y="71"/>
                  </a:cubicBezTo>
                  <a:cubicBezTo>
                    <a:pt x="111" y="82"/>
                    <a:pt x="111" y="82"/>
                    <a:pt x="111" y="82"/>
                  </a:cubicBezTo>
                  <a:cubicBezTo>
                    <a:pt x="166" y="97"/>
                    <a:pt x="166" y="97"/>
                    <a:pt x="166" y="97"/>
                  </a:cubicBezTo>
                  <a:lnTo>
                    <a:pt x="156" y="41"/>
                  </a:lnTo>
                  <a:close/>
                  <a:moveTo>
                    <a:pt x="42" y="159"/>
                  </a:moveTo>
                  <a:cubicBezTo>
                    <a:pt x="55" y="148"/>
                    <a:pt x="55" y="148"/>
                    <a:pt x="55" y="148"/>
                  </a:cubicBezTo>
                  <a:cubicBezTo>
                    <a:pt x="66" y="159"/>
                    <a:pt x="84" y="168"/>
                    <a:pt x="102" y="168"/>
                  </a:cubicBezTo>
                  <a:cubicBezTo>
                    <a:pt x="133" y="168"/>
                    <a:pt x="159" y="146"/>
                    <a:pt x="166" y="118"/>
                  </a:cubicBezTo>
                  <a:cubicBezTo>
                    <a:pt x="140" y="111"/>
                    <a:pt x="140" y="111"/>
                    <a:pt x="140" y="111"/>
                  </a:cubicBezTo>
                  <a:cubicBezTo>
                    <a:pt x="135" y="128"/>
                    <a:pt x="120" y="140"/>
                    <a:pt x="101" y="140"/>
                  </a:cubicBezTo>
                  <a:cubicBezTo>
                    <a:pt x="92" y="140"/>
                    <a:pt x="81" y="135"/>
                    <a:pt x="74" y="129"/>
                  </a:cubicBezTo>
                  <a:cubicBezTo>
                    <a:pt x="87" y="118"/>
                    <a:pt x="87" y="118"/>
                    <a:pt x="87" y="118"/>
                  </a:cubicBezTo>
                  <a:cubicBezTo>
                    <a:pt x="32" y="103"/>
                    <a:pt x="32" y="103"/>
                    <a:pt x="32" y="103"/>
                  </a:cubicBezTo>
                  <a:lnTo>
                    <a:pt x="42" y="159"/>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9" name="Freeform 63">
              <a:extLst>
                <a:ext uri="{FF2B5EF4-FFF2-40B4-BE49-F238E27FC236}">
                  <a16:creationId xmlns:a16="http://schemas.microsoft.com/office/drawing/2014/main" id="{9DC5E36E-2CA2-4C66-A835-7C7D79D23472}"/>
                </a:ext>
              </a:extLst>
            </p:cNvPr>
            <p:cNvSpPr>
              <a:spLocks noEditPoints="1"/>
            </p:cNvSpPr>
            <p:nvPr userDrawn="1"/>
          </p:nvSpPr>
          <p:spPr bwMode="auto">
            <a:xfrm flipH="1" flipV="1">
              <a:off x="1492555" y="784424"/>
              <a:ext cx="742950" cy="744538"/>
            </a:xfrm>
            <a:custGeom>
              <a:avLst/>
              <a:gdLst>
                <a:gd name="T0" fmla="*/ 99 w 198"/>
                <a:gd name="T1" fmla="*/ 0 h 198"/>
                <a:gd name="T2" fmla="*/ 0 w 198"/>
                <a:gd name="T3" fmla="*/ 99 h 198"/>
                <a:gd name="T4" fmla="*/ 99 w 198"/>
                <a:gd name="T5" fmla="*/ 198 h 198"/>
                <a:gd name="T6" fmla="*/ 198 w 198"/>
                <a:gd name="T7" fmla="*/ 99 h 198"/>
                <a:gd name="T8" fmla="*/ 99 w 198"/>
                <a:gd name="T9" fmla="*/ 0 h 198"/>
                <a:gd name="T10" fmla="*/ 151 w 198"/>
                <a:gd name="T11" fmla="*/ 159 h 198"/>
                <a:gd name="T12" fmla="*/ 146 w 198"/>
                <a:gd name="T13" fmla="*/ 164 h 198"/>
                <a:gd name="T14" fmla="*/ 54 w 198"/>
                <a:gd name="T15" fmla="*/ 164 h 198"/>
                <a:gd name="T16" fmla="*/ 49 w 198"/>
                <a:gd name="T17" fmla="*/ 159 h 198"/>
                <a:gd name="T18" fmla="*/ 49 w 198"/>
                <a:gd name="T19" fmla="*/ 149 h 198"/>
                <a:gd name="T20" fmla="*/ 54 w 198"/>
                <a:gd name="T21" fmla="*/ 144 h 198"/>
                <a:gd name="T22" fmla="*/ 146 w 198"/>
                <a:gd name="T23" fmla="*/ 144 h 198"/>
                <a:gd name="T24" fmla="*/ 151 w 198"/>
                <a:gd name="T25" fmla="*/ 149 h 198"/>
                <a:gd name="T26" fmla="*/ 151 w 198"/>
                <a:gd name="T27" fmla="*/ 159 h 198"/>
                <a:gd name="T28" fmla="*/ 100 w 198"/>
                <a:gd name="T29" fmla="*/ 134 h 198"/>
                <a:gd name="T30" fmla="*/ 48 w 198"/>
                <a:gd name="T31" fmla="*/ 76 h 198"/>
                <a:gd name="T32" fmla="*/ 75 w 198"/>
                <a:gd name="T33" fmla="*/ 76 h 198"/>
                <a:gd name="T34" fmla="*/ 75 w 198"/>
                <a:gd name="T35" fmla="*/ 28 h 198"/>
                <a:gd name="T36" fmla="*/ 123 w 198"/>
                <a:gd name="T37" fmla="*/ 28 h 198"/>
                <a:gd name="T38" fmla="*/ 123 w 198"/>
                <a:gd name="T39" fmla="*/ 76 h 198"/>
                <a:gd name="T40" fmla="*/ 152 w 198"/>
                <a:gd name="T41" fmla="*/ 76 h 198"/>
                <a:gd name="T42" fmla="*/ 100 w 198"/>
                <a:gd name="T43" fmla="*/ 13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8" h="198">
                  <a:moveTo>
                    <a:pt x="99" y="0"/>
                  </a:moveTo>
                  <a:cubicBezTo>
                    <a:pt x="44" y="0"/>
                    <a:pt x="0" y="44"/>
                    <a:pt x="0" y="99"/>
                  </a:cubicBezTo>
                  <a:cubicBezTo>
                    <a:pt x="0" y="154"/>
                    <a:pt x="44" y="198"/>
                    <a:pt x="99" y="198"/>
                  </a:cubicBezTo>
                  <a:cubicBezTo>
                    <a:pt x="154" y="198"/>
                    <a:pt x="198" y="154"/>
                    <a:pt x="198" y="99"/>
                  </a:cubicBezTo>
                  <a:cubicBezTo>
                    <a:pt x="198" y="44"/>
                    <a:pt x="154" y="0"/>
                    <a:pt x="99" y="0"/>
                  </a:cubicBezTo>
                  <a:close/>
                  <a:moveTo>
                    <a:pt x="151" y="159"/>
                  </a:moveTo>
                  <a:cubicBezTo>
                    <a:pt x="151" y="162"/>
                    <a:pt x="149" y="164"/>
                    <a:pt x="146" y="164"/>
                  </a:cubicBezTo>
                  <a:cubicBezTo>
                    <a:pt x="54" y="164"/>
                    <a:pt x="54" y="164"/>
                    <a:pt x="54" y="164"/>
                  </a:cubicBezTo>
                  <a:cubicBezTo>
                    <a:pt x="51" y="164"/>
                    <a:pt x="49" y="162"/>
                    <a:pt x="49" y="159"/>
                  </a:cubicBezTo>
                  <a:cubicBezTo>
                    <a:pt x="49" y="149"/>
                    <a:pt x="49" y="149"/>
                    <a:pt x="49" y="149"/>
                  </a:cubicBezTo>
                  <a:cubicBezTo>
                    <a:pt x="49" y="146"/>
                    <a:pt x="51" y="144"/>
                    <a:pt x="54" y="144"/>
                  </a:cubicBezTo>
                  <a:cubicBezTo>
                    <a:pt x="146" y="144"/>
                    <a:pt x="146" y="144"/>
                    <a:pt x="146" y="144"/>
                  </a:cubicBezTo>
                  <a:cubicBezTo>
                    <a:pt x="149" y="144"/>
                    <a:pt x="151" y="146"/>
                    <a:pt x="151" y="149"/>
                  </a:cubicBezTo>
                  <a:lnTo>
                    <a:pt x="151" y="159"/>
                  </a:lnTo>
                  <a:close/>
                  <a:moveTo>
                    <a:pt x="100" y="134"/>
                  </a:moveTo>
                  <a:cubicBezTo>
                    <a:pt x="48" y="76"/>
                    <a:pt x="48" y="76"/>
                    <a:pt x="48" y="76"/>
                  </a:cubicBezTo>
                  <a:cubicBezTo>
                    <a:pt x="75" y="76"/>
                    <a:pt x="75" y="76"/>
                    <a:pt x="75" y="76"/>
                  </a:cubicBezTo>
                  <a:cubicBezTo>
                    <a:pt x="75" y="28"/>
                    <a:pt x="75" y="28"/>
                    <a:pt x="75" y="28"/>
                  </a:cubicBezTo>
                  <a:cubicBezTo>
                    <a:pt x="123" y="28"/>
                    <a:pt x="123" y="28"/>
                    <a:pt x="123" y="28"/>
                  </a:cubicBezTo>
                  <a:cubicBezTo>
                    <a:pt x="123" y="76"/>
                    <a:pt x="123" y="76"/>
                    <a:pt x="123" y="76"/>
                  </a:cubicBezTo>
                  <a:cubicBezTo>
                    <a:pt x="152" y="76"/>
                    <a:pt x="152" y="76"/>
                    <a:pt x="152" y="76"/>
                  </a:cubicBezTo>
                  <a:lnTo>
                    <a:pt x="100" y="13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0" name="Freeform 70">
              <a:extLst>
                <a:ext uri="{FF2B5EF4-FFF2-40B4-BE49-F238E27FC236}">
                  <a16:creationId xmlns:a16="http://schemas.microsoft.com/office/drawing/2014/main" id="{C7CE7514-58EB-4D54-9F74-C2E74EF965E0}"/>
                </a:ext>
              </a:extLst>
            </p:cNvPr>
            <p:cNvSpPr>
              <a:spLocks noEditPoints="1"/>
            </p:cNvSpPr>
            <p:nvPr userDrawn="1"/>
          </p:nvSpPr>
          <p:spPr bwMode="auto">
            <a:xfrm rot="2321078" flipH="1" flipV="1">
              <a:off x="5721577" y="6018517"/>
              <a:ext cx="750888" cy="744538"/>
            </a:xfrm>
            <a:custGeom>
              <a:avLst/>
              <a:gdLst>
                <a:gd name="T0" fmla="*/ 179 w 200"/>
                <a:gd name="T1" fmla="*/ 160 h 198"/>
                <a:gd name="T2" fmla="*/ 181 w 200"/>
                <a:gd name="T3" fmla="*/ 198 h 198"/>
                <a:gd name="T4" fmla="*/ 147 w 200"/>
                <a:gd name="T5" fmla="*/ 174 h 198"/>
                <a:gd name="T6" fmla="*/ 140 w 200"/>
                <a:gd name="T7" fmla="*/ 175 h 198"/>
                <a:gd name="T8" fmla="*/ 81 w 200"/>
                <a:gd name="T9" fmla="*/ 115 h 198"/>
                <a:gd name="T10" fmla="*/ 140 w 200"/>
                <a:gd name="T11" fmla="*/ 55 h 198"/>
                <a:gd name="T12" fmla="*/ 200 w 200"/>
                <a:gd name="T13" fmla="*/ 115 h 198"/>
                <a:gd name="T14" fmla="*/ 179 w 200"/>
                <a:gd name="T15" fmla="*/ 160 h 198"/>
                <a:gd name="T16" fmla="*/ 140 w 200"/>
                <a:gd name="T17" fmla="*/ 70 h 198"/>
                <a:gd name="T18" fmla="*/ 96 w 200"/>
                <a:gd name="T19" fmla="*/ 114 h 198"/>
                <a:gd name="T20" fmla="*/ 140 w 200"/>
                <a:gd name="T21" fmla="*/ 158 h 198"/>
                <a:gd name="T22" fmla="*/ 146 w 200"/>
                <a:gd name="T23" fmla="*/ 158 h 198"/>
                <a:gd name="T24" fmla="*/ 168 w 200"/>
                <a:gd name="T25" fmla="*/ 173 h 198"/>
                <a:gd name="T26" fmla="*/ 169 w 200"/>
                <a:gd name="T27" fmla="*/ 147 h 198"/>
                <a:gd name="T28" fmla="*/ 184 w 200"/>
                <a:gd name="T29" fmla="*/ 114 h 198"/>
                <a:gd name="T30" fmla="*/ 140 w 200"/>
                <a:gd name="T31" fmla="*/ 70 h 198"/>
                <a:gd name="T32" fmla="*/ 69 w 200"/>
                <a:gd name="T33" fmla="*/ 119 h 198"/>
                <a:gd name="T34" fmla="*/ 79 w 200"/>
                <a:gd name="T35" fmla="*/ 157 h 198"/>
                <a:gd name="T36" fmla="*/ 79 w 200"/>
                <a:gd name="T37" fmla="*/ 157 h 198"/>
                <a:gd name="T38" fmla="*/ 69 w 200"/>
                <a:gd name="T39" fmla="*/ 156 h 198"/>
                <a:gd name="T40" fmla="*/ 24 w 200"/>
                <a:gd name="T41" fmla="*/ 187 h 198"/>
                <a:gd name="T42" fmla="*/ 27 w 200"/>
                <a:gd name="T43" fmla="*/ 138 h 198"/>
                <a:gd name="T44" fmla="*/ 0 w 200"/>
                <a:gd name="T45" fmla="*/ 78 h 198"/>
                <a:gd name="T46" fmla="*/ 79 w 200"/>
                <a:gd name="T47" fmla="*/ 0 h 198"/>
                <a:gd name="T48" fmla="*/ 150 w 200"/>
                <a:gd name="T49" fmla="*/ 46 h 198"/>
                <a:gd name="T50" fmla="*/ 142 w 200"/>
                <a:gd name="T51" fmla="*/ 45 h 198"/>
                <a:gd name="T52" fmla="*/ 69 w 200"/>
                <a:gd name="T53" fmla="*/ 1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98">
                  <a:moveTo>
                    <a:pt x="179" y="160"/>
                  </a:moveTo>
                  <a:cubicBezTo>
                    <a:pt x="181" y="198"/>
                    <a:pt x="181" y="198"/>
                    <a:pt x="181" y="198"/>
                  </a:cubicBezTo>
                  <a:cubicBezTo>
                    <a:pt x="147" y="174"/>
                    <a:pt x="147" y="174"/>
                    <a:pt x="147" y="174"/>
                  </a:cubicBezTo>
                  <a:cubicBezTo>
                    <a:pt x="145" y="174"/>
                    <a:pt x="143" y="175"/>
                    <a:pt x="140" y="175"/>
                  </a:cubicBezTo>
                  <a:cubicBezTo>
                    <a:pt x="107" y="175"/>
                    <a:pt x="81" y="148"/>
                    <a:pt x="81" y="115"/>
                  </a:cubicBezTo>
                  <a:cubicBezTo>
                    <a:pt x="81" y="82"/>
                    <a:pt x="107" y="55"/>
                    <a:pt x="140" y="55"/>
                  </a:cubicBezTo>
                  <a:cubicBezTo>
                    <a:pt x="173" y="55"/>
                    <a:pt x="200" y="82"/>
                    <a:pt x="200" y="115"/>
                  </a:cubicBezTo>
                  <a:cubicBezTo>
                    <a:pt x="200" y="133"/>
                    <a:pt x="192" y="149"/>
                    <a:pt x="179" y="160"/>
                  </a:cubicBezTo>
                  <a:close/>
                  <a:moveTo>
                    <a:pt x="140" y="70"/>
                  </a:moveTo>
                  <a:cubicBezTo>
                    <a:pt x="116" y="70"/>
                    <a:pt x="96" y="90"/>
                    <a:pt x="96" y="114"/>
                  </a:cubicBezTo>
                  <a:cubicBezTo>
                    <a:pt x="96" y="138"/>
                    <a:pt x="116" y="158"/>
                    <a:pt x="140" y="158"/>
                  </a:cubicBezTo>
                  <a:cubicBezTo>
                    <a:pt x="142" y="158"/>
                    <a:pt x="144" y="158"/>
                    <a:pt x="146" y="158"/>
                  </a:cubicBezTo>
                  <a:cubicBezTo>
                    <a:pt x="168" y="173"/>
                    <a:pt x="168" y="173"/>
                    <a:pt x="168" y="173"/>
                  </a:cubicBezTo>
                  <a:cubicBezTo>
                    <a:pt x="169" y="147"/>
                    <a:pt x="169" y="147"/>
                    <a:pt x="169" y="147"/>
                  </a:cubicBezTo>
                  <a:cubicBezTo>
                    <a:pt x="178" y="139"/>
                    <a:pt x="184" y="127"/>
                    <a:pt x="184" y="114"/>
                  </a:cubicBezTo>
                  <a:cubicBezTo>
                    <a:pt x="184" y="90"/>
                    <a:pt x="164" y="70"/>
                    <a:pt x="140" y="70"/>
                  </a:cubicBezTo>
                  <a:close/>
                  <a:moveTo>
                    <a:pt x="69" y="119"/>
                  </a:moveTo>
                  <a:cubicBezTo>
                    <a:pt x="69" y="133"/>
                    <a:pt x="72" y="146"/>
                    <a:pt x="79" y="157"/>
                  </a:cubicBezTo>
                  <a:cubicBezTo>
                    <a:pt x="79" y="157"/>
                    <a:pt x="79" y="157"/>
                    <a:pt x="79" y="157"/>
                  </a:cubicBezTo>
                  <a:cubicBezTo>
                    <a:pt x="75" y="157"/>
                    <a:pt x="72" y="156"/>
                    <a:pt x="69" y="156"/>
                  </a:cubicBezTo>
                  <a:cubicBezTo>
                    <a:pt x="24" y="187"/>
                    <a:pt x="24" y="187"/>
                    <a:pt x="24" y="187"/>
                  </a:cubicBezTo>
                  <a:cubicBezTo>
                    <a:pt x="27" y="138"/>
                    <a:pt x="27" y="138"/>
                    <a:pt x="27" y="138"/>
                  </a:cubicBezTo>
                  <a:cubicBezTo>
                    <a:pt x="11" y="123"/>
                    <a:pt x="0" y="102"/>
                    <a:pt x="0" y="78"/>
                  </a:cubicBezTo>
                  <a:cubicBezTo>
                    <a:pt x="0" y="35"/>
                    <a:pt x="35" y="0"/>
                    <a:pt x="79" y="0"/>
                  </a:cubicBezTo>
                  <a:cubicBezTo>
                    <a:pt x="110" y="0"/>
                    <a:pt x="138" y="19"/>
                    <a:pt x="150" y="46"/>
                  </a:cubicBezTo>
                  <a:cubicBezTo>
                    <a:pt x="147" y="45"/>
                    <a:pt x="145" y="45"/>
                    <a:pt x="142" y="45"/>
                  </a:cubicBezTo>
                  <a:cubicBezTo>
                    <a:pt x="101" y="45"/>
                    <a:pt x="69" y="78"/>
                    <a:pt x="69" y="11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1" name="Freeform 74">
              <a:extLst>
                <a:ext uri="{FF2B5EF4-FFF2-40B4-BE49-F238E27FC236}">
                  <a16:creationId xmlns:a16="http://schemas.microsoft.com/office/drawing/2014/main" id="{D8C0FA36-CEAC-4140-9DB3-0E5E1DACED51}"/>
                </a:ext>
              </a:extLst>
            </p:cNvPr>
            <p:cNvSpPr>
              <a:spLocks noEditPoints="1"/>
            </p:cNvSpPr>
            <p:nvPr userDrawn="1"/>
          </p:nvSpPr>
          <p:spPr bwMode="auto">
            <a:xfrm rot="1402556" flipH="1" flipV="1">
              <a:off x="2052362" y="5640706"/>
              <a:ext cx="741363" cy="722313"/>
            </a:xfrm>
            <a:custGeom>
              <a:avLst/>
              <a:gdLst>
                <a:gd name="T0" fmla="*/ 99 w 197"/>
                <a:gd name="T1" fmla="*/ 191 h 192"/>
                <a:gd name="T2" fmla="*/ 99 w 197"/>
                <a:gd name="T3" fmla="*/ 192 h 192"/>
                <a:gd name="T4" fmla="*/ 99 w 197"/>
                <a:gd name="T5" fmla="*/ 191 h 192"/>
                <a:gd name="T6" fmla="*/ 99 w 197"/>
                <a:gd name="T7" fmla="*/ 192 h 192"/>
                <a:gd name="T8" fmla="*/ 99 w 197"/>
                <a:gd name="T9" fmla="*/ 191 h 192"/>
                <a:gd name="T10" fmla="*/ 3 w 197"/>
                <a:gd name="T11" fmla="*/ 64 h 192"/>
                <a:gd name="T12" fmla="*/ 3 w 197"/>
                <a:gd name="T13" fmla="*/ 55 h 192"/>
                <a:gd name="T14" fmla="*/ 51 w 197"/>
                <a:gd name="T15" fmla="*/ 10 h 192"/>
                <a:gd name="T16" fmla="*/ 99 w 197"/>
                <a:gd name="T17" fmla="*/ 49 h 192"/>
                <a:gd name="T18" fmla="*/ 146 w 197"/>
                <a:gd name="T19" fmla="*/ 10 h 192"/>
                <a:gd name="T20" fmla="*/ 194 w 197"/>
                <a:gd name="T21" fmla="*/ 55 h 192"/>
                <a:gd name="T22" fmla="*/ 194 w 197"/>
                <a:gd name="T23" fmla="*/ 64 h 192"/>
                <a:gd name="T24" fmla="*/ 99 w 197"/>
                <a:gd name="T25" fmla="*/ 191 h 192"/>
                <a:gd name="T26" fmla="*/ 27 w 197"/>
                <a:gd name="T27" fmla="*/ 32 h 192"/>
                <a:gd name="T28" fmla="*/ 37 w 197"/>
                <a:gd name="T29" fmla="*/ 108 h 192"/>
                <a:gd name="T30" fmla="*/ 81 w 197"/>
                <a:gd name="T31" fmla="*/ 44 h 192"/>
                <a:gd name="T32" fmla="*/ 27 w 197"/>
                <a:gd name="T33"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7" h="192">
                  <a:moveTo>
                    <a:pt x="99" y="191"/>
                  </a:moveTo>
                  <a:cubicBezTo>
                    <a:pt x="99" y="191"/>
                    <a:pt x="99" y="192"/>
                    <a:pt x="99" y="192"/>
                  </a:cubicBezTo>
                  <a:cubicBezTo>
                    <a:pt x="99" y="192"/>
                    <a:pt x="99" y="192"/>
                    <a:pt x="99" y="191"/>
                  </a:cubicBezTo>
                  <a:cubicBezTo>
                    <a:pt x="99" y="192"/>
                    <a:pt x="99" y="192"/>
                    <a:pt x="99" y="192"/>
                  </a:cubicBezTo>
                  <a:cubicBezTo>
                    <a:pt x="99" y="192"/>
                    <a:pt x="99" y="191"/>
                    <a:pt x="99" y="191"/>
                  </a:cubicBezTo>
                  <a:cubicBezTo>
                    <a:pt x="1" y="127"/>
                    <a:pt x="3" y="64"/>
                    <a:pt x="3" y="64"/>
                  </a:cubicBezTo>
                  <a:cubicBezTo>
                    <a:pt x="3" y="64"/>
                    <a:pt x="3" y="62"/>
                    <a:pt x="3" y="55"/>
                  </a:cubicBezTo>
                  <a:cubicBezTo>
                    <a:pt x="3" y="30"/>
                    <a:pt x="25" y="10"/>
                    <a:pt x="51" y="10"/>
                  </a:cubicBezTo>
                  <a:cubicBezTo>
                    <a:pt x="95" y="10"/>
                    <a:pt x="99" y="49"/>
                    <a:pt x="99" y="49"/>
                  </a:cubicBezTo>
                  <a:cubicBezTo>
                    <a:pt x="99" y="49"/>
                    <a:pt x="103" y="10"/>
                    <a:pt x="146" y="10"/>
                  </a:cubicBezTo>
                  <a:cubicBezTo>
                    <a:pt x="172" y="10"/>
                    <a:pt x="194" y="30"/>
                    <a:pt x="194" y="55"/>
                  </a:cubicBezTo>
                  <a:cubicBezTo>
                    <a:pt x="194" y="62"/>
                    <a:pt x="194" y="64"/>
                    <a:pt x="194" y="64"/>
                  </a:cubicBezTo>
                  <a:cubicBezTo>
                    <a:pt x="194" y="64"/>
                    <a:pt x="197" y="127"/>
                    <a:pt x="99" y="191"/>
                  </a:cubicBezTo>
                  <a:close/>
                  <a:moveTo>
                    <a:pt x="27" y="32"/>
                  </a:moveTo>
                  <a:cubicBezTo>
                    <a:pt x="0" y="66"/>
                    <a:pt x="39" y="112"/>
                    <a:pt x="37" y="108"/>
                  </a:cubicBezTo>
                  <a:cubicBezTo>
                    <a:pt x="5" y="0"/>
                    <a:pt x="81" y="44"/>
                    <a:pt x="81" y="44"/>
                  </a:cubicBezTo>
                  <a:cubicBezTo>
                    <a:pt x="81" y="44"/>
                    <a:pt x="59" y="5"/>
                    <a:pt x="27"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2" name="Freeform 94">
              <a:extLst>
                <a:ext uri="{FF2B5EF4-FFF2-40B4-BE49-F238E27FC236}">
                  <a16:creationId xmlns:a16="http://schemas.microsoft.com/office/drawing/2014/main" id="{696D00C9-C0C7-44A0-97BB-1C9F7B3C740C}"/>
                </a:ext>
              </a:extLst>
            </p:cNvPr>
            <p:cNvSpPr>
              <a:spLocks noEditPoints="1"/>
            </p:cNvSpPr>
            <p:nvPr userDrawn="1"/>
          </p:nvSpPr>
          <p:spPr bwMode="auto">
            <a:xfrm flipH="1" flipV="1">
              <a:off x="10433292" y="6078963"/>
              <a:ext cx="899679" cy="863617"/>
            </a:xfrm>
            <a:custGeom>
              <a:avLst/>
              <a:gdLst>
                <a:gd name="T0" fmla="*/ 188 w 200"/>
                <a:gd name="T1" fmla="*/ 0 h 192"/>
                <a:gd name="T2" fmla="*/ 44 w 200"/>
                <a:gd name="T3" fmla="*/ 0 h 192"/>
                <a:gd name="T4" fmla="*/ 40 w 200"/>
                <a:gd name="T5" fmla="*/ 0 h 192"/>
                <a:gd name="T6" fmla="*/ 32 w 200"/>
                <a:gd name="T7" fmla="*/ 0 h 192"/>
                <a:gd name="T8" fmla="*/ 32 w 200"/>
                <a:gd name="T9" fmla="*/ 36 h 192"/>
                <a:gd name="T10" fmla="*/ 0 w 200"/>
                <a:gd name="T11" fmla="*/ 36 h 192"/>
                <a:gd name="T12" fmla="*/ 0 w 200"/>
                <a:gd name="T13" fmla="*/ 48 h 192"/>
                <a:gd name="T14" fmla="*/ 0 w 200"/>
                <a:gd name="T15" fmla="*/ 152 h 192"/>
                <a:gd name="T16" fmla="*/ 40 w 200"/>
                <a:gd name="T17" fmla="*/ 192 h 192"/>
                <a:gd name="T18" fmla="*/ 64 w 200"/>
                <a:gd name="T19" fmla="*/ 192 h 192"/>
                <a:gd name="T20" fmla="*/ 136 w 200"/>
                <a:gd name="T21" fmla="*/ 192 h 192"/>
                <a:gd name="T22" fmla="*/ 160 w 200"/>
                <a:gd name="T23" fmla="*/ 192 h 192"/>
                <a:gd name="T24" fmla="*/ 200 w 200"/>
                <a:gd name="T25" fmla="*/ 152 h 192"/>
                <a:gd name="T26" fmla="*/ 200 w 200"/>
                <a:gd name="T27" fmla="*/ 12 h 192"/>
                <a:gd name="T28" fmla="*/ 200 w 200"/>
                <a:gd name="T29" fmla="*/ 0 h 192"/>
                <a:gd name="T30" fmla="*/ 188 w 200"/>
                <a:gd name="T31" fmla="*/ 0 h 192"/>
                <a:gd name="T32" fmla="*/ 32 w 200"/>
                <a:gd name="T33" fmla="*/ 140 h 192"/>
                <a:gd name="T34" fmla="*/ 22 w 200"/>
                <a:gd name="T35" fmla="*/ 166 h 192"/>
                <a:gd name="T36" fmla="*/ 12 w 200"/>
                <a:gd name="T37" fmla="*/ 140 h 192"/>
                <a:gd name="T38" fmla="*/ 12 w 200"/>
                <a:gd name="T39" fmla="*/ 48 h 192"/>
                <a:gd name="T40" fmla="*/ 32 w 200"/>
                <a:gd name="T41" fmla="*/ 48 h 192"/>
                <a:gd name="T42" fmla="*/ 32 w 200"/>
                <a:gd name="T43" fmla="*/ 140 h 192"/>
                <a:gd name="T44" fmla="*/ 188 w 200"/>
                <a:gd name="T45" fmla="*/ 140 h 192"/>
                <a:gd name="T46" fmla="*/ 148 w 200"/>
                <a:gd name="T47" fmla="*/ 180 h 192"/>
                <a:gd name="T48" fmla="*/ 136 w 200"/>
                <a:gd name="T49" fmla="*/ 180 h 192"/>
                <a:gd name="T50" fmla="*/ 64 w 200"/>
                <a:gd name="T51" fmla="*/ 180 h 192"/>
                <a:gd name="T52" fmla="*/ 52 w 200"/>
                <a:gd name="T53" fmla="*/ 180 h 192"/>
                <a:gd name="T54" fmla="*/ 35 w 200"/>
                <a:gd name="T55" fmla="*/ 176 h 192"/>
                <a:gd name="T56" fmla="*/ 44 w 200"/>
                <a:gd name="T57" fmla="*/ 152 h 192"/>
                <a:gd name="T58" fmla="*/ 44 w 200"/>
                <a:gd name="T59" fmla="*/ 12 h 192"/>
                <a:gd name="T60" fmla="*/ 188 w 200"/>
                <a:gd name="T61" fmla="*/ 12 h 192"/>
                <a:gd name="T62" fmla="*/ 188 w 200"/>
                <a:gd name="T63" fmla="*/ 140 h 192"/>
                <a:gd name="T64" fmla="*/ 100 w 200"/>
                <a:gd name="T65" fmla="*/ 128 h 192"/>
                <a:gd name="T66" fmla="*/ 60 w 200"/>
                <a:gd name="T67" fmla="*/ 128 h 192"/>
                <a:gd name="T68" fmla="*/ 60 w 200"/>
                <a:gd name="T69" fmla="*/ 140 h 192"/>
                <a:gd name="T70" fmla="*/ 100 w 200"/>
                <a:gd name="T71" fmla="*/ 140 h 192"/>
                <a:gd name="T72" fmla="*/ 100 w 200"/>
                <a:gd name="T73" fmla="*/ 128 h 192"/>
                <a:gd name="T74" fmla="*/ 100 w 200"/>
                <a:gd name="T75" fmla="*/ 108 h 192"/>
                <a:gd name="T76" fmla="*/ 60 w 200"/>
                <a:gd name="T77" fmla="*/ 108 h 192"/>
                <a:gd name="T78" fmla="*/ 60 w 200"/>
                <a:gd name="T79" fmla="*/ 120 h 192"/>
                <a:gd name="T80" fmla="*/ 100 w 200"/>
                <a:gd name="T81" fmla="*/ 120 h 192"/>
                <a:gd name="T82" fmla="*/ 100 w 200"/>
                <a:gd name="T83" fmla="*/ 108 h 192"/>
                <a:gd name="T84" fmla="*/ 100 w 200"/>
                <a:gd name="T85" fmla="*/ 88 h 192"/>
                <a:gd name="T86" fmla="*/ 60 w 200"/>
                <a:gd name="T87" fmla="*/ 88 h 192"/>
                <a:gd name="T88" fmla="*/ 60 w 200"/>
                <a:gd name="T89" fmla="*/ 100 h 192"/>
                <a:gd name="T90" fmla="*/ 100 w 200"/>
                <a:gd name="T91" fmla="*/ 100 h 192"/>
                <a:gd name="T92" fmla="*/ 100 w 200"/>
                <a:gd name="T93" fmla="*/ 88 h 192"/>
                <a:gd name="T94" fmla="*/ 168 w 200"/>
                <a:gd name="T95" fmla="*/ 36 h 192"/>
                <a:gd name="T96" fmla="*/ 60 w 200"/>
                <a:gd name="T97" fmla="*/ 36 h 192"/>
                <a:gd name="T98" fmla="*/ 60 w 200"/>
                <a:gd name="T99" fmla="*/ 52 h 192"/>
                <a:gd name="T100" fmla="*/ 168 w 200"/>
                <a:gd name="T101" fmla="*/ 52 h 192"/>
                <a:gd name="T102" fmla="*/ 168 w 200"/>
                <a:gd name="T103" fmla="*/ 36 h 192"/>
                <a:gd name="T104" fmla="*/ 100 w 200"/>
                <a:gd name="T105" fmla="*/ 68 h 192"/>
                <a:gd name="T106" fmla="*/ 60 w 200"/>
                <a:gd name="T107" fmla="*/ 68 h 192"/>
                <a:gd name="T108" fmla="*/ 60 w 200"/>
                <a:gd name="T109" fmla="*/ 80 h 192"/>
                <a:gd name="T110" fmla="*/ 100 w 200"/>
                <a:gd name="T111" fmla="*/ 80 h 192"/>
                <a:gd name="T112" fmla="*/ 100 w 200"/>
                <a:gd name="T113" fmla="*/ 68 h 192"/>
                <a:gd name="T114" fmla="*/ 112 w 200"/>
                <a:gd name="T115" fmla="*/ 140 h 192"/>
                <a:gd name="T116" fmla="*/ 168 w 200"/>
                <a:gd name="T117" fmla="*/ 140 h 192"/>
                <a:gd name="T118" fmla="*/ 168 w 200"/>
                <a:gd name="T119" fmla="*/ 68 h 192"/>
                <a:gd name="T120" fmla="*/ 112 w 200"/>
                <a:gd name="T121" fmla="*/ 68 h 192"/>
                <a:gd name="T122" fmla="*/ 112 w 200"/>
                <a:gd name="T123"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0" h="192">
                  <a:moveTo>
                    <a:pt x="188" y="0"/>
                  </a:moveTo>
                  <a:cubicBezTo>
                    <a:pt x="44" y="0"/>
                    <a:pt x="44" y="0"/>
                    <a:pt x="44" y="0"/>
                  </a:cubicBezTo>
                  <a:cubicBezTo>
                    <a:pt x="40" y="0"/>
                    <a:pt x="40" y="0"/>
                    <a:pt x="40" y="0"/>
                  </a:cubicBezTo>
                  <a:cubicBezTo>
                    <a:pt x="32" y="0"/>
                    <a:pt x="32" y="0"/>
                    <a:pt x="32" y="0"/>
                  </a:cubicBezTo>
                  <a:cubicBezTo>
                    <a:pt x="32" y="36"/>
                    <a:pt x="32" y="36"/>
                    <a:pt x="32" y="36"/>
                  </a:cubicBezTo>
                  <a:cubicBezTo>
                    <a:pt x="0" y="36"/>
                    <a:pt x="0" y="36"/>
                    <a:pt x="0" y="36"/>
                  </a:cubicBezTo>
                  <a:cubicBezTo>
                    <a:pt x="0" y="48"/>
                    <a:pt x="0" y="48"/>
                    <a:pt x="0" y="48"/>
                  </a:cubicBezTo>
                  <a:cubicBezTo>
                    <a:pt x="0" y="152"/>
                    <a:pt x="0" y="152"/>
                    <a:pt x="0" y="152"/>
                  </a:cubicBezTo>
                  <a:cubicBezTo>
                    <a:pt x="0" y="174"/>
                    <a:pt x="17" y="192"/>
                    <a:pt x="40" y="192"/>
                  </a:cubicBezTo>
                  <a:cubicBezTo>
                    <a:pt x="64" y="192"/>
                    <a:pt x="64" y="192"/>
                    <a:pt x="64" y="192"/>
                  </a:cubicBezTo>
                  <a:cubicBezTo>
                    <a:pt x="136" y="192"/>
                    <a:pt x="136" y="192"/>
                    <a:pt x="136" y="192"/>
                  </a:cubicBezTo>
                  <a:cubicBezTo>
                    <a:pt x="160" y="192"/>
                    <a:pt x="160" y="192"/>
                    <a:pt x="160" y="192"/>
                  </a:cubicBezTo>
                  <a:cubicBezTo>
                    <a:pt x="182" y="192"/>
                    <a:pt x="200" y="174"/>
                    <a:pt x="200" y="152"/>
                  </a:cubicBezTo>
                  <a:cubicBezTo>
                    <a:pt x="200" y="12"/>
                    <a:pt x="200" y="12"/>
                    <a:pt x="200" y="12"/>
                  </a:cubicBezTo>
                  <a:cubicBezTo>
                    <a:pt x="200" y="0"/>
                    <a:pt x="200" y="0"/>
                    <a:pt x="200" y="0"/>
                  </a:cubicBezTo>
                  <a:lnTo>
                    <a:pt x="188" y="0"/>
                  </a:lnTo>
                  <a:close/>
                  <a:moveTo>
                    <a:pt x="32" y="140"/>
                  </a:moveTo>
                  <a:cubicBezTo>
                    <a:pt x="32" y="150"/>
                    <a:pt x="28" y="159"/>
                    <a:pt x="22" y="166"/>
                  </a:cubicBezTo>
                  <a:cubicBezTo>
                    <a:pt x="15" y="159"/>
                    <a:pt x="12" y="150"/>
                    <a:pt x="12" y="140"/>
                  </a:cubicBezTo>
                  <a:cubicBezTo>
                    <a:pt x="12" y="48"/>
                    <a:pt x="12" y="48"/>
                    <a:pt x="12" y="48"/>
                  </a:cubicBezTo>
                  <a:cubicBezTo>
                    <a:pt x="32" y="48"/>
                    <a:pt x="32" y="48"/>
                    <a:pt x="32" y="48"/>
                  </a:cubicBezTo>
                  <a:lnTo>
                    <a:pt x="32" y="140"/>
                  </a:lnTo>
                  <a:close/>
                  <a:moveTo>
                    <a:pt x="188" y="140"/>
                  </a:moveTo>
                  <a:cubicBezTo>
                    <a:pt x="188" y="162"/>
                    <a:pt x="170" y="180"/>
                    <a:pt x="148" y="180"/>
                  </a:cubicBezTo>
                  <a:cubicBezTo>
                    <a:pt x="136" y="180"/>
                    <a:pt x="136" y="180"/>
                    <a:pt x="136" y="180"/>
                  </a:cubicBezTo>
                  <a:cubicBezTo>
                    <a:pt x="64" y="180"/>
                    <a:pt x="64" y="180"/>
                    <a:pt x="64" y="180"/>
                  </a:cubicBezTo>
                  <a:cubicBezTo>
                    <a:pt x="52" y="180"/>
                    <a:pt x="52" y="180"/>
                    <a:pt x="52" y="180"/>
                  </a:cubicBezTo>
                  <a:cubicBezTo>
                    <a:pt x="46" y="180"/>
                    <a:pt x="40" y="178"/>
                    <a:pt x="35" y="176"/>
                  </a:cubicBezTo>
                  <a:cubicBezTo>
                    <a:pt x="40" y="169"/>
                    <a:pt x="44" y="161"/>
                    <a:pt x="44" y="152"/>
                  </a:cubicBezTo>
                  <a:cubicBezTo>
                    <a:pt x="44" y="12"/>
                    <a:pt x="44" y="12"/>
                    <a:pt x="44" y="12"/>
                  </a:cubicBezTo>
                  <a:cubicBezTo>
                    <a:pt x="188" y="12"/>
                    <a:pt x="188" y="12"/>
                    <a:pt x="188" y="12"/>
                  </a:cubicBezTo>
                  <a:lnTo>
                    <a:pt x="188" y="140"/>
                  </a:lnTo>
                  <a:close/>
                  <a:moveTo>
                    <a:pt x="100" y="128"/>
                  </a:moveTo>
                  <a:cubicBezTo>
                    <a:pt x="60" y="128"/>
                    <a:pt x="60" y="128"/>
                    <a:pt x="60" y="128"/>
                  </a:cubicBezTo>
                  <a:cubicBezTo>
                    <a:pt x="60" y="140"/>
                    <a:pt x="60" y="140"/>
                    <a:pt x="60" y="140"/>
                  </a:cubicBezTo>
                  <a:cubicBezTo>
                    <a:pt x="100" y="140"/>
                    <a:pt x="100" y="140"/>
                    <a:pt x="100" y="140"/>
                  </a:cubicBezTo>
                  <a:lnTo>
                    <a:pt x="100" y="128"/>
                  </a:lnTo>
                  <a:close/>
                  <a:moveTo>
                    <a:pt x="100" y="108"/>
                  </a:moveTo>
                  <a:cubicBezTo>
                    <a:pt x="60" y="108"/>
                    <a:pt x="60" y="108"/>
                    <a:pt x="60" y="108"/>
                  </a:cubicBezTo>
                  <a:cubicBezTo>
                    <a:pt x="60" y="120"/>
                    <a:pt x="60" y="120"/>
                    <a:pt x="60" y="120"/>
                  </a:cubicBezTo>
                  <a:cubicBezTo>
                    <a:pt x="100" y="120"/>
                    <a:pt x="100" y="120"/>
                    <a:pt x="100" y="120"/>
                  </a:cubicBezTo>
                  <a:lnTo>
                    <a:pt x="100" y="108"/>
                  </a:lnTo>
                  <a:close/>
                  <a:moveTo>
                    <a:pt x="100" y="88"/>
                  </a:moveTo>
                  <a:cubicBezTo>
                    <a:pt x="60" y="88"/>
                    <a:pt x="60" y="88"/>
                    <a:pt x="60" y="88"/>
                  </a:cubicBezTo>
                  <a:cubicBezTo>
                    <a:pt x="60" y="100"/>
                    <a:pt x="60" y="100"/>
                    <a:pt x="60" y="100"/>
                  </a:cubicBezTo>
                  <a:cubicBezTo>
                    <a:pt x="100" y="100"/>
                    <a:pt x="100" y="100"/>
                    <a:pt x="100" y="100"/>
                  </a:cubicBezTo>
                  <a:lnTo>
                    <a:pt x="100" y="88"/>
                  </a:lnTo>
                  <a:close/>
                  <a:moveTo>
                    <a:pt x="168" y="36"/>
                  </a:moveTo>
                  <a:cubicBezTo>
                    <a:pt x="60" y="36"/>
                    <a:pt x="60" y="36"/>
                    <a:pt x="60" y="36"/>
                  </a:cubicBezTo>
                  <a:cubicBezTo>
                    <a:pt x="60" y="52"/>
                    <a:pt x="60" y="52"/>
                    <a:pt x="60" y="52"/>
                  </a:cubicBezTo>
                  <a:cubicBezTo>
                    <a:pt x="168" y="52"/>
                    <a:pt x="168" y="52"/>
                    <a:pt x="168" y="52"/>
                  </a:cubicBezTo>
                  <a:lnTo>
                    <a:pt x="168" y="36"/>
                  </a:lnTo>
                  <a:close/>
                  <a:moveTo>
                    <a:pt x="100" y="68"/>
                  </a:moveTo>
                  <a:cubicBezTo>
                    <a:pt x="60" y="68"/>
                    <a:pt x="60" y="68"/>
                    <a:pt x="60" y="68"/>
                  </a:cubicBezTo>
                  <a:cubicBezTo>
                    <a:pt x="60" y="80"/>
                    <a:pt x="60" y="80"/>
                    <a:pt x="60" y="80"/>
                  </a:cubicBezTo>
                  <a:cubicBezTo>
                    <a:pt x="100" y="80"/>
                    <a:pt x="100" y="80"/>
                    <a:pt x="100" y="80"/>
                  </a:cubicBezTo>
                  <a:lnTo>
                    <a:pt x="100" y="68"/>
                  </a:lnTo>
                  <a:close/>
                  <a:moveTo>
                    <a:pt x="112" y="140"/>
                  </a:moveTo>
                  <a:cubicBezTo>
                    <a:pt x="168" y="140"/>
                    <a:pt x="168" y="140"/>
                    <a:pt x="168" y="140"/>
                  </a:cubicBezTo>
                  <a:cubicBezTo>
                    <a:pt x="168" y="68"/>
                    <a:pt x="168" y="68"/>
                    <a:pt x="168" y="68"/>
                  </a:cubicBezTo>
                  <a:cubicBezTo>
                    <a:pt x="112" y="68"/>
                    <a:pt x="112" y="68"/>
                    <a:pt x="112" y="68"/>
                  </a:cubicBezTo>
                  <a:lnTo>
                    <a:pt x="112" y="14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3" name="Freeform 114">
              <a:extLst>
                <a:ext uri="{FF2B5EF4-FFF2-40B4-BE49-F238E27FC236}">
                  <a16:creationId xmlns:a16="http://schemas.microsoft.com/office/drawing/2014/main" id="{8885FF5E-3EAB-4728-8579-9BBB9204A1D9}"/>
                </a:ext>
              </a:extLst>
            </p:cNvPr>
            <p:cNvSpPr>
              <a:spLocks noEditPoints="1"/>
            </p:cNvSpPr>
            <p:nvPr userDrawn="1"/>
          </p:nvSpPr>
          <p:spPr bwMode="auto">
            <a:xfrm rot="4669559" flipH="1" flipV="1">
              <a:off x="4917663" y="6097573"/>
              <a:ext cx="742950" cy="744538"/>
            </a:xfrm>
            <a:custGeom>
              <a:avLst/>
              <a:gdLst>
                <a:gd name="T0" fmla="*/ 195 w 198"/>
                <a:gd name="T1" fmla="*/ 46 h 198"/>
                <a:gd name="T2" fmla="*/ 152 w 198"/>
                <a:gd name="T3" fmla="*/ 4 h 198"/>
                <a:gd name="T4" fmla="*/ 3 w 198"/>
                <a:gd name="T5" fmla="*/ 152 h 198"/>
                <a:gd name="T6" fmla="*/ 46 w 198"/>
                <a:gd name="T7" fmla="*/ 195 h 198"/>
                <a:gd name="T8" fmla="*/ 60 w 198"/>
                <a:gd name="T9" fmla="*/ 195 h 198"/>
                <a:gd name="T10" fmla="*/ 113 w 198"/>
                <a:gd name="T11" fmla="*/ 142 h 198"/>
                <a:gd name="T12" fmla="*/ 112 w 198"/>
                <a:gd name="T13" fmla="*/ 112 h 198"/>
                <a:gd name="T14" fmla="*/ 139 w 198"/>
                <a:gd name="T15" fmla="*/ 115 h 198"/>
                <a:gd name="T16" fmla="*/ 195 w 198"/>
                <a:gd name="T17" fmla="*/ 60 h 198"/>
                <a:gd name="T18" fmla="*/ 195 w 198"/>
                <a:gd name="T19" fmla="*/ 46 h 198"/>
                <a:gd name="T20" fmla="*/ 92 w 198"/>
                <a:gd name="T21" fmla="*/ 142 h 198"/>
                <a:gd name="T22" fmla="*/ 63 w 198"/>
                <a:gd name="T23" fmla="*/ 172 h 198"/>
                <a:gd name="T24" fmla="*/ 43 w 198"/>
                <a:gd name="T25" fmla="*/ 172 h 198"/>
                <a:gd name="T26" fmla="*/ 33 w 198"/>
                <a:gd name="T27" fmla="*/ 162 h 198"/>
                <a:gd name="T28" fmla="*/ 33 w 198"/>
                <a:gd name="T29" fmla="*/ 142 h 198"/>
                <a:gd name="T30" fmla="*/ 63 w 198"/>
                <a:gd name="T31" fmla="*/ 112 h 198"/>
                <a:gd name="T32" fmla="*/ 83 w 198"/>
                <a:gd name="T33" fmla="*/ 112 h 198"/>
                <a:gd name="T34" fmla="*/ 92 w 198"/>
                <a:gd name="T35" fmla="*/ 122 h 198"/>
                <a:gd name="T36" fmla="*/ 92 w 198"/>
                <a:gd name="T37" fmla="*/ 142 h 198"/>
                <a:gd name="T38" fmla="*/ 172 w 198"/>
                <a:gd name="T39" fmla="*/ 63 h 198"/>
                <a:gd name="T40" fmla="*/ 142 w 198"/>
                <a:gd name="T41" fmla="*/ 93 h 198"/>
                <a:gd name="T42" fmla="*/ 122 w 198"/>
                <a:gd name="T43" fmla="*/ 93 h 198"/>
                <a:gd name="T44" fmla="*/ 112 w 198"/>
                <a:gd name="T45" fmla="*/ 83 h 198"/>
                <a:gd name="T46" fmla="*/ 112 w 198"/>
                <a:gd name="T47" fmla="*/ 63 h 198"/>
                <a:gd name="T48" fmla="*/ 142 w 198"/>
                <a:gd name="T49" fmla="*/ 33 h 198"/>
                <a:gd name="T50" fmla="*/ 162 w 198"/>
                <a:gd name="T51" fmla="*/ 33 h 198"/>
                <a:gd name="T52" fmla="*/ 172 w 198"/>
                <a:gd name="T53" fmla="*/ 43 h 198"/>
                <a:gd name="T54" fmla="*/ 172 w 198"/>
                <a:gd name="T55" fmla="*/ 63 h 198"/>
                <a:gd name="T56" fmla="*/ 31 w 198"/>
                <a:gd name="T57" fmla="*/ 91 h 198"/>
                <a:gd name="T58" fmla="*/ 44 w 198"/>
                <a:gd name="T59" fmla="*/ 83 h 198"/>
                <a:gd name="T60" fmla="*/ 30 w 198"/>
                <a:gd name="T61" fmla="*/ 74 h 198"/>
                <a:gd name="T62" fmla="*/ 14 w 198"/>
                <a:gd name="T63" fmla="*/ 91 h 198"/>
                <a:gd name="T64" fmla="*/ 0 w 198"/>
                <a:gd name="T65" fmla="*/ 148 h 198"/>
                <a:gd name="T66" fmla="*/ 26 w 198"/>
                <a:gd name="T67" fmla="*/ 122 h 198"/>
                <a:gd name="T68" fmla="*/ 31 w 198"/>
                <a:gd name="T69" fmla="*/ 91 h 198"/>
                <a:gd name="T70" fmla="*/ 83 w 198"/>
                <a:gd name="T71" fmla="*/ 45 h 198"/>
                <a:gd name="T72" fmla="*/ 91 w 198"/>
                <a:gd name="T73" fmla="*/ 31 h 198"/>
                <a:gd name="T74" fmla="*/ 122 w 198"/>
                <a:gd name="T75" fmla="*/ 27 h 198"/>
                <a:gd name="T76" fmla="*/ 148 w 198"/>
                <a:gd name="T77" fmla="*/ 0 h 198"/>
                <a:gd name="T78" fmla="*/ 91 w 198"/>
                <a:gd name="T79" fmla="*/ 14 h 198"/>
                <a:gd name="T80" fmla="*/ 74 w 198"/>
                <a:gd name="T81" fmla="*/ 30 h 198"/>
                <a:gd name="T82" fmla="*/ 83 w 198"/>
                <a:gd name="T83" fmla="*/ 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8" h="198">
                  <a:moveTo>
                    <a:pt x="195" y="46"/>
                  </a:moveTo>
                  <a:cubicBezTo>
                    <a:pt x="152" y="4"/>
                    <a:pt x="152" y="4"/>
                    <a:pt x="152" y="4"/>
                  </a:cubicBezTo>
                  <a:cubicBezTo>
                    <a:pt x="3" y="152"/>
                    <a:pt x="3" y="152"/>
                    <a:pt x="3" y="152"/>
                  </a:cubicBezTo>
                  <a:cubicBezTo>
                    <a:pt x="46" y="195"/>
                    <a:pt x="46" y="195"/>
                    <a:pt x="46" y="195"/>
                  </a:cubicBezTo>
                  <a:cubicBezTo>
                    <a:pt x="50" y="198"/>
                    <a:pt x="56" y="198"/>
                    <a:pt x="60" y="195"/>
                  </a:cubicBezTo>
                  <a:cubicBezTo>
                    <a:pt x="60" y="195"/>
                    <a:pt x="85" y="169"/>
                    <a:pt x="113" y="142"/>
                  </a:cubicBezTo>
                  <a:cubicBezTo>
                    <a:pt x="117" y="137"/>
                    <a:pt x="107" y="117"/>
                    <a:pt x="112" y="112"/>
                  </a:cubicBezTo>
                  <a:cubicBezTo>
                    <a:pt x="116" y="107"/>
                    <a:pt x="135" y="119"/>
                    <a:pt x="139" y="115"/>
                  </a:cubicBezTo>
                  <a:cubicBezTo>
                    <a:pt x="168" y="86"/>
                    <a:pt x="195" y="60"/>
                    <a:pt x="195" y="60"/>
                  </a:cubicBezTo>
                  <a:cubicBezTo>
                    <a:pt x="198" y="56"/>
                    <a:pt x="198" y="50"/>
                    <a:pt x="195" y="46"/>
                  </a:cubicBezTo>
                  <a:close/>
                  <a:moveTo>
                    <a:pt x="92" y="142"/>
                  </a:moveTo>
                  <a:cubicBezTo>
                    <a:pt x="63" y="172"/>
                    <a:pt x="63" y="172"/>
                    <a:pt x="63" y="172"/>
                  </a:cubicBezTo>
                  <a:cubicBezTo>
                    <a:pt x="57" y="177"/>
                    <a:pt x="48" y="177"/>
                    <a:pt x="43" y="172"/>
                  </a:cubicBezTo>
                  <a:cubicBezTo>
                    <a:pt x="33" y="162"/>
                    <a:pt x="33" y="162"/>
                    <a:pt x="33" y="162"/>
                  </a:cubicBezTo>
                  <a:cubicBezTo>
                    <a:pt x="28" y="156"/>
                    <a:pt x="28" y="148"/>
                    <a:pt x="33" y="142"/>
                  </a:cubicBezTo>
                  <a:cubicBezTo>
                    <a:pt x="63" y="112"/>
                    <a:pt x="63" y="112"/>
                    <a:pt x="63" y="112"/>
                  </a:cubicBezTo>
                  <a:cubicBezTo>
                    <a:pt x="68" y="107"/>
                    <a:pt x="77" y="107"/>
                    <a:pt x="83" y="112"/>
                  </a:cubicBezTo>
                  <a:cubicBezTo>
                    <a:pt x="92" y="122"/>
                    <a:pt x="92" y="122"/>
                    <a:pt x="92" y="122"/>
                  </a:cubicBezTo>
                  <a:cubicBezTo>
                    <a:pt x="98" y="128"/>
                    <a:pt x="98" y="137"/>
                    <a:pt x="92" y="142"/>
                  </a:cubicBezTo>
                  <a:close/>
                  <a:moveTo>
                    <a:pt x="172" y="63"/>
                  </a:moveTo>
                  <a:cubicBezTo>
                    <a:pt x="142" y="93"/>
                    <a:pt x="142" y="93"/>
                    <a:pt x="142" y="93"/>
                  </a:cubicBezTo>
                  <a:cubicBezTo>
                    <a:pt x="136" y="98"/>
                    <a:pt x="128" y="98"/>
                    <a:pt x="122" y="93"/>
                  </a:cubicBezTo>
                  <a:cubicBezTo>
                    <a:pt x="112" y="83"/>
                    <a:pt x="112" y="83"/>
                    <a:pt x="112" y="83"/>
                  </a:cubicBezTo>
                  <a:cubicBezTo>
                    <a:pt x="107" y="77"/>
                    <a:pt x="107" y="68"/>
                    <a:pt x="112" y="63"/>
                  </a:cubicBezTo>
                  <a:cubicBezTo>
                    <a:pt x="142" y="33"/>
                    <a:pt x="142" y="33"/>
                    <a:pt x="142" y="33"/>
                  </a:cubicBezTo>
                  <a:cubicBezTo>
                    <a:pt x="147" y="28"/>
                    <a:pt x="156" y="28"/>
                    <a:pt x="162" y="33"/>
                  </a:cubicBezTo>
                  <a:cubicBezTo>
                    <a:pt x="172" y="43"/>
                    <a:pt x="172" y="43"/>
                    <a:pt x="172" y="43"/>
                  </a:cubicBezTo>
                  <a:cubicBezTo>
                    <a:pt x="177" y="49"/>
                    <a:pt x="177" y="57"/>
                    <a:pt x="172" y="63"/>
                  </a:cubicBezTo>
                  <a:close/>
                  <a:moveTo>
                    <a:pt x="31" y="91"/>
                  </a:moveTo>
                  <a:cubicBezTo>
                    <a:pt x="37" y="86"/>
                    <a:pt x="41" y="87"/>
                    <a:pt x="44" y="83"/>
                  </a:cubicBezTo>
                  <a:cubicBezTo>
                    <a:pt x="48" y="78"/>
                    <a:pt x="38" y="75"/>
                    <a:pt x="30" y="74"/>
                  </a:cubicBezTo>
                  <a:cubicBezTo>
                    <a:pt x="22" y="72"/>
                    <a:pt x="17" y="82"/>
                    <a:pt x="14" y="91"/>
                  </a:cubicBezTo>
                  <a:cubicBezTo>
                    <a:pt x="12" y="100"/>
                    <a:pt x="0" y="148"/>
                    <a:pt x="0" y="148"/>
                  </a:cubicBezTo>
                  <a:cubicBezTo>
                    <a:pt x="26" y="122"/>
                    <a:pt x="26" y="122"/>
                    <a:pt x="26" y="122"/>
                  </a:cubicBezTo>
                  <a:cubicBezTo>
                    <a:pt x="26" y="122"/>
                    <a:pt x="26" y="97"/>
                    <a:pt x="31" y="91"/>
                  </a:cubicBezTo>
                  <a:close/>
                  <a:moveTo>
                    <a:pt x="83" y="45"/>
                  </a:moveTo>
                  <a:cubicBezTo>
                    <a:pt x="87" y="41"/>
                    <a:pt x="85" y="37"/>
                    <a:pt x="91" y="31"/>
                  </a:cubicBezTo>
                  <a:cubicBezTo>
                    <a:pt x="97" y="26"/>
                    <a:pt x="122" y="27"/>
                    <a:pt x="122" y="27"/>
                  </a:cubicBezTo>
                  <a:cubicBezTo>
                    <a:pt x="148" y="0"/>
                    <a:pt x="148" y="0"/>
                    <a:pt x="148" y="0"/>
                  </a:cubicBezTo>
                  <a:cubicBezTo>
                    <a:pt x="148" y="0"/>
                    <a:pt x="100" y="12"/>
                    <a:pt x="91" y="14"/>
                  </a:cubicBezTo>
                  <a:cubicBezTo>
                    <a:pt x="82" y="17"/>
                    <a:pt x="72" y="22"/>
                    <a:pt x="74" y="30"/>
                  </a:cubicBezTo>
                  <a:cubicBezTo>
                    <a:pt x="75" y="38"/>
                    <a:pt x="78" y="48"/>
                    <a:pt x="83"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4" name="Freeform 124">
              <a:extLst>
                <a:ext uri="{FF2B5EF4-FFF2-40B4-BE49-F238E27FC236}">
                  <a16:creationId xmlns:a16="http://schemas.microsoft.com/office/drawing/2014/main" id="{4A72588C-C32C-46CB-B5FD-27667AE2EF3A}"/>
                </a:ext>
              </a:extLst>
            </p:cNvPr>
            <p:cNvSpPr>
              <a:spLocks noEditPoints="1"/>
            </p:cNvSpPr>
            <p:nvPr userDrawn="1"/>
          </p:nvSpPr>
          <p:spPr bwMode="auto">
            <a:xfrm rot="2436245" flipH="1" flipV="1">
              <a:off x="4535125" y="5906200"/>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5" name="Freeform 5">
              <a:extLst>
                <a:ext uri="{FF2B5EF4-FFF2-40B4-BE49-F238E27FC236}">
                  <a16:creationId xmlns:a16="http://schemas.microsoft.com/office/drawing/2014/main" id="{FCE80F74-700B-4E27-AE3C-15250CB6FAF7}"/>
                </a:ext>
              </a:extLst>
            </p:cNvPr>
            <p:cNvSpPr>
              <a:spLocks/>
            </p:cNvSpPr>
            <p:nvPr userDrawn="1"/>
          </p:nvSpPr>
          <p:spPr bwMode="auto">
            <a:xfrm rot="20193509" flipH="1" flipV="1">
              <a:off x="3003208" y="5577558"/>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6" name="Freeform 76">
              <a:extLst>
                <a:ext uri="{FF2B5EF4-FFF2-40B4-BE49-F238E27FC236}">
                  <a16:creationId xmlns:a16="http://schemas.microsoft.com/office/drawing/2014/main" id="{1616E5B5-26DD-4150-94AE-6BF1258EA2E9}"/>
                </a:ext>
              </a:extLst>
            </p:cNvPr>
            <p:cNvSpPr>
              <a:spLocks noEditPoints="1"/>
            </p:cNvSpPr>
            <p:nvPr userDrawn="1"/>
          </p:nvSpPr>
          <p:spPr bwMode="auto">
            <a:xfrm rot="1187272" flipH="1" flipV="1">
              <a:off x="482235" y="6053258"/>
              <a:ext cx="696926" cy="867919"/>
            </a:xfrm>
            <a:custGeom>
              <a:avLst/>
              <a:gdLst>
                <a:gd name="T0" fmla="*/ 452 w 452"/>
                <a:gd name="T1" fmla="*/ 402 h 564"/>
                <a:gd name="T2" fmla="*/ 367 w 452"/>
                <a:gd name="T3" fmla="*/ 269 h 564"/>
                <a:gd name="T4" fmla="*/ 360 w 452"/>
                <a:gd name="T5" fmla="*/ 135 h 564"/>
                <a:gd name="T6" fmla="*/ 226 w 452"/>
                <a:gd name="T7" fmla="*/ 0 h 564"/>
                <a:gd name="T8" fmla="*/ 92 w 452"/>
                <a:gd name="T9" fmla="*/ 135 h 564"/>
                <a:gd name="T10" fmla="*/ 85 w 452"/>
                <a:gd name="T11" fmla="*/ 269 h 564"/>
                <a:gd name="T12" fmla="*/ 0 w 452"/>
                <a:gd name="T13" fmla="*/ 402 h 564"/>
                <a:gd name="T14" fmla="*/ 83 w 452"/>
                <a:gd name="T15" fmla="*/ 406 h 564"/>
                <a:gd name="T16" fmla="*/ 83 w 452"/>
                <a:gd name="T17" fmla="*/ 558 h 564"/>
                <a:gd name="T18" fmla="*/ 83 w 452"/>
                <a:gd name="T19" fmla="*/ 564 h 564"/>
                <a:gd name="T20" fmla="*/ 369 w 452"/>
                <a:gd name="T21" fmla="*/ 564 h 564"/>
                <a:gd name="T22" fmla="*/ 369 w 452"/>
                <a:gd name="T23" fmla="*/ 552 h 564"/>
                <a:gd name="T24" fmla="*/ 369 w 452"/>
                <a:gd name="T25" fmla="*/ 552 h 564"/>
                <a:gd name="T26" fmla="*/ 369 w 452"/>
                <a:gd name="T27" fmla="*/ 406 h 564"/>
                <a:gd name="T28" fmla="*/ 452 w 452"/>
                <a:gd name="T29" fmla="*/ 402 h 564"/>
                <a:gd name="T30" fmla="*/ 265 w 452"/>
                <a:gd name="T31" fmla="*/ 69 h 564"/>
                <a:gd name="T32" fmla="*/ 293 w 452"/>
                <a:gd name="T33" fmla="*/ 98 h 564"/>
                <a:gd name="T34" fmla="*/ 265 w 452"/>
                <a:gd name="T35" fmla="*/ 126 h 564"/>
                <a:gd name="T36" fmla="*/ 237 w 452"/>
                <a:gd name="T37" fmla="*/ 98 h 564"/>
                <a:gd name="T38" fmla="*/ 265 w 452"/>
                <a:gd name="T39" fmla="*/ 69 h 564"/>
                <a:gd name="T40" fmla="*/ 226 w 452"/>
                <a:gd name="T41" fmla="*/ 135 h 564"/>
                <a:gd name="T42" fmla="*/ 293 w 452"/>
                <a:gd name="T43" fmla="*/ 181 h 564"/>
                <a:gd name="T44" fmla="*/ 226 w 452"/>
                <a:gd name="T45" fmla="*/ 228 h 564"/>
                <a:gd name="T46" fmla="*/ 159 w 452"/>
                <a:gd name="T47" fmla="*/ 181 h 564"/>
                <a:gd name="T48" fmla="*/ 224 w 452"/>
                <a:gd name="T49" fmla="*/ 137 h 564"/>
                <a:gd name="T50" fmla="*/ 226 w 452"/>
                <a:gd name="T51" fmla="*/ 135 h 564"/>
                <a:gd name="T52" fmla="*/ 187 w 452"/>
                <a:gd name="T53" fmla="*/ 69 h 564"/>
                <a:gd name="T54" fmla="*/ 216 w 452"/>
                <a:gd name="T55" fmla="*/ 98 h 564"/>
                <a:gd name="T56" fmla="*/ 187 w 452"/>
                <a:gd name="T57" fmla="*/ 126 h 564"/>
                <a:gd name="T58" fmla="*/ 159 w 452"/>
                <a:gd name="T59" fmla="*/ 98 h 564"/>
                <a:gd name="T60" fmla="*/ 187 w 452"/>
                <a:gd name="T61" fmla="*/ 69 h 564"/>
                <a:gd name="T62" fmla="*/ 116 w 452"/>
                <a:gd name="T63" fmla="*/ 552 h 564"/>
                <a:gd name="T64" fmla="*/ 159 w 452"/>
                <a:gd name="T65" fmla="*/ 527 h 564"/>
                <a:gd name="T66" fmla="*/ 202 w 452"/>
                <a:gd name="T67" fmla="*/ 552 h 564"/>
                <a:gd name="T68" fmla="*/ 116 w 452"/>
                <a:gd name="T69" fmla="*/ 552 h 564"/>
                <a:gd name="T70" fmla="*/ 214 w 452"/>
                <a:gd name="T71" fmla="*/ 552 h 564"/>
                <a:gd name="T72" fmla="*/ 159 w 452"/>
                <a:gd name="T73" fmla="*/ 515 h 564"/>
                <a:gd name="T74" fmla="*/ 131 w 452"/>
                <a:gd name="T75" fmla="*/ 520 h 564"/>
                <a:gd name="T76" fmla="*/ 133 w 452"/>
                <a:gd name="T77" fmla="*/ 381 h 564"/>
                <a:gd name="T78" fmla="*/ 229 w 452"/>
                <a:gd name="T79" fmla="*/ 267 h 564"/>
                <a:gd name="T80" fmla="*/ 321 w 452"/>
                <a:gd name="T81" fmla="*/ 386 h 564"/>
                <a:gd name="T82" fmla="*/ 322 w 452"/>
                <a:gd name="T83" fmla="*/ 523 h 564"/>
                <a:gd name="T84" fmla="*/ 289 w 452"/>
                <a:gd name="T85" fmla="*/ 515 h 564"/>
                <a:gd name="T86" fmla="*/ 233 w 452"/>
                <a:gd name="T87" fmla="*/ 552 h 564"/>
                <a:gd name="T88" fmla="*/ 214 w 452"/>
                <a:gd name="T89" fmla="*/ 552 h 564"/>
                <a:gd name="T90" fmla="*/ 246 w 452"/>
                <a:gd name="T91" fmla="*/ 552 h 564"/>
                <a:gd name="T92" fmla="*/ 289 w 452"/>
                <a:gd name="T93" fmla="*/ 527 h 564"/>
                <a:gd name="T94" fmla="*/ 332 w 452"/>
                <a:gd name="T95" fmla="*/ 552 h 564"/>
                <a:gd name="T96" fmla="*/ 246 w 452"/>
                <a:gd name="T97" fmla="*/ 552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2" h="564">
                  <a:moveTo>
                    <a:pt x="452" y="402"/>
                  </a:moveTo>
                  <a:cubicBezTo>
                    <a:pt x="395" y="372"/>
                    <a:pt x="373" y="323"/>
                    <a:pt x="367" y="269"/>
                  </a:cubicBezTo>
                  <a:cubicBezTo>
                    <a:pt x="366" y="209"/>
                    <a:pt x="364" y="156"/>
                    <a:pt x="360" y="135"/>
                  </a:cubicBezTo>
                  <a:cubicBezTo>
                    <a:pt x="348" y="62"/>
                    <a:pt x="313" y="0"/>
                    <a:pt x="226" y="0"/>
                  </a:cubicBezTo>
                  <a:cubicBezTo>
                    <a:pt x="139" y="0"/>
                    <a:pt x="104" y="62"/>
                    <a:pt x="92" y="135"/>
                  </a:cubicBezTo>
                  <a:cubicBezTo>
                    <a:pt x="88" y="156"/>
                    <a:pt x="86" y="209"/>
                    <a:pt x="85" y="269"/>
                  </a:cubicBezTo>
                  <a:cubicBezTo>
                    <a:pt x="79" y="323"/>
                    <a:pt x="57" y="372"/>
                    <a:pt x="0" y="402"/>
                  </a:cubicBezTo>
                  <a:cubicBezTo>
                    <a:pt x="0" y="402"/>
                    <a:pt x="42" y="426"/>
                    <a:pt x="83" y="406"/>
                  </a:cubicBezTo>
                  <a:cubicBezTo>
                    <a:pt x="83" y="465"/>
                    <a:pt x="83" y="558"/>
                    <a:pt x="83" y="558"/>
                  </a:cubicBezTo>
                  <a:cubicBezTo>
                    <a:pt x="83" y="564"/>
                    <a:pt x="83" y="564"/>
                    <a:pt x="83" y="564"/>
                  </a:cubicBezTo>
                  <a:cubicBezTo>
                    <a:pt x="369" y="564"/>
                    <a:pt x="369" y="564"/>
                    <a:pt x="369" y="564"/>
                  </a:cubicBezTo>
                  <a:cubicBezTo>
                    <a:pt x="369" y="552"/>
                    <a:pt x="369" y="552"/>
                    <a:pt x="369" y="552"/>
                  </a:cubicBezTo>
                  <a:cubicBezTo>
                    <a:pt x="369" y="552"/>
                    <a:pt x="369" y="552"/>
                    <a:pt x="369" y="552"/>
                  </a:cubicBezTo>
                  <a:cubicBezTo>
                    <a:pt x="369" y="530"/>
                    <a:pt x="369" y="456"/>
                    <a:pt x="369" y="406"/>
                  </a:cubicBezTo>
                  <a:cubicBezTo>
                    <a:pt x="410" y="426"/>
                    <a:pt x="452" y="402"/>
                    <a:pt x="452" y="402"/>
                  </a:cubicBezTo>
                  <a:close/>
                  <a:moveTo>
                    <a:pt x="265" y="69"/>
                  </a:moveTo>
                  <a:cubicBezTo>
                    <a:pt x="281" y="69"/>
                    <a:pt x="293" y="82"/>
                    <a:pt x="293" y="98"/>
                  </a:cubicBezTo>
                  <a:cubicBezTo>
                    <a:pt x="293" y="113"/>
                    <a:pt x="281" y="126"/>
                    <a:pt x="265" y="126"/>
                  </a:cubicBezTo>
                  <a:cubicBezTo>
                    <a:pt x="249" y="126"/>
                    <a:pt x="237" y="113"/>
                    <a:pt x="237" y="98"/>
                  </a:cubicBezTo>
                  <a:cubicBezTo>
                    <a:pt x="237" y="82"/>
                    <a:pt x="249" y="69"/>
                    <a:pt x="265" y="69"/>
                  </a:cubicBezTo>
                  <a:close/>
                  <a:moveTo>
                    <a:pt x="226" y="135"/>
                  </a:moveTo>
                  <a:cubicBezTo>
                    <a:pt x="293" y="181"/>
                    <a:pt x="293" y="181"/>
                    <a:pt x="293" y="181"/>
                  </a:cubicBezTo>
                  <a:cubicBezTo>
                    <a:pt x="226" y="228"/>
                    <a:pt x="226" y="228"/>
                    <a:pt x="226" y="228"/>
                  </a:cubicBezTo>
                  <a:cubicBezTo>
                    <a:pt x="159" y="181"/>
                    <a:pt x="159" y="181"/>
                    <a:pt x="159" y="181"/>
                  </a:cubicBezTo>
                  <a:cubicBezTo>
                    <a:pt x="224" y="137"/>
                    <a:pt x="224" y="137"/>
                    <a:pt x="224" y="137"/>
                  </a:cubicBezTo>
                  <a:lnTo>
                    <a:pt x="226" y="135"/>
                  </a:lnTo>
                  <a:close/>
                  <a:moveTo>
                    <a:pt x="187" y="69"/>
                  </a:moveTo>
                  <a:cubicBezTo>
                    <a:pt x="203" y="69"/>
                    <a:pt x="216" y="82"/>
                    <a:pt x="216" y="98"/>
                  </a:cubicBezTo>
                  <a:cubicBezTo>
                    <a:pt x="216" y="113"/>
                    <a:pt x="203" y="126"/>
                    <a:pt x="187" y="126"/>
                  </a:cubicBezTo>
                  <a:cubicBezTo>
                    <a:pt x="171" y="126"/>
                    <a:pt x="159" y="113"/>
                    <a:pt x="159" y="98"/>
                  </a:cubicBezTo>
                  <a:cubicBezTo>
                    <a:pt x="159" y="82"/>
                    <a:pt x="171" y="69"/>
                    <a:pt x="187" y="69"/>
                  </a:cubicBezTo>
                  <a:close/>
                  <a:moveTo>
                    <a:pt x="116" y="552"/>
                  </a:moveTo>
                  <a:cubicBezTo>
                    <a:pt x="119" y="543"/>
                    <a:pt x="129" y="527"/>
                    <a:pt x="159" y="527"/>
                  </a:cubicBezTo>
                  <a:cubicBezTo>
                    <a:pt x="188" y="527"/>
                    <a:pt x="198" y="543"/>
                    <a:pt x="202" y="552"/>
                  </a:cubicBezTo>
                  <a:cubicBezTo>
                    <a:pt x="190" y="552"/>
                    <a:pt x="128" y="552"/>
                    <a:pt x="116" y="552"/>
                  </a:cubicBezTo>
                  <a:close/>
                  <a:moveTo>
                    <a:pt x="214" y="552"/>
                  </a:moveTo>
                  <a:cubicBezTo>
                    <a:pt x="211" y="540"/>
                    <a:pt x="199" y="515"/>
                    <a:pt x="159" y="515"/>
                  </a:cubicBezTo>
                  <a:cubicBezTo>
                    <a:pt x="147" y="515"/>
                    <a:pt x="138" y="517"/>
                    <a:pt x="131" y="520"/>
                  </a:cubicBezTo>
                  <a:cubicBezTo>
                    <a:pt x="131" y="478"/>
                    <a:pt x="132" y="411"/>
                    <a:pt x="133" y="381"/>
                  </a:cubicBezTo>
                  <a:cubicBezTo>
                    <a:pt x="135" y="328"/>
                    <a:pt x="155" y="267"/>
                    <a:pt x="229" y="267"/>
                  </a:cubicBezTo>
                  <a:cubicBezTo>
                    <a:pt x="303" y="267"/>
                    <a:pt x="318" y="328"/>
                    <a:pt x="321" y="386"/>
                  </a:cubicBezTo>
                  <a:cubicBezTo>
                    <a:pt x="322" y="410"/>
                    <a:pt x="322" y="480"/>
                    <a:pt x="322" y="523"/>
                  </a:cubicBezTo>
                  <a:cubicBezTo>
                    <a:pt x="314" y="518"/>
                    <a:pt x="303" y="515"/>
                    <a:pt x="289" y="515"/>
                  </a:cubicBezTo>
                  <a:cubicBezTo>
                    <a:pt x="249" y="515"/>
                    <a:pt x="237" y="540"/>
                    <a:pt x="233" y="552"/>
                  </a:cubicBezTo>
                  <a:lnTo>
                    <a:pt x="214" y="552"/>
                  </a:lnTo>
                  <a:close/>
                  <a:moveTo>
                    <a:pt x="246" y="552"/>
                  </a:moveTo>
                  <a:cubicBezTo>
                    <a:pt x="249" y="543"/>
                    <a:pt x="259" y="527"/>
                    <a:pt x="289" y="527"/>
                  </a:cubicBezTo>
                  <a:cubicBezTo>
                    <a:pt x="318" y="527"/>
                    <a:pt x="328" y="543"/>
                    <a:pt x="332" y="552"/>
                  </a:cubicBezTo>
                  <a:cubicBezTo>
                    <a:pt x="320" y="552"/>
                    <a:pt x="258" y="552"/>
                    <a:pt x="246" y="5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7" name="Freeform 5">
              <a:extLst>
                <a:ext uri="{FF2B5EF4-FFF2-40B4-BE49-F238E27FC236}">
                  <a16:creationId xmlns:a16="http://schemas.microsoft.com/office/drawing/2014/main" id="{82FA85C0-2A0C-426D-85C3-F706FA33FD71}"/>
                </a:ext>
              </a:extLst>
            </p:cNvPr>
            <p:cNvSpPr>
              <a:spLocks noEditPoints="1"/>
            </p:cNvSpPr>
            <p:nvPr userDrawn="1"/>
          </p:nvSpPr>
          <p:spPr bwMode="auto">
            <a:xfrm rot="20932726" flipH="1" flipV="1">
              <a:off x="10489459" y="4413740"/>
              <a:ext cx="752475" cy="655637"/>
            </a:xfrm>
            <a:custGeom>
              <a:avLst/>
              <a:gdLst>
                <a:gd name="T0" fmla="*/ 60 w 200"/>
                <a:gd name="T1" fmla="*/ 106 h 174"/>
                <a:gd name="T2" fmla="*/ 62 w 200"/>
                <a:gd name="T3" fmla="*/ 114 h 174"/>
                <a:gd name="T4" fmla="*/ 192 w 200"/>
                <a:gd name="T5" fmla="*/ 126 h 174"/>
                <a:gd name="T6" fmla="*/ 53 w 200"/>
                <a:gd name="T7" fmla="*/ 98 h 174"/>
                <a:gd name="T8" fmla="*/ 20 w 200"/>
                <a:gd name="T9" fmla="*/ 16 h 174"/>
                <a:gd name="T10" fmla="*/ 10 w 200"/>
                <a:gd name="T11" fmla="*/ 0 h 174"/>
                <a:gd name="T12" fmla="*/ 33 w 200"/>
                <a:gd name="T13" fmla="*/ 8 h 174"/>
                <a:gd name="T14" fmla="*/ 191 w 200"/>
                <a:gd name="T15" fmla="*/ 28 h 174"/>
                <a:gd name="T16" fmla="*/ 191 w 200"/>
                <a:gd name="T17" fmla="*/ 39 h 174"/>
                <a:gd name="T18" fmla="*/ 191 w 200"/>
                <a:gd name="T19" fmla="*/ 36 h 174"/>
                <a:gd name="T20" fmla="*/ 191 w 200"/>
                <a:gd name="T21" fmla="*/ 41 h 174"/>
                <a:gd name="T22" fmla="*/ 200 w 200"/>
                <a:gd name="T23" fmla="*/ 39 h 174"/>
                <a:gd name="T24" fmla="*/ 200 w 200"/>
                <a:gd name="T25" fmla="*/ 91 h 174"/>
                <a:gd name="T26" fmla="*/ 76 w 200"/>
                <a:gd name="T27" fmla="*/ 98 h 174"/>
                <a:gd name="T28" fmla="*/ 62 w 200"/>
                <a:gd name="T29" fmla="*/ 98 h 174"/>
                <a:gd name="T30" fmla="*/ 72 w 200"/>
                <a:gd name="T31" fmla="*/ 73 h 174"/>
                <a:gd name="T32" fmla="*/ 65 w 200"/>
                <a:gd name="T33" fmla="*/ 31 h 174"/>
                <a:gd name="T34" fmla="*/ 66 w 200"/>
                <a:gd name="T35" fmla="*/ 41 h 174"/>
                <a:gd name="T36" fmla="*/ 47 w 200"/>
                <a:gd name="T37" fmla="*/ 47 h 174"/>
                <a:gd name="T38" fmla="*/ 67 w 200"/>
                <a:gd name="T39" fmla="*/ 47 h 174"/>
                <a:gd name="T40" fmla="*/ 53 w 200"/>
                <a:gd name="T41" fmla="*/ 67 h 174"/>
                <a:gd name="T42" fmla="*/ 96 w 200"/>
                <a:gd name="T43" fmla="*/ 32 h 174"/>
                <a:gd name="T44" fmla="*/ 96 w 200"/>
                <a:gd name="T45" fmla="*/ 41 h 174"/>
                <a:gd name="T46" fmla="*/ 74 w 200"/>
                <a:gd name="T47" fmla="*/ 47 h 174"/>
                <a:gd name="T48" fmla="*/ 97 w 200"/>
                <a:gd name="T49" fmla="*/ 47 h 174"/>
                <a:gd name="T50" fmla="*/ 77 w 200"/>
                <a:gd name="T51" fmla="*/ 67 h 174"/>
                <a:gd name="T52" fmla="*/ 98 w 200"/>
                <a:gd name="T53" fmla="*/ 73 h 174"/>
                <a:gd name="T54" fmla="*/ 99 w 200"/>
                <a:gd name="T55" fmla="*/ 79 h 174"/>
                <a:gd name="T56" fmla="*/ 80 w 200"/>
                <a:gd name="T57" fmla="*/ 85 h 174"/>
                <a:gd name="T58" fmla="*/ 99 w 200"/>
                <a:gd name="T59" fmla="*/ 85 h 174"/>
                <a:gd name="T60" fmla="*/ 103 w 200"/>
                <a:gd name="T61" fmla="*/ 41 h 174"/>
                <a:gd name="T62" fmla="*/ 129 w 200"/>
                <a:gd name="T63" fmla="*/ 47 h 174"/>
                <a:gd name="T64" fmla="*/ 129 w 200"/>
                <a:gd name="T65" fmla="*/ 54 h 174"/>
                <a:gd name="T66" fmla="*/ 104 w 200"/>
                <a:gd name="T67" fmla="*/ 60 h 174"/>
                <a:gd name="T68" fmla="*/ 129 w 200"/>
                <a:gd name="T69" fmla="*/ 60 h 174"/>
                <a:gd name="T70" fmla="*/ 105 w 200"/>
                <a:gd name="T71" fmla="*/ 79 h 174"/>
                <a:gd name="T72" fmla="*/ 131 w 200"/>
                <a:gd name="T73" fmla="*/ 85 h 174"/>
                <a:gd name="T74" fmla="*/ 131 w 200"/>
                <a:gd name="T75" fmla="*/ 96 h 174"/>
                <a:gd name="T76" fmla="*/ 134 w 200"/>
                <a:gd name="T77" fmla="*/ 34 h 174"/>
                <a:gd name="T78" fmla="*/ 163 w 200"/>
                <a:gd name="T79" fmla="*/ 35 h 174"/>
                <a:gd name="T80" fmla="*/ 135 w 200"/>
                <a:gd name="T81" fmla="*/ 54 h 174"/>
                <a:gd name="T82" fmla="*/ 163 w 200"/>
                <a:gd name="T83" fmla="*/ 60 h 174"/>
                <a:gd name="T84" fmla="*/ 163 w 200"/>
                <a:gd name="T85" fmla="*/ 67 h 174"/>
                <a:gd name="T86" fmla="*/ 136 w 200"/>
                <a:gd name="T87" fmla="*/ 73 h 174"/>
                <a:gd name="T88" fmla="*/ 163 w 200"/>
                <a:gd name="T89" fmla="*/ 73 h 174"/>
                <a:gd name="T90" fmla="*/ 137 w 200"/>
                <a:gd name="T91" fmla="*/ 96 h 174"/>
                <a:gd name="T92" fmla="*/ 191 w 200"/>
                <a:gd name="T93" fmla="*/ 47 h 174"/>
                <a:gd name="T94" fmla="*/ 191 w 200"/>
                <a:gd name="T95" fmla="*/ 54 h 174"/>
                <a:gd name="T96" fmla="*/ 169 w 200"/>
                <a:gd name="T97" fmla="*/ 60 h 174"/>
                <a:gd name="T98" fmla="*/ 191 w 200"/>
                <a:gd name="T99" fmla="*/ 60 h 174"/>
                <a:gd name="T100" fmla="*/ 169 w 200"/>
                <a:gd name="T101" fmla="*/ 79 h 174"/>
                <a:gd name="T102" fmla="*/ 191 w 200"/>
                <a:gd name="T103" fmla="*/ 85 h 174"/>
                <a:gd name="T104" fmla="*/ 191 w 200"/>
                <a:gd name="T105" fmla="*/ 95 h 174"/>
                <a:gd name="T106" fmla="*/ 191 w 200"/>
                <a:gd name="T107" fmla="*/ 85 h 174"/>
                <a:gd name="T108" fmla="*/ 85 w 200"/>
                <a:gd name="T109" fmla="*/ 174 h 174"/>
                <a:gd name="T110" fmla="*/ 85 w 200"/>
                <a:gd name="T111" fmla="*/ 163 h 174"/>
                <a:gd name="T112" fmla="*/ 76 w 200"/>
                <a:gd name="T113" fmla="*/ 153 h 174"/>
                <a:gd name="T114" fmla="*/ 191 w 200"/>
                <a:gd name="T115" fmla="*/ 153 h 174"/>
                <a:gd name="T116" fmla="*/ 171 w 200"/>
                <a:gd name="T117" fmla="*/ 133 h 174"/>
                <a:gd name="T118" fmla="*/ 171 w 200"/>
                <a:gd name="T119" fmla="*/ 14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174">
                  <a:moveTo>
                    <a:pt x="191" y="102"/>
                  </a:moveTo>
                  <a:cubicBezTo>
                    <a:pt x="191" y="102"/>
                    <a:pt x="191" y="102"/>
                    <a:pt x="191" y="102"/>
                  </a:cubicBezTo>
                  <a:cubicBezTo>
                    <a:pt x="60" y="106"/>
                    <a:pt x="60" y="106"/>
                    <a:pt x="60" y="106"/>
                  </a:cubicBezTo>
                  <a:cubicBezTo>
                    <a:pt x="60" y="106"/>
                    <a:pt x="60" y="106"/>
                    <a:pt x="60" y="106"/>
                  </a:cubicBezTo>
                  <a:cubicBezTo>
                    <a:pt x="54" y="106"/>
                    <a:pt x="53" y="114"/>
                    <a:pt x="61" y="114"/>
                  </a:cubicBezTo>
                  <a:cubicBezTo>
                    <a:pt x="61" y="114"/>
                    <a:pt x="61" y="114"/>
                    <a:pt x="62" y="114"/>
                  </a:cubicBezTo>
                  <a:cubicBezTo>
                    <a:pt x="192" y="114"/>
                    <a:pt x="192" y="114"/>
                    <a:pt x="192" y="114"/>
                  </a:cubicBezTo>
                  <a:cubicBezTo>
                    <a:pt x="195" y="114"/>
                    <a:pt x="197" y="116"/>
                    <a:pt x="197" y="118"/>
                  </a:cubicBezTo>
                  <a:cubicBezTo>
                    <a:pt x="197" y="121"/>
                    <a:pt x="195" y="126"/>
                    <a:pt x="192" y="126"/>
                  </a:cubicBezTo>
                  <a:cubicBezTo>
                    <a:pt x="62" y="126"/>
                    <a:pt x="62" y="126"/>
                    <a:pt x="62" y="126"/>
                  </a:cubicBezTo>
                  <a:cubicBezTo>
                    <a:pt x="61" y="126"/>
                    <a:pt x="61" y="126"/>
                    <a:pt x="61" y="126"/>
                  </a:cubicBezTo>
                  <a:cubicBezTo>
                    <a:pt x="40" y="126"/>
                    <a:pt x="42" y="98"/>
                    <a:pt x="53" y="98"/>
                  </a:cubicBezTo>
                  <a:cubicBezTo>
                    <a:pt x="53" y="98"/>
                    <a:pt x="53" y="98"/>
                    <a:pt x="54" y="98"/>
                  </a:cubicBezTo>
                  <a:cubicBezTo>
                    <a:pt x="29" y="16"/>
                    <a:pt x="29" y="16"/>
                    <a:pt x="29" y="16"/>
                  </a:cubicBezTo>
                  <a:cubicBezTo>
                    <a:pt x="20" y="16"/>
                    <a:pt x="20" y="16"/>
                    <a:pt x="20" y="16"/>
                  </a:cubicBezTo>
                  <a:cubicBezTo>
                    <a:pt x="18" y="19"/>
                    <a:pt x="15" y="22"/>
                    <a:pt x="10" y="22"/>
                  </a:cubicBezTo>
                  <a:cubicBezTo>
                    <a:pt x="4" y="22"/>
                    <a:pt x="0" y="17"/>
                    <a:pt x="0" y="11"/>
                  </a:cubicBezTo>
                  <a:cubicBezTo>
                    <a:pt x="0" y="5"/>
                    <a:pt x="4" y="0"/>
                    <a:pt x="10" y="0"/>
                  </a:cubicBezTo>
                  <a:cubicBezTo>
                    <a:pt x="15" y="0"/>
                    <a:pt x="19" y="4"/>
                    <a:pt x="20" y="8"/>
                  </a:cubicBezTo>
                  <a:cubicBezTo>
                    <a:pt x="33" y="8"/>
                    <a:pt x="33" y="8"/>
                    <a:pt x="33" y="8"/>
                  </a:cubicBezTo>
                  <a:cubicBezTo>
                    <a:pt x="33" y="8"/>
                    <a:pt x="33" y="8"/>
                    <a:pt x="33" y="8"/>
                  </a:cubicBezTo>
                  <a:cubicBezTo>
                    <a:pt x="35" y="8"/>
                    <a:pt x="35" y="8"/>
                    <a:pt x="35" y="8"/>
                  </a:cubicBezTo>
                  <a:cubicBezTo>
                    <a:pt x="40" y="22"/>
                    <a:pt x="40" y="22"/>
                    <a:pt x="40" y="22"/>
                  </a:cubicBezTo>
                  <a:cubicBezTo>
                    <a:pt x="191" y="28"/>
                    <a:pt x="191" y="28"/>
                    <a:pt x="191" y="28"/>
                  </a:cubicBezTo>
                  <a:cubicBezTo>
                    <a:pt x="191" y="28"/>
                    <a:pt x="191" y="28"/>
                    <a:pt x="191" y="28"/>
                  </a:cubicBezTo>
                  <a:cubicBezTo>
                    <a:pt x="191" y="28"/>
                    <a:pt x="200" y="29"/>
                    <a:pt x="200" y="39"/>
                  </a:cubicBezTo>
                  <a:cubicBezTo>
                    <a:pt x="191" y="39"/>
                    <a:pt x="191" y="39"/>
                    <a:pt x="191" y="39"/>
                  </a:cubicBezTo>
                  <a:cubicBezTo>
                    <a:pt x="191" y="39"/>
                    <a:pt x="191" y="39"/>
                    <a:pt x="191" y="39"/>
                  </a:cubicBezTo>
                  <a:cubicBezTo>
                    <a:pt x="191" y="36"/>
                    <a:pt x="191" y="36"/>
                    <a:pt x="191" y="36"/>
                  </a:cubicBezTo>
                  <a:cubicBezTo>
                    <a:pt x="191" y="36"/>
                    <a:pt x="191" y="36"/>
                    <a:pt x="191" y="36"/>
                  </a:cubicBezTo>
                  <a:cubicBezTo>
                    <a:pt x="169" y="35"/>
                    <a:pt x="169" y="35"/>
                    <a:pt x="169" y="35"/>
                  </a:cubicBezTo>
                  <a:cubicBezTo>
                    <a:pt x="169" y="41"/>
                    <a:pt x="169" y="41"/>
                    <a:pt x="169" y="41"/>
                  </a:cubicBezTo>
                  <a:cubicBezTo>
                    <a:pt x="191" y="41"/>
                    <a:pt x="191" y="41"/>
                    <a:pt x="191" y="41"/>
                  </a:cubicBezTo>
                  <a:cubicBezTo>
                    <a:pt x="191" y="39"/>
                    <a:pt x="191" y="39"/>
                    <a:pt x="191" y="39"/>
                  </a:cubicBezTo>
                  <a:cubicBezTo>
                    <a:pt x="191" y="39"/>
                    <a:pt x="199" y="39"/>
                    <a:pt x="200" y="39"/>
                  </a:cubicBezTo>
                  <a:cubicBezTo>
                    <a:pt x="200" y="39"/>
                    <a:pt x="200" y="39"/>
                    <a:pt x="200" y="39"/>
                  </a:cubicBezTo>
                  <a:cubicBezTo>
                    <a:pt x="200" y="39"/>
                    <a:pt x="200" y="39"/>
                    <a:pt x="200" y="39"/>
                  </a:cubicBezTo>
                  <a:cubicBezTo>
                    <a:pt x="200" y="91"/>
                    <a:pt x="200" y="91"/>
                    <a:pt x="200" y="91"/>
                  </a:cubicBezTo>
                  <a:cubicBezTo>
                    <a:pt x="200" y="91"/>
                    <a:pt x="200" y="91"/>
                    <a:pt x="200" y="91"/>
                  </a:cubicBezTo>
                  <a:cubicBezTo>
                    <a:pt x="200" y="102"/>
                    <a:pt x="191" y="102"/>
                    <a:pt x="191" y="102"/>
                  </a:cubicBezTo>
                  <a:close/>
                  <a:moveTo>
                    <a:pt x="62" y="98"/>
                  </a:moveTo>
                  <a:cubicBezTo>
                    <a:pt x="76" y="98"/>
                    <a:pt x="76" y="98"/>
                    <a:pt x="76" y="98"/>
                  </a:cubicBezTo>
                  <a:cubicBezTo>
                    <a:pt x="74" y="85"/>
                    <a:pt x="74" y="85"/>
                    <a:pt x="74" y="85"/>
                  </a:cubicBezTo>
                  <a:cubicBezTo>
                    <a:pt x="58" y="85"/>
                    <a:pt x="58" y="85"/>
                    <a:pt x="58" y="85"/>
                  </a:cubicBezTo>
                  <a:lnTo>
                    <a:pt x="62" y="98"/>
                  </a:lnTo>
                  <a:close/>
                  <a:moveTo>
                    <a:pt x="57" y="79"/>
                  </a:moveTo>
                  <a:cubicBezTo>
                    <a:pt x="73" y="79"/>
                    <a:pt x="73" y="79"/>
                    <a:pt x="73" y="79"/>
                  </a:cubicBezTo>
                  <a:cubicBezTo>
                    <a:pt x="72" y="73"/>
                    <a:pt x="72" y="73"/>
                    <a:pt x="72" y="73"/>
                  </a:cubicBezTo>
                  <a:cubicBezTo>
                    <a:pt x="54" y="73"/>
                    <a:pt x="54" y="73"/>
                    <a:pt x="54" y="73"/>
                  </a:cubicBezTo>
                  <a:lnTo>
                    <a:pt x="57" y="79"/>
                  </a:lnTo>
                  <a:close/>
                  <a:moveTo>
                    <a:pt x="65" y="31"/>
                  </a:moveTo>
                  <a:cubicBezTo>
                    <a:pt x="42" y="30"/>
                    <a:pt x="42" y="30"/>
                    <a:pt x="42" y="30"/>
                  </a:cubicBezTo>
                  <a:cubicBezTo>
                    <a:pt x="46" y="41"/>
                    <a:pt x="46" y="41"/>
                    <a:pt x="46" y="41"/>
                  </a:cubicBezTo>
                  <a:cubicBezTo>
                    <a:pt x="66" y="41"/>
                    <a:pt x="66" y="41"/>
                    <a:pt x="66" y="41"/>
                  </a:cubicBezTo>
                  <a:lnTo>
                    <a:pt x="65" y="31"/>
                  </a:lnTo>
                  <a:close/>
                  <a:moveTo>
                    <a:pt x="67" y="47"/>
                  </a:moveTo>
                  <a:cubicBezTo>
                    <a:pt x="47" y="47"/>
                    <a:pt x="47" y="47"/>
                    <a:pt x="47" y="47"/>
                  </a:cubicBezTo>
                  <a:cubicBezTo>
                    <a:pt x="49" y="54"/>
                    <a:pt x="49" y="54"/>
                    <a:pt x="49" y="54"/>
                  </a:cubicBezTo>
                  <a:cubicBezTo>
                    <a:pt x="68" y="54"/>
                    <a:pt x="68" y="54"/>
                    <a:pt x="68" y="54"/>
                  </a:cubicBezTo>
                  <a:lnTo>
                    <a:pt x="67" y="47"/>
                  </a:lnTo>
                  <a:close/>
                  <a:moveTo>
                    <a:pt x="69" y="60"/>
                  </a:moveTo>
                  <a:cubicBezTo>
                    <a:pt x="50" y="60"/>
                    <a:pt x="50" y="60"/>
                    <a:pt x="50" y="60"/>
                  </a:cubicBezTo>
                  <a:cubicBezTo>
                    <a:pt x="53" y="67"/>
                    <a:pt x="53" y="67"/>
                    <a:pt x="53" y="67"/>
                  </a:cubicBezTo>
                  <a:cubicBezTo>
                    <a:pt x="71" y="67"/>
                    <a:pt x="71" y="67"/>
                    <a:pt x="71" y="67"/>
                  </a:cubicBezTo>
                  <a:lnTo>
                    <a:pt x="69" y="60"/>
                  </a:lnTo>
                  <a:close/>
                  <a:moveTo>
                    <a:pt x="96" y="32"/>
                  </a:moveTo>
                  <a:cubicBezTo>
                    <a:pt x="71" y="31"/>
                    <a:pt x="71" y="31"/>
                    <a:pt x="71" y="31"/>
                  </a:cubicBezTo>
                  <a:cubicBezTo>
                    <a:pt x="73" y="41"/>
                    <a:pt x="73" y="41"/>
                    <a:pt x="73" y="41"/>
                  </a:cubicBezTo>
                  <a:cubicBezTo>
                    <a:pt x="96" y="41"/>
                    <a:pt x="96" y="41"/>
                    <a:pt x="96" y="41"/>
                  </a:cubicBezTo>
                  <a:lnTo>
                    <a:pt x="96" y="32"/>
                  </a:lnTo>
                  <a:close/>
                  <a:moveTo>
                    <a:pt x="97" y="47"/>
                  </a:moveTo>
                  <a:cubicBezTo>
                    <a:pt x="74" y="47"/>
                    <a:pt x="74" y="47"/>
                    <a:pt x="74" y="47"/>
                  </a:cubicBezTo>
                  <a:cubicBezTo>
                    <a:pt x="75" y="54"/>
                    <a:pt x="75" y="54"/>
                    <a:pt x="75" y="54"/>
                  </a:cubicBezTo>
                  <a:cubicBezTo>
                    <a:pt x="97" y="54"/>
                    <a:pt x="97" y="54"/>
                    <a:pt x="97" y="54"/>
                  </a:cubicBezTo>
                  <a:lnTo>
                    <a:pt x="97" y="47"/>
                  </a:lnTo>
                  <a:close/>
                  <a:moveTo>
                    <a:pt x="97" y="60"/>
                  </a:moveTo>
                  <a:cubicBezTo>
                    <a:pt x="76" y="60"/>
                    <a:pt x="76" y="60"/>
                    <a:pt x="76" y="60"/>
                  </a:cubicBezTo>
                  <a:cubicBezTo>
                    <a:pt x="77" y="67"/>
                    <a:pt x="77" y="67"/>
                    <a:pt x="77" y="67"/>
                  </a:cubicBezTo>
                  <a:cubicBezTo>
                    <a:pt x="98" y="67"/>
                    <a:pt x="98" y="67"/>
                    <a:pt x="98" y="67"/>
                  </a:cubicBezTo>
                  <a:lnTo>
                    <a:pt x="97" y="60"/>
                  </a:lnTo>
                  <a:close/>
                  <a:moveTo>
                    <a:pt x="98" y="73"/>
                  </a:moveTo>
                  <a:cubicBezTo>
                    <a:pt x="78" y="73"/>
                    <a:pt x="78" y="73"/>
                    <a:pt x="78" y="73"/>
                  </a:cubicBezTo>
                  <a:cubicBezTo>
                    <a:pt x="79" y="79"/>
                    <a:pt x="79" y="79"/>
                    <a:pt x="79" y="79"/>
                  </a:cubicBezTo>
                  <a:cubicBezTo>
                    <a:pt x="99" y="79"/>
                    <a:pt x="99" y="79"/>
                    <a:pt x="99" y="79"/>
                  </a:cubicBezTo>
                  <a:lnTo>
                    <a:pt x="98" y="73"/>
                  </a:lnTo>
                  <a:close/>
                  <a:moveTo>
                    <a:pt x="99" y="85"/>
                  </a:moveTo>
                  <a:cubicBezTo>
                    <a:pt x="80" y="85"/>
                    <a:pt x="80" y="85"/>
                    <a:pt x="80" y="85"/>
                  </a:cubicBezTo>
                  <a:cubicBezTo>
                    <a:pt x="82" y="98"/>
                    <a:pt x="82" y="98"/>
                    <a:pt x="82" y="98"/>
                  </a:cubicBezTo>
                  <a:cubicBezTo>
                    <a:pt x="99" y="97"/>
                    <a:pt x="99" y="97"/>
                    <a:pt x="99" y="97"/>
                  </a:cubicBezTo>
                  <a:lnTo>
                    <a:pt x="99" y="85"/>
                  </a:lnTo>
                  <a:close/>
                  <a:moveTo>
                    <a:pt x="128" y="33"/>
                  </a:moveTo>
                  <a:cubicBezTo>
                    <a:pt x="102" y="32"/>
                    <a:pt x="102" y="32"/>
                    <a:pt x="102" y="32"/>
                  </a:cubicBezTo>
                  <a:cubicBezTo>
                    <a:pt x="103" y="41"/>
                    <a:pt x="103" y="41"/>
                    <a:pt x="103" y="41"/>
                  </a:cubicBezTo>
                  <a:cubicBezTo>
                    <a:pt x="129" y="41"/>
                    <a:pt x="129" y="41"/>
                    <a:pt x="129" y="41"/>
                  </a:cubicBezTo>
                  <a:lnTo>
                    <a:pt x="128" y="33"/>
                  </a:lnTo>
                  <a:close/>
                  <a:moveTo>
                    <a:pt x="129" y="47"/>
                  </a:moveTo>
                  <a:cubicBezTo>
                    <a:pt x="103" y="47"/>
                    <a:pt x="103" y="47"/>
                    <a:pt x="103" y="47"/>
                  </a:cubicBezTo>
                  <a:cubicBezTo>
                    <a:pt x="103" y="54"/>
                    <a:pt x="103" y="54"/>
                    <a:pt x="103" y="54"/>
                  </a:cubicBezTo>
                  <a:cubicBezTo>
                    <a:pt x="129" y="54"/>
                    <a:pt x="129" y="54"/>
                    <a:pt x="129" y="54"/>
                  </a:cubicBezTo>
                  <a:lnTo>
                    <a:pt x="129" y="47"/>
                  </a:lnTo>
                  <a:close/>
                  <a:moveTo>
                    <a:pt x="129" y="60"/>
                  </a:moveTo>
                  <a:cubicBezTo>
                    <a:pt x="104" y="60"/>
                    <a:pt x="104" y="60"/>
                    <a:pt x="104" y="60"/>
                  </a:cubicBezTo>
                  <a:cubicBezTo>
                    <a:pt x="104" y="67"/>
                    <a:pt x="104" y="67"/>
                    <a:pt x="104" y="67"/>
                  </a:cubicBezTo>
                  <a:cubicBezTo>
                    <a:pt x="130" y="67"/>
                    <a:pt x="130" y="67"/>
                    <a:pt x="130" y="67"/>
                  </a:cubicBezTo>
                  <a:lnTo>
                    <a:pt x="129" y="60"/>
                  </a:lnTo>
                  <a:close/>
                  <a:moveTo>
                    <a:pt x="130" y="73"/>
                  </a:moveTo>
                  <a:cubicBezTo>
                    <a:pt x="104" y="73"/>
                    <a:pt x="104" y="73"/>
                    <a:pt x="104" y="73"/>
                  </a:cubicBezTo>
                  <a:cubicBezTo>
                    <a:pt x="105" y="79"/>
                    <a:pt x="105" y="79"/>
                    <a:pt x="105" y="79"/>
                  </a:cubicBezTo>
                  <a:cubicBezTo>
                    <a:pt x="130" y="79"/>
                    <a:pt x="130" y="79"/>
                    <a:pt x="130" y="79"/>
                  </a:cubicBezTo>
                  <a:lnTo>
                    <a:pt x="130" y="73"/>
                  </a:lnTo>
                  <a:close/>
                  <a:moveTo>
                    <a:pt x="131" y="85"/>
                  </a:moveTo>
                  <a:cubicBezTo>
                    <a:pt x="105" y="85"/>
                    <a:pt x="105" y="85"/>
                    <a:pt x="105" y="85"/>
                  </a:cubicBezTo>
                  <a:cubicBezTo>
                    <a:pt x="106" y="97"/>
                    <a:pt x="106" y="97"/>
                    <a:pt x="106" y="97"/>
                  </a:cubicBezTo>
                  <a:cubicBezTo>
                    <a:pt x="131" y="96"/>
                    <a:pt x="131" y="96"/>
                    <a:pt x="131" y="96"/>
                  </a:cubicBezTo>
                  <a:lnTo>
                    <a:pt x="131" y="85"/>
                  </a:lnTo>
                  <a:close/>
                  <a:moveTo>
                    <a:pt x="163" y="35"/>
                  </a:moveTo>
                  <a:cubicBezTo>
                    <a:pt x="134" y="34"/>
                    <a:pt x="134" y="34"/>
                    <a:pt x="134" y="34"/>
                  </a:cubicBezTo>
                  <a:cubicBezTo>
                    <a:pt x="135" y="41"/>
                    <a:pt x="135" y="41"/>
                    <a:pt x="135" y="41"/>
                  </a:cubicBezTo>
                  <a:cubicBezTo>
                    <a:pt x="163" y="41"/>
                    <a:pt x="163" y="41"/>
                    <a:pt x="163" y="41"/>
                  </a:cubicBezTo>
                  <a:lnTo>
                    <a:pt x="163" y="35"/>
                  </a:lnTo>
                  <a:close/>
                  <a:moveTo>
                    <a:pt x="163" y="47"/>
                  </a:moveTo>
                  <a:cubicBezTo>
                    <a:pt x="135" y="47"/>
                    <a:pt x="135" y="47"/>
                    <a:pt x="135" y="47"/>
                  </a:cubicBezTo>
                  <a:cubicBezTo>
                    <a:pt x="135" y="54"/>
                    <a:pt x="135" y="54"/>
                    <a:pt x="135" y="54"/>
                  </a:cubicBezTo>
                  <a:cubicBezTo>
                    <a:pt x="163" y="54"/>
                    <a:pt x="163" y="54"/>
                    <a:pt x="163" y="54"/>
                  </a:cubicBezTo>
                  <a:lnTo>
                    <a:pt x="163" y="47"/>
                  </a:lnTo>
                  <a:close/>
                  <a:moveTo>
                    <a:pt x="163" y="60"/>
                  </a:moveTo>
                  <a:cubicBezTo>
                    <a:pt x="136" y="60"/>
                    <a:pt x="136" y="60"/>
                    <a:pt x="136" y="60"/>
                  </a:cubicBezTo>
                  <a:cubicBezTo>
                    <a:pt x="136" y="67"/>
                    <a:pt x="136" y="67"/>
                    <a:pt x="136" y="67"/>
                  </a:cubicBezTo>
                  <a:cubicBezTo>
                    <a:pt x="163" y="67"/>
                    <a:pt x="163" y="67"/>
                    <a:pt x="163" y="67"/>
                  </a:cubicBezTo>
                  <a:lnTo>
                    <a:pt x="163" y="60"/>
                  </a:lnTo>
                  <a:close/>
                  <a:moveTo>
                    <a:pt x="163" y="73"/>
                  </a:moveTo>
                  <a:cubicBezTo>
                    <a:pt x="136" y="73"/>
                    <a:pt x="136" y="73"/>
                    <a:pt x="136" y="73"/>
                  </a:cubicBezTo>
                  <a:cubicBezTo>
                    <a:pt x="137" y="79"/>
                    <a:pt x="137" y="79"/>
                    <a:pt x="137" y="79"/>
                  </a:cubicBezTo>
                  <a:cubicBezTo>
                    <a:pt x="163" y="79"/>
                    <a:pt x="163" y="79"/>
                    <a:pt x="163" y="79"/>
                  </a:cubicBezTo>
                  <a:lnTo>
                    <a:pt x="163" y="73"/>
                  </a:lnTo>
                  <a:close/>
                  <a:moveTo>
                    <a:pt x="163" y="85"/>
                  </a:moveTo>
                  <a:cubicBezTo>
                    <a:pt x="137" y="85"/>
                    <a:pt x="137" y="85"/>
                    <a:pt x="137" y="85"/>
                  </a:cubicBezTo>
                  <a:cubicBezTo>
                    <a:pt x="137" y="96"/>
                    <a:pt x="137" y="96"/>
                    <a:pt x="137" y="96"/>
                  </a:cubicBezTo>
                  <a:cubicBezTo>
                    <a:pt x="163" y="96"/>
                    <a:pt x="163" y="96"/>
                    <a:pt x="163" y="96"/>
                  </a:cubicBezTo>
                  <a:lnTo>
                    <a:pt x="163" y="85"/>
                  </a:lnTo>
                  <a:close/>
                  <a:moveTo>
                    <a:pt x="191" y="47"/>
                  </a:moveTo>
                  <a:cubicBezTo>
                    <a:pt x="169" y="47"/>
                    <a:pt x="169" y="47"/>
                    <a:pt x="169" y="47"/>
                  </a:cubicBezTo>
                  <a:cubicBezTo>
                    <a:pt x="169" y="54"/>
                    <a:pt x="169" y="54"/>
                    <a:pt x="169" y="54"/>
                  </a:cubicBezTo>
                  <a:cubicBezTo>
                    <a:pt x="191" y="54"/>
                    <a:pt x="191" y="54"/>
                    <a:pt x="191" y="54"/>
                  </a:cubicBezTo>
                  <a:lnTo>
                    <a:pt x="191" y="47"/>
                  </a:lnTo>
                  <a:close/>
                  <a:moveTo>
                    <a:pt x="191" y="60"/>
                  </a:moveTo>
                  <a:cubicBezTo>
                    <a:pt x="169" y="60"/>
                    <a:pt x="169" y="60"/>
                    <a:pt x="169" y="60"/>
                  </a:cubicBezTo>
                  <a:cubicBezTo>
                    <a:pt x="169" y="67"/>
                    <a:pt x="169" y="67"/>
                    <a:pt x="169" y="67"/>
                  </a:cubicBezTo>
                  <a:cubicBezTo>
                    <a:pt x="191" y="67"/>
                    <a:pt x="191" y="67"/>
                    <a:pt x="191" y="67"/>
                  </a:cubicBezTo>
                  <a:lnTo>
                    <a:pt x="191" y="60"/>
                  </a:lnTo>
                  <a:close/>
                  <a:moveTo>
                    <a:pt x="191" y="73"/>
                  </a:moveTo>
                  <a:cubicBezTo>
                    <a:pt x="169" y="73"/>
                    <a:pt x="169" y="73"/>
                    <a:pt x="169" y="73"/>
                  </a:cubicBezTo>
                  <a:cubicBezTo>
                    <a:pt x="169" y="79"/>
                    <a:pt x="169" y="79"/>
                    <a:pt x="169" y="79"/>
                  </a:cubicBezTo>
                  <a:cubicBezTo>
                    <a:pt x="191" y="79"/>
                    <a:pt x="191" y="79"/>
                    <a:pt x="191" y="79"/>
                  </a:cubicBezTo>
                  <a:lnTo>
                    <a:pt x="191" y="73"/>
                  </a:lnTo>
                  <a:close/>
                  <a:moveTo>
                    <a:pt x="191" y="85"/>
                  </a:moveTo>
                  <a:cubicBezTo>
                    <a:pt x="169" y="85"/>
                    <a:pt x="169" y="85"/>
                    <a:pt x="169" y="85"/>
                  </a:cubicBezTo>
                  <a:cubicBezTo>
                    <a:pt x="169" y="95"/>
                    <a:pt x="169" y="95"/>
                    <a:pt x="169" y="95"/>
                  </a:cubicBezTo>
                  <a:cubicBezTo>
                    <a:pt x="191" y="95"/>
                    <a:pt x="191" y="95"/>
                    <a:pt x="191" y="95"/>
                  </a:cubicBezTo>
                  <a:cubicBezTo>
                    <a:pt x="191" y="95"/>
                    <a:pt x="191" y="95"/>
                    <a:pt x="191" y="95"/>
                  </a:cubicBezTo>
                  <a:cubicBezTo>
                    <a:pt x="191" y="91"/>
                    <a:pt x="191" y="91"/>
                    <a:pt x="191" y="91"/>
                  </a:cubicBezTo>
                  <a:lnTo>
                    <a:pt x="191" y="85"/>
                  </a:lnTo>
                  <a:close/>
                  <a:moveTo>
                    <a:pt x="85" y="133"/>
                  </a:moveTo>
                  <a:cubicBezTo>
                    <a:pt x="97" y="133"/>
                    <a:pt x="106" y="142"/>
                    <a:pt x="106" y="153"/>
                  </a:cubicBezTo>
                  <a:cubicBezTo>
                    <a:pt x="106" y="164"/>
                    <a:pt x="97" y="174"/>
                    <a:pt x="85" y="174"/>
                  </a:cubicBezTo>
                  <a:cubicBezTo>
                    <a:pt x="74" y="174"/>
                    <a:pt x="65" y="164"/>
                    <a:pt x="65" y="153"/>
                  </a:cubicBezTo>
                  <a:cubicBezTo>
                    <a:pt x="65" y="142"/>
                    <a:pt x="74" y="133"/>
                    <a:pt x="85" y="133"/>
                  </a:cubicBezTo>
                  <a:close/>
                  <a:moveTo>
                    <a:pt x="85" y="163"/>
                  </a:moveTo>
                  <a:cubicBezTo>
                    <a:pt x="90" y="163"/>
                    <a:pt x="95" y="158"/>
                    <a:pt x="95" y="153"/>
                  </a:cubicBezTo>
                  <a:cubicBezTo>
                    <a:pt x="95" y="148"/>
                    <a:pt x="90" y="144"/>
                    <a:pt x="85" y="144"/>
                  </a:cubicBezTo>
                  <a:cubicBezTo>
                    <a:pt x="80" y="144"/>
                    <a:pt x="76" y="148"/>
                    <a:pt x="76" y="153"/>
                  </a:cubicBezTo>
                  <a:cubicBezTo>
                    <a:pt x="76" y="158"/>
                    <a:pt x="80" y="163"/>
                    <a:pt x="85" y="163"/>
                  </a:cubicBezTo>
                  <a:close/>
                  <a:moveTo>
                    <a:pt x="171" y="133"/>
                  </a:moveTo>
                  <a:cubicBezTo>
                    <a:pt x="182" y="133"/>
                    <a:pt x="191" y="142"/>
                    <a:pt x="191" y="153"/>
                  </a:cubicBezTo>
                  <a:cubicBezTo>
                    <a:pt x="191" y="164"/>
                    <a:pt x="182" y="174"/>
                    <a:pt x="171" y="174"/>
                  </a:cubicBezTo>
                  <a:cubicBezTo>
                    <a:pt x="159" y="174"/>
                    <a:pt x="150" y="164"/>
                    <a:pt x="150" y="153"/>
                  </a:cubicBezTo>
                  <a:cubicBezTo>
                    <a:pt x="150" y="142"/>
                    <a:pt x="159" y="133"/>
                    <a:pt x="171" y="133"/>
                  </a:cubicBezTo>
                  <a:close/>
                  <a:moveTo>
                    <a:pt x="171" y="163"/>
                  </a:moveTo>
                  <a:cubicBezTo>
                    <a:pt x="176" y="163"/>
                    <a:pt x="180" y="158"/>
                    <a:pt x="180" y="153"/>
                  </a:cubicBezTo>
                  <a:cubicBezTo>
                    <a:pt x="180" y="148"/>
                    <a:pt x="176" y="144"/>
                    <a:pt x="171" y="144"/>
                  </a:cubicBezTo>
                  <a:cubicBezTo>
                    <a:pt x="165" y="144"/>
                    <a:pt x="161" y="148"/>
                    <a:pt x="161" y="153"/>
                  </a:cubicBezTo>
                  <a:cubicBezTo>
                    <a:pt x="161" y="158"/>
                    <a:pt x="165" y="163"/>
                    <a:pt x="171" y="16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8" name="Freeform 6">
              <a:extLst>
                <a:ext uri="{FF2B5EF4-FFF2-40B4-BE49-F238E27FC236}">
                  <a16:creationId xmlns:a16="http://schemas.microsoft.com/office/drawing/2014/main" id="{DDBD15D7-508F-42C7-AD86-E2E5F79EAE1B}"/>
                </a:ext>
              </a:extLst>
            </p:cNvPr>
            <p:cNvSpPr>
              <a:spLocks noEditPoints="1"/>
            </p:cNvSpPr>
            <p:nvPr userDrawn="1"/>
          </p:nvSpPr>
          <p:spPr bwMode="auto">
            <a:xfrm rot="5145695" flipH="1" flipV="1">
              <a:off x="9171224" y="3715572"/>
              <a:ext cx="739775" cy="606425"/>
            </a:xfrm>
            <a:custGeom>
              <a:avLst/>
              <a:gdLst>
                <a:gd name="T0" fmla="*/ 186 w 197"/>
                <a:gd name="T1" fmla="*/ 92 h 161"/>
                <a:gd name="T2" fmla="*/ 185 w 197"/>
                <a:gd name="T3" fmla="*/ 98 h 161"/>
                <a:gd name="T4" fmla="*/ 173 w 197"/>
                <a:gd name="T5" fmla="*/ 141 h 161"/>
                <a:gd name="T6" fmla="*/ 144 w 197"/>
                <a:gd name="T7" fmla="*/ 161 h 161"/>
                <a:gd name="T8" fmla="*/ 55 w 197"/>
                <a:gd name="T9" fmla="*/ 161 h 161"/>
                <a:gd name="T10" fmla="*/ 26 w 197"/>
                <a:gd name="T11" fmla="*/ 141 h 161"/>
                <a:gd name="T12" fmla="*/ 15 w 197"/>
                <a:gd name="T13" fmla="*/ 98 h 161"/>
                <a:gd name="T14" fmla="*/ 14 w 197"/>
                <a:gd name="T15" fmla="*/ 93 h 161"/>
                <a:gd name="T16" fmla="*/ 0 w 197"/>
                <a:gd name="T17" fmla="*/ 76 h 161"/>
                <a:gd name="T18" fmla="*/ 16 w 197"/>
                <a:gd name="T19" fmla="*/ 61 h 161"/>
                <a:gd name="T20" fmla="*/ 38 w 197"/>
                <a:gd name="T21" fmla="*/ 61 h 161"/>
                <a:gd name="T22" fmla="*/ 38 w 197"/>
                <a:gd name="T23" fmla="*/ 60 h 161"/>
                <a:gd name="T24" fmla="*/ 68 w 197"/>
                <a:gd name="T25" fmla="*/ 7 h 161"/>
                <a:gd name="T26" fmla="*/ 83 w 197"/>
                <a:gd name="T27" fmla="*/ 3 h 161"/>
                <a:gd name="T28" fmla="*/ 87 w 197"/>
                <a:gd name="T29" fmla="*/ 17 h 161"/>
                <a:gd name="T30" fmla="*/ 63 w 197"/>
                <a:gd name="T31" fmla="*/ 61 h 161"/>
                <a:gd name="T32" fmla="*/ 132 w 197"/>
                <a:gd name="T33" fmla="*/ 61 h 161"/>
                <a:gd name="T34" fmla="*/ 108 w 197"/>
                <a:gd name="T35" fmla="*/ 17 h 161"/>
                <a:gd name="T36" fmla="*/ 112 w 197"/>
                <a:gd name="T37" fmla="*/ 3 h 161"/>
                <a:gd name="T38" fmla="*/ 126 w 197"/>
                <a:gd name="T39" fmla="*/ 7 h 161"/>
                <a:gd name="T40" fmla="*/ 156 w 197"/>
                <a:gd name="T41" fmla="*/ 60 h 161"/>
                <a:gd name="T42" fmla="*/ 157 w 197"/>
                <a:gd name="T43" fmla="*/ 61 h 161"/>
                <a:gd name="T44" fmla="*/ 181 w 197"/>
                <a:gd name="T45" fmla="*/ 61 h 161"/>
                <a:gd name="T46" fmla="*/ 197 w 197"/>
                <a:gd name="T47" fmla="*/ 76 h 161"/>
                <a:gd name="T48" fmla="*/ 186 w 197"/>
                <a:gd name="T49" fmla="*/ 92 h 161"/>
                <a:gd name="T50" fmla="*/ 69 w 197"/>
                <a:gd name="T51" fmla="*/ 133 h 161"/>
                <a:gd name="T52" fmla="*/ 60 w 197"/>
                <a:gd name="T53" fmla="*/ 98 h 161"/>
                <a:gd name="T54" fmla="*/ 49 w 197"/>
                <a:gd name="T55" fmla="*/ 92 h 161"/>
                <a:gd name="T56" fmla="*/ 43 w 197"/>
                <a:gd name="T57" fmla="*/ 102 h 161"/>
                <a:gd name="T58" fmla="*/ 53 w 197"/>
                <a:gd name="T59" fmla="*/ 137 h 161"/>
                <a:gd name="T60" fmla="*/ 63 w 197"/>
                <a:gd name="T61" fmla="*/ 143 h 161"/>
                <a:gd name="T62" fmla="*/ 69 w 197"/>
                <a:gd name="T63" fmla="*/ 133 h 161"/>
                <a:gd name="T64" fmla="*/ 107 w 197"/>
                <a:gd name="T65" fmla="*/ 99 h 161"/>
                <a:gd name="T66" fmla="*/ 99 w 197"/>
                <a:gd name="T67" fmla="*/ 91 h 161"/>
                <a:gd name="T68" fmla="*/ 90 w 197"/>
                <a:gd name="T69" fmla="*/ 99 h 161"/>
                <a:gd name="T70" fmla="*/ 90 w 197"/>
                <a:gd name="T71" fmla="*/ 135 h 161"/>
                <a:gd name="T72" fmla="*/ 99 w 197"/>
                <a:gd name="T73" fmla="*/ 143 h 161"/>
                <a:gd name="T74" fmla="*/ 107 w 197"/>
                <a:gd name="T75" fmla="*/ 135 h 161"/>
                <a:gd name="T76" fmla="*/ 107 w 197"/>
                <a:gd name="T77" fmla="*/ 99 h 161"/>
                <a:gd name="T78" fmla="*/ 135 w 197"/>
                <a:gd name="T79" fmla="*/ 143 h 161"/>
                <a:gd name="T80" fmla="*/ 145 w 197"/>
                <a:gd name="T81" fmla="*/ 137 h 161"/>
                <a:gd name="T82" fmla="*/ 155 w 197"/>
                <a:gd name="T83" fmla="*/ 102 h 161"/>
                <a:gd name="T84" fmla="*/ 149 w 197"/>
                <a:gd name="T85" fmla="*/ 92 h 161"/>
                <a:gd name="T86" fmla="*/ 138 w 197"/>
                <a:gd name="T87" fmla="*/ 98 h 161"/>
                <a:gd name="T88" fmla="*/ 128 w 197"/>
                <a:gd name="T89" fmla="*/ 133 h 161"/>
                <a:gd name="T90" fmla="*/ 135 w 197"/>
                <a:gd name="T91" fmla="*/ 14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7" h="161">
                  <a:moveTo>
                    <a:pt x="186" y="92"/>
                  </a:moveTo>
                  <a:cubicBezTo>
                    <a:pt x="186" y="94"/>
                    <a:pt x="186" y="96"/>
                    <a:pt x="185" y="98"/>
                  </a:cubicBezTo>
                  <a:cubicBezTo>
                    <a:pt x="173" y="141"/>
                    <a:pt x="173" y="141"/>
                    <a:pt x="173" y="141"/>
                  </a:cubicBezTo>
                  <a:cubicBezTo>
                    <a:pt x="170" y="153"/>
                    <a:pt x="157" y="161"/>
                    <a:pt x="144" y="161"/>
                  </a:cubicBezTo>
                  <a:cubicBezTo>
                    <a:pt x="55" y="161"/>
                    <a:pt x="55" y="161"/>
                    <a:pt x="55" y="161"/>
                  </a:cubicBezTo>
                  <a:cubicBezTo>
                    <a:pt x="42" y="161"/>
                    <a:pt x="29" y="153"/>
                    <a:pt x="26" y="141"/>
                  </a:cubicBezTo>
                  <a:cubicBezTo>
                    <a:pt x="15" y="98"/>
                    <a:pt x="15" y="98"/>
                    <a:pt x="15" y="98"/>
                  </a:cubicBezTo>
                  <a:cubicBezTo>
                    <a:pt x="14" y="96"/>
                    <a:pt x="14" y="95"/>
                    <a:pt x="14" y="93"/>
                  </a:cubicBezTo>
                  <a:cubicBezTo>
                    <a:pt x="6" y="92"/>
                    <a:pt x="0" y="85"/>
                    <a:pt x="0" y="76"/>
                  </a:cubicBezTo>
                  <a:cubicBezTo>
                    <a:pt x="0" y="67"/>
                    <a:pt x="8" y="61"/>
                    <a:pt x="16" y="61"/>
                  </a:cubicBezTo>
                  <a:cubicBezTo>
                    <a:pt x="38" y="61"/>
                    <a:pt x="38" y="61"/>
                    <a:pt x="38" y="61"/>
                  </a:cubicBezTo>
                  <a:cubicBezTo>
                    <a:pt x="38" y="61"/>
                    <a:pt x="38" y="61"/>
                    <a:pt x="38" y="60"/>
                  </a:cubicBezTo>
                  <a:cubicBezTo>
                    <a:pt x="68" y="7"/>
                    <a:pt x="68" y="7"/>
                    <a:pt x="68" y="7"/>
                  </a:cubicBezTo>
                  <a:cubicBezTo>
                    <a:pt x="71" y="2"/>
                    <a:pt x="78" y="0"/>
                    <a:pt x="83" y="3"/>
                  </a:cubicBezTo>
                  <a:cubicBezTo>
                    <a:pt x="88" y="6"/>
                    <a:pt x="90" y="12"/>
                    <a:pt x="87" y="17"/>
                  </a:cubicBezTo>
                  <a:cubicBezTo>
                    <a:pt x="63" y="61"/>
                    <a:pt x="63" y="61"/>
                    <a:pt x="63" y="61"/>
                  </a:cubicBezTo>
                  <a:cubicBezTo>
                    <a:pt x="132" y="61"/>
                    <a:pt x="132" y="61"/>
                    <a:pt x="132" y="61"/>
                  </a:cubicBezTo>
                  <a:cubicBezTo>
                    <a:pt x="108" y="17"/>
                    <a:pt x="108" y="17"/>
                    <a:pt x="108" y="17"/>
                  </a:cubicBezTo>
                  <a:cubicBezTo>
                    <a:pt x="105" y="12"/>
                    <a:pt x="107" y="6"/>
                    <a:pt x="112" y="3"/>
                  </a:cubicBezTo>
                  <a:cubicBezTo>
                    <a:pt x="117" y="0"/>
                    <a:pt x="123" y="2"/>
                    <a:pt x="126" y="7"/>
                  </a:cubicBezTo>
                  <a:cubicBezTo>
                    <a:pt x="156" y="60"/>
                    <a:pt x="156" y="60"/>
                    <a:pt x="156" y="60"/>
                  </a:cubicBezTo>
                  <a:cubicBezTo>
                    <a:pt x="156" y="61"/>
                    <a:pt x="156" y="61"/>
                    <a:pt x="157" y="61"/>
                  </a:cubicBezTo>
                  <a:cubicBezTo>
                    <a:pt x="181" y="61"/>
                    <a:pt x="181" y="61"/>
                    <a:pt x="181" y="61"/>
                  </a:cubicBezTo>
                  <a:cubicBezTo>
                    <a:pt x="190" y="61"/>
                    <a:pt x="197" y="67"/>
                    <a:pt x="197" y="76"/>
                  </a:cubicBezTo>
                  <a:cubicBezTo>
                    <a:pt x="197" y="84"/>
                    <a:pt x="192" y="90"/>
                    <a:pt x="186" y="92"/>
                  </a:cubicBezTo>
                  <a:close/>
                  <a:moveTo>
                    <a:pt x="69" y="133"/>
                  </a:moveTo>
                  <a:cubicBezTo>
                    <a:pt x="60" y="98"/>
                    <a:pt x="60" y="98"/>
                    <a:pt x="60" y="98"/>
                  </a:cubicBezTo>
                  <a:cubicBezTo>
                    <a:pt x="58" y="94"/>
                    <a:pt x="54" y="91"/>
                    <a:pt x="49" y="92"/>
                  </a:cubicBezTo>
                  <a:cubicBezTo>
                    <a:pt x="44" y="93"/>
                    <a:pt x="42" y="98"/>
                    <a:pt x="43" y="102"/>
                  </a:cubicBezTo>
                  <a:cubicBezTo>
                    <a:pt x="53" y="137"/>
                    <a:pt x="53" y="137"/>
                    <a:pt x="53" y="137"/>
                  </a:cubicBezTo>
                  <a:cubicBezTo>
                    <a:pt x="54" y="141"/>
                    <a:pt x="59" y="144"/>
                    <a:pt x="63" y="143"/>
                  </a:cubicBezTo>
                  <a:cubicBezTo>
                    <a:pt x="68" y="141"/>
                    <a:pt x="71" y="137"/>
                    <a:pt x="69" y="133"/>
                  </a:cubicBezTo>
                  <a:close/>
                  <a:moveTo>
                    <a:pt x="107" y="99"/>
                  </a:moveTo>
                  <a:cubicBezTo>
                    <a:pt x="107" y="95"/>
                    <a:pt x="103" y="91"/>
                    <a:pt x="99" y="91"/>
                  </a:cubicBezTo>
                  <a:cubicBezTo>
                    <a:pt x="94" y="91"/>
                    <a:pt x="90" y="95"/>
                    <a:pt x="90" y="99"/>
                  </a:cubicBezTo>
                  <a:cubicBezTo>
                    <a:pt x="90" y="135"/>
                    <a:pt x="90" y="135"/>
                    <a:pt x="90" y="135"/>
                  </a:cubicBezTo>
                  <a:cubicBezTo>
                    <a:pt x="90" y="140"/>
                    <a:pt x="94" y="143"/>
                    <a:pt x="99" y="143"/>
                  </a:cubicBezTo>
                  <a:cubicBezTo>
                    <a:pt x="103" y="143"/>
                    <a:pt x="107" y="140"/>
                    <a:pt x="107" y="135"/>
                  </a:cubicBezTo>
                  <a:lnTo>
                    <a:pt x="107" y="99"/>
                  </a:lnTo>
                  <a:close/>
                  <a:moveTo>
                    <a:pt x="135" y="143"/>
                  </a:moveTo>
                  <a:cubicBezTo>
                    <a:pt x="139" y="144"/>
                    <a:pt x="144" y="141"/>
                    <a:pt x="145" y="137"/>
                  </a:cubicBezTo>
                  <a:cubicBezTo>
                    <a:pt x="155" y="102"/>
                    <a:pt x="155" y="102"/>
                    <a:pt x="155" y="102"/>
                  </a:cubicBezTo>
                  <a:cubicBezTo>
                    <a:pt x="156" y="98"/>
                    <a:pt x="154" y="93"/>
                    <a:pt x="149" y="92"/>
                  </a:cubicBezTo>
                  <a:cubicBezTo>
                    <a:pt x="144" y="91"/>
                    <a:pt x="140" y="94"/>
                    <a:pt x="138" y="98"/>
                  </a:cubicBezTo>
                  <a:cubicBezTo>
                    <a:pt x="128" y="133"/>
                    <a:pt x="128" y="133"/>
                    <a:pt x="128" y="133"/>
                  </a:cubicBezTo>
                  <a:cubicBezTo>
                    <a:pt x="127" y="137"/>
                    <a:pt x="130" y="141"/>
                    <a:pt x="135" y="1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7">
              <a:extLst>
                <a:ext uri="{FF2B5EF4-FFF2-40B4-BE49-F238E27FC236}">
                  <a16:creationId xmlns:a16="http://schemas.microsoft.com/office/drawing/2014/main" id="{F524225B-7677-4EC7-9D3B-51AC3A27B4BA}"/>
                </a:ext>
              </a:extLst>
            </p:cNvPr>
            <p:cNvSpPr>
              <a:spLocks noEditPoints="1"/>
            </p:cNvSpPr>
            <p:nvPr userDrawn="1"/>
          </p:nvSpPr>
          <p:spPr bwMode="auto">
            <a:xfrm rot="20058153" flipH="1" flipV="1">
              <a:off x="10444224" y="2482855"/>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0" name="Freeform 10">
              <a:extLst>
                <a:ext uri="{FF2B5EF4-FFF2-40B4-BE49-F238E27FC236}">
                  <a16:creationId xmlns:a16="http://schemas.microsoft.com/office/drawing/2014/main" id="{9E654AE3-A710-442A-B96F-EB542F46E07A}"/>
                </a:ext>
              </a:extLst>
            </p:cNvPr>
            <p:cNvSpPr>
              <a:spLocks noEditPoints="1"/>
            </p:cNvSpPr>
            <p:nvPr userDrawn="1"/>
          </p:nvSpPr>
          <p:spPr bwMode="auto">
            <a:xfrm rot="18356885" flipH="1" flipV="1">
              <a:off x="1667071" y="-59064"/>
              <a:ext cx="566738" cy="752475"/>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1" name="Freeform 12">
              <a:extLst>
                <a:ext uri="{FF2B5EF4-FFF2-40B4-BE49-F238E27FC236}">
                  <a16:creationId xmlns:a16="http://schemas.microsoft.com/office/drawing/2014/main" id="{82B813D0-1A86-411F-B71F-6F791B82CCB7}"/>
                </a:ext>
              </a:extLst>
            </p:cNvPr>
            <p:cNvSpPr>
              <a:spLocks noEditPoints="1"/>
            </p:cNvSpPr>
            <p:nvPr userDrawn="1"/>
          </p:nvSpPr>
          <p:spPr bwMode="auto">
            <a:xfrm rot="19786341" flipH="1" flipV="1">
              <a:off x="10209714" y="3389815"/>
              <a:ext cx="946467" cy="852618"/>
            </a:xfrm>
            <a:custGeom>
              <a:avLst/>
              <a:gdLst>
                <a:gd name="T0" fmla="*/ 8 w 200"/>
                <a:gd name="T1" fmla="*/ 180 h 180"/>
                <a:gd name="T2" fmla="*/ 8 w 200"/>
                <a:gd name="T3" fmla="*/ 164 h 180"/>
                <a:gd name="T4" fmla="*/ 20 w 200"/>
                <a:gd name="T5" fmla="*/ 100 h 180"/>
                <a:gd name="T6" fmla="*/ 32 w 200"/>
                <a:gd name="T7" fmla="*/ 164 h 180"/>
                <a:gd name="T8" fmla="*/ 80 w 200"/>
                <a:gd name="T9" fmla="*/ 96 h 180"/>
                <a:gd name="T10" fmla="*/ 88 w 200"/>
                <a:gd name="T11" fmla="*/ 164 h 180"/>
                <a:gd name="T12" fmla="*/ 172 w 200"/>
                <a:gd name="T13" fmla="*/ 100 h 180"/>
                <a:gd name="T14" fmla="*/ 184 w 200"/>
                <a:gd name="T15" fmla="*/ 164 h 180"/>
                <a:gd name="T16" fmla="*/ 200 w 200"/>
                <a:gd name="T17" fmla="*/ 172 h 180"/>
                <a:gd name="T18" fmla="*/ 96 w 200"/>
                <a:gd name="T19" fmla="*/ 129 h 180"/>
                <a:gd name="T20" fmla="*/ 129 w 200"/>
                <a:gd name="T21" fmla="*/ 102 h 180"/>
                <a:gd name="T22" fmla="*/ 96 w 200"/>
                <a:gd name="T23" fmla="*/ 129 h 180"/>
                <a:gd name="T24" fmla="*/ 131 w 200"/>
                <a:gd name="T25" fmla="*/ 152 h 180"/>
                <a:gd name="T26" fmla="*/ 158 w 200"/>
                <a:gd name="T27" fmla="*/ 119 h 180"/>
                <a:gd name="T28" fmla="*/ 100 w 200"/>
                <a:gd name="T29" fmla="*/ 149 h 180"/>
                <a:gd name="T30" fmla="*/ 151 w 200"/>
                <a:gd name="T31" fmla="*/ 104 h 180"/>
                <a:gd name="T32" fmla="*/ 100 w 200"/>
                <a:gd name="T33" fmla="*/ 149 h 180"/>
                <a:gd name="T34" fmla="*/ 64 w 200"/>
                <a:gd name="T35" fmla="*/ 102 h 180"/>
                <a:gd name="T36" fmla="*/ 68 w 200"/>
                <a:gd name="T37" fmla="*/ 116 h 180"/>
                <a:gd name="T38" fmla="*/ 71 w 200"/>
                <a:gd name="T39" fmla="*/ 146 h 180"/>
                <a:gd name="T40" fmla="*/ 57 w 200"/>
                <a:gd name="T41" fmla="*/ 146 h 180"/>
                <a:gd name="T42" fmla="*/ 60 w 200"/>
                <a:gd name="T43" fmla="*/ 115 h 180"/>
                <a:gd name="T44" fmla="*/ 181 w 200"/>
                <a:gd name="T45" fmla="*/ 92 h 180"/>
                <a:gd name="T46" fmla="*/ 163 w 200"/>
                <a:gd name="T47" fmla="*/ 76 h 180"/>
                <a:gd name="T48" fmla="*/ 134 w 200"/>
                <a:gd name="T49" fmla="*/ 76 h 180"/>
                <a:gd name="T50" fmla="*/ 116 w 200"/>
                <a:gd name="T51" fmla="*/ 92 h 180"/>
                <a:gd name="T52" fmla="*/ 99 w 200"/>
                <a:gd name="T53" fmla="*/ 76 h 180"/>
                <a:gd name="T54" fmla="*/ 69 w 200"/>
                <a:gd name="T55" fmla="*/ 76 h 180"/>
                <a:gd name="T56" fmla="*/ 51 w 200"/>
                <a:gd name="T57" fmla="*/ 92 h 180"/>
                <a:gd name="T58" fmla="*/ 34 w 200"/>
                <a:gd name="T59" fmla="*/ 76 h 180"/>
                <a:gd name="T60" fmla="*/ 4 w 200"/>
                <a:gd name="T61" fmla="*/ 76 h 180"/>
                <a:gd name="T62" fmla="*/ 4 w 200"/>
                <a:gd name="T63" fmla="*/ 72 h 180"/>
                <a:gd name="T64" fmla="*/ 196 w 200"/>
                <a:gd name="T65" fmla="*/ 76 h 180"/>
                <a:gd name="T66" fmla="*/ 181 w 200"/>
                <a:gd name="T67" fmla="*/ 92 h 180"/>
                <a:gd name="T68" fmla="*/ 177 w 200"/>
                <a:gd name="T69" fmla="*/ 12 h 180"/>
                <a:gd name="T70" fmla="*/ 4 w 200"/>
                <a:gd name="T71" fmla="*/ 68 h 180"/>
                <a:gd name="T72" fmla="*/ 164 w 200"/>
                <a:gd name="T73" fmla="*/ 64 h 180"/>
                <a:gd name="T74" fmla="*/ 160 w 200"/>
                <a:gd name="T75" fmla="*/ 16 h 180"/>
                <a:gd name="T76" fmla="*/ 164 w 200"/>
                <a:gd name="T77" fmla="*/ 64 h 180"/>
                <a:gd name="T78" fmla="*/ 140 w 200"/>
                <a:gd name="T79" fmla="*/ 64 h 180"/>
                <a:gd name="T80" fmla="*/ 124 w 200"/>
                <a:gd name="T81" fmla="*/ 16 h 180"/>
                <a:gd name="T82" fmla="*/ 96 w 200"/>
                <a:gd name="T83" fmla="*/ 64 h 180"/>
                <a:gd name="T84" fmla="*/ 104 w 200"/>
                <a:gd name="T85" fmla="*/ 16 h 180"/>
                <a:gd name="T86" fmla="*/ 96 w 200"/>
                <a:gd name="T87" fmla="*/ 64 h 180"/>
                <a:gd name="T88" fmla="*/ 76 w 200"/>
                <a:gd name="T89" fmla="*/ 16 h 180"/>
                <a:gd name="T90" fmla="*/ 60 w 200"/>
                <a:gd name="T91" fmla="*/ 64 h 180"/>
                <a:gd name="T92" fmla="*/ 36 w 200"/>
                <a:gd name="T93" fmla="*/ 64 h 180"/>
                <a:gd name="T94" fmla="*/ 40 w 200"/>
                <a:gd name="T95" fmla="*/ 16 h 180"/>
                <a:gd name="T96" fmla="*/ 36 w 200"/>
                <a:gd name="T97" fmla="*/ 64 h 180"/>
                <a:gd name="T98" fmla="*/ 180 w 200"/>
                <a:gd name="T99" fmla="*/ 0 h 180"/>
                <a:gd name="T100" fmla="*/ 20 w 200"/>
                <a:gd name="T101"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180">
                  <a:moveTo>
                    <a:pt x="192" y="180"/>
                  </a:moveTo>
                  <a:cubicBezTo>
                    <a:pt x="8" y="180"/>
                    <a:pt x="8" y="180"/>
                    <a:pt x="8" y="180"/>
                  </a:cubicBezTo>
                  <a:cubicBezTo>
                    <a:pt x="3" y="180"/>
                    <a:pt x="0" y="177"/>
                    <a:pt x="0" y="172"/>
                  </a:cubicBezTo>
                  <a:cubicBezTo>
                    <a:pt x="0" y="168"/>
                    <a:pt x="3" y="164"/>
                    <a:pt x="8" y="164"/>
                  </a:cubicBezTo>
                  <a:cubicBezTo>
                    <a:pt x="20" y="164"/>
                    <a:pt x="20" y="164"/>
                    <a:pt x="20" y="164"/>
                  </a:cubicBezTo>
                  <a:cubicBezTo>
                    <a:pt x="20" y="100"/>
                    <a:pt x="20" y="100"/>
                    <a:pt x="20" y="100"/>
                  </a:cubicBezTo>
                  <a:cubicBezTo>
                    <a:pt x="32" y="100"/>
                    <a:pt x="32" y="100"/>
                    <a:pt x="32" y="100"/>
                  </a:cubicBezTo>
                  <a:cubicBezTo>
                    <a:pt x="32" y="164"/>
                    <a:pt x="32" y="164"/>
                    <a:pt x="32" y="164"/>
                  </a:cubicBezTo>
                  <a:cubicBezTo>
                    <a:pt x="80" y="164"/>
                    <a:pt x="80" y="164"/>
                    <a:pt x="80" y="164"/>
                  </a:cubicBezTo>
                  <a:cubicBezTo>
                    <a:pt x="80" y="96"/>
                    <a:pt x="80" y="96"/>
                    <a:pt x="80" y="96"/>
                  </a:cubicBezTo>
                  <a:cubicBezTo>
                    <a:pt x="88" y="96"/>
                    <a:pt x="88" y="96"/>
                    <a:pt x="88" y="96"/>
                  </a:cubicBezTo>
                  <a:cubicBezTo>
                    <a:pt x="88" y="164"/>
                    <a:pt x="88" y="164"/>
                    <a:pt x="88" y="164"/>
                  </a:cubicBezTo>
                  <a:cubicBezTo>
                    <a:pt x="172" y="164"/>
                    <a:pt x="172" y="164"/>
                    <a:pt x="172" y="164"/>
                  </a:cubicBezTo>
                  <a:cubicBezTo>
                    <a:pt x="172" y="100"/>
                    <a:pt x="172" y="100"/>
                    <a:pt x="172" y="100"/>
                  </a:cubicBezTo>
                  <a:cubicBezTo>
                    <a:pt x="184" y="100"/>
                    <a:pt x="184" y="100"/>
                    <a:pt x="184" y="100"/>
                  </a:cubicBezTo>
                  <a:cubicBezTo>
                    <a:pt x="184" y="164"/>
                    <a:pt x="184" y="164"/>
                    <a:pt x="184" y="164"/>
                  </a:cubicBezTo>
                  <a:cubicBezTo>
                    <a:pt x="192" y="164"/>
                    <a:pt x="192" y="164"/>
                    <a:pt x="192" y="164"/>
                  </a:cubicBezTo>
                  <a:cubicBezTo>
                    <a:pt x="196" y="164"/>
                    <a:pt x="200" y="168"/>
                    <a:pt x="200" y="172"/>
                  </a:cubicBezTo>
                  <a:cubicBezTo>
                    <a:pt x="200" y="177"/>
                    <a:pt x="196" y="180"/>
                    <a:pt x="192" y="180"/>
                  </a:cubicBezTo>
                  <a:close/>
                  <a:moveTo>
                    <a:pt x="96" y="129"/>
                  </a:moveTo>
                  <a:cubicBezTo>
                    <a:pt x="126" y="99"/>
                    <a:pt x="126" y="99"/>
                    <a:pt x="126" y="99"/>
                  </a:cubicBezTo>
                  <a:cubicBezTo>
                    <a:pt x="129" y="102"/>
                    <a:pt x="129" y="102"/>
                    <a:pt x="129" y="102"/>
                  </a:cubicBezTo>
                  <a:cubicBezTo>
                    <a:pt x="99" y="132"/>
                    <a:pt x="99" y="132"/>
                    <a:pt x="99" y="132"/>
                  </a:cubicBezTo>
                  <a:lnTo>
                    <a:pt x="96" y="129"/>
                  </a:lnTo>
                  <a:close/>
                  <a:moveTo>
                    <a:pt x="161" y="122"/>
                  </a:moveTo>
                  <a:cubicBezTo>
                    <a:pt x="131" y="152"/>
                    <a:pt x="131" y="152"/>
                    <a:pt x="131" y="152"/>
                  </a:cubicBezTo>
                  <a:cubicBezTo>
                    <a:pt x="128" y="149"/>
                    <a:pt x="128" y="149"/>
                    <a:pt x="128" y="149"/>
                  </a:cubicBezTo>
                  <a:cubicBezTo>
                    <a:pt x="158" y="119"/>
                    <a:pt x="158" y="119"/>
                    <a:pt x="158" y="119"/>
                  </a:cubicBezTo>
                  <a:lnTo>
                    <a:pt x="161" y="122"/>
                  </a:lnTo>
                  <a:close/>
                  <a:moveTo>
                    <a:pt x="100" y="149"/>
                  </a:moveTo>
                  <a:cubicBezTo>
                    <a:pt x="148" y="101"/>
                    <a:pt x="148" y="101"/>
                    <a:pt x="148" y="101"/>
                  </a:cubicBezTo>
                  <a:cubicBezTo>
                    <a:pt x="151" y="104"/>
                    <a:pt x="151" y="104"/>
                    <a:pt x="151" y="104"/>
                  </a:cubicBezTo>
                  <a:cubicBezTo>
                    <a:pt x="103" y="152"/>
                    <a:pt x="103" y="152"/>
                    <a:pt x="103" y="152"/>
                  </a:cubicBezTo>
                  <a:lnTo>
                    <a:pt x="100" y="149"/>
                  </a:lnTo>
                  <a:close/>
                  <a:moveTo>
                    <a:pt x="57" y="110"/>
                  </a:moveTo>
                  <a:cubicBezTo>
                    <a:pt x="57" y="106"/>
                    <a:pt x="60" y="102"/>
                    <a:pt x="64" y="102"/>
                  </a:cubicBezTo>
                  <a:cubicBezTo>
                    <a:pt x="68" y="102"/>
                    <a:pt x="71" y="106"/>
                    <a:pt x="71" y="110"/>
                  </a:cubicBezTo>
                  <a:cubicBezTo>
                    <a:pt x="71" y="112"/>
                    <a:pt x="70" y="114"/>
                    <a:pt x="68" y="116"/>
                  </a:cubicBezTo>
                  <a:cubicBezTo>
                    <a:pt x="68" y="140"/>
                    <a:pt x="68" y="140"/>
                    <a:pt x="68" y="140"/>
                  </a:cubicBezTo>
                  <a:cubicBezTo>
                    <a:pt x="70" y="141"/>
                    <a:pt x="71" y="143"/>
                    <a:pt x="71" y="146"/>
                  </a:cubicBezTo>
                  <a:cubicBezTo>
                    <a:pt x="71" y="150"/>
                    <a:pt x="68" y="153"/>
                    <a:pt x="64" y="153"/>
                  </a:cubicBezTo>
                  <a:cubicBezTo>
                    <a:pt x="60" y="153"/>
                    <a:pt x="57" y="150"/>
                    <a:pt x="57" y="146"/>
                  </a:cubicBezTo>
                  <a:cubicBezTo>
                    <a:pt x="57" y="143"/>
                    <a:pt x="58" y="141"/>
                    <a:pt x="60" y="140"/>
                  </a:cubicBezTo>
                  <a:cubicBezTo>
                    <a:pt x="60" y="115"/>
                    <a:pt x="60" y="115"/>
                    <a:pt x="60" y="115"/>
                  </a:cubicBezTo>
                  <a:cubicBezTo>
                    <a:pt x="58" y="114"/>
                    <a:pt x="57" y="112"/>
                    <a:pt x="57" y="110"/>
                  </a:cubicBezTo>
                  <a:close/>
                  <a:moveTo>
                    <a:pt x="181" y="92"/>
                  </a:moveTo>
                  <a:cubicBezTo>
                    <a:pt x="173" y="92"/>
                    <a:pt x="167" y="85"/>
                    <a:pt x="166" y="76"/>
                  </a:cubicBezTo>
                  <a:cubicBezTo>
                    <a:pt x="163" y="76"/>
                    <a:pt x="163" y="76"/>
                    <a:pt x="163" y="76"/>
                  </a:cubicBezTo>
                  <a:cubicBezTo>
                    <a:pt x="163" y="85"/>
                    <a:pt x="156" y="92"/>
                    <a:pt x="148" y="92"/>
                  </a:cubicBezTo>
                  <a:cubicBezTo>
                    <a:pt x="141" y="92"/>
                    <a:pt x="134" y="85"/>
                    <a:pt x="134" y="76"/>
                  </a:cubicBezTo>
                  <a:cubicBezTo>
                    <a:pt x="131" y="76"/>
                    <a:pt x="131" y="76"/>
                    <a:pt x="131" y="76"/>
                  </a:cubicBezTo>
                  <a:cubicBezTo>
                    <a:pt x="130" y="85"/>
                    <a:pt x="124" y="92"/>
                    <a:pt x="116" y="92"/>
                  </a:cubicBezTo>
                  <a:cubicBezTo>
                    <a:pt x="108" y="92"/>
                    <a:pt x="102" y="85"/>
                    <a:pt x="101" y="76"/>
                  </a:cubicBezTo>
                  <a:cubicBezTo>
                    <a:pt x="99" y="76"/>
                    <a:pt x="99" y="76"/>
                    <a:pt x="99" y="76"/>
                  </a:cubicBezTo>
                  <a:cubicBezTo>
                    <a:pt x="98" y="85"/>
                    <a:pt x="92" y="92"/>
                    <a:pt x="84" y="92"/>
                  </a:cubicBezTo>
                  <a:cubicBezTo>
                    <a:pt x="76" y="92"/>
                    <a:pt x="69" y="85"/>
                    <a:pt x="69" y="76"/>
                  </a:cubicBezTo>
                  <a:cubicBezTo>
                    <a:pt x="66" y="76"/>
                    <a:pt x="66" y="76"/>
                    <a:pt x="66" y="76"/>
                  </a:cubicBezTo>
                  <a:cubicBezTo>
                    <a:pt x="66" y="85"/>
                    <a:pt x="59" y="92"/>
                    <a:pt x="51" y="92"/>
                  </a:cubicBezTo>
                  <a:cubicBezTo>
                    <a:pt x="44" y="92"/>
                    <a:pt x="37" y="85"/>
                    <a:pt x="37" y="76"/>
                  </a:cubicBezTo>
                  <a:cubicBezTo>
                    <a:pt x="34" y="76"/>
                    <a:pt x="34" y="76"/>
                    <a:pt x="34" y="76"/>
                  </a:cubicBezTo>
                  <a:cubicBezTo>
                    <a:pt x="33" y="85"/>
                    <a:pt x="27" y="92"/>
                    <a:pt x="19" y="92"/>
                  </a:cubicBezTo>
                  <a:cubicBezTo>
                    <a:pt x="11" y="92"/>
                    <a:pt x="5" y="85"/>
                    <a:pt x="4" y="76"/>
                  </a:cubicBezTo>
                  <a:cubicBezTo>
                    <a:pt x="4" y="76"/>
                    <a:pt x="4" y="76"/>
                    <a:pt x="4" y="76"/>
                  </a:cubicBezTo>
                  <a:cubicBezTo>
                    <a:pt x="4" y="72"/>
                    <a:pt x="4" y="72"/>
                    <a:pt x="4" y="72"/>
                  </a:cubicBezTo>
                  <a:cubicBezTo>
                    <a:pt x="196" y="72"/>
                    <a:pt x="196" y="72"/>
                    <a:pt x="196" y="72"/>
                  </a:cubicBezTo>
                  <a:cubicBezTo>
                    <a:pt x="196" y="76"/>
                    <a:pt x="196" y="76"/>
                    <a:pt x="196" y="76"/>
                  </a:cubicBezTo>
                  <a:cubicBezTo>
                    <a:pt x="196" y="76"/>
                    <a:pt x="196" y="76"/>
                    <a:pt x="196" y="76"/>
                  </a:cubicBezTo>
                  <a:cubicBezTo>
                    <a:pt x="195" y="85"/>
                    <a:pt x="189" y="92"/>
                    <a:pt x="181" y="92"/>
                  </a:cubicBezTo>
                  <a:close/>
                  <a:moveTo>
                    <a:pt x="22" y="12"/>
                  </a:moveTo>
                  <a:cubicBezTo>
                    <a:pt x="177" y="12"/>
                    <a:pt x="177" y="12"/>
                    <a:pt x="177" y="12"/>
                  </a:cubicBezTo>
                  <a:cubicBezTo>
                    <a:pt x="196" y="68"/>
                    <a:pt x="196" y="68"/>
                    <a:pt x="196" y="68"/>
                  </a:cubicBezTo>
                  <a:cubicBezTo>
                    <a:pt x="4" y="68"/>
                    <a:pt x="4" y="68"/>
                    <a:pt x="4" y="68"/>
                  </a:cubicBezTo>
                  <a:lnTo>
                    <a:pt x="22" y="12"/>
                  </a:lnTo>
                  <a:close/>
                  <a:moveTo>
                    <a:pt x="164" y="64"/>
                  </a:moveTo>
                  <a:cubicBezTo>
                    <a:pt x="172" y="64"/>
                    <a:pt x="172" y="64"/>
                    <a:pt x="172" y="64"/>
                  </a:cubicBezTo>
                  <a:cubicBezTo>
                    <a:pt x="160" y="16"/>
                    <a:pt x="160" y="16"/>
                    <a:pt x="160" y="16"/>
                  </a:cubicBezTo>
                  <a:cubicBezTo>
                    <a:pt x="152" y="16"/>
                    <a:pt x="152" y="16"/>
                    <a:pt x="152" y="16"/>
                  </a:cubicBezTo>
                  <a:lnTo>
                    <a:pt x="164" y="64"/>
                  </a:lnTo>
                  <a:close/>
                  <a:moveTo>
                    <a:pt x="132" y="64"/>
                  </a:moveTo>
                  <a:cubicBezTo>
                    <a:pt x="140" y="64"/>
                    <a:pt x="140" y="64"/>
                    <a:pt x="140" y="64"/>
                  </a:cubicBezTo>
                  <a:cubicBezTo>
                    <a:pt x="132" y="16"/>
                    <a:pt x="132" y="16"/>
                    <a:pt x="132" y="16"/>
                  </a:cubicBezTo>
                  <a:cubicBezTo>
                    <a:pt x="124" y="16"/>
                    <a:pt x="124" y="16"/>
                    <a:pt x="124" y="16"/>
                  </a:cubicBezTo>
                  <a:lnTo>
                    <a:pt x="132" y="64"/>
                  </a:lnTo>
                  <a:close/>
                  <a:moveTo>
                    <a:pt x="96" y="64"/>
                  </a:moveTo>
                  <a:cubicBezTo>
                    <a:pt x="104" y="64"/>
                    <a:pt x="104" y="64"/>
                    <a:pt x="104" y="64"/>
                  </a:cubicBezTo>
                  <a:cubicBezTo>
                    <a:pt x="104" y="16"/>
                    <a:pt x="104" y="16"/>
                    <a:pt x="104" y="16"/>
                  </a:cubicBezTo>
                  <a:cubicBezTo>
                    <a:pt x="96" y="16"/>
                    <a:pt x="96" y="16"/>
                    <a:pt x="96" y="16"/>
                  </a:cubicBezTo>
                  <a:lnTo>
                    <a:pt x="96" y="64"/>
                  </a:lnTo>
                  <a:close/>
                  <a:moveTo>
                    <a:pt x="68" y="64"/>
                  </a:moveTo>
                  <a:cubicBezTo>
                    <a:pt x="76" y="16"/>
                    <a:pt x="76" y="16"/>
                    <a:pt x="76" y="16"/>
                  </a:cubicBezTo>
                  <a:cubicBezTo>
                    <a:pt x="68" y="16"/>
                    <a:pt x="68" y="16"/>
                    <a:pt x="68" y="16"/>
                  </a:cubicBezTo>
                  <a:cubicBezTo>
                    <a:pt x="60" y="64"/>
                    <a:pt x="60" y="64"/>
                    <a:pt x="60" y="64"/>
                  </a:cubicBezTo>
                  <a:lnTo>
                    <a:pt x="68" y="64"/>
                  </a:lnTo>
                  <a:close/>
                  <a:moveTo>
                    <a:pt x="36" y="64"/>
                  </a:moveTo>
                  <a:cubicBezTo>
                    <a:pt x="48" y="16"/>
                    <a:pt x="48" y="16"/>
                    <a:pt x="48" y="16"/>
                  </a:cubicBezTo>
                  <a:cubicBezTo>
                    <a:pt x="40" y="16"/>
                    <a:pt x="40" y="16"/>
                    <a:pt x="40" y="16"/>
                  </a:cubicBezTo>
                  <a:cubicBezTo>
                    <a:pt x="28" y="64"/>
                    <a:pt x="28" y="64"/>
                    <a:pt x="28" y="64"/>
                  </a:cubicBezTo>
                  <a:lnTo>
                    <a:pt x="36" y="64"/>
                  </a:lnTo>
                  <a:close/>
                  <a:moveTo>
                    <a:pt x="20" y="0"/>
                  </a:moveTo>
                  <a:cubicBezTo>
                    <a:pt x="180" y="0"/>
                    <a:pt x="180" y="0"/>
                    <a:pt x="180" y="0"/>
                  </a:cubicBezTo>
                  <a:cubicBezTo>
                    <a:pt x="180" y="8"/>
                    <a:pt x="180" y="8"/>
                    <a:pt x="180" y="8"/>
                  </a:cubicBezTo>
                  <a:cubicBezTo>
                    <a:pt x="20" y="8"/>
                    <a:pt x="20" y="8"/>
                    <a:pt x="20" y="8"/>
                  </a:cubicBezTo>
                  <a:lnTo>
                    <a:pt x="20"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2" name="Freeform 14">
              <a:extLst>
                <a:ext uri="{FF2B5EF4-FFF2-40B4-BE49-F238E27FC236}">
                  <a16:creationId xmlns:a16="http://schemas.microsoft.com/office/drawing/2014/main" id="{1AF62993-31A5-4B86-B8EC-ADBB7497329B}"/>
                </a:ext>
              </a:extLst>
            </p:cNvPr>
            <p:cNvSpPr>
              <a:spLocks noEditPoints="1"/>
            </p:cNvSpPr>
            <p:nvPr userDrawn="1"/>
          </p:nvSpPr>
          <p:spPr bwMode="auto">
            <a:xfrm flipH="1" flipV="1">
              <a:off x="-185" y="61549"/>
              <a:ext cx="825242" cy="825242"/>
            </a:xfrm>
            <a:custGeom>
              <a:avLst/>
              <a:gdLst>
                <a:gd name="T0" fmla="*/ 99 w 197"/>
                <a:gd name="T1" fmla="*/ 197 h 197"/>
                <a:gd name="T2" fmla="*/ 197 w 197"/>
                <a:gd name="T3" fmla="*/ 98 h 197"/>
                <a:gd name="T4" fmla="*/ 99 w 197"/>
                <a:gd name="T5" fmla="*/ 0 h 197"/>
                <a:gd name="T6" fmla="*/ 29 w 197"/>
                <a:gd name="T7" fmla="*/ 29 h 197"/>
                <a:gd name="T8" fmla="*/ 29 w 197"/>
                <a:gd name="T9" fmla="*/ 169 h 197"/>
                <a:gd name="T10" fmla="*/ 99 w 197"/>
                <a:gd name="T11" fmla="*/ 17 h 197"/>
                <a:gd name="T12" fmla="*/ 180 w 197"/>
                <a:gd name="T13" fmla="*/ 98 h 197"/>
                <a:gd name="T14" fmla="*/ 99 w 197"/>
                <a:gd name="T15" fmla="*/ 181 h 197"/>
                <a:gd name="T16" fmla="*/ 17 w 197"/>
                <a:gd name="T17" fmla="*/ 99 h 197"/>
                <a:gd name="T18" fmla="*/ 36 w 197"/>
                <a:gd name="T19" fmla="*/ 118 h 197"/>
                <a:gd name="T20" fmla="*/ 56 w 197"/>
                <a:gd name="T21" fmla="*/ 145 h 197"/>
                <a:gd name="T22" fmla="*/ 41 w 197"/>
                <a:gd name="T23" fmla="*/ 117 h 197"/>
                <a:gd name="T24" fmla="*/ 39 w 197"/>
                <a:gd name="T25" fmla="*/ 95 h 197"/>
                <a:gd name="T26" fmla="*/ 99 w 197"/>
                <a:gd name="T27" fmla="*/ 39 h 197"/>
                <a:gd name="T28" fmla="*/ 143 w 197"/>
                <a:gd name="T29" fmla="*/ 59 h 197"/>
                <a:gd name="T30" fmla="*/ 150 w 197"/>
                <a:gd name="T31" fmla="*/ 71 h 197"/>
                <a:gd name="T32" fmla="*/ 158 w 197"/>
                <a:gd name="T33" fmla="*/ 92 h 197"/>
                <a:gd name="T34" fmla="*/ 157 w 197"/>
                <a:gd name="T35" fmla="*/ 114 h 197"/>
                <a:gd name="T36" fmla="*/ 136 w 197"/>
                <a:gd name="T37" fmla="*/ 125 h 197"/>
                <a:gd name="T38" fmla="*/ 131 w 197"/>
                <a:gd name="T39" fmla="*/ 67 h 197"/>
                <a:gd name="T40" fmla="*/ 117 w 197"/>
                <a:gd name="T41" fmla="*/ 57 h 197"/>
                <a:gd name="T42" fmla="*/ 95 w 197"/>
                <a:gd name="T43" fmla="*/ 54 h 197"/>
                <a:gd name="T44" fmla="*/ 53 w 197"/>
                <a:gd name="T45" fmla="*/ 99 h 197"/>
                <a:gd name="T46" fmla="*/ 71 w 197"/>
                <a:gd name="T47" fmla="*/ 131 h 197"/>
                <a:gd name="T48" fmla="*/ 59 w 197"/>
                <a:gd name="T49" fmla="*/ 99 h 197"/>
                <a:gd name="T50" fmla="*/ 94 w 197"/>
                <a:gd name="T51" fmla="*/ 59 h 197"/>
                <a:gd name="T52" fmla="*/ 115 w 197"/>
                <a:gd name="T53" fmla="*/ 63 h 197"/>
                <a:gd name="T54" fmla="*/ 138 w 197"/>
                <a:gd name="T55" fmla="*/ 99 h 197"/>
                <a:gd name="T56" fmla="*/ 111 w 197"/>
                <a:gd name="T57" fmla="*/ 99 h 197"/>
                <a:gd name="T58" fmla="*/ 99 w 197"/>
                <a:gd name="T59" fmla="*/ 88 h 197"/>
                <a:gd name="T60" fmla="*/ 98 w 197"/>
                <a:gd name="T61" fmla="*/ 111 h 197"/>
                <a:gd name="T62" fmla="*/ 152 w 197"/>
                <a:gd name="T63" fmla="*/ 153 h 197"/>
                <a:gd name="T64" fmla="*/ 150 w 197"/>
                <a:gd name="T65" fmla="*/ 139 h 197"/>
                <a:gd name="T66" fmla="*/ 172 w 197"/>
                <a:gd name="T67" fmla="*/ 103 h 197"/>
                <a:gd name="T68" fmla="*/ 156 w 197"/>
                <a:gd name="T69" fmla="*/ 67 h 197"/>
                <a:gd name="T70" fmla="*/ 150 w 197"/>
                <a:gd name="T71" fmla="*/ 55 h 197"/>
                <a:gd name="T72" fmla="*/ 145 w 197"/>
                <a:gd name="T73" fmla="*/ 52 h 197"/>
                <a:gd name="T74" fmla="*/ 52 w 197"/>
                <a:gd name="T75" fmla="*/ 52 h 197"/>
                <a:gd name="T76" fmla="*/ 25 w 197"/>
                <a:gd name="T77" fmla="*/ 106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197">
                  <a:moveTo>
                    <a:pt x="29" y="169"/>
                  </a:moveTo>
                  <a:cubicBezTo>
                    <a:pt x="48" y="188"/>
                    <a:pt x="73" y="197"/>
                    <a:pt x="99" y="197"/>
                  </a:cubicBezTo>
                  <a:cubicBezTo>
                    <a:pt x="124" y="197"/>
                    <a:pt x="149" y="188"/>
                    <a:pt x="168" y="169"/>
                  </a:cubicBezTo>
                  <a:cubicBezTo>
                    <a:pt x="188" y="149"/>
                    <a:pt x="197" y="124"/>
                    <a:pt x="197" y="98"/>
                  </a:cubicBezTo>
                  <a:cubicBezTo>
                    <a:pt x="197" y="73"/>
                    <a:pt x="187" y="48"/>
                    <a:pt x="168" y="29"/>
                  </a:cubicBezTo>
                  <a:cubicBezTo>
                    <a:pt x="149" y="10"/>
                    <a:pt x="124" y="0"/>
                    <a:pt x="99" y="0"/>
                  </a:cubicBezTo>
                  <a:cubicBezTo>
                    <a:pt x="99" y="0"/>
                    <a:pt x="99" y="0"/>
                    <a:pt x="99" y="0"/>
                  </a:cubicBezTo>
                  <a:cubicBezTo>
                    <a:pt x="73" y="0"/>
                    <a:pt x="48" y="10"/>
                    <a:pt x="29" y="29"/>
                  </a:cubicBezTo>
                  <a:cubicBezTo>
                    <a:pt x="10" y="48"/>
                    <a:pt x="0" y="74"/>
                    <a:pt x="0" y="99"/>
                  </a:cubicBezTo>
                  <a:cubicBezTo>
                    <a:pt x="0" y="124"/>
                    <a:pt x="10" y="149"/>
                    <a:pt x="29" y="169"/>
                  </a:cubicBezTo>
                  <a:close/>
                  <a:moveTo>
                    <a:pt x="41" y="41"/>
                  </a:moveTo>
                  <a:cubicBezTo>
                    <a:pt x="57" y="25"/>
                    <a:pt x="78" y="17"/>
                    <a:pt x="99" y="17"/>
                  </a:cubicBezTo>
                  <a:cubicBezTo>
                    <a:pt x="120" y="17"/>
                    <a:pt x="140" y="25"/>
                    <a:pt x="156" y="41"/>
                  </a:cubicBezTo>
                  <a:cubicBezTo>
                    <a:pt x="172" y="57"/>
                    <a:pt x="180" y="78"/>
                    <a:pt x="180" y="98"/>
                  </a:cubicBezTo>
                  <a:cubicBezTo>
                    <a:pt x="180" y="119"/>
                    <a:pt x="173" y="141"/>
                    <a:pt x="156" y="157"/>
                  </a:cubicBezTo>
                  <a:cubicBezTo>
                    <a:pt x="140" y="173"/>
                    <a:pt x="120" y="181"/>
                    <a:pt x="99" y="181"/>
                  </a:cubicBezTo>
                  <a:cubicBezTo>
                    <a:pt x="78" y="181"/>
                    <a:pt x="57" y="173"/>
                    <a:pt x="41" y="157"/>
                  </a:cubicBezTo>
                  <a:cubicBezTo>
                    <a:pt x="25" y="141"/>
                    <a:pt x="17" y="120"/>
                    <a:pt x="17" y="99"/>
                  </a:cubicBezTo>
                  <a:cubicBezTo>
                    <a:pt x="17" y="78"/>
                    <a:pt x="25" y="57"/>
                    <a:pt x="41" y="41"/>
                  </a:cubicBezTo>
                  <a:close/>
                  <a:moveTo>
                    <a:pt x="36" y="118"/>
                  </a:moveTo>
                  <a:cubicBezTo>
                    <a:pt x="39" y="128"/>
                    <a:pt x="44" y="137"/>
                    <a:pt x="52" y="145"/>
                  </a:cubicBezTo>
                  <a:cubicBezTo>
                    <a:pt x="53" y="146"/>
                    <a:pt x="55" y="146"/>
                    <a:pt x="56" y="145"/>
                  </a:cubicBezTo>
                  <a:cubicBezTo>
                    <a:pt x="57" y="144"/>
                    <a:pt x="57" y="142"/>
                    <a:pt x="56" y="141"/>
                  </a:cubicBezTo>
                  <a:cubicBezTo>
                    <a:pt x="49" y="134"/>
                    <a:pt x="44" y="126"/>
                    <a:pt x="41" y="117"/>
                  </a:cubicBezTo>
                  <a:cubicBezTo>
                    <a:pt x="45" y="115"/>
                    <a:pt x="48" y="111"/>
                    <a:pt x="48" y="106"/>
                  </a:cubicBezTo>
                  <a:cubicBezTo>
                    <a:pt x="48" y="101"/>
                    <a:pt x="44" y="96"/>
                    <a:pt x="39" y="95"/>
                  </a:cubicBezTo>
                  <a:cubicBezTo>
                    <a:pt x="40" y="81"/>
                    <a:pt x="46" y="67"/>
                    <a:pt x="56" y="57"/>
                  </a:cubicBezTo>
                  <a:cubicBezTo>
                    <a:pt x="68" y="45"/>
                    <a:pt x="83" y="39"/>
                    <a:pt x="99" y="39"/>
                  </a:cubicBezTo>
                  <a:cubicBezTo>
                    <a:pt x="114" y="39"/>
                    <a:pt x="129" y="45"/>
                    <a:pt x="141" y="57"/>
                  </a:cubicBezTo>
                  <a:cubicBezTo>
                    <a:pt x="142" y="57"/>
                    <a:pt x="142" y="58"/>
                    <a:pt x="143" y="59"/>
                  </a:cubicBezTo>
                  <a:cubicBezTo>
                    <a:pt x="142" y="60"/>
                    <a:pt x="142" y="61"/>
                    <a:pt x="142" y="63"/>
                  </a:cubicBezTo>
                  <a:cubicBezTo>
                    <a:pt x="142" y="67"/>
                    <a:pt x="145" y="71"/>
                    <a:pt x="150" y="71"/>
                  </a:cubicBezTo>
                  <a:cubicBezTo>
                    <a:pt x="150" y="71"/>
                    <a:pt x="151" y="71"/>
                    <a:pt x="151" y="71"/>
                  </a:cubicBezTo>
                  <a:cubicBezTo>
                    <a:pt x="155" y="77"/>
                    <a:pt x="157" y="85"/>
                    <a:pt x="158" y="92"/>
                  </a:cubicBezTo>
                  <a:cubicBezTo>
                    <a:pt x="153" y="93"/>
                    <a:pt x="149" y="98"/>
                    <a:pt x="149" y="103"/>
                  </a:cubicBezTo>
                  <a:cubicBezTo>
                    <a:pt x="149" y="108"/>
                    <a:pt x="152" y="112"/>
                    <a:pt x="157" y="114"/>
                  </a:cubicBezTo>
                  <a:cubicBezTo>
                    <a:pt x="155" y="121"/>
                    <a:pt x="151" y="129"/>
                    <a:pt x="146" y="135"/>
                  </a:cubicBezTo>
                  <a:cubicBezTo>
                    <a:pt x="136" y="125"/>
                    <a:pt x="136" y="125"/>
                    <a:pt x="136" y="125"/>
                  </a:cubicBezTo>
                  <a:cubicBezTo>
                    <a:pt x="141" y="117"/>
                    <a:pt x="144" y="108"/>
                    <a:pt x="144" y="99"/>
                  </a:cubicBezTo>
                  <a:cubicBezTo>
                    <a:pt x="144" y="87"/>
                    <a:pt x="140" y="76"/>
                    <a:pt x="131" y="67"/>
                  </a:cubicBezTo>
                  <a:cubicBezTo>
                    <a:pt x="127" y="63"/>
                    <a:pt x="122" y="60"/>
                    <a:pt x="117" y="57"/>
                  </a:cubicBezTo>
                  <a:cubicBezTo>
                    <a:pt x="117" y="57"/>
                    <a:pt x="117" y="57"/>
                    <a:pt x="117" y="57"/>
                  </a:cubicBezTo>
                  <a:cubicBezTo>
                    <a:pt x="117" y="51"/>
                    <a:pt x="112" y="45"/>
                    <a:pt x="106" y="45"/>
                  </a:cubicBezTo>
                  <a:cubicBezTo>
                    <a:pt x="100" y="45"/>
                    <a:pt x="96" y="49"/>
                    <a:pt x="95" y="54"/>
                  </a:cubicBezTo>
                  <a:cubicBezTo>
                    <a:pt x="84" y="55"/>
                    <a:pt x="74" y="59"/>
                    <a:pt x="66" y="67"/>
                  </a:cubicBezTo>
                  <a:cubicBezTo>
                    <a:pt x="58" y="76"/>
                    <a:pt x="53" y="87"/>
                    <a:pt x="53" y="99"/>
                  </a:cubicBezTo>
                  <a:cubicBezTo>
                    <a:pt x="53" y="111"/>
                    <a:pt x="58" y="122"/>
                    <a:pt x="66" y="131"/>
                  </a:cubicBezTo>
                  <a:cubicBezTo>
                    <a:pt x="68" y="132"/>
                    <a:pt x="69" y="132"/>
                    <a:pt x="71" y="131"/>
                  </a:cubicBezTo>
                  <a:cubicBezTo>
                    <a:pt x="72" y="130"/>
                    <a:pt x="72" y="128"/>
                    <a:pt x="71" y="127"/>
                  </a:cubicBezTo>
                  <a:cubicBezTo>
                    <a:pt x="63" y="119"/>
                    <a:pt x="59" y="109"/>
                    <a:pt x="59" y="99"/>
                  </a:cubicBezTo>
                  <a:cubicBezTo>
                    <a:pt x="59" y="89"/>
                    <a:pt x="63" y="79"/>
                    <a:pt x="71" y="71"/>
                  </a:cubicBezTo>
                  <a:cubicBezTo>
                    <a:pt x="77" y="64"/>
                    <a:pt x="86" y="60"/>
                    <a:pt x="94" y="59"/>
                  </a:cubicBezTo>
                  <a:cubicBezTo>
                    <a:pt x="96" y="65"/>
                    <a:pt x="100" y="68"/>
                    <a:pt x="106" y="68"/>
                  </a:cubicBezTo>
                  <a:cubicBezTo>
                    <a:pt x="110" y="68"/>
                    <a:pt x="113" y="66"/>
                    <a:pt x="115" y="63"/>
                  </a:cubicBezTo>
                  <a:cubicBezTo>
                    <a:pt x="119" y="65"/>
                    <a:pt x="123" y="67"/>
                    <a:pt x="127" y="71"/>
                  </a:cubicBezTo>
                  <a:cubicBezTo>
                    <a:pt x="134" y="79"/>
                    <a:pt x="138" y="89"/>
                    <a:pt x="138" y="99"/>
                  </a:cubicBezTo>
                  <a:cubicBezTo>
                    <a:pt x="138" y="106"/>
                    <a:pt x="136" y="114"/>
                    <a:pt x="132" y="120"/>
                  </a:cubicBezTo>
                  <a:cubicBezTo>
                    <a:pt x="111" y="99"/>
                    <a:pt x="111" y="99"/>
                    <a:pt x="111" y="99"/>
                  </a:cubicBezTo>
                  <a:cubicBezTo>
                    <a:pt x="111" y="99"/>
                    <a:pt x="111" y="99"/>
                    <a:pt x="111" y="99"/>
                  </a:cubicBezTo>
                  <a:cubicBezTo>
                    <a:pt x="111" y="93"/>
                    <a:pt x="105" y="88"/>
                    <a:pt x="99" y="88"/>
                  </a:cubicBezTo>
                  <a:cubicBezTo>
                    <a:pt x="93" y="88"/>
                    <a:pt x="88" y="93"/>
                    <a:pt x="88" y="99"/>
                  </a:cubicBezTo>
                  <a:cubicBezTo>
                    <a:pt x="88" y="105"/>
                    <a:pt x="92" y="110"/>
                    <a:pt x="98" y="111"/>
                  </a:cubicBezTo>
                  <a:cubicBezTo>
                    <a:pt x="140" y="153"/>
                    <a:pt x="140" y="153"/>
                    <a:pt x="140" y="153"/>
                  </a:cubicBezTo>
                  <a:cubicBezTo>
                    <a:pt x="144" y="156"/>
                    <a:pt x="149" y="156"/>
                    <a:pt x="152" y="153"/>
                  </a:cubicBezTo>
                  <a:cubicBezTo>
                    <a:pt x="155" y="149"/>
                    <a:pt x="155" y="144"/>
                    <a:pt x="152" y="141"/>
                  </a:cubicBezTo>
                  <a:cubicBezTo>
                    <a:pt x="150" y="139"/>
                    <a:pt x="150" y="139"/>
                    <a:pt x="150" y="139"/>
                  </a:cubicBezTo>
                  <a:cubicBezTo>
                    <a:pt x="156" y="132"/>
                    <a:pt x="160" y="123"/>
                    <a:pt x="162" y="115"/>
                  </a:cubicBezTo>
                  <a:cubicBezTo>
                    <a:pt x="168" y="114"/>
                    <a:pt x="172" y="109"/>
                    <a:pt x="172" y="103"/>
                  </a:cubicBezTo>
                  <a:cubicBezTo>
                    <a:pt x="172" y="98"/>
                    <a:pt x="169" y="93"/>
                    <a:pt x="164" y="92"/>
                  </a:cubicBezTo>
                  <a:cubicBezTo>
                    <a:pt x="163" y="84"/>
                    <a:pt x="160" y="75"/>
                    <a:pt x="156" y="67"/>
                  </a:cubicBezTo>
                  <a:cubicBezTo>
                    <a:pt x="157" y="66"/>
                    <a:pt x="158" y="65"/>
                    <a:pt x="158" y="63"/>
                  </a:cubicBezTo>
                  <a:cubicBezTo>
                    <a:pt x="158" y="58"/>
                    <a:pt x="154" y="55"/>
                    <a:pt x="150" y="55"/>
                  </a:cubicBezTo>
                  <a:cubicBezTo>
                    <a:pt x="149" y="55"/>
                    <a:pt x="148" y="55"/>
                    <a:pt x="148" y="55"/>
                  </a:cubicBezTo>
                  <a:cubicBezTo>
                    <a:pt x="147" y="54"/>
                    <a:pt x="146" y="53"/>
                    <a:pt x="145" y="52"/>
                  </a:cubicBezTo>
                  <a:cubicBezTo>
                    <a:pt x="132" y="40"/>
                    <a:pt x="115" y="33"/>
                    <a:pt x="99" y="33"/>
                  </a:cubicBezTo>
                  <a:cubicBezTo>
                    <a:pt x="82" y="33"/>
                    <a:pt x="65" y="40"/>
                    <a:pt x="52" y="52"/>
                  </a:cubicBezTo>
                  <a:cubicBezTo>
                    <a:pt x="40" y="64"/>
                    <a:pt x="34" y="80"/>
                    <a:pt x="33" y="95"/>
                  </a:cubicBezTo>
                  <a:cubicBezTo>
                    <a:pt x="28" y="97"/>
                    <a:pt x="25" y="101"/>
                    <a:pt x="25" y="106"/>
                  </a:cubicBezTo>
                  <a:cubicBezTo>
                    <a:pt x="25" y="112"/>
                    <a:pt x="30" y="117"/>
                    <a:pt x="36" y="11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3" name="Freeform 20">
              <a:extLst>
                <a:ext uri="{FF2B5EF4-FFF2-40B4-BE49-F238E27FC236}">
                  <a16:creationId xmlns:a16="http://schemas.microsoft.com/office/drawing/2014/main" id="{DDEEF447-1BAF-4BBE-86C1-3ED233BE00E1}"/>
                </a:ext>
              </a:extLst>
            </p:cNvPr>
            <p:cNvSpPr>
              <a:spLocks noEditPoints="1"/>
            </p:cNvSpPr>
            <p:nvPr userDrawn="1"/>
          </p:nvSpPr>
          <p:spPr bwMode="auto">
            <a:xfrm flipH="1" flipV="1">
              <a:off x="6343221" y="1893150"/>
              <a:ext cx="731838" cy="730250"/>
            </a:xfrm>
            <a:custGeom>
              <a:avLst/>
              <a:gdLst>
                <a:gd name="T0" fmla="*/ 414 w 461"/>
                <a:gd name="T1" fmla="*/ 211 h 460"/>
                <a:gd name="T2" fmla="*/ 442 w 461"/>
                <a:gd name="T3" fmla="*/ 116 h 460"/>
                <a:gd name="T4" fmla="*/ 348 w 461"/>
                <a:gd name="T5" fmla="*/ 88 h 460"/>
                <a:gd name="T6" fmla="*/ 301 w 461"/>
                <a:gd name="T7" fmla="*/ 0 h 460"/>
                <a:gd name="T8" fmla="*/ 213 w 461"/>
                <a:gd name="T9" fmla="*/ 48 h 460"/>
                <a:gd name="T10" fmla="*/ 116 w 461"/>
                <a:gd name="T11" fmla="*/ 19 h 460"/>
                <a:gd name="T12" fmla="*/ 88 w 461"/>
                <a:gd name="T13" fmla="*/ 114 h 460"/>
                <a:gd name="T14" fmla="*/ 0 w 461"/>
                <a:gd name="T15" fmla="*/ 161 h 460"/>
                <a:gd name="T16" fmla="*/ 47 w 461"/>
                <a:gd name="T17" fmla="*/ 249 h 460"/>
                <a:gd name="T18" fmla="*/ 19 w 461"/>
                <a:gd name="T19" fmla="*/ 344 h 460"/>
                <a:gd name="T20" fmla="*/ 114 w 461"/>
                <a:gd name="T21" fmla="*/ 372 h 460"/>
                <a:gd name="T22" fmla="*/ 161 w 461"/>
                <a:gd name="T23" fmla="*/ 460 h 460"/>
                <a:gd name="T24" fmla="*/ 248 w 461"/>
                <a:gd name="T25" fmla="*/ 413 h 460"/>
                <a:gd name="T26" fmla="*/ 345 w 461"/>
                <a:gd name="T27" fmla="*/ 441 h 460"/>
                <a:gd name="T28" fmla="*/ 374 w 461"/>
                <a:gd name="T29" fmla="*/ 346 h 460"/>
                <a:gd name="T30" fmla="*/ 461 w 461"/>
                <a:gd name="T31" fmla="*/ 299 h 460"/>
                <a:gd name="T32" fmla="*/ 414 w 461"/>
                <a:gd name="T33" fmla="*/ 211 h 460"/>
                <a:gd name="T34" fmla="*/ 156 w 461"/>
                <a:gd name="T35" fmla="*/ 294 h 460"/>
                <a:gd name="T36" fmla="*/ 133 w 461"/>
                <a:gd name="T37" fmla="*/ 294 h 460"/>
                <a:gd name="T38" fmla="*/ 92 w 461"/>
                <a:gd name="T39" fmla="*/ 225 h 460"/>
                <a:gd name="T40" fmla="*/ 92 w 461"/>
                <a:gd name="T41" fmla="*/ 294 h 460"/>
                <a:gd name="T42" fmla="*/ 69 w 461"/>
                <a:gd name="T43" fmla="*/ 294 h 460"/>
                <a:gd name="T44" fmla="*/ 69 w 461"/>
                <a:gd name="T45" fmla="*/ 195 h 460"/>
                <a:gd name="T46" fmla="*/ 99 w 461"/>
                <a:gd name="T47" fmla="*/ 195 h 460"/>
                <a:gd name="T48" fmla="*/ 133 w 461"/>
                <a:gd name="T49" fmla="*/ 251 h 460"/>
                <a:gd name="T50" fmla="*/ 133 w 461"/>
                <a:gd name="T51" fmla="*/ 195 h 460"/>
                <a:gd name="T52" fmla="*/ 156 w 461"/>
                <a:gd name="T53" fmla="*/ 195 h 460"/>
                <a:gd name="T54" fmla="*/ 156 w 461"/>
                <a:gd name="T55" fmla="*/ 294 h 460"/>
                <a:gd name="T56" fmla="*/ 246 w 461"/>
                <a:gd name="T57" fmla="*/ 213 h 460"/>
                <a:gd name="T58" fmla="*/ 203 w 461"/>
                <a:gd name="T59" fmla="*/ 213 h 460"/>
                <a:gd name="T60" fmla="*/ 203 w 461"/>
                <a:gd name="T61" fmla="*/ 230 h 460"/>
                <a:gd name="T62" fmla="*/ 244 w 461"/>
                <a:gd name="T63" fmla="*/ 230 h 460"/>
                <a:gd name="T64" fmla="*/ 244 w 461"/>
                <a:gd name="T65" fmla="*/ 251 h 460"/>
                <a:gd name="T66" fmla="*/ 203 w 461"/>
                <a:gd name="T67" fmla="*/ 251 h 460"/>
                <a:gd name="T68" fmla="*/ 203 w 461"/>
                <a:gd name="T69" fmla="*/ 275 h 460"/>
                <a:gd name="T70" fmla="*/ 246 w 461"/>
                <a:gd name="T71" fmla="*/ 275 h 460"/>
                <a:gd name="T72" fmla="*/ 246 w 461"/>
                <a:gd name="T73" fmla="*/ 294 h 460"/>
                <a:gd name="T74" fmla="*/ 177 w 461"/>
                <a:gd name="T75" fmla="*/ 294 h 460"/>
                <a:gd name="T76" fmla="*/ 177 w 461"/>
                <a:gd name="T77" fmla="*/ 195 h 460"/>
                <a:gd name="T78" fmla="*/ 246 w 461"/>
                <a:gd name="T79" fmla="*/ 195 h 460"/>
                <a:gd name="T80" fmla="*/ 246 w 461"/>
                <a:gd name="T81" fmla="*/ 213 h 460"/>
                <a:gd name="T82" fmla="*/ 374 w 461"/>
                <a:gd name="T83" fmla="*/ 294 h 460"/>
                <a:gd name="T84" fmla="*/ 345 w 461"/>
                <a:gd name="T85" fmla="*/ 294 h 460"/>
                <a:gd name="T86" fmla="*/ 329 w 461"/>
                <a:gd name="T87" fmla="*/ 232 h 460"/>
                <a:gd name="T88" fmla="*/ 312 w 461"/>
                <a:gd name="T89" fmla="*/ 294 h 460"/>
                <a:gd name="T90" fmla="*/ 284 w 461"/>
                <a:gd name="T91" fmla="*/ 294 h 460"/>
                <a:gd name="T92" fmla="*/ 260 w 461"/>
                <a:gd name="T93" fmla="*/ 195 h 460"/>
                <a:gd name="T94" fmla="*/ 286 w 461"/>
                <a:gd name="T95" fmla="*/ 195 h 460"/>
                <a:gd name="T96" fmla="*/ 301 w 461"/>
                <a:gd name="T97" fmla="*/ 261 h 460"/>
                <a:gd name="T98" fmla="*/ 317 w 461"/>
                <a:gd name="T99" fmla="*/ 195 h 460"/>
                <a:gd name="T100" fmla="*/ 341 w 461"/>
                <a:gd name="T101" fmla="*/ 195 h 460"/>
                <a:gd name="T102" fmla="*/ 357 w 461"/>
                <a:gd name="T103" fmla="*/ 261 h 460"/>
                <a:gd name="T104" fmla="*/ 371 w 461"/>
                <a:gd name="T105" fmla="*/ 195 h 460"/>
                <a:gd name="T106" fmla="*/ 398 w 461"/>
                <a:gd name="T107" fmla="*/ 195 h 460"/>
                <a:gd name="T108" fmla="*/ 374 w 461"/>
                <a:gd name="T109" fmla="*/ 29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1" h="460">
                  <a:moveTo>
                    <a:pt x="414" y="211"/>
                  </a:moveTo>
                  <a:lnTo>
                    <a:pt x="442" y="116"/>
                  </a:lnTo>
                  <a:lnTo>
                    <a:pt x="348" y="88"/>
                  </a:lnTo>
                  <a:lnTo>
                    <a:pt x="301" y="0"/>
                  </a:lnTo>
                  <a:lnTo>
                    <a:pt x="213" y="48"/>
                  </a:lnTo>
                  <a:lnTo>
                    <a:pt x="116" y="19"/>
                  </a:lnTo>
                  <a:lnTo>
                    <a:pt x="88" y="114"/>
                  </a:lnTo>
                  <a:lnTo>
                    <a:pt x="0" y="161"/>
                  </a:lnTo>
                  <a:lnTo>
                    <a:pt x="47" y="249"/>
                  </a:lnTo>
                  <a:lnTo>
                    <a:pt x="19" y="344"/>
                  </a:lnTo>
                  <a:lnTo>
                    <a:pt x="114" y="372"/>
                  </a:lnTo>
                  <a:lnTo>
                    <a:pt x="161" y="460"/>
                  </a:lnTo>
                  <a:lnTo>
                    <a:pt x="248" y="413"/>
                  </a:lnTo>
                  <a:lnTo>
                    <a:pt x="345" y="441"/>
                  </a:lnTo>
                  <a:lnTo>
                    <a:pt x="374" y="346"/>
                  </a:lnTo>
                  <a:lnTo>
                    <a:pt x="461" y="299"/>
                  </a:lnTo>
                  <a:lnTo>
                    <a:pt x="414" y="211"/>
                  </a:lnTo>
                  <a:close/>
                  <a:moveTo>
                    <a:pt x="156" y="294"/>
                  </a:moveTo>
                  <a:lnTo>
                    <a:pt x="133" y="294"/>
                  </a:lnTo>
                  <a:lnTo>
                    <a:pt x="92" y="225"/>
                  </a:lnTo>
                  <a:lnTo>
                    <a:pt x="92" y="294"/>
                  </a:lnTo>
                  <a:lnTo>
                    <a:pt x="69" y="294"/>
                  </a:lnTo>
                  <a:lnTo>
                    <a:pt x="69" y="195"/>
                  </a:lnTo>
                  <a:lnTo>
                    <a:pt x="99" y="195"/>
                  </a:lnTo>
                  <a:lnTo>
                    <a:pt x="133" y="251"/>
                  </a:lnTo>
                  <a:lnTo>
                    <a:pt x="133" y="195"/>
                  </a:lnTo>
                  <a:lnTo>
                    <a:pt x="156" y="195"/>
                  </a:lnTo>
                  <a:lnTo>
                    <a:pt x="156" y="294"/>
                  </a:lnTo>
                  <a:close/>
                  <a:moveTo>
                    <a:pt x="246" y="213"/>
                  </a:moveTo>
                  <a:lnTo>
                    <a:pt x="203" y="213"/>
                  </a:lnTo>
                  <a:lnTo>
                    <a:pt x="203" y="230"/>
                  </a:lnTo>
                  <a:lnTo>
                    <a:pt x="244" y="230"/>
                  </a:lnTo>
                  <a:lnTo>
                    <a:pt x="244" y="251"/>
                  </a:lnTo>
                  <a:lnTo>
                    <a:pt x="203" y="251"/>
                  </a:lnTo>
                  <a:lnTo>
                    <a:pt x="203" y="275"/>
                  </a:lnTo>
                  <a:lnTo>
                    <a:pt x="246" y="275"/>
                  </a:lnTo>
                  <a:lnTo>
                    <a:pt x="246" y="294"/>
                  </a:lnTo>
                  <a:lnTo>
                    <a:pt x="177" y="294"/>
                  </a:lnTo>
                  <a:lnTo>
                    <a:pt x="177" y="195"/>
                  </a:lnTo>
                  <a:lnTo>
                    <a:pt x="246" y="195"/>
                  </a:lnTo>
                  <a:lnTo>
                    <a:pt x="246" y="213"/>
                  </a:lnTo>
                  <a:close/>
                  <a:moveTo>
                    <a:pt x="374" y="294"/>
                  </a:moveTo>
                  <a:lnTo>
                    <a:pt x="345" y="294"/>
                  </a:lnTo>
                  <a:lnTo>
                    <a:pt x="329" y="232"/>
                  </a:lnTo>
                  <a:lnTo>
                    <a:pt x="312" y="294"/>
                  </a:lnTo>
                  <a:lnTo>
                    <a:pt x="284" y="294"/>
                  </a:lnTo>
                  <a:lnTo>
                    <a:pt x="260" y="195"/>
                  </a:lnTo>
                  <a:lnTo>
                    <a:pt x="286" y="195"/>
                  </a:lnTo>
                  <a:lnTo>
                    <a:pt x="301" y="261"/>
                  </a:lnTo>
                  <a:lnTo>
                    <a:pt x="317" y="195"/>
                  </a:lnTo>
                  <a:lnTo>
                    <a:pt x="341" y="195"/>
                  </a:lnTo>
                  <a:lnTo>
                    <a:pt x="357" y="261"/>
                  </a:lnTo>
                  <a:lnTo>
                    <a:pt x="371" y="195"/>
                  </a:lnTo>
                  <a:lnTo>
                    <a:pt x="398" y="195"/>
                  </a:lnTo>
                  <a:lnTo>
                    <a:pt x="374"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4" name="Freeform 28">
              <a:extLst>
                <a:ext uri="{FF2B5EF4-FFF2-40B4-BE49-F238E27FC236}">
                  <a16:creationId xmlns:a16="http://schemas.microsoft.com/office/drawing/2014/main" id="{68433595-24E2-49BD-860B-C3B79CE8BEDC}"/>
                </a:ext>
              </a:extLst>
            </p:cNvPr>
            <p:cNvSpPr>
              <a:spLocks noEditPoints="1"/>
            </p:cNvSpPr>
            <p:nvPr userDrawn="1"/>
          </p:nvSpPr>
          <p:spPr bwMode="auto">
            <a:xfrm rot="1835288" flipH="1" flipV="1">
              <a:off x="9566286" y="2327353"/>
              <a:ext cx="560269" cy="525991"/>
            </a:xfrm>
            <a:custGeom>
              <a:avLst/>
              <a:gdLst>
                <a:gd name="T0" fmla="*/ 20 w 200"/>
                <a:gd name="T1" fmla="*/ 144 h 188"/>
                <a:gd name="T2" fmla="*/ 0 w 200"/>
                <a:gd name="T3" fmla="*/ 20 h 188"/>
                <a:gd name="T4" fmla="*/ 180 w 200"/>
                <a:gd name="T5" fmla="*/ 0 h 188"/>
                <a:gd name="T6" fmla="*/ 200 w 200"/>
                <a:gd name="T7" fmla="*/ 124 h 188"/>
                <a:gd name="T8" fmla="*/ 192 w 200"/>
                <a:gd name="T9" fmla="*/ 20 h 188"/>
                <a:gd name="T10" fmla="*/ 20 w 200"/>
                <a:gd name="T11" fmla="*/ 8 h 188"/>
                <a:gd name="T12" fmla="*/ 8 w 200"/>
                <a:gd name="T13" fmla="*/ 124 h 188"/>
                <a:gd name="T14" fmla="*/ 180 w 200"/>
                <a:gd name="T15" fmla="*/ 136 h 188"/>
                <a:gd name="T16" fmla="*/ 192 w 200"/>
                <a:gd name="T17" fmla="*/ 20 h 188"/>
                <a:gd name="T18" fmla="*/ 159 w 200"/>
                <a:gd name="T19" fmla="*/ 108 h 188"/>
                <a:gd name="T20" fmla="*/ 139 w 200"/>
                <a:gd name="T21" fmla="*/ 100 h 188"/>
                <a:gd name="T22" fmla="*/ 166 w 200"/>
                <a:gd name="T23" fmla="*/ 83 h 188"/>
                <a:gd name="T24" fmla="*/ 166 w 200"/>
                <a:gd name="T25" fmla="*/ 103 h 188"/>
                <a:gd name="T26" fmla="*/ 123 w 200"/>
                <a:gd name="T27" fmla="*/ 48 h 188"/>
                <a:gd name="T28" fmla="*/ 100 w 200"/>
                <a:gd name="T29" fmla="*/ 88 h 188"/>
                <a:gd name="T30" fmla="*/ 64 w 200"/>
                <a:gd name="T31" fmla="*/ 88 h 188"/>
                <a:gd name="T32" fmla="*/ 44 w 200"/>
                <a:gd name="T33" fmla="*/ 48 h 188"/>
                <a:gd name="T34" fmla="*/ 44 w 200"/>
                <a:gd name="T35" fmla="*/ 47 h 188"/>
                <a:gd name="T36" fmla="*/ 24 w 200"/>
                <a:gd name="T37" fmla="*/ 36 h 188"/>
                <a:gd name="T38" fmla="*/ 52 w 200"/>
                <a:gd name="T39" fmla="*/ 24 h 188"/>
                <a:gd name="T40" fmla="*/ 117 w 200"/>
                <a:gd name="T41" fmla="*/ 36 h 188"/>
                <a:gd name="T42" fmla="*/ 129 w 200"/>
                <a:gd name="T43" fmla="*/ 36 h 188"/>
                <a:gd name="T44" fmla="*/ 124 w 200"/>
                <a:gd name="T45" fmla="*/ 48 h 188"/>
                <a:gd name="T46" fmla="*/ 96 w 200"/>
                <a:gd name="T47" fmla="*/ 76 h 188"/>
                <a:gd name="T48" fmla="*/ 60 w 200"/>
                <a:gd name="T49" fmla="*/ 68 h 188"/>
                <a:gd name="T50" fmla="*/ 56 w 200"/>
                <a:gd name="T51" fmla="*/ 48 h 188"/>
                <a:gd name="T52" fmla="*/ 104 w 200"/>
                <a:gd name="T53" fmla="*/ 56 h 188"/>
                <a:gd name="T54" fmla="*/ 111 w 200"/>
                <a:gd name="T55" fmla="*/ 48 h 188"/>
                <a:gd name="T56" fmla="*/ 59 w 200"/>
                <a:gd name="T57" fmla="*/ 93 h 188"/>
                <a:gd name="T58" fmla="*/ 59 w 200"/>
                <a:gd name="T59" fmla="*/ 113 h 188"/>
                <a:gd name="T60" fmla="*/ 59 w 200"/>
                <a:gd name="T61" fmla="*/ 93 h 188"/>
                <a:gd name="T62" fmla="*/ 105 w 200"/>
                <a:gd name="T63" fmla="*/ 103 h 188"/>
                <a:gd name="T64" fmla="*/ 85 w 200"/>
                <a:gd name="T65" fmla="*/ 103 h 188"/>
                <a:gd name="T66" fmla="*/ 64 w 200"/>
                <a:gd name="T67" fmla="*/ 168 h 188"/>
                <a:gd name="T68" fmla="*/ 72 w 200"/>
                <a:gd name="T69" fmla="*/ 152 h 188"/>
                <a:gd name="T70" fmla="*/ 128 w 200"/>
                <a:gd name="T71" fmla="*/ 168 h 188"/>
                <a:gd name="T72" fmla="*/ 156 w 200"/>
                <a:gd name="T73" fmla="*/ 188 h 188"/>
                <a:gd name="T74" fmla="*/ 64 w 200"/>
                <a:gd name="T75" fmla="*/ 16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0" h="188">
                  <a:moveTo>
                    <a:pt x="180" y="144"/>
                  </a:moveTo>
                  <a:cubicBezTo>
                    <a:pt x="20" y="144"/>
                    <a:pt x="20" y="144"/>
                    <a:pt x="20" y="144"/>
                  </a:cubicBezTo>
                  <a:cubicBezTo>
                    <a:pt x="9" y="144"/>
                    <a:pt x="0" y="135"/>
                    <a:pt x="0" y="124"/>
                  </a:cubicBezTo>
                  <a:cubicBezTo>
                    <a:pt x="0" y="20"/>
                    <a:pt x="0" y="20"/>
                    <a:pt x="0" y="20"/>
                  </a:cubicBezTo>
                  <a:cubicBezTo>
                    <a:pt x="0" y="9"/>
                    <a:pt x="9" y="0"/>
                    <a:pt x="20" y="0"/>
                  </a:cubicBezTo>
                  <a:cubicBezTo>
                    <a:pt x="180" y="0"/>
                    <a:pt x="180" y="0"/>
                    <a:pt x="180" y="0"/>
                  </a:cubicBezTo>
                  <a:cubicBezTo>
                    <a:pt x="191" y="0"/>
                    <a:pt x="200" y="9"/>
                    <a:pt x="200" y="20"/>
                  </a:cubicBezTo>
                  <a:cubicBezTo>
                    <a:pt x="200" y="124"/>
                    <a:pt x="200" y="124"/>
                    <a:pt x="200" y="124"/>
                  </a:cubicBezTo>
                  <a:cubicBezTo>
                    <a:pt x="200" y="135"/>
                    <a:pt x="191" y="144"/>
                    <a:pt x="180" y="144"/>
                  </a:cubicBezTo>
                  <a:close/>
                  <a:moveTo>
                    <a:pt x="192" y="20"/>
                  </a:moveTo>
                  <a:cubicBezTo>
                    <a:pt x="192" y="13"/>
                    <a:pt x="186" y="8"/>
                    <a:pt x="180" y="8"/>
                  </a:cubicBezTo>
                  <a:cubicBezTo>
                    <a:pt x="20" y="8"/>
                    <a:pt x="20" y="8"/>
                    <a:pt x="20" y="8"/>
                  </a:cubicBezTo>
                  <a:cubicBezTo>
                    <a:pt x="13" y="8"/>
                    <a:pt x="8" y="13"/>
                    <a:pt x="8" y="20"/>
                  </a:cubicBezTo>
                  <a:cubicBezTo>
                    <a:pt x="8" y="124"/>
                    <a:pt x="8" y="124"/>
                    <a:pt x="8" y="124"/>
                  </a:cubicBezTo>
                  <a:cubicBezTo>
                    <a:pt x="8" y="131"/>
                    <a:pt x="13" y="136"/>
                    <a:pt x="20" y="136"/>
                  </a:cubicBezTo>
                  <a:cubicBezTo>
                    <a:pt x="180" y="136"/>
                    <a:pt x="180" y="136"/>
                    <a:pt x="180" y="136"/>
                  </a:cubicBezTo>
                  <a:cubicBezTo>
                    <a:pt x="186" y="136"/>
                    <a:pt x="192" y="131"/>
                    <a:pt x="192" y="124"/>
                  </a:cubicBezTo>
                  <a:lnTo>
                    <a:pt x="192" y="20"/>
                  </a:lnTo>
                  <a:close/>
                  <a:moveTo>
                    <a:pt x="166" y="103"/>
                  </a:moveTo>
                  <a:cubicBezTo>
                    <a:pt x="159" y="108"/>
                    <a:pt x="159" y="108"/>
                    <a:pt x="159" y="108"/>
                  </a:cubicBezTo>
                  <a:cubicBezTo>
                    <a:pt x="149" y="93"/>
                    <a:pt x="149" y="93"/>
                    <a:pt x="149" y="93"/>
                  </a:cubicBezTo>
                  <a:cubicBezTo>
                    <a:pt x="139" y="100"/>
                    <a:pt x="139" y="100"/>
                    <a:pt x="139" y="100"/>
                  </a:cubicBezTo>
                  <a:cubicBezTo>
                    <a:pt x="131" y="63"/>
                    <a:pt x="131" y="63"/>
                    <a:pt x="131" y="63"/>
                  </a:cubicBezTo>
                  <a:cubicBezTo>
                    <a:pt x="166" y="83"/>
                    <a:pt x="166" y="83"/>
                    <a:pt x="166" y="83"/>
                  </a:cubicBezTo>
                  <a:cubicBezTo>
                    <a:pt x="155" y="89"/>
                    <a:pt x="155" y="89"/>
                    <a:pt x="155" y="89"/>
                  </a:cubicBezTo>
                  <a:lnTo>
                    <a:pt x="166" y="103"/>
                  </a:lnTo>
                  <a:close/>
                  <a:moveTo>
                    <a:pt x="124" y="48"/>
                  </a:moveTo>
                  <a:cubicBezTo>
                    <a:pt x="123" y="48"/>
                    <a:pt x="123" y="48"/>
                    <a:pt x="123" y="48"/>
                  </a:cubicBezTo>
                  <a:cubicBezTo>
                    <a:pt x="101" y="88"/>
                    <a:pt x="101" y="88"/>
                    <a:pt x="101" y="88"/>
                  </a:cubicBezTo>
                  <a:cubicBezTo>
                    <a:pt x="100" y="88"/>
                    <a:pt x="100" y="88"/>
                    <a:pt x="100" y="88"/>
                  </a:cubicBezTo>
                  <a:cubicBezTo>
                    <a:pt x="89" y="88"/>
                    <a:pt x="89" y="88"/>
                    <a:pt x="89" y="88"/>
                  </a:cubicBezTo>
                  <a:cubicBezTo>
                    <a:pt x="64" y="88"/>
                    <a:pt x="64" y="88"/>
                    <a:pt x="64" y="88"/>
                  </a:cubicBezTo>
                  <a:cubicBezTo>
                    <a:pt x="52" y="88"/>
                    <a:pt x="52" y="88"/>
                    <a:pt x="52" y="88"/>
                  </a:cubicBezTo>
                  <a:cubicBezTo>
                    <a:pt x="44" y="48"/>
                    <a:pt x="44" y="48"/>
                    <a:pt x="44" y="48"/>
                  </a:cubicBezTo>
                  <a:cubicBezTo>
                    <a:pt x="44" y="48"/>
                    <a:pt x="44" y="48"/>
                    <a:pt x="44" y="48"/>
                  </a:cubicBezTo>
                  <a:cubicBezTo>
                    <a:pt x="44" y="47"/>
                    <a:pt x="44" y="47"/>
                    <a:pt x="44" y="47"/>
                  </a:cubicBezTo>
                  <a:cubicBezTo>
                    <a:pt x="41" y="36"/>
                    <a:pt x="41" y="36"/>
                    <a:pt x="41" y="36"/>
                  </a:cubicBezTo>
                  <a:cubicBezTo>
                    <a:pt x="24" y="36"/>
                    <a:pt x="24" y="36"/>
                    <a:pt x="24" y="36"/>
                  </a:cubicBezTo>
                  <a:cubicBezTo>
                    <a:pt x="24" y="24"/>
                    <a:pt x="24" y="24"/>
                    <a:pt x="24" y="24"/>
                  </a:cubicBezTo>
                  <a:cubicBezTo>
                    <a:pt x="52" y="24"/>
                    <a:pt x="52" y="24"/>
                    <a:pt x="52" y="24"/>
                  </a:cubicBezTo>
                  <a:cubicBezTo>
                    <a:pt x="56" y="36"/>
                    <a:pt x="56" y="36"/>
                    <a:pt x="56" y="36"/>
                  </a:cubicBezTo>
                  <a:cubicBezTo>
                    <a:pt x="117" y="36"/>
                    <a:pt x="117" y="36"/>
                    <a:pt x="117" y="36"/>
                  </a:cubicBezTo>
                  <a:cubicBezTo>
                    <a:pt x="124" y="36"/>
                    <a:pt x="124" y="36"/>
                    <a:pt x="124" y="36"/>
                  </a:cubicBezTo>
                  <a:cubicBezTo>
                    <a:pt x="129" y="36"/>
                    <a:pt x="129" y="36"/>
                    <a:pt x="129" y="36"/>
                  </a:cubicBezTo>
                  <a:cubicBezTo>
                    <a:pt x="124" y="47"/>
                    <a:pt x="124" y="47"/>
                    <a:pt x="124" y="47"/>
                  </a:cubicBezTo>
                  <a:lnTo>
                    <a:pt x="124" y="48"/>
                  </a:lnTo>
                  <a:close/>
                  <a:moveTo>
                    <a:pt x="61" y="76"/>
                  </a:moveTo>
                  <a:cubicBezTo>
                    <a:pt x="96" y="76"/>
                    <a:pt x="96" y="76"/>
                    <a:pt x="96" y="76"/>
                  </a:cubicBezTo>
                  <a:cubicBezTo>
                    <a:pt x="100" y="68"/>
                    <a:pt x="100" y="68"/>
                    <a:pt x="100" y="68"/>
                  </a:cubicBezTo>
                  <a:cubicBezTo>
                    <a:pt x="60" y="68"/>
                    <a:pt x="60" y="68"/>
                    <a:pt x="60" y="68"/>
                  </a:cubicBezTo>
                  <a:lnTo>
                    <a:pt x="61" y="76"/>
                  </a:lnTo>
                  <a:close/>
                  <a:moveTo>
                    <a:pt x="56" y="48"/>
                  </a:moveTo>
                  <a:cubicBezTo>
                    <a:pt x="57" y="56"/>
                    <a:pt x="57" y="56"/>
                    <a:pt x="57" y="56"/>
                  </a:cubicBezTo>
                  <a:cubicBezTo>
                    <a:pt x="104" y="56"/>
                    <a:pt x="104" y="56"/>
                    <a:pt x="104" y="56"/>
                  </a:cubicBezTo>
                  <a:cubicBezTo>
                    <a:pt x="104" y="62"/>
                    <a:pt x="104" y="62"/>
                    <a:pt x="104" y="62"/>
                  </a:cubicBezTo>
                  <a:cubicBezTo>
                    <a:pt x="111" y="48"/>
                    <a:pt x="111" y="48"/>
                    <a:pt x="111" y="48"/>
                  </a:cubicBezTo>
                  <a:lnTo>
                    <a:pt x="56" y="48"/>
                  </a:lnTo>
                  <a:close/>
                  <a:moveTo>
                    <a:pt x="59" y="93"/>
                  </a:moveTo>
                  <a:cubicBezTo>
                    <a:pt x="65" y="93"/>
                    <a:pt x="69" y="97"/>
                    <a:pt x="69" y="103"/>
                  </a:cubicBezTo>
                  <a:cubicBezTo>
                    <a:pt x="69" y="109"/>
                    <a:pt x="65" y="113"/>
                    <a:pt x="59" y="113"/>
                  </a:cubicBezTo>
                  <a:cubicBezTo>
                    <a:pt x="53" y="113"/>
                    <a:pt x="49" y="109"/>
                    <a:pt x="49" y="103"/>
                  </a:cubicBezTo>
                  <a:cubicBezTo>
                    <a:pt x="49" y="97"/>
                    <a:pt x="53" y="93"/>
                    <a:pt x="59" y="93"/>
                  </a:cubicBezTo>
                  <a:close/>
                  <a:moveTo>
                    <a:pt x="95" y="93"/>
                  </a:moveTo>
                  <a:cubicBezTo>
                    <a:pt x="101" y="93"/>
                    <a:pt x="105" y="97"/>
                    <a:pt x="105" y="103"/>
                  </a:cubicBezTo>
                  <a:cubicBezTo>
                    <a:pt x="105" y="109"/>
                    <a:pt x="101" y="113"/>
                    <a:pt x="95" y="113"/>
                  </a:cubicBezTo>
                  <a:cubicBezTo>
                    <a:pt x="89" y="113"/>
                    <a:pt x="85" y="109"/>
                    <a:pt x="85" y="103"/>
                  </a:cubicBezTo>
                  <a:cubicBezTo>
                    <a:pt x="85" y="97"/>
                    <a:pt x="89" y="93"/>
                    <a:pt x="95" y="93"/>
                  </a:cubicBezTo>
                  <a:close/>
                  <a:moveTo>
                    <a:pt x="64" y="168"/>
                  </a:moveTo>
                  <a:cubicBezTo>
                    <a:pt x="72" y="168"/>
                    <a:pt x="72" y="168"/>
                    <a:pt x="72" y="168"/>
                  </a:cubicBezTo>
                  <a:cubicBezTo>
                    <a:pt x="72" y="152"/>
                    <a:pt x="72" y="152"/>
                    <a:pt x="72" y="152"/>
                  </a:cubicBezTo>
                  <a:cubicBezTo>
                    <a:pt x="128" y="152"/>
                    <a:pt x="128" y="152"/>
                    <a:pt x="128" y="152"/>
                  </a:cubicBezTo>
                  <a:cubicBezTo>
                    <a:pt x="128" y="168"/>
                    <a:pt x="128" y="168"/>
                    <a:pt x="128" y="168"/>
                  </a:cubicBezTo>
                  <a:cubicBezTo>
                    <a:pt x="136" y="168"/>
                    <a:pt x="136" y="168"/>
                    <a:pt x="136" y="168"/>
                  </a:cubicBezTo>
                  <a:cubicBezTo>
                    <a:pt x="147" y="168"/>
                    <a:pt x="156" y="177"/>
                    <a:pt x="156" y="188"/>
                  </a:cubicBezTo>
                  <a:cubicBezTo>
                    <a:pt x="44" y="188"/>
                    <a:pt x="44" y="188"/>
                    <a:pt x="44" y="188"/>
                  </a:cubicBezTo>
                  <a:cubicBezTo>
                    <a:pt x="44" y="177"/>
                    <a:pt x="53" y="168"/>
                    <a:pt x="64" y="1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5" name="Freeform 43">
              <a:extLst>
                <a:ext uri="{FF2B5EF4-FFF2-40B4-BE49-F238E27FC236}">
                  <a16:creationId xmlns:a16="http://schemas.microsoft.com/office/drawing/2014/main" id="{5BFD615E-5826-4E66-BDF4-EB99449917D1}"/>
                </a:ext>
              </a:extLst>
            </p:cNvPr>
            <p:cNvSpPr>
              <a:spLocks/>
            </p:cNvSpPr>
            <p:nvPr userDrawn="1"/>
          </p:nvSpPr>
          <p:spPr bwMode="auto">
            <a:xfrm rot="5400000" flipH="1" flipV="1">
              <a:off x="7356324" y="1217852"/>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6" name="Freeform 36">
              <a:extLst>
                <a:ext uri="{FF2B5EF4-FFF2-40B4-BE49-F238E27FC236}">
                  <a16:creationId xmlns:a16="http://schemas.microsoft.com/office/drawing/2014/main" id="{9B1CC784-2935-49AD-9E8C-45A319B54E62}"/>
                </a:ext>
              </a:extLst>
            </p:cNvPr>
            <p:cNvSpPr>
              <a:spLocks noEditPoints="1"/>
            </p:cNvSpPr>
            <p:nvPr userDrawn="1"/>
          </p:nvSpPr>
          <p:spPr bwMode="auto">
            <a:xfrm rot="16859567" flipH="1" flipV="1">
              <a:off x="10501760" y="5059795"/>
              <a:ext cx="392613" cy="655277"/>
            </a:xfrm>
            <a:custGeom>
              <a:avLst/>
              <a:gdLst>
                <a:gd name="T0" fmla="*/ 198 w 284"/>
                <a:gd name="T1" fmla="*/ 332 h 474"/>
                <a:gd name="T2" fmla="*/ 170 w 284"/>
                <a:gd name="T3" fmla="*/ 303 h 474"/>
                <a:gd name="T4" fmla="*/ 198 w 284"/>
                <a:gd name="T5" fmla="*/ 275 h 474"/>
                <a:gd name="T6" fmla="*/ 255 w 284"/>
                <a:gd name="T7" fmla="*/ 247 h 474"/>
                <a:gd name="T8" fmla="*/ 284 w 284"/>
                <a:gd name="T9" fmla="*/ 275 h 474"/>
                <a:gd name="T10" fmla="*/ 198 w 284"/>
                <a:gd name="T11" fmla="*/ 303 h 474"/>
                <a:gd name="T12" fmla="*/ 227 w 284"/>
                <a:gd name="T13" fmla="*/ 389 h 474"/>
                <a:gd name="T14" fmla="*/ 198 w 284"/>
                <a:gd name="T15" fmla="*/ 360 h 474"/>
                <a:gd name="T16" fmla="*/ 227 w 284"/>
                <a:gd name="T17" fmla="*/ 332 h 474"/>
                <a:gd name="T18" fmla="*/ 255 w 284"/>
                <a:gd name="T19" fmla="*/ 417 h 474"/>
                <a:gd name="T20" fmla="*/ 227 w 284"/>
                <a:gd name="T21" fmla="*/ 446 h 474"/>
                <a:gd name="T22" fmla="*/ 227 w 284"/>
                <a:gd name="T23" fmla="*/ 389 h 474"/>
                <a:gd name="T24" fmla="*/ 255 w 284"/>
                <a:gd name="T25" fmla="*/ 417 h 474"/>
                <a:gd name="T26" fmla="*/ 170 w 284"/>
                <a:gd name="T27" fmla="*/ 474 h 474"/>
                <a:gd name="T28" fmla="*/ 198 w 284"/>
                <a:gd name="T29" fmla="*/ 446 h 474"/>
                <a:gd name="T30" fmla="*/ 227 w 284"/>
                <a:gd name="T31" fmla="*/ 474 h 474"/>
                <a:gd name="T32" fmla="*/ 142 w 284"/>
                <a:gd name="T33" fmla="*/ 417 h 474"/>
                <a:gd name="T34" fmla="*/ 170 w 284"/>
                <a:gd name="T35" fmla="*/ 389 h 474"/>
                <a:gd name="T36" fmla="*/ 170 w 284"/>
                <a:gd name="T37" fmla="*/ 446 h 474"/>
                <a:gd name="T38" fmla="*/ 142 w 284"/>
                <a:gd name="T39" fmla="*/ 417 h 474"/>
                <a:gd name="T40" fmla="*/ 113 w 284"/>
                <a:gd name="T41" fmla="*/ 332 h 474"/>
                <a:gd name="T42" fmla="*/ 142 w 284"/>
                <a:gd name="T43" fmla="*/ 360 h 474"/>
                <a:gd name="T44" fmla="*/ 113 w 284"/>
                <a:gd name="T45" fmla="*/ 389 h 474"/>
                <a:gd name="T46" fmla="*/ 56 w 284"/>
                <a:gd name="T47" fmla="*/ 360 h 474"/>
                <a:gd name="T48" fmla="*/ 28 w 284"/>
                <a:gd name="T49" fmla="*/ 389 h 474"/>
                <a:gd name="T50" fmla="*/ 0 w 284"/>
                <a:gd name="T51" fmla="*/ 417 h 474"/>
                <a:gd name="T52" fmla="*/ 28 w 284"/>
                <a:gd name="T53" fmla="*/ 0 h 474"/>
                <a:gd name="T54" fmla="*/ 56 w 284"/>
                <a:gd name="T55" fmla="*/ 17 h 474"/>
                <a:gd name="T56" fmla="*/ 28 w 284"/>
                <a:gd name="T57" fmla="*/ 45 h 474"/>
                <a:gd name="T58" fmla="*/ 56 w 284"/>
                <a:gd name="T59" fmla="*/ 360 h 474"/>
                <a:gd name="T60" fmla="*/ 85 w 284"/>
                <a:gd name="T61" fmla="*/ 332 h 474"/>
                <a:gd name="T62" fmla="*/ 56 w 284"/>
                <a:gd name="T63" fmla="*/ 360 h 474"/>
                <a:gd name="T64" fmla="*/ 56 w 284"/>
                <a:gd name="T65" fmla="*/ 74 h 474"/>
                <a:gd name="T66" fmla="*/ 85 w 284"/>
                <a:gd name="T67" fmla="*/ 45 h 474"/>
                <a:gd name="T68" fmla="*/ 113 w 284"/>
                <a:gd name="T69" fmla="*/ 102 h 474"/>
                <a:gd name="T70" fmla="*/ 85 w 284"/>
                <a:gd name="T71" fmla="*/ 74 h 474"/>
                <a:gd name="T72" fmla="*/ 113 w 284"/>
                <a:gd name="T73" fmla="*/ 102 h 474"/>
                <a:gd name="T74" fmla="*/ 113 w 284"/>
                <a:gd name="T75" fmla="*/ 303 h 474"/>
                <a:gd name="T76" fmla="*/ 85 w 284"/>
                <a:gd name="T77" fmla="*/ 332 h 474"/>
                <a:gd name="T78" fmla="*/ 227 w 284"/>
                <a:gd name="T79" fmla="*/ 218 h 474"/>
                <a:gd name="T80" fmla="*/ 255 w 284"/>
                <a:gd name="T81" fmla="*/ 247 h 474"/>
                <a:gd name="T82" fmla="*/ 227 w 284"/>
                <a:gd name="T83" fmla="*/ 218 h 474"/>
                <a:gd name="T84" fmla="*/ 227 w 284"/>
                <a:gd name="T85" fmla="*/ 190 h 474"/>
                <a:gd name="T86" fmla="*/ 198 w 284"/>
                <a:gd name="T87" fmla="*/ 218 h 474"/>
                <a:gd name="T88" fmla="*/ 170 w 284"/>
                <a:gd name="T89" fmla="*/ 161 h 474"/>
                <a:gd name="T90" fmla="*/ 198 w 284"/>
                <a:gd name="T91" fmla="*/ 190 h 474"/>
                <a:gd name="T92" fmla="*/ 170 w 284"/>
                <a:gd name="T93" fmla="*/ 161 h 474"/>
                <a:gd name="T94" fmla="*/ 113 w 284"/>
                <a:gd name="T95" fmla="*/ 133 h 474"/>
                <a:gd name="T96" fmla="*/ 142 w 284"/>
                <a:gd name="T97" fmla="*/ 104 h 474"/>
                <a:gd name="T98" fmla="*/ 170 w 284"/>
                <a:gd name="T99" fmla="*/ 133 h 474"/>
                <a:gd name="T100" fmla="*/ 142 w 284"/>
                <a:gd name="T101" fmla="*/ 161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474">
                  <a:moveTo>
                    <a:pt x="198" y="303"/>
                  </a:moveTo>
                  <a:lnTo>
                    <a:pt x="198" y="332"/>
                  </a:lnTo>
                  <a:lnTo>
                    <a:pt x="170" y="332"/>
                  </a:lnTo>
                  <a:lnTo>
                    <a:pt x="170" y="303"/>
                  </a:lnTo>
                  <a:lnTo>
                    <a:pt x="170" y="275"/>
                  </a:lnTo>
                  <a:lnTo>
                    <a:pt x="198" y="275"/>
                  </a:lnTo>
                  <a:lnTo>
                    <a:pt x="255" y="275"/>
                  </a:lnTo>
                  <a:lnTo>
                    <a:pt x="255" y="247"/>
                  </a:lnTo>
                  <a:lnTo>
                    <a:pt x="284" y="247"/>
                  </a:lnTo>
                  <a:lnTo>
                    <a:pt x="284" y="275"/>
                  </a:lnTo>
                  <a:lnTo>
                    <a:pt x="284" y="303"/>
                  </a:lnTo>
                  <a:lnTo>
                    <a:pt x="198" y="303"/>
                  </a:lnTo>
                  <a:close/>
                  <a:moveTo>
                    <a:pt x="227" y="360"/>
                  </a:moveTo>
                  <a:lnTo>
                    <a:pt x="227" y="389"/>
                  </a:lnTo>
                  <a:lnTo>
                    <a:pt x="198" y="389"/>
                  </a:lnTo>
                  <a:lnTo>
                    <a:pt x="198" y="360"/>
                  </a:lnTo>
                  <a:lnTo>
                    <a:pt x="198" y="332"/>
                  </a:lnTo>
                  <a:lnTo>
                    <a:pt x="227" y="332"/>
                  </a:lnTo>
                  <a:lnTo>
                    <a:pt x="227" y="360"/>
                  </a:lnTo>
                  <a:close/>
                  <a:moveTo>
                    <a:pt x="255" y="417"/>
                  </a:moveTo>
                  <a:lnTo>
                    <a:pt x="255" y="446"/>
                  </a:lnTo>
                  <a:lnTo>
                    <a:pt x="227" y="446"/>
                  </a:lnTo>
                  <a:lnTo>
                    <a:pt x="227" y="417"/>
                  </a:lnTo>
                  <a:lnTo>
                    <a:pt x="227" y="389"/>
                  </a:lnTo>
                  <a:lnTo>
                    <a:pt x="255" y="389"/>
                  </a:lnTo>
                  <a:lnTo>
                    <a:pt x="255" y="417"/>
                  </a:lnTo>
                  <a:close/>
                  <a:moveTo>
                    <a:pt x="198" y="474"/>
                  </a:moveTo>
                  <a:lnTo>
                    <a:pt x="170" y="474"/>
                  </a:lnTo>
                  <a:lnTo>
                    <a:pt x="170" y="446"/>
                  </a:lnTo>
                  <a:lnTo>
                    <a:pt x="198" y="446"/>
                  </a:lnTo>
                  <a:lnTo>
                    <a:pt x="227" y="446"/>
                  </a:lnTo>
                  <a:lnTo>
                    <a:pt x="227" y="474"/>
                  </a:lnTo>
                  <a:lnTo>
                    <a:pt x="198" y="474"/>
                  </a:lnTo>
                  <a:close/>
                  <a:moveTo>
                    <a:pt x="142" y="417"/>
                  </a:moveTo>
                  <a:lnTo>
                    <a:pt x="142" y="389"/>
                  </a:lnTo>
                  <a:lnTo>
                    <a:pt x="170" y="389"/>
                  </a:lnTo>
                  <a:lnTo>
                    <a:pt x="170" y="417"/>
                  </a:lnTo>
                  <a:lnTo>
                    <a:pt x="170" y="446"/>
                  </a:lnTo>
                  <a:lnTo>
                    <a:pt x="142" y="446"/>
                  </a:lnTo>
                  <a:lnTo>
                    <a:pt x="142" y="417"/>
                  </a:lnTo>
                  <a:close/>
                  <a:moveTo>
                    <a:pt x="113" y="360"/>
                  </a:moveTo>
                  <a:lnTo>
                    <a:pt x="113" y="332"/>
                  </a:lnTo>
                  <a:lnTo>
                    <a:pt x="142" y="332"/>
                  </a:lnTo>
                  <a:lnTo>
                    <a:pt x="142" y="360"/>
                  </a:lnTo>
                  <a:lnTo>
                    <a:pt x="142" y="389"/>
                  </a:lnTo>
                  <a:lnTo>
                    <a:pt x="113" y="389"/>
                  </a:lnTo>
                  <a:lnTo>
                    <a:pt x="113" y="360"/>
                  </a:lnTo>
                  <a:close/>
                  <a:moveTo>
                    <a:pt x="56" y="360"/>
                  </a:moveTo>
                  <a:lnTo>
                    <a:pt x="56" y="389"/>
                  </a:lnTo>
                  <a:lnTo>
                    <a:pt x="28" y="389"/>
                  </a:lnTo>
                  <a:lnTo>
                    <a:pt x="28" y="417"/>
                  </a:lnTo>
                  <a:lnTo>
                    <a:pt x="0" y="417"/>
                  </a:lnTo>
                  <a:lnTo>
                    <a:pt x="0" y="0"/>
                  </a:lnTo>
                  <a:lnTo>
                    <a:pt x="28" y="0"/>
                  </a:lnTo>
                  <a:lnTo>
                    <a:pt x="28" y="17"/>
                  </a:lnTo>
                  <a:lnTo>
                    <a:pt x="56" y="17"/>
                  </a:lnTo>
                  <a:lnTo>
                    <a:pt x="56" y="45"/>
                  </a:lnTo>
                  <a:lnTo>
                    <a:pt x="28" y="45"/>
                  </a:lnTo>
                  <a:lnTo>
                    <a:pt x="28" y="360"/>
                  </a:lnTo>
                  <a:lnTo>
                    <a:pt x="56" y="360"/>
                  </a:lnTo>
                  <a:lnTo>
                    <a:pt x="56" y="332"/>
                  </a:lnTo>
                  <a:lnTo>
                    <a:pt x="85" y="332"/>
                  </a:lnTo>
                  <a:lnTo>
                    <a:pt x="85" y="360"/>
                  </a:lnTo>
                  <a:lnTo>
                    <a:pt x="56" y="360"/>
                  </a:lnTo>
                  <a:close/>
                  <a:moveTo>
                    <a:pt x="85" y="74"/>
                  </a:moveTo>
                  <a:lnTo>
                    <a:pt x="56" y="74"/>
                  </a:lnTo>
                  <a:lnTo>
                    <a:pt x="56" y="45"/>
                  </a:lnTo>
                  <a:lnTo>
                    <a:pt x="85" y="45"/>
                  </a:lnTo>
                  <a:lnTo>
                    <a:pt x="85" y="74"/>
                  </a:lnTo>
                  <a:close/>
                  <a:moveTo>
                    <a:pt x="113" y="102"/>
                  </a:moveTo>
                  <a:lnTo>
                    <a:pt x="85" y="102"/>
                  </a:lnTo>
                  <a:lnTo>
                    <a:pt x="85" y="74"/>
                  </a:lnTo>
                  <a:lnTo>
                    <a:pt x="113" y="74"/>
                  </a:lnTo>
                  <a:lnTo>
                    <a:pt x="113" y="102"/>
                  </a:lnTo>
                  <a:close/>
                  <a:moveTo>
                    <a:pt x="85" y="303"/>
                  </a:moveTo>
                  <a:lnTo>
                    <a:pt x="113" y="303"/>
                  </a:lnTo>
                  <a:lnTo>
                    <a:pt x="113" y="332"/>
                  </a:lnTo>
                  <a:lnTo>
                    <a:pt x="85" y="332"/>
                  </a:lnTo>
                  <a:lnTo>
                    <a:pt x="85" y="303"/>
                  </a:lnTo>
                  <a:close/>
                  <a:moveTo>
                    <a:pt x="227" y="218"/>
                  </a:moveTo>
                  <a:lnTo>
                    <a:pt x="255" y="218"/>
                  </a:lnTo>
                  <a:lnTo>
                    <a:pt x="255" y="247"/>
                  </a:lnTo>
                  <a:lnTo>
                    <a:pt x="227" y="247"/>
                  </a:lnTo>
                  <a:lnTo>
                    <a:pt x="227" y="218"/>
                  </a:lnTo>
                  <a:close/>
                  <a:moveTo>
                    <a:pt x="198" y="190"/>
                  </a:moveTo>
                  <a:lnTo>
                    <a:pt x="227" y="190"/>
                  </a:lnTo>
                  <a:lnTo>
                    <a:pt x="227" y="218"/>
                  </a:lnTo>
                  <a:lnTo>
                    <a:pt x="198" y="218"/>
                  </a:lnTo>
                  <a:lnTo>
                    <a:pt x="198" y="190"/>
                  </a:lnTo>
                  <a:close/>
                  <a:moveTo>
                    <a:pt x="170" y="161"/>
                  </a:moveTo>
                  <a:lnTo>
                    <a:pt x="198" y="161"/>
                  </a:lnTo>
                  <a:lnTo>
                    <a:pt x="198" y="190"/>
                  </a:lnTo>
                  <a:lnTo>
                    <a:pt x="170" y="190"/>
                  </a:lnTo>
                  <a:lnTo>
                    <a:pt x="170" y="161"/>
                  </a:lnTo>
                  <a:close/>
                  <a:moveTo>
                    <a:pt x="142" y="133"/>
                  </a:moveTo>
                  <a:lnTo>
                    <a:pt x="113" y="133"/>
                  </a:lnTo>
                  <a:lnTo>
                    <a:pt x="113" y="104"/>
                  </a:lnTo>
                  <a:lnTo>
                    <a:pt x="142" y="104"/>
                  </a:lnTo>
                  <a:lnTo>
                    <a:pt x="142" y="133"/>
                  </a:lnTo>
                  <a:lnTo>
                    <a:pt x="170" y="133"/>
                  </a:lnTo>
                  <a:lnTo>
                    <a:pt x="170" y="161"/>
                  </a:lnTo>
                  <a:lnTo>
                    <a:pt x="142" y="161"/>
                  </a:lnTo>
                  <a:lnTo>
                    <a:pt x="142" y="133"/>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7" name="Freeform 5">
              <a:extLst>
                <a:ext uri="{FF2B5EF4-FFF2-40B4-BE49-F238E27FC236}">
                  <a16:creationId xmlns:a16="http://schemas.microsoft.com/office/drawing/2014/main" id="{B043870F-638B-4D80-890C-3C3553DB337C}"/>
                </a:ext>
              </a:extLst>
            </p:cNvPr>
            <p:cNvSpPr>
              <a:spLocks/>
            </p:cNvSpPr>
            <p:nvPr userDrawn="1"/>
          </p:nvSpPr>
          <p:spPr bwMode="auto">
            <a:xfrm rot="2112827" flipH="1" flipV="1">
              <a:off x="10761226" y="1169902"/>
              <a:ext cx="314410" cy="448364"/>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8" name="Oval 53">
              <a:extLst>
                <a:ext uri="{FF2B5EF4-FFF2-40B4-BE49-F238E27FC236}">
                  <a16:creationId xmlns:a16="http://schemas.microsoft.com/office/drawing/2014/main" id="{104BE182-963F-4B0A-B234-A7AE717CEC0B}"/>
                </a:ext>
              </a:extLst>
            </p:cNvPr>
            <p:cNvSpPr>
              <a:spLocks noChangeArrowheads="1"/>
            </p:cNvSpPr>
            <p:nvPr userDrawn="1"/>
          </p:nvSpPr>
          <p:spPr bwMode="auto">
            <a:xfrm rot="1588421" flipH="1" flipV="1">
              <a:off x="10156596" y="2992219"/>
              <a:ext cx="308669" cy="305837"/>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09" name="组合 108">
              <a:extLst>
                <a:ext uri="{FF2B5EF4-FFF2-40B4-BE49-F238E27FC236}">
                  <a16:creationId xmlns:a16="http://schemas.microsoft.com/office/drawing/2014/main" id="{A784E587-E77D-4B29-8080-E71DD2F29984}"/>
                </a:ext>
              </a:extLst>
            </p:cNvPr>
            <p:cNvGrpSpPr/>
            <p:nvPr userDrawn="1"/>
          </p:nvGrpSpPr>
          <p:grpSpPr>
            <a:xfrm>
              <a:off x="3049414" y="2549041"/>
              <a:ext cx="1482221" cy="1396254"/>
              <a:chOff x="10008697" y="-1027479"/>
              <a:chExt cx="1482221" cy="1396254"/>
            </a:xfrm>
            <a:grpFill/>
          </p:grpSpPr>
          <p:sp>
            <p:nvSpPr>
              <p:cNvPr id="129" name="Freeform 66">
                <a:extLst>
                  <a:ext uri="{FF2B5EF4-FFF2-40B4-BE49-F238E27FC236}">
                    <a16:creationId xmlns:a16="http://schemas.microsoft.com/office/drawing/2014/main" id="{EA434486-7FA5-46E4-82EF-A015917D4DD6}"/>
                  </a:ext>
                </a:extLst>
              </p:cNvPr>
              <p:cNvSpPr>
                <a:spLocks noEditPoints="1"/>
              </p:cNvSpPr>
              <p:nvPr userDrawn="1"/>
            </p:nvSpPr>
            <p:spPr bwMode="auto">
              <a:xfrm flipH="1" flipV="1">
                <a:off x="10008697" y="-842504"/>
                <a:ext cx="626317" cy="888722"/>
              </a:xfrm>
              <a:custGeom>
                <a:avLst/>
                <a:gdLst>
                  <a:gd name="T0" fmla="*/ 227 w 244"/>
                  <a:gd name="T1" fmla="*/ 217 h 346"/>
                  <a:gd name="T2" fmla="*/ 180 w 244"/>
                  <a:gd name="T3" fmla="*/ 125 h 346"/>
                  <a:gd name="T4" fmla="*/ 193 w 244"/>
                  <a:gd name="T5" fmla="*/ 83 h 346"/>
                  <a:gd name="T6" fmla="*/ 193 w 244"/>
                  <a:gd name="T7" fmla="*/ 77 h 346"/>
                  <a:gd name="T8" fmla="*/ 200 w 244"/>
                  <a:gd name="T9" fmla="*/ 7 h 346"/>
                  <a:gd name="T10" fmla="*/ 154 w 244"/>
                  <a:gd name="T11" fmla="*/ 19 h 346"/>
                  <a:gd name="T12" fmla="*/ 122 w 244"/>
                  <a:gd name="T13" fmla="*/ 12 h 346"/>
                  <a:gd name="T14" fmla="*/ 90 w 244"/>
                  <a:gd name="T15" fmla="*/ 19 h 346"/>
                  <a:gd name="T16" fmla="*/ 45 w 244"/>
                  <a:gd name="T17" fmla="*/ 7 h 346"/>
                  <a:gd name="T18" fmla="*/ 51 w 244"/>
                  <a:gd name="T19" fmla="*/ 77 h 346"/>
                  <a:gd name="T20" fmla="*/ 51 w 244"/>
                  <a:gd name="T21" fmla="*/ 83 h 346"/>
                  <a:gd name="T22" fmla="*/ 54 w 244"/>
                  <a:gd name="T23" fmla="*/ 105 h 346"/>
                  <a:gd name="T24" fmla="*/ 99 w 244"/>
                  <a:gd name="T25" fmla="*/ 172 h 346"/>
                  <a:gd name="T26" fmla="*/ 103 w 244"/>
                  <a:gd name="T27" fmla="*/ 336 h 346"/>
                  <a:gd name="T28" fmla="*/ 99 w 244"/>
                  <a:gd name="T29" fmla="*/ 344 h 346"/>
                  <a:gd name="T30" fmla="*/ 137 w 244"/>
                  <a:gd name="T31" fmla="*/ 345 h 346"/>
                  <a:gd name="T32" fmla="*/ 227 w 244"/>
                  <a:gd name="T33" fmla="*/ 217 h 346"/>
                  <a:gd name="T34" fmla="*/ 146 w 244"/>
                  <a:gd name="T35" fmla="*/ 58 h 346"/>
                  <a:gd name="T36" fmla="*/ 153 w 244"/>
                  <a:gd name="T37" fmla="*/ 65 h 346"/>
                  <a:gd name="T38" fmla="*/ 146 w 244"/>
                  <a:gd name="T39" fmla="*/ 72 h 346"/>
                  <a:gd name="T40" fmla="*/ 139 w 244"/>
                  <a:gd name="T41" fmla="*/ 65 h 346"/>
                  <a:gd name="T42" fmla="*/ 146 w 244"/>
                  <a:gd name="T43" fmla="*/ 58 h 346"/>
                  <a:gd name="T44" fmla="*/ 103 w 244"/>
                  <a:gd name="T45" fmla="*/ 65 h 346"/>
                  <a:gd name="T46" fmla="*/ 97 w 244"/>
                  <a:gd name="T47" fmla="*/ 72 h 346"/>
                  <a:gd name="T48" fmla="*/ 90 w 244"/>
                  <a:gd name="T49" fmla="*/ 65 h 346"/>
                  <a:gd name="T50" fmla="*/ 97 w 244"/>
                  <a:gd name="T51" fmla="*/ 58 h 346"/>
                  <a:gd name="T52" fmla="*/ 103 w 244"/>
                  <a:gd name="T53" fmla="*/ 65 h 346"/>
                  <a:gd name="T54" fmla="*/ 107 w 244"/>
                  <a:gd name="T55" fmla="*/ 93 h 346"/>
                  <a:gd name="T56" fmla="*/ 122 w 244"/>
                  <a:gd name="T57" fmla="*/ 78 h 346"/>
                  <a:gd name="T58" fmla="*/ 138 w 244"/>
                  <a:gd name="T59" fmla="*/ 93 h 346"/>
                  <a:gd name="T60" fmla="*/ 122 w 244"/>
                  <a:gd name="T61" fmla="*/ 117 h 346"/>
                  <a:gd name="T62" fmla="*/ 107 w 244"/>
                  <a:gd name="T63" fmla="*/ 9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4" h="346">
                    <a:moveTo>
                      <a:pt x="227" y="217"/>
                    </a:moveTo>
                    <a:cubicBezTo>
                      <a:pt x="224" y="175"/>
                      <a:pt x="207" y="143"/>
                      <a:pt x="180" y="125"/>
                    </a:cubicBezTo>
                    <a:cubicBezTo>
                      <a:pt x="188" y="113"/>
                      <a:pt x="193" y="99"/>
                      <a:pt x="193" y="83"/>
                    </a:cubicBezTo>
                    <a:cubicBezTo>
                      <a:pt x="193" y="81"/>
                      <a:pt x="193" y="79"/>
                      <a:pt x="193" y="77"/>
                    </a:cubicBezTo>
                    <a:cubicBezTo>
                      <a:pt x="244" y="61"/>
                      <a:pt x="229" y="17"/>
                      <a:pt x="200" y="7"/>
                    </a:cubicBezTo>
                    <a:cubicBezTo>
                      <a:pt x="178" y="0"/>
                      <a:pt x="161" y="12"/>
                      <a:pt x="154" y="19"/>
                    </a:cubicBezTo>
                    <a:cubicBezTo>
                      <a:pt x="144" y="14"/>
                      <a:pt x="133" y="12"/>
                      <a:pt x="122" y="12"/>
                    </a:cubicBezTo>
                    <a:cubicBezTo>
                      <a:pt x="111" y="12"/>
                      <a:pt x="100" y="14"/>
                      <a:pt x="90" y="19"/>
                    </a:cubicBezTo>
                    <a:cubicBezTo>
                      <a:pt x="83" y="12"/>
                      <a:pt x="66" y="0"/>
                      <a:pt x="45" y="7"/>
                    </a:cubicBezTo>
                    <a:cubicBezTo>
                      <a:pt x="15" y="17"/>
                      <a:pt x="0" y="61"/>
                      <a:pt x="51" y="77"/>
                    </a:cubicBezTo>
                    <a:cubicBezTo>
                      <a:pt x="51" y="79"/>
                      <a:pt x="51" y="81"/>
                      <a:pt x="51" y="83"/>
                    </a:cubicBezTo>
                    <a:cubicBezTo>
                      <a:pt x="51" y="91"/>
                      <a:pt x="52" y="98"/>
                      <a:pt x="54" y="105"/>
                    </a:cubicBezTo>
                    <a:cubicBezTo>
                      <a:pt x="71" y="124"/>
                      <a:pt x="87" y="147"/>
                      <a:pt x="99" y="172"/>
                    </a:cubicBezTo>
                    <a:cubicBezTo>
                      <a:pt x="119" y="212"/>
                      <a:pt x="135" y="273"/>
                      <a:pt x="103" y="336"/>
                    </a:cubicBezTo>
                    <a:cubicBezTo>
                      <a:pt x="102" y="339"/>
                      <a:pt x="100" y="341"/>
                      <a:pt x="99" y="344"/>
                    </a:cubicBezTo>
                    <a:cubicBezTo>
                      <a:pt x="113" y="346"/>
                      <a:pt x="126" y="346"/>
                      <a:pt x="137" y="345"/>
                    </a:cubicBezTo>
                    <a:cubicBezTo>
                      <a:pt x="213" y="340"/>
                      <a:pt x="231" y="275"/>
                      <a:pt x="227" y="217"/>
                    </a:cubicBezTo>
                    <a:close/>
                    <a:moveTo>
                      <a:pt x="146" y="58"/>
                    </a:moveTo>
                    <a:cubicBezTo>
                      <a:pt x="150" y="58"/>
                      <a:pt x="153" y="61"/>
                      <a:pt x="153" y="65"/>
                    </a:cubicBezTo>
                    <a:cubicBezTo>
                      <a:pt x="153" y="69"/>
                      <a:pt x="150" y="72"/>
                      <a:pt x="146" y="72"/>
                    </a:cubicBezTo>
                    <a:cubicBezTo>
                      <a:pt x="142" y="72"/>
                      <a:pt x="139" y="69"/>
                      <a:pt x="139" y="65"/>
                    </a:cubicBezTo>
                    <a:cubicBezTo>
                      <a:pt x="139" y="61"/>
                      <a:pt x="142" y="58"/>
                      <a:pt x="146" y="58"/>
                    </a:cubicBezTo>
                    <a:close/>
                    <a:moveTo>
                      <a:pt x="103" y="65"/>
                    </a:moveTo>
                    <a:cubicBezTo>
                      <a:pt x="103" y="69"/>
                      <a:pt x="100" y="72"/>
                      <a:pt x="97" y="72"/>
                    </a:cubicBezTo>
                    <a:cubicBezTo>
                      <a:pt x="93" y="72"/>
                      <a:pt x="90" y="69"/>
                      <a:pt x="90" y="65"/>
                    </a:cubicBezTo>
                    <a:cubicBezTo>
                      <a:pt x="90" y="61"/>
                      <a:pt x="93" y="58"/>
                      <a:pt x="97" y="58"/>
                    </a:cubicBezTo>
                    <a:cubicBezTo>
                      <a:pt x="100" y="58"/>
                      <a:pt x="103" y="61"/>
                      <a:pt x="103" y="65"/>
                    </a:cubicBezTo>
                    <a:close/>
                    <a:moveTo>
                      <a:pt x="107" y="93"/>
                    </a:moveTo>
                    <a:cubicBezTo>
                      <a:pt x="114" y="76"/>
                      <a:pt x="122" y="78"/>
                      <a:pt x="122" y="78"/>
                    </a:cubicBezTo>
                    <a:cubicBezTo>
                      <a:pt x="122" y="78"/>
                      <a:pt x="131" y="76"/>
                      <a:pt x="138" y="93"/>
                    </a:cubicBezTo>
                    <a:cubicBezTo>
                      <a:pt x="145" y="113"/>
                      <a:pt x="135" y="117"/>
                      <a:pt x="122" y="117"/>
                    </a:cubicBezTo>
                    <a:cubicBezTo>
                      <a:pt x="110" y="117"/>
                      <a:pt x="99" y="112"/>
                      <a:pt x="107" y="9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0" name="Freeform 67">
                <a:extLst>
                  <a:ext uri="{FF2B5EF4-FFF2-40B4-BE49-F238E27FC236}">
                    <a16:creationId xmlns:a16="http://schemas.microsoft.com/office/drawing/2014/main" id="{7D1D1A00-A52A-4976-9F8F-1447EBE5D46C}"/>
                  </a:ext>
                </a:extLst>
              </p:cNvPr>
              <p:cNvSpPr>
                <a:spLocks noEditPoints="1"/>
              </p:cNvSpPr>
              <p:nvPr userDrawn="1"/>
            </p:nvSpPr>
            <p:spPr bwMode="auto">
              <a:xfrm flipH="1" flipV="1">
                <a:off x="10377586" y="-1027479"/>
                <a:ext cx="1113332" cy="1396254"/>
              </a:xfrm>
              <a:custGeom>
                <a:avLst/>
                <a:gdLst>
                  <a:gd name="T0" fmla="*/ 165 w 434"/>
                  <a:gd name="T1" fmla="*/ 244 h 544"/>
                  <a:gd name="T2" fmla="*/ 64 w 434"/>
                  <a:gd name="T3" fmla="*/ 333 h 544"/>
                  <a:gd name="T4" fmla="*/ 84 w 434"/>
                  <a:gd name="T5" fmla="*/ 380 h 544"/>
                  <a:gd name="T6" fmla="*/ 195 w 434"/>
                  <a:gd name="T7" fmla="*/ 346 h 544"/>
                  <a:gd name="T8" fmla="*/ 233 w 434"/>
                  <a:gd name="T9" fmla="*/ 435 h 544"/>
                  <a:gd name="T10" fmla="*/ 132 w 434"/>
                  <a:gd name="T11" fmla="*/ 489 h 544"/>
                  <a:gd name="T12" fmla="*/ 154 w 434"/>
                  <a:gd name="T13" fmla="*/ 539 h 544"/>
                  <a:gd name="T14" fmla="*/ 404 w 434"/>
                  <a:gd name="T15" fmla="*/ 457 h 544"/>
                  <a:gd name="T16" fmla="*/ 401 w 434"/>
                  <a:gd name="T17" fmla="*/ 303 h 544"/>
                  <a:gd name="T18" fmla="*/ 294 w 434"/>
                  <a:gd name="T19" fmla="*/ 191 h 544"/>
                  <a:gd name="T20" fmla="*/ 300 w 434"/>
                  <a:gd name="T21" fmla="*/ 180 h 544"/>
                  <a:gd name="T22" fmla="*/ 309 w 434"/>
                  <a:gd name="T23" fmla="*/ 134 h 544"/>
                  <a:gd name="T24" fmla="*/ 309 w 434"/>
                  <a:gd name="T25" fmla="*/ 124 h 544"/>
                  <a:gd name="T26" fmla="*/ 319 w 434"/>
                  <a:gd name="T27" fmla="*/ 12 h 544"/>
                  <a:gd name="T28" fmla="*/ 246 w 434"/>
                  <a:gd name="T29" fmla="*/ 31 h 544"/>
                  <a:gd name="T30" fmla="*/ 195 w 434"/>
                  <a:gd name="T31" fmla="*/ 19 h 544"/>
                  <a:gd name="T32" fmla="*/ 144 w 434"/>
                  <a:gd name="T33" fmla="*/ 31 h 544"/>
                  <a:gd name="T34" fmla="*/ 71 w 434"/>
                  <a:gd name="T35" fmla="*/ 12 h 544"/>
                  <a:gd name="T36" fmla="*/ 81 w 434"/>
                  <a:gd name="T37" fmla="*/ 124 h 544"/>
                  <a:gd name="T38" fmla="*/ 81 w 434"/>
                  <a:gd name="T39" fmla="*/ 134 h 544"/>
                  <a:gd name="T40" fmla="*/ 150 w 434"/>
                  <a:gd name="T41" fmla="*/ 239 h 544"/>
                  <a:gd name="T42" fmla="*/ 165 w 434"/>
                  <a:gd name="T43" fmla="*/ 244 h 544"/>
                  <a:gd name="T44" fmla="*/ 248 w 434"/>
                  <a:gd name="T45" fmla="*/ 112 h 544"/>
                  <a:gd name="T46" fmla="*/ 258 w 434"/>
                  <a:gd name="T47" fmla="*/ 123 h 544"/>
                  <a:gd name="T48" fmla="*/ 248 w 434"/>
                  <a:gd name="T49" fmla="*/ 133 h 544"/>
                  <a:gd name="T50" fmla="*/ 237 w 434"/>
                  <a:gd name="T51" fmla="*/ 123 h 544"/>
                  <a:gd name="T52" fmla="*/ 248 w 434"/>
                  <a:gd name="T53" fmla="*/ 112 h 544"/>
                  <a:gd name="T54" fmla="*/ 165 w 434"/>
                  <a:gd name="T55" fmla="*/ 149 h 544"/>
                  <a:gd name="T56" fmla="*/ 194 w 434"/>
                  <a:gd name="T57" fmla="*/ 118 h 544"/>
                  <a:gd name="T58" fmla="*/ 225 w 434"/>
                  <a:gd name="T59" fmla="*/ 149 h 544"/>
                  <a:gd name="T60" fmla="*/ 196 w 434"/>
                  <a:gd name="T61" fmla="*/ 195 h 544"/>
                  <a:gd name="T62" fmla="*/ 165 w 434"/>
                  <a:gd name="T63" fmla="*/ 149 h 544"/>
                  <a:gd name="T64" fmla="*/ 132 w 434"/>
                  <a:gd name="T65" fmla="*/ 123 h 544"/>
                  <a:gd name="T66" fmla="*/ 142 w 434"/>
                  <a:gd name="T67" fmla="*/ 112 h 544"/>
                  <a:gd name="T68" fmla="*/ 153 w 434"/>
                  <a:gd name="T69" fmla="*/ 123 h 544"/>
                  <a:gd name="T70" fmla="*/ 142 w 434"/>
                  <a:gd name="T71" fmla="*/ 133 h 544"/>
                  <a:gd name="T72" fmla="*/ 132 w 434"/>
                  <a:gd name="T73" fmla="*/ 12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34" h="544">
                    <a:moveTo>
                      <a:pt x="165" y="244"/>
                    </a:moveTo>
                    <a:cubicBezTo>
                      <a:pt x="143" y="257"/>
                      <a:pt x="106" y="284"/>
                      <a:pt x="64" y="333"/>
                    </a:cubicBezTo>
                    <a:cubicBezTo>
                      <a:pt x="84" y="380"/>
                      <a:pt x="84" y="380"/>
                      <a:pt x="84" y="380"/>
                    </a:cubicBezTo>
                    <a:cubicBezTo>
                      <a:pt x="94" y="377"/>
                      <a:pt x="195" y="346"/>
                      <a:pt x="195" y="346"/>
                    </a:cubicBezTo>
                    <a:cubicBezTo>
                      <a:pt x="233" y="435"/>
                      <a:pt x="233" y="435"/>
                      <a:pt x="233" y="435"/>
                    </a:cubicBezTo>
                    <a:cubicBezTo>
                      <a:pt x="233" y="435"/>
                      <a:pt x="142" y="484"/>
                      <a:pt x="132" y="489"/>
                    </a:cubicBezTo>
                    <a:cubicBezTo>
                      <a:pt x="154" y="539"/>
                      <a:pt x="154" y="539"/>
                      <a:pt x="154" y="539"/>
                    </a:cubicBezTo>
                    <a:cubicBezTo>
                      <a:pt x="188" y="541"/>
                      <a:pt x="360" y="544"/>
                      <a:pt x="404" y="457"/>
                    </a:cubicBezTo>
                    <a:cubicBezTo>
                      <a:pt x="434" y="398"/>
                      <a:pt x="419" y="341"/>
                      <a:pt x="401" y="303"/>
                    </a:cubicBezTo>
                    <a:cubicBezTo>
                      <a:pt x="374" y="249"/>
                      <a:pt x="328" y="204"/>
                      <a:pt x="294" y="191"/>
                    </a:cubicBezTo>
                    <a:cubicBezTo>
                      <a:pt x="296" y="187"/>
                      <a:pt x="298" y="184"/>
                      <a:pt x="300" y="180"/>
                    </a:cubicBezTo>
                    <a:cubicBezTo>
                      <a:pt x="306" y="166"/>
                      <a:pt x="309" y="150"/>
                      <a:pt x="309" y="134"/>
                    </a:cubicBezTo>
                    <a:cubicBezTo>
                      <a:pt x="309" y="131"/>
                      <a:pt x="309" y="127"/>
                      <a:pt x="309" y="124"/>
                    </a:cubicBezTo>
                    <a:cubicBezTo>
                      <a:pt x="390" y="99"/>
                      <a:pt x="366" y="28"/>
                      <a:pt x="319" y="12"/>
                    </a:cubicBezTo>
                    <a:cubicBezTo>
                      <a:pt x="285" y="0"/>
                      <a:pt x="258" y="19"/>
                      <a:pt x="246" y="31"/>
                    </a:cubicBezTo>
                    <a:cubicBezTo>
                      <a:pt x="230" y="24"/>
                      <a:pt x="213" y="19"/>
                      <a:pt x="195" y="19"/>
                    </a:cubicBezTo>
                    <a:cubicBezTo>
                      <a:pt x="177" y="19"/>
                      <a:pt x="160" y="24"/>
                      <a:pt x="144" y="31"/>
                    </a:cubicBezTo>
                    <a:cubicBezTo>
                      <a:pt x="132" y="19"/>
                      <a:pt x="105" y="0"/>
                      <a:pt x="71" y="12"/>
                    </a:cubicBezTo>
                    <a:cubicBezTo>
                      <a:pt x="24" y="28"/>
                      <a:pt x="0" y="99"/>
                      <a:pt x="81" y="124"/>
                    </a:cubicBezTo>
                    <a:cubicBezTo>
                      <a:pt x="81" y="127"/>
                      <a:pt x="81" y="131"/>
                      <a:pt x="81" y="134"/>
                    </a:cubicBezTo>
                    <a:cubicBezTo>
                      <a:pt x="81" y="181"/>
                      <a:pt x="109" y="221"/>
                      <a:pt x="150" y="239"/>
                    </a:cubicBezTo>
                    <a:cubicBezTo>
                      <a:pt x="155" y="241"/>
                      <a:pt x="160" y="243"/>
                      <a:pt x="165" y="244"/>
                    </a:cubicBezTo>
                    <a:close/>
                    <a:moveTo>
                      <a:pt x="248" y="112"/>
                    </a:moveTo>
                    <a:cubicBezTo>
                      <a:pt x="254" y="112"/>
                      <a:pt x="258" y="117"/>
                      <a:pt x="258" y="123"/>
                    </a:cubicBezTo>
                    <a:cubicBezTo>
                      <a:pt x="258" y="129"/>
                      <a:pt x="254" y="133"/>
                      <a:pt x="248" y="133"/>
                    </a:cubicBezTo>
                    <a:cubicBezTo>
                      <a:pt x="242" y="133"/>
                      <a:pt x="237" y="129"/>
                      <a:pt x="237" y="123"/>
                    </a:cubicBezTo>
                    <a:cubicBezTo>
                      <a:pt x="237" y="117"/>
                      <a:pt x="242" y="112"/>
                      <a:pt x="248" y="112"/>
                    </a:cubicBezTo>
                    <a:close/>
                    <a:moveTo>
                      <a:pt x="165" y="149"/>
                    </a:moveTo>
                    <a:cubicBezTo>
                      <a:pt x="179" y="114"/>
                      <a:pt x="194" y="118"/>
                      <a:pt x="194" y="118"/>
                    </a:cubicBezTo>
                    <a:cubicBezTo>
                      <a:pt x="194" y="118"/>
                      <a:pt x="212" y="115"/>
                      <a:pt x="225" y="149"/>
                    </a:cubicBezTo>
                    <a:cubicBezTo>
                      <a:pt x="239" y="186"/>
                      <a:pt x="220" y="195"/>
                      <a:pt x="196" y="195"/>
                    </a:cubicBezTo>
                    <a:cubicBezTo>
                      <a:pt x="171" y="195"/>
                      <a:pt x="150" y="186"/>
                      <a:pt x="165" y="149"/>
                    </a:cubicBezTo>
                    <a:close/>
                    <a:moveTo>
                      <a:pt x="132" y="123"/>
                    </a:moveTo>
                    <a:cubicBezTo>
                      <a:pt x="132" y="117"/>
                      <a:pt x="137" y="112"/>
                      <a:pt x="142" y="112"/>
                    </a:cubicBezTo>
                    <a:cubicBezTo>
                      <a:pt x="148" y="112"/>
                      <a:pt x="153" y="117"/>
                      <a:pt x="153" y="123"/>
                    </a:cubicBezTo>
                    <a:cubicBezTo>
                      <a:pt x="153" y="129"/>
                      <a:pt x="148" y="133"/>
                      <a:pt x="142" y="133"/>
                    </a:cubicBezTo>
                    <a:cubicBezTo>
                      <a:pt x="137" y="133"/>
                      <a:pt x="132" y="129"/>
                      <a:pt x="132" y="12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0" name="Freeform 72">
              <a:extLst>
                <a:ext uri="{FF2B5EF4-FFF2-40B4-BE49-F238E27FC236}">
                  <a16:creationId xmlns:a16="http://schemas.microsoft.com/office/drawing/2014/main" id="{7B025427-940E-4055-BEAC-6749640DB6F7}"/>
                </a:ext>
              </a:extLst>
            </p:cNvPr>
            <p:cNvSpPr>
              <a:spLocks noEditPoints="1"/>
            </p:cNvSpPr>
            <p:nvPr userDrawn="1"/>
          </p:nvSpPr>
          <p:spPr bwMode="auto">
            <a:xfrm rot="3251596" flipH="1" flipV="1">
              <a:off x="4290187" y="6435218"/>
              <a:ext cx="432925" cy="38086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1" name="Freeform 124">
              <a:extLst>
                <a:ext uri="{FF2B5EF4-FFF2-40B4-BE49-F238E27FC236}">
                  <a16:creationId xmlns:a16="http://schemas.microsoft.com/office/drawing/2014/main" id="{FB835378-9B48-43DF-B194-75F69169282D}"/>
                </a:ext>
              </a:extLst>
            </p:cNvPr>
            <p:cNvSpPr>
              <a:spLocks noEditPoints="1"/>
            </p:cNvSpPr>
            <p:nvPr userDrawn="1"/>
          </p:nvSpPr>
          <p:spPr bwMode="auto">
            <a:xfrm rot="2436245">
              <a:off x="8553671" y="6461028"/>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2" name="Group 4">
              <a:extLst>
                <a:ext uri="{FF2B5EF4-FFF2-40B4-BE49-F238E27FC236}">
                  <a16:creationId xmlns:a16="http://schemas.microsoft.com/office/drawing/2014/main" id="{3F3D9E39-423A-4984-B20E-706EE520B5C1}"/>
                </a:ext>
              </a:extLst>
            </p:cNvPr>
            <p:cNvGrpSpPr>
              <a:grpSpLocks noChangeAspect="1"/>
            </p:cNvGrpSpPr>
            <p:nvPr userDrawn="1"/>
          </p:nvGrpSpPr>
          <p:grpSpPr bwMode="auto">
            <a:xfrm rot="20193509">
              <a:off x="6771147" y="5836226"/>
              <a:ext cx="542757" cy="1014720"/>
              <a:chOff x="2490" y="1429"/>
              <a:chExt cx="782" cy="1462"/>
            </a:xfrm>
            <a:grpFill/>
          </p:grpSpPr>
          <p:sp>
            <p:nvSpPr>
              <p:cNvPr id="127" name="Freeform 5">
                <a:extLst>
                  <a:ext uri="{FF2B5EF4-FFF2-40B4-BE49-F238E27FC236}">
                    <a16:creationId xmlns:a16="http://schemas.microsoft.com/office/drawing/2014/main" id="{EF94F8F8-0B9B-4A14-95D5-EF338C4C3908}"/>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8" name="Freeform 6">
                <a:extLst>
                  <a:ext uri="{FF2B5EF4-FFF2-40B4-BE49-F238E27FC236}">
                    <a16:creationId xmlns:a16="http://schemas.microsoft.com/office/drawing/2014/main" id="{85BF8167-6343-4AE8-93AE-076046CBE3F1}"/>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3" name="组合 112">
              <a:extLst>
                <a:ext uri="{FF2B5EF4-FFF2-40B4-BE49-F238E27FC236}">
                  <a16:creationId xmlns:a16="http://schemas.microsoft.com/office/drawing/2014/main" id="{6696039D-066C-45DC-A3B8-80BD7275C8C0}"/>
                </a:ext>
              </a:extLst>
            </p:cNvPr>
            <p:cNvGrpSpPr/>
            <p:nvPr userDrawn="1"/>
          </p:nvGrpSpPr>
          <p:grpSpPr>
            <a:xfrm rot="9341120">
              <a:off x="1821535" y="1348798"/>
              <a:ext cx="1240338" cy="634328"/>
              <a:chOff x="10078074" y="1730681"/>
              <a:chExt cx="695325" cy="355600"/>
            </a:xfrm>
            <a:grpFill/>
          </p:grpSpPr>
          <p:sp>
            <p:nvSpPr>
              <p:cNvPr id="125" name="Oval 53">
                <a:extLst>
                  <a:ext uri="{FF2B5EF4-FFF2-40B4-BE49-F238E27FC236}">
                    <a16:creationId xmlns:a16="http://schemas.microsoft.com/office/drawing/2014/main" id="{5A6B6A6D-C4E8-4E69-9D18-DB891E310FF7}"/>
                  </a:ext>
                </a:extLst>
              </p:cNvPr>
              <p:cNvSpPr>
                <a:spLocks noChangeArrowheads="1"/>
              </p:cNvSpPr>
              <p:nvPr userDrawn="1"/>
            </p:nvSpPr>
            <p:spPr bwMode="auto">
              <a:xfrm>
                <a:off x="10078074" y="1730681"/>
                <a:ext cx="173038" cy="171450"/>
              </a:xfrm>
              <a:prstGeom prst="ellipse">
                <a:avLst/>
              </a:pr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6" name="Freeform 54">
                <a:extLst>
                  <a:ext uri="{FF2B5EF4-FFF2-40B4-BE49-F238E27FC236}">
                    <a16:creationId xmlns:a16="http://schemas.microsoft.com/office/drawing/2014/main" id="{F1B49621-62DB-43FF-A8BA-EDD900431DF7}"/>
                  </a:ext>
                </a:extLst>
              </p:cNvPr>
              <p:cNvSpPr>
                <a:spLocks/>
              </p:cNvSpPr>
              <p:nvPr userDrawn="1"/>
            </p:nvSpPr>
            <p:spPr bwMode="auto">
              <a:xfrm>
                <a:off x="10160624" y="1765606"/>
                <a:ext cx="612775" cy="320675"/>
              </a:xfrm>
              <a:custGeom>
                <a:avLst/>
                <a:gdLst>
                  <a:gd name="T0" fmla="*/ 87 w 162"/>
                  <a:gd name="T1" fmla="*/ 5 h 85"/>
                  <a:gd name="T2" fmla="*/ 36 w 162"/>
                  <a:gd name="T3" fmla="*/ 24 h 85"/>
                  <a:gd name="T4" fmla="*/ 0 w 162"/>
                  <a:gd name="T5" fmla="*/ 85 h 85"/>
                  <a:gd name="T6" fmla="*/ 17 w 162"/>
                  <a:gd name="T7" fmla="*/ 85 h 85"/>
                  <a:gd name="T8" fmla="*/ 43 w 162"/>
                  <a:gd name="T9" fmla="*/ 61 h 85"/>
                  <a:gd name="T10" fmla="*/ 92 w 162"/>
                  <a:gd name="T11" fmla="*/ 61 h 85"/>
                  <a:gd name="T12" fmla="*/ 125 w 162"/>
                  <a:gd name="T13" fmla="*/ 85 h 85"/>
                  <a:gd name="T14" fmla="*/ 162 w 162"/>
                  <a:gd name="T15" fmla="*/ 85 h 85"/>
                  <a:gd name="T16" fmla="*/ 162 w 162"/>
                  <a:gd name="T17" fmla="*/ 66 h 85"/>
                  <a:gd name="T18" fmla="*/ 129 w 162"/>
                  <a:gd name="T19" fmla="*/ 61 h 85"/>
                  <a:gd name="T20" fmla="*/ 87 w 162"/>
                  <a:gd name="T21" fmla="*/ 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85">
                    <a:moveTo>
                      <a:pt x="87" y="5"/>
                    </a:moveTo>
                    <a:cubicBezTo>
                      <a:pt x="87" y="5"/>
                      <a:pt x="59" y="0"/>
                      <a:pt x="36" y="24"/>
                    </a:cubicBezTo>
                    <a:cubicBezTo>
                      <a:pt x="12" y="47"/>
                      <a:pt x="0" y="85"/>
                      <a:pt x="0" y="85"/>
                    </a:cubicBezTo>
                    <a:cubicBezTo>
                      <a:pt x="17" y="85"/>
                      <a:pt x="17" y="85"/>
                      <a:pt x="17" y="85"/>
                    </a:cubicBezTo>
                    <a:cubicBezTo>
                      <a:pt x="43" y="61"/>
                      <a:pt x="43" y="61"/>
                      <a:pt x="43" y="61"/>
                    </a:cubicBezTo>
                    <a:cubicBezTo>
                      <a:pt x="92" y="61"/>
                      <a:pt x="92" y="61"/>
                      <a:pt x="92" y="61"/>
                    </a:cubicBezTo>
                    <a:cubicBezTo>
                      <a:pt x="92" y="61"/>
                      <a:pt x="92" y="85"/>
                      <a:pt x="125" y="85"/>
                    </a:cubicBezTo>
                    <a:cubicBezTo>
                      <a:pt x="162" y="85"/>
                      <a:pt x="162" y="85"/>
                      <a:pt x="162" y="85"/>
                    </a:cubicBezTo>
                    <a:cubicBezTo>
                      <a:pt x="162" y="66"/>
                      <a:pt x="162" y="66"/>
                      <a:pt x="162" y="66"/>
                    </a:cubicBezTo>
                    <a:cubicBezTo>
                      <a:pt x="129" y="61"/>
                      <a:pt x="129" y="61"/>
                      <a:pt x="129" y="61"/>
                    </a:cubicBezTo>
                    <a:cubicBezTo>
                      <a:pt x="129" y="61"/>
                      <a:pt x="144" y="10"/>
                      <a:pt x="87" y="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114" name="Group 4">
              <a:extLst>
                <a:ext uri="{FF2B5EF4-FFF2-40B4-BE49-F238E27FC236}">
                  <a16:creationId xmlns:a16="http://schemas.microsoft.com/office/drawing/2014/main" id="{6E1C31A0-20EE-4C13-BBA6-D40F37EF1679}"/>
                </a:ext>
              </a:extLst>
            </p:cNvPr>
            <p:cNvGrpSpPr>
              <a:grpSpLocks noChangeAspect="1"/>
            </p:cNvGrpSpPr>
            <p:nvPr userDrawn="1"/>
          </p:nvGrpSpPr>
          <p:grpSpPr bwMode="auto">
            <a:xfrm rot="3493065">
              <a:off x="2804166" y="1725999"/>
              <a:ext cx="542757" cy="1014720"/>
              <a:chOff x="2490" y="1429"/>
              <a:chExt cx="782" cy="1462"/>
            </a:xfrm>
            <a:grpFill/>
          </p:grpSpPr>
          <p:sp>
            <p:nvSpPr>
              <p:cNvPr id="123" name="Freeform 5">
                <a:extLst>
                  <a:ext uri="{FF2B5EF4-FFF2-40B4-BE49-F238E27FC236}">
                    <a16:creationId xmlns:a16="http://schemas.microsoft.com/office/drawing/2014/main" id="{151B35C9-E023-40D7-853F-F41574BCA941}"/>
                  </a:ext>
                </a:extLst>
              </p:cNvPr>
              <p:cNvSpPr>
                <a:spLocks/>
              </p:cNvSpPr>
              <p:nvPr userDrawn="1"/>
            </p:nvSpPr>
            <p:spPr bwMode="auto">
              <a:xfrm>
                <a:off x="2652" y="1429"/>
                <a:ext cx="453" cy="646"/>
              </a:xfrm>
              <a:custGeom>
                <a:avLst/>
                <a:gdLst>
                  <a:gd name="T0" fmla="*/ 176 w 190"/>
                  <a:gd name="T1" fmla="*/ 101 h 272"/>
                  <a:gd name="T2" fmla="*/ 178 w 190"/>
                  <a:gd name="T3" fmla="*/ 82 h 272"/>
                  <a:gd name="T4" fmla="*/ 96 w 190"/>
                  <a:gd name="T5" fmla="*/ 0 h 272"/>
                  <a:gd name="T6" fmla="*/ 14 w 190"/>
                  <a:gd name="T7" fmla="*/ 82 h 272"/>
                  <a:gd name="T8" fmla="*/ 17 w 190"/>
                  <a:gd name="T9" fmla="*/ 103 h 272"/>
                  <a:gd name="T10" fmla="*/ 0 w 190"/>
                  <a:gd name="T11" fmla="*/ 272 h 272"/>
                  <a:gd name="T12" fmla="*/ 190 w 190"/>
                  <a:gd name="T13" fmla="*/ 272 h 272"/>
                  <a:gd name="T14" fmla="*/ 176 w 190"/>
                  <a:gd name="T15" fmla="*/ 101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72">
                    <a:moveTo>
                      <a:pt x="176" y="101"/>
                    </a:moveTo>
                    <a:cubicBezTo>
                      <a:pt x="177" y="95"/>
                      <a:pt x="178" y="89"/>
                      <a:pt x="178" y="82"/>
                    </a:cubicBezTo>
                    <a:cubicBezTo>
                      <a:pt x="178" y="37"/>
                      <a:pt x="141" y="0"/>
                      <a:pt x="96" y="0"/>
                    </a:cubicBezTo>
                    <a:cubicBezTo>
                      <a:pt x="51" y="0"/>
                      <a:pt x="14" y="37"/>
                      <a:pt x="14" y="82"/>
                    </a:cubicBezTo>
                    <a:cubicBezTo>
                      <a:pt x="14" y="89"/>
                      <a:pt x="15" y="96"/>
                      <a:pt x="17" y="103"/>
                    </a:cubicBezTo>
                    <a:cubicBezTo>
                      <a:pt x="18" y="135"/>
                      <a:pt x="66" y="224"/>
                      <a:pt x="0" y="272"/>
                    </a:cubicBezTo>
                    <a:cubicBezTo>
                      <a:pt x="190" y="272"/>
                      <a:pt x="190" y="272"/>
                      <a:pt x="190" y="272"/>
                    </a:cubicBezTo>
                    <a:cubicBezTo>
                      <a:pt x="118" y="227"/>
                      <a:pt x="174" y="133"/>
                      <a:pt x="176"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4" name="Freeform 6">
                <a:extLst>
                  <a:ext uri="{FF2B5EF4-FFF2-40B4-BE49-F238E27FC236}">
                    <a16:creationId xmlns:a16="http://schemas.microsoft.com/office/drawing/2014/main" id="{AFED9AD0-D3A5-4D91-9059-248F60597BFA}"/>
                  </a:ext>
                </a:extLst>
              </p:cNvPr>
              <p:cNvSpPr>
                <a:spLocks noEditPoints="1"/>
              </p:cNvSpPr>
              <p:nvPr userDrawn="1"/>
            </p:nvSpPr>
            <p:spPr bwMode="auto">
              <a:xfrm>
                <a:off x="2490" y="2075"/>
                <a:ext cx="782" cy="816"/>
              </a:xfrm>
              <a:custGeom>
                <a:avLst/>
                <a:gdLst>
                  <a:gd name="T0" fmla="*/ 246 w 328"/>
                  <a:gd name="T1" fmla="*/ 38 h 344"/>
                  <a:gd name="T2" fmla="*/ 301 w 328"/>
                  <a:gd name="T3" fmla="*/ 38 h 344"/>
                  <a:gd name="T4" fmla="*/ 320 w 328"/>
                  <a:gd name="T5" fmla="*/ 19 h 344"/>
                  <a:gd name="T6" fmla="*/ 301 w 328"/>
                  <a:gd name="T7" fmla="*/ 0 h 344"/>
                  <a:gd name="T8" fmla="*/ 258 w 328"/>
                  <a:gd name="T9" fmla="*/ 0 h 344"/>
                  <a:gd name="T10" fmla="*/ 68 w 328"/>
                  <a:gd name="T11" fmla="*/ 0 h 344"/>
                  <a:gd name="T12" fmla="*/ 23 w 328"/>
                  <a:gd name="T13" fmla="*/ 0 h 344"/>
                  <a:gd name="T14" fmla="*/ 4 w 328"/>
                  <a:gd name="T15" fmla="*/ 19 h 344"/>
                  <a:gd name="T16" fmla="*/ 23 w 328"/>
                  <a:gd name="T17" fmla="*/ 38 h 344"/>
                  <a:gd name="T18" fmla="*/ 82 w 328"/>
                  <a:gd name="T19" fmla="*/ 38 h 344"/>
                  <a:gd name="T20" fmla="*/ 0 w 328"/>
                  <a:gd name="T21" fmla="*/ 180 h 344"/>
                  <a:gd name="T22" fmla="*/ 164 w 328"/>
                  <a:gd name="T23" fmla="*/ 344 h 344"/>
                  <a:gd name="T24" fmla="*/ 328 w 328"/>
                  <a:gd name="T25" fmla="*/ 180 h 344"/>
                  <a:gd name="T26" fmla="*/ 246 w 328"/>
                  <a:gd name="T27" fmla="*/ 38 h 344"/>
                  <a:gd name="T28" fmla="*/ 164 w 328"/>
                  <a:gd name="T29" fmla="*/ 305 h 344"/>
                  <a:gd name="T30" fmla="*/ 39 w 328"/>
                  <a:gd name="T31" fmla="*/ 180 h 344"/>
                  <a:gd name="T32" fmla="*/ 164 w 328"/>
                  <a:gd name="T33" fmla="*/ 55 h 344"/>
                  <a:gd name="T34" fmla="*/ 289 w 328"/>
                  <a:gd name="T35" fmla="*/ 180 h 344"/>
                  <a:gd name="T36" fmla="*/ 164 w 328"/>
                  <a:gd name="T37" fmla="*/ 30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44">
                    <a:moveTo>
                      <a:pt x="246" y="38"/>
                    </a:moveTo>
                    <a:cubicBezTo>
                      <a:pt x="301" y="38"/>
                      <a:pt x="301" y="38"/>
                      <a:pt x="301" y="38"/>
                    </a:cubicBezTo>
                    <a:cubicBezTo>
                      <a:pt x="312" y="38"/>
                      <a:pt x="320" y="29"/>
                      <a:pt x="320" y="19"/>
                    </a:cubicBezTo>
                    <a:cubicBezTo>
                      <a:pt x="320" y="9"/>
                      <a:pt x="312" y="0"/>
                      <a:pt x="301" y="0"/>
                    </a:cubicBezTo>
                    <a:cubicBezTo>
                      <a:pt x="258" y="0"/>
                      <a:pt x="258" y="0"/>
                      <a:pt x="258" y="0"/>
                    </a:cubicBezTo>
                    <a:cubicBezTo>
                      <a:pt x="68" y="0"/>
                      <a:pt x="68" y="0"/>
                      <a:pt x="68" y="0"/>
                    </a:cubicBezTo>
                    <a:cubicBezTo>
                      <a:pt x="23" y="0"/>
                      <a:pt x="23" y="0"/>
                      <a:pt x="23" y="0"/>
                    </a:cubicBezTo>
                    <a:cubicBezTo>
                      <a:pt x="13" y="0"/>
                      <a:pt x="4" y="9"/>
                      <a:pt x="4" y="19"/>
                    </a:cubicBezTo>
                    <a:cubicBezTo>
                      <a:pt x="4" y="29"/>
                      <a:pt x="13" y="38"/>
                      <a:pt x="23" y="38"/>
                    </a:cubicBezTo>
                    <a:cubicBezTo>
                      <a:pt x="82" y="38"/>
                      <a:pt x="82" y="38"/>
                      <a:pt x="82" y="38"/>
                    </a:cubicBezTo>
                    <a:cubicBezTo>
                      <a:pt x="33" y="66"/>
                      <a:pt x="0" y="119"/>
                      <a:pt x="0" y="180"/>
                    </a:cubicBezTo>
                    <a:cubicBezTo>
                      <a:pt x="0" y="271"/>
                      <a:pt x="74" y="344"/>
                      <a:pt x="164" y="344"/>
                    </a:cubicBezTo>
                    <a:cubicBezTo>
                      <a:pt x="255" y="344"/>
                      <a:pt x="328" y="271"/>
                      <a:pt x="328" y="180"/>
                    </a:cubicBezTo>
                    <a:cubicBezTo>
                      <a:pt x="328" y="119"/>
                      <a:pt x="295" y="66"/>
                      <a:pt x="246" y="38"/>
                    </a:cubicBezTo>
                    <a:close/>
                    <a:moveTo>
                      <a:pt x="164" y="305"/>
                    </a:moveTo>
                    <a:cubicBezTo>
                      <a:pt x="95" y="305"/>
                      <a:pt x="39" y="249"/>
                      <a:pt x="39" y="180"/>
                    </a:cubicBezTo>
                    <a:cubicBezTo>
                      <a:pt x="39" y="111"/>
                      <a:pt x="95" y="55"/>
                      <a:pt x="164" y="55"/>
                    </a:cubicBezTo>
                    <a:cubicBezTo>
                      <a:pt x="233" y="55"/>
                      <a:pt x="289" y="111"/>
                      <a:pt x="289" y="180"/>
                    </a:cubicBezTo>
                    <a:cubicBezTo>
                      <a:pt x="289" y="249"/>
                      <a:pt x="233" y="305"/>
                      <a:pt x="164" y="30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5" name="Freeform 7">
              <a:extLst>
                <a:ext uri="{FF2B5EF4-FFF2-40B4-BE49-F238E27FC236}">
                  <a16:creationId xmlns:a16="http://schemas.microsoft.com/office/drawing/2014/main" id="{91FF140B-B7ED-41BB-A0BC-6B720709B522}"/>
                </a:ext>
              </a:extLst>
            </p:cNvPr>
            <p:cNvSpPr>
              <a:spLocks noEditPoints="1"/>
            </p:cNvSpPr>
            <p:nvPr userDrawn="1"/>
          </p:nvSpPr>
          <p:spPr bwMode="auto">
            <a:xfrm rot="20058153" flipH="1" flipV="1">
              <a:off x="1224923" y="5452933"/>
              <a:ext cx="687388" cy="722312"/>
            </a:xfrm>
            <a:custGeom>
              <a:avLst/>
              <a:gdLst>
                <a:gd name="T0" fmla="*/ 164 w 183"/>
                <a:gd name="T1" fmla="*/ 192 h 192"/>
                <a:gd name="T2" fmla="*/ 19 w 183"/>
                <a:gd name="T3" fmla="*/ 192 h 192"/>
                <a:gd name="T4" fmla="*/ 2 w 183"/>
                <a:gd name="T5" fmla="*/ 170 h 192"/>
                <a:gd name="T6" fmla="*/ 18 w 183"/>
                <a:gd name="T7" fmla="*/ 58 h 192"/>
                <a:gd name="T8" fmla="*/ 36 w 183"/>
                <a:gd name="T9" fmla="*/ 44 h 192"/>
                <a:gd name="T10" fmla="*/ 45 w 183"/>
                <a:gd name="T11" fmla="*/ 44 h 192"/>
                <a:gd name="T12" fmla="*/ 91 w 183"/>
                <a:gd name="T13" fmla="*/ 0 h 192"/>
                <a:gd name="T14" fmla="*/ 137 w 183"/>
                <a:gd name="T15" fmla="*/ 44 h 192"/>
                <a:gd name="T16" fmla="*/ 147 w 183"/>
                <a:gd name="T17" fmla="*/ 44 h 192"/>
                <a:gd name="T18" fmla="*/ 165 w 183"/>
                <a:gd name="T19" fmla="*/ 58 h 192"/>
                <a:gd name="T20" fmla="*/ 181 w 183"/>
                <a:gd name="T21" fmla="*/ 170 h 192"/>
                <a:gd name="T22" fmla="*/ 164 w 183"/>
                <a:gd name="T23" fmla="*/ 192 h 192"/>
                <a:gd name="T24" fmla="*/ 39 w 183"/>
                <a:gd name="T25" fmla="*/ 76 h 192"/>
                <a:gd name="T26" fmla="*/ 50 w 183"/>
                <a:gd name="T27" fmla="*/ 88 h 192"/>
                <a:gd name="T28" fmla="*/ 61 w 183"/>
                <a:gd name="T29" fmla="*/ 76 h 192"/>
                <a:gd name="T30" fmla="*/ 50 w 183"/>
                <a:gd name="T31" fmla="*/ 65 h 192"/>
                <a:gd name="T32" fmla="*/ 39 w 183"/>
                <a:gd name="T33" fmla="*/ 76 h 192"/>
                <a:gd name="T34" fmla="*/ 91 w 183"/>
                <a:gd name="T35" fmla="*/ 8 h 192"/>
                <a:gd name="T36" fmla="*/ 52 w 183"/>
                <a:gd name="T37" fmla="*/ 44 h 192"/>
                <a:gd name="T38" fmla="*/ 130 w 183"/>
                <a:gd name="T39" fmla="*/ 44 h 192"/>
                <a:gd name="T40" fmla="*/ 91 w 183"/>
                <a:gd name="T41" fmla="*/ 8 h 192"/>
                <a:gd name="T42" fmla="*/ 134 w 183"/>
                <a:gd name="T43" fmla="*/ 65 h 192"/>
                <a:gd name="T44" fmla="*/ 122 w 183"/>
                <a:gd name="T45" fmla="*/ 76 h 192"/>
                <a:gd name="T46" fmla="*/ 134 w 183"/>
                <a:gd name="T47" fmla="*/ 88 h 192"/>
                <a:gd name="T48" fmla="*/ 145 w 183"/>
                <a:gd name="T49" fmla="*/ 76 h 192"/>
                <a:gd name="T50" fmla="*/ 134 w 183"/>
                <a:gd name="T51" fmla="*/ 65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192">
                  <a:moveTo>
                    <a:pt x="164" y="192"/>
                  </a:moveTo>
                  <a:cubicBezTo>
                    <a:pt x="19" y="192"/>
                    <a:pt x="19" y="192"/>
                    <a:pt x="19" y="192"/>
                  </a:cubicBezTo>
                  <a:cubicBezTo>
                    <a:pt x="8" y="192"/>
                    <a:pt x="0" y="182"/>
                    <a:pt x="2" y="170"/>
                  </a:cubicBezTo>
                  <a:cubicBezTo>
                    <a:pt x="18" y="58"/>
                    <a:pt x="18" y="58"/>
                    <a:pt x="18" y="58"/>
                  </a:cubicBezTo>
                  <a:cubicBezTo>
                    <a:pt x="19" y="50"/>
                    <a:pt x="27" y="44"/>
                    <a:pt x="36" y="44"/>
                  </a:cubicBezTo>
                  <a:cubicBezTo>
                    <a:pt x="45" y="44"/>
                    <a:pt x="45" y="44"/>
                    <a:pt x="45" y="44"/>
                  </a:cubicBezTo>
                  <a:cubicBezTo>
                    <a:pt x="46" y="15"/>
                    <a:pt x="66" y="0"/>
                    <a:pt x="91" y="0"/>
                  </a:cubicBezTo>
                  <a:cubicBezTo>
                    <a:pt x="116" y="0"/>
                    <a:pt x="136" y="15"/>
                    <a:pt x="137" y="44"/>
                  </a:cubicBezTo>
                  <a:cubicBezTo>
                    <a:pt x="147" y="44"/>
                    <a:pt x="147" y="44"/>
                    <a:pt x="147" y="44"/>
                  </a:cubicBezTo>
                  <a:cubicBezTo>
                    <a:pt x="156" y="44"/>
                    <a:pt x="164" y="50"/>
                    <a:pt x="165" y="58"/>
                  </a:cubicBezTo>
                  <a:cubicBezTo>
                    <a:pt x="181" y="170"/>
                    <a:pt x="181" y="170"/>
                    <a:pt x="181" y="170"/>
                  </a:cubicBezTo>
                  <a:cubicBezTo>
                    <a:pt x="183" y="182"/>
                    <a:pt x="175" y="192"/>
                    <a:pt x="164" y="192"/>
                  </a:cubicBezTo>
                  <a:close/>
                  <a:moveTo>
                    <a:pt x="39" y="76"/>
                  </a:moveTo>
                  <a:cubicBezTo>
                    <a:pt x="39" y="82"/>
                    <a:pt x="44" y="88"/>
                    <a:pt x="50" y="88"/>
                  </a:cubicBezTo>
                  <a:cubicBezTo>
                    <a:pt x="56" y="88"/>
                    <a:pt x="61" y="82"/>
                    <a:pt x="61" y="76"/>
                  </a:cubicBezTo>
                  <a:cubicBezTo>
                    <a:pt x="61" y="70"/>
                    <a:pt x="56" y="65"/>
                    <a:pt x="50" y="65"/>
                  </a:cubicBezTo>
                  <a:cubicBezTo>
                    <a:pt x="44" y="65"/>
                    <a:pt x="39" y="70"/>
                    <a:pt x="39" y="76"/>
                  </a:cubicBezTo>
                  <a:close/>
                  <a:moveTo>
                    <a:pt x="91" y="8"/>
                  </a:moveTo>
                  <a:cubicBezTo>
                    <a:pt x="70" y="8"/>
                    <a:pt x="54" y="20"/>
                    <a:pt x="52" y="44"/>
                  </a:cubicBezTo>
                  <a:cubicBezTo>
                    <a:pt x="130" y="44"/>
                    <a:pt x="130" y="44"/>
                    <a:pt x="130" y="44"/>
                  </a:cubicBezTo>
                  <a:cubicBezTo>
                    <a:pt x="129" y="20"/>
                    <a:pt x="112" y="8"/>
                    <a:pt x="91" y="8"/>
                  </a:cubicBezTo>
                  <a:close/>
                  <a:moveTo>
                    <a:pt x="134" y="65"/>
                  </a:moveTo>
                  <a:cubicBezTo>
                    <a:pt x="128" y="65"/>
                    <a:pt x="122" y="70"/>
                    <a:pt x="122" y="76"/>
                  </a:cubicBezTo>
                  <a:cubicBezTo>
                    <a:pt x="122" y="82"/>
                    <a:pt x="128" y="88"/>
                    <a:pt x="134" y="88"/>
                  </a:cubicBezTo>
                  <a:cubicBezTo>
                    <a:pt x="140" y="88"/>
                    <a:pt x="145" y="82"/>
                    <a:pt x="145" y="76"/>
                  </a:cubicBezTo>
                  <a:cubicBezTo>
                    <a:pt x="145" y="70"/>
                    <a:pt x="140" y="65"/>
                    <a:pt x="134" y="6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6" name="Freeform 113">
              <a:extLst>
                <a:ext uri="{FF2B5EF4-FFF2-40B4-BE49-F238E27FC236}">
                  <a16:creationId xmlns:a16="http://schemas.microsoft.com/office/drawing/2014/main" id="{DE1C6451-07D4-47F3-9B5B-7A42F7AA07E0}"/>
                </a:ext>
              </a:extLst>
            </p:cNvPr>
            <p:cNvSpPr>
              <a:spLocks noEditPoints="1"/>
            </p:cNvSpPr>
            <p:nvPr userDrawn="1"/>
          </p:nvSpPr>
          <p:spPr bwMode="auto">
            <a:xfrm rot="19964420">
              <a:off x="1462627" y="6236982"/>
              <a:ext cx="601663" cy="752475"/>
            </a:xfrm>
            <a:custGeom>
              <a:avLst/>
              <a:gdLst>
                <a:gd name="T0" fmla="*/ 143 w 160"/>
                <a:gd name="T1" fmla="*/ 0 h 200"/>
                <a:gd name="T2" fmla="*/ 16 w 160"/>
                <a:gd name="T3" fmla="*/ 0 h 200"/>
                <a:gd name="T4" fmla="*/ 0 w 160"/>
                <a:gd name="T5" fmla="*/ 17 h 200"/>
                <a:gd name="T6" fmla="*/ 0 w 160"/>
                <a:gd name="T7" fmla="*/ 183 h 200"/>
                <a:gd name="T8" fmla="*/ 16 w 160"/>
                <a:gd name="T9" fmla="*/ 200 h 200"/>
                <a:gd name="T10" fmla="*/ 143 w 160"/>
                <a:gd name="T11" fmla="*/ 200 h 200"/>
                <a:gd name="T12" fmla="*/ 160 w 160"/>
                <a:gd name="T13" fmla="*/ 183 h 200"/>
                <a:gd name="T14" fmla="*/ 160 w 160"/>
                <a:gd name="T15" fmla="*/ 17 h 200"/>
                <a:gd name="T16" fmla="*/ 143 w 160"/>
                <a:gd name="T17" fmla="*/ 0 h 200"/>
                <a:gd name="T18" fmla="*/ 78 w 160"/>
                <a:gd name="T19" fmla="*/ 193 h 200"/>
                <a:gd name="T20" fmla="*/ 68 w 160"/>
                <a:gd name="T21" fmla="*/ 183 h 200"/>
                <a:gd name="T22" fmla="*/ 78 w 160"/>
                <a:gd name="T23" fmla="*/ 173 h 200"/>
                <a:gd name="T24" fmla="*/ 88 w 160"/>
                <a:gd name="T25" fmla="*/ 183 h 200"/>
                <a:gd name="T26" fmla="*/ 78 w 160"/>
                <a:gd name="T27" fmla="*/ 193 h 200"/>
                <a:gd name="T28" fmla="*/ 148 w 160"/>
                <a:gd name="T29" fmla="*/ 164 h 200"/>
                <a:gd name="T30" fmla="*/ 12 w 160"/>
                <a:gd name="T31" fmla="*/ 164 h 200"/>
                <a:gd name="T32" fmla="*/ 12 w 160"/>
                <a:gd name="T33" fmla="*/ 12 h 200"/>
                <a:gd name="T34" fmla="*/ 148 w 160"/>
                <a:gd name="T35" fmla="*/ 12 h 200"/>
                <a:gd name="T36" fmla="*/ 148 w 160"/>
                <a:gd name="T37" fmla="*/ 16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200">
                  <a:moveTo>
                    <a:pt x="143" y="0"/>
                  </a:moveTo>
                  <a:cubicBezTo>
                    <a:pt x="16" y="0"/>
                    <a:pt x="16" y="0"/>
                    <a:pt x="16" y="0"/>
                  </a:cubicBezTo>
                  <a:cubicBezTo>
                    <a:pt x="7" y="0"/>
                    <a:pt x="0" y="7"/>
                    <a:pt x="0" y="17"/>
                  </a:cubicBezTo>
                  <a:cubicBezTo>
                    <a:pt x="0" y="183"/>
                    <a:pt x="0" y="183"/>
                    <a:pt x="0" y="183"/>
                  </a:cubicBezTo>
                  <a:cubicBezTo>
                    <a:pt x="0" y="192"/>
                    <a:pt x="7" y="200"/>
                    <a:pt x="16" y="200"/>
                  </a:cubicBezTo>
                  <a:cubicBezTo>
                    <a:pt x="143" y="200"/>
                    <a:pt x="143" y="200"/>
                    <a:pt x="143" y="200"/>
                  </a:cubicBezTo>
                  <a:cubicBezTo>
                    <a:pt x="152" y="200"/>
                    <a:pt x="160" y="192"/>
                    <a:pt x="160" y="183"/>
                  </a:cubicBezTo>
                  <a:cubicBezTo>
                    <a:pt x="160" y="17"/>
                    <a:pt x="160" y="17"/>
                    <a:pt x="160" y="17"/>
                  </a:cubicBezTo>
                  <a:cubicBezTo>
                    <a:pt x="160" y="7"/>
                    <a:pt x="152" y="0"/>
                    <a:pt x="143" y="0"/>
                  </a:cubicBezTo>
                  <a:moveTo>
                    <a:pt x="78" y="193"/>
                  </a:moveTo>
                  <a:cubicBezTo>
                    <a:pt x="73" y="193"/>
                    <a:pt x="68" y="188"/>
                    <a:pt x="68" y="183"/>
                  </a:cubicBezTo>
                  <a:cubicBezTo>
                    <a:pt x="68" y="177"/>
                    <a:pt x="73" y="173"/>
                    <a:pt x="78" y="173"/>
                  </a:cubicBezTo>
                  <a:cubicBezTo>
                    <a:pt x="84" y="173"/>
                    <a:pt x="88" y="177"/>
                    <a:pt x="88" y="183"/>
                  </a:cubicBezTo>
                  <a:cubicBezTo>
                    <a:pt x="88" y="188"/>
                    <a:pt x="84" y="193"/>
                    <a:pt x="78" y="193"/>
                  </a:cubicBezTo>
                  <a:moveTo>
                    <a:pt x="148" y="164"/>
                  </a:moveTo>
                  <a:cubicBezTo>
                    <a:pt x="12" y="164"/>
                    <a:pt x="12" y="164"/>
                    <a:pt x="12" y="164"/>
                  </a:cubicBezTo>
                  <a:cubicBezTo>
                    <a:pt x="12" y="12"/>
                    <a:pt x="12" y="12"/>
                    <a:pt x="12" y="12"/>
                  </a:cubicBezTo>
                  <a:cubicBezTo>
                    <a:pt x="148" y="12"/>
                    <a:pt x="148" y="12"/>
                    <a:pt x="148" y="12"/>
                  </a:cubicBezTo>
                  <a:lnTo>
                    <a:pt x="148" y="16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17" name="Freeform 43">
              <a:extLst>
                <a:ext uri="{FF2B5EF4-FFF2-40B4-BE49-F238E27FC236}">
                  <a16:creationId xmlns:a16="http://schemas.microsoft.com/office/drawing/2014/main" id="{5CC4D6E4-A86F-45A4-82EB-20C91CB0DD2B}"/>
                </a:ext>
              </a:extLst>
            </p:cNvPr>
            <p:cNvSpPr>
              <a:spLocks/>
            </p:cNvSpPr>
            <p:nvPr userDrawn="1"/>
          </p:nvSpPr>
          <p:spPr bwMode="auto">
            <a:xfrm rot="5400000">
              <a:off x="11860707" y="3912187"/>
              <a:ext cx="449186" cy="412150"/>
            </a:xfrm>
            <a:custGeom>
              <a:avLst/>
              <a:gdLst>
                <a:gd name="T0" fmla="*/ 253 w 473"/>
                <a:gd name="T1" fmla="*/ 0 h 434"/>
                <a:gd name="T2" fmla="*/ 0 w 473"/>
                <a:gd name="T3" fmla="*/ 218 h 434"/>
                <a:gd name="T4" fmla="*/ 253 w 473"/>
                <a:gd name="T5" fmla="*/ 434 h 434"/>
                <a:gd name="T6" fmla="*/ 253 w 473"/>
                <a:gd name="T7" fmla="*/ 303 h 434"/>
                <a:gd name="T8" fmla="*/ 473 w 473"/>
                <a:gd name="T9" fmla="*/ 303 h 434"/>
                <a:gd name="T10" fmla="*/ 473 w 473"/>
                <a:gd name="T11" fmla="*/ 133 h 434"/>
                <a:gd name="T12" fmla="*/ 253 w 473"/>
                <a:gd name="T13" fmla="*/ 133 h 434"/>
                <a:gd name="T14" fmla="*/ 253 w 473"/>
                <a:gd name="T15" fmla="*/ 0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3" h="434">
                  <a:moveTo>
                    <a:pt x="253" y="0"/>
                  </a:moveTo>
                  <a:lnTo>
                    <a:pt x="0" y="218"/>
                  </a:lnTo>
                  <a:lnTo>
                    <a:pt x="253" y="434"/>
                  </a:lnTo>
                  <a:lnTo>
                    <a:pt x="253" y="303"/>
                  </a:lnTo>
                  <a:lnTo>
                    <a:pt x="473" y="303"/>
                  </a:lnTo>
                  <a:lnTo>
                    <a:pt x="473" y="133"/>
                  </a:lnTo>
                  <a:lnTo>
                    <a:pt x="253" y="133"/>
                  </a:lnTo>
                  <a:lnTo>
                    <a:pt x="253"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18" name="组合 117">
              <a:extLst>
                <a:ext uri="{FF2B5EF4-FFF2-40B4-BE49-F238E27FC236}">
                  <a16:creationId xmlns:a16="http://schemas.microsoft.com/office/drawing/2014/main" id="{79DC0AE5-56D6-4F11-9D80-E4AE9C31CB2F}"/>
                </a:ext>
              </a:extLst>
            </p:cNvPr>
            <p:cNvGrpSpPr/>
            <p:nvPr userDrawn="1"/>
          </p:nvGrpSpPr>
          <p:grpSpPr>
            <a:xfrm rot="12320893">
              <a:off x="11794249" y="4830164"/>
              <a:ext cx="282094" cy="805573"/>
              <a:chOff x="9469654" y="2159644"/>
              <a:chExt cx="752475" cy="2148831"/>
            </a:xfrm>
            <a:grpFill/>
          </p:grpSpPr>
          <p:sp>
            <p:nvSpPr>
              <p:cNvPr id="120" name="Freeform 11">
                <a:extLst>
                  <a:ext uri="{FF2B5EF4-FFF2-40B4-BE49-F238E27FC236}">
                    <a16:creationId xmlns:a16="http://schemas.microsoft.com/office/drawing/2014/main" id="{7A9ECACB-3B0F-40DB-9E6C-8AB90288D14A}"/>
                  </a:ext>
                </a:extLst>
              </p:cNvPr>
              <p:cNvSpPr>
                <a:spLocks/>
              </p:cNvSpPr>
              <p:nvPr userDrawn="1"/>
            </p:nvSpPr>
            <p:spPr bwMode="auto">
              <a:xfrm>
                <a:off x="9469654" y="2954337"/>
                <a:ext cx="752475" cy="1354138"/>
              </a:xfrm>
              <a:custGeom>
                <a:avLst/>
                <a:gdLst>
                  <a:gd name="T0" fmla="*/ 166 w 198"/>
                  <a:gd name="T1" fmla="*/ 0 h 359"/>
                  <a:gd name="T2" fmla="*/ 31 w 198"/>
                  <a:gd name="T3" fmla="*/ 0 h 359"/>
                  <a:gd name="T4" fmla="*/ 0 w 198"/>
                  <a:gd name="T5" fmla="*/ 31 h 359"/>
                  <a:gd name="T6" fmla="*/ 0 w 198"/>
                  <a:gd name="T7" fmla="*/ 31 h 359"/>
                  <a:gd name="T8" fmla="*/ 0 w 198"/>
                  <a:gd name="T9" fmla="*/ 32 h 359"/>
                  <a:gd name="T10" fmla="*/ 0 w 198"/>
                  <a:gd name="T11" fmla="*/ 323 h 359"/>
                  <a:gd name="T12" fmla="*/ 1 w 198"/>
                  <a:gd name="T13" fmla="*/ 323 h 359"/>
                  <a:gd name="T14" fmla="*/ 0 w 198"/>
                  <a:gd name="T15" fmla="*/ 327 h 359"/>
                  <a:gd name="T16" fmla="*/ 0 w 198"/>
                  <a:gd name="T17" fmla="*/ 328 h 359"/>
                  <a:gd name="T18" fmla="*/ 31 w 198"/>
                  <a:gd name="T19" fmla="*/ 359 h 359"/>
                  <a:gd name="T20" fmla="*/ 167 w 198"/>
                  <a:gd name="T21" fmla="*/ 359 h 359"/>
                  <a:gd name="T22" fmla="*/ 198 w 198"/>
                  <a:gd name="T23" fmla="*/ 328 h 359"/>
                  <a:gd name="T24" fmla="*/ 198 w 198"/>
                  <a:gd name="T25" fmla="*/ 327 h 359"/>
                  <a:gd name="T26" fmla="*/ 198 w 198"/>
                  <a:gd name="T27" fmla="*/ 323 h 359"/>
                  <a:gd name="T28" fmla="*/ 198 w 198"/>
                  <a:gd name="T29" fmla="*/ 323 h 359"/>
                  <a:gd name="T30" fmla="*/ 197 w 198"/>
                  <a:gd name="T31" fmla="*/ 32 h 359"/>
                  <a:gd name="T32" fmla="*/ 197 w 198"/>
                  <a:gd name="T33" fmla="*/ 31 h 359"/>
                  <a:gd name="T34" fmla="*/ 197 w 198"/>
                  <a:gd name="T35" fmla="*/ 30 h 359"/>
                  <a:gd name="T36" fmla="*/ 166 w 198"/>
                  <a:gd name="T3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359">
                    <a:moveTo>
                      <a:pt x="166" y="0"/>
                    </a:moveTo>
                    <a:cubicBezTo>
                      <a:pt x="31" y="0"/>
                      <a:pt x="31" y="0"/>
                      <a:pt x="31" y="0"/>
                    </a:cubicBezTo>
                    <a:cubicBezTo>
                      <a:pt x="14" y="0"/>
                      <a:pt x="0" y="14"/>
                      <a:pt x="0" y="31"/>
                    </a:cubicBezTo>
                    <a:cubicBezTo>
                      <a:pt x="0" y="31"/>
                      <a:pt x="0" y="31"/>
                      <a:pt x="0" y="31"/>
                    </a:cubicBezTo>
                    <a:cubicBezTo>
                      <a:pt x="0" y="32"/>
                      <a:pt x="0" y="32"/>
                      <a:pt x="0" y="32"/>
                    </a:cubicBezTo>
                    <a:cubicBezTo>
                      <a:pt x="0" y="323"/>
                      <a:pt x="0" y="323"/>
                      <a:pt x="0" y="323"/>
                    </a:cubicBezTo>
                    <a:cubicBezTo>
                      <a:pt x="1" y="323"/>
                      <a:pt x="1" y="323"/>
                      <a:pt x="1" y="323"/>
                    </a:cubicBezTo>
                    <a:cubicBezTo>
                      <a:pt x="0" y="324"/>
                      <a:pt x="0" y="326"/>
                      <a:pt x="0" y="327"/>
                    </a:cubicBezTo>
                    <a:cubicBezTo>
                      <a:pt x="0" y="328"/>
                      <a:pt x="0" y="328"/>
                      <a:pt x="0" y="328"/>
                    </a:cubicBezTo>
                    <a:cubicBezTo>
                      <a:pt x="0" y="345"/>
                      <a:pt x="14" y="359"/>
                      <a:pt x="31" y="359"/>
                    </a:cubicBezTo>
                    <a:cubicBezTo>
                      <a:pt x="167" y="359"/>
                      <a:pt x="167" y="359"/>
                      <a:pt x="167" y="359"/>
                    </a:cubicBezTo>
                    <a:cubicBezTo>
                      <a:pt x="184" y="359"/>
                      <a:pt x="198" y="345"/>
                      <a:pt x="198" y="328"/>
                    </a:cubicBezTo>
                    <a:cubicBezTo>
                      <a:pt x="198" y="327"/>
                      <a:pt x="198" y="327"/>
                      <a:pt x="198" y="327"/>
                    </a:cubicBezTo>
                    <a:cubicBezTo>
                      <a:pt x="198" y="325"/>
                      <a:pt x="198" y="324"/>
                      <a:pt x="198" y="323"/>
                    </a:cubicBezTo>
                    <a:cubicBezTo>
                      <a:pt x="198" y="323"/>
                      <a:pt x="198" y="323"/>
                      <a:pt x="198" y="323"/>
                    </a:cubicBezTo>
                    <a:cubicBezTo>
                      <a:pt x="197" y="32"/>
                      <a:pt x="197" y="32"/>
                      <a:pt x="197" y="32"/>
                    </a:cubicBezTo>
                    <a:cubicBezTo>
                      <a:pt x="197" y="31"/>
                      <a:pt x="197" y="31"/>
                      <a:pt x="197" y="31"/>
                    </a:cubicBezTo>
                    <a:cubicBezTo>
                      <a:pt x="197" y="30"/>
                      <a:pt x="197" y="30"/>
                      <a:pt x="197" y="30"/>
                    </a:cubicBezTo>
                    <a:cubicBezTo>
                      <a:pt x="197" y="13"/>
                      <a:pt x="183" y="0"/>
                      <a:pt x="166" y="0"/>
                    </a:cubicBezTo>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1" name="Freeform 14">
                <a:extLst>
                  <a:ext uri="{FF2B5EF4-FFF2-40B4-BE49-F238E27FC236}">
                    <a16:creationId xmlns:a16="http://schemas.microsoft.com/office/drawing/2014/main" id="{35EA3484-D103-42FD-8A56-D9876F9D7493}"/>
                  </a:ext>
                </a:extLst>
              </p:cNvPr>
              <p:cNvSpPr>
                <a:spLocks/>
              </p:cNvSpPr>
              <p:nvPr userDrawn="1"/>
            </p:nvSpPr>
            <p:spPr bwMode="auto">
              <a:xfrm>
                <a:off x="9502992" y="2710497"/>
                <a:ext cx="681038" cy="217488"/>
              </a:xfrm>
              <a:custGeom>
                <a:avLst/>
                <a:gdLst>
                  <a:gd name="T0" fmla="*/ 179 w 179"/>
                  <a:gd name="T1" fmla="*/ 30 h 58"/>
                  <a:gd name="T2" fmla="*/ 151 w 179"/>
                  <a:gd name="T3" fmla="*/ 58 h 58"/>
                  <a:gd name="T4" fmla="*/ 28 w 179"/>
                  <a:gd name="T5" fmla="*/ 58 h 58"/>
                  <a:gd name="T6" fmla="*/ 0 w 179"/>
                  <a:gd name="T7" fmla="*/ 30 h 58"/>
                  <a:gd name="T8" fmla="*/ 0 w 179"/>
                  <a:gd name="T9" fmla="*/ 28 h 58"/>
                  <a:gd name="T10" fmla="*/ 28 w 179"/>
                  <a:gd name="T11" fmla="*/ 0 h 58"/>
                  <a:gd name="T12" fmla="*/ 151 w 179"/>
                  <a:gd name="T13" fmla="*/ 0 h 58"/>
                  <a:gd name="T14" fmla="*/ 179 w 179"/>
                  <a:gd name="T15" fmla="*/ 28 h 58"/>
                  <a:gd name="T16" fmla="*/ 179 w 179"/>
                  <a:gd name="T17"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58">
                    <a:moveTo>
                      <a:pt x="179" y="30"/>
                    </a:moveTo>
                    <a:cubicBezTo>
                      <a:pt x="179" y="46"/>
                      <a:pt x="167" y="58"/>
                      <a:pt x="151" y="58"/>
                    </a:cubicBezTo>
                    <a:cubicBezTo>
                      <a:pt x="28" y="58"/>
                      <a:pt x="28" y="58"/>
                      <a:pt x="28" y="58"/>
                    </a:cubicBezTo>
                    <a:cubicBezTo>
                      <a:pt x="12" y="58"/>
                      <a:pt x="0" y="46"/>
                      <a:pt x="0" y="30"/>
                    </a:cubicBezTo>
                    <a:cubicBezTo>
                      <a:pt x="0" y="28"/>
                      <a:pt x="0" y="28"/>
                      <a:pt x="0" y="28"/>
                    </a:cubicBezTo>
                    <a:cubicBezTo>
                      <a:pt x="0" y="13"/>
                      <a:pt x="12" y="0"/>
                      <a:pt x="28" y="0"/>
                    </a:cubicBezTo>
                    <a:cubicBezTo>
                      <a:pt x="151" y="0"/>
                      <a:pt x="151" y="0"/>
                      <a:pt x="151" y="0"/>
                    </a:cubicBezTo>
                    <a:cubicBezTo>
                      <a:pt x="167" y="0"/>
                      <a:pt x="179" y="12"/>
                      <a:pt x="179" y="28"/>
                    </a:cubicBezTo>
                    <a:lnTo>
                      <a:pt x="179" y="3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22" name="任意多边形 160">
                <a:extLst>
                  <a:ext uri="{FF2B5EF4-FFF2-40B4-BE49-F238E27FC236}">
                    <a16:creationId xmlns:a16="http://schemas.microsoft.com/office/drawing/2014/main" id="{D9603594-5B28-48EB-A348-097117BF2312}"/>
                  </a:ext>
                </a:extLst>
              </p:cNvPr>
              <p:cNvSpPr/>
              <p:nvPr userDrawn="1"/>
            </p:nvSpPr>
            <p:spPr>
              <a:xfrm>
                <a:off x="9552205" y="2159644"/>
                <a:ext cx="563563" cy="517625"/>
              </a:xfrm>
              <a:custGeom>
                <a:avLst/>
                <a:gdLst>
                  <a:gd name="connsiteX0" fmla="*/ 289397 w 563563"/>
                  <a:gd name="connsiteY0" fmla="*/ 0 h 517625"/>
                  <a:gd name="connsiteX1" fmla="*/ 392209 w 563563"/>
                  <a:gd name="connsiteY1" fmla="*/ 101862 h 517625"/>
                  <a:gd name="connsiteX2" fmla="*/ 392209 w 563563"/>
                  <a:gd name="connsiteY2" fmla="*/ 252767 h 517625"/>
                  <a:gd name="connsiteX3" fmla="*/ 498829 w 563563"/>
                  <a:gd name="connsiteY3" fmla="*/ 328220 h 517625"/>
                  <a:gd name="connsiteX4" fmla="*/ 563563 w 563563"/>
                  <a:gd name="connsiteY4" fmla="*/ 422537 h 517625"/>
                  <a:gd name="connsiteX5" fmla="*/ 563563 w 563563"/>
                  <a:gd name="connsiteY5" fmla="*/ 500886 h 517625"/>
                  <a:gd name="connsiteX6" fmla="*/ 563563 w 563563"/>
                  <a:gd name="connsiteY6" fmla="*/ 517625 h 517625"/>
                  <a:gd name="connsiteX7" fmla="*/ 0 w 563563"/>
                  <a:gd name="connsiteY7" fmla="*/ 517625 h 517625"/>
                  <a:gd name="connsiteX8" fmla="*/ 0 w 563563"/>
                  <a:gd name="connsiteY8" fmla="*/ 513787 h 517625"/>
                  <a:gd name="connsiteX9" fmla="*/ 0 w 563563"/>
                  <a:gd name="connsiteY9" fmla="*/ 422537 h 517625"/>
                  <a:gd name="connsiteX10" fmla="*/ 64734 w 563563"/>
                  <a:gd name="connsiteY10" fmla="*/ 328220 h 517625"/>
                  <a:gd name="connsiteX11" fmla="*/ 186585 w 563563"/>
                  <a:gd name="connsiteY11" fmla="*/ 252767 h 517625"/>
                  <a:gd name="connsiteX12" fmla="*/ 186585 w 563563"/>
                  <a:gd name="connsiteY12" fmla="*/ 101862 h 517625"/>
                  <a:gd name="connsiteX13" fmla="*/ 289397 w 563563"/>
                  <a:gd name="connsiteY13" fmla="*/ 0 h 5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3563" h="517625">
                    <a:moveTo>
                      <a:pt x="289397" y="0"/>
                    </a:moveTo>
                    <a:cubicBezTo>
                      <a:pt x="346515" y="0"/>
                      <a:pt x="392209" y="45272"/>
                      <a:pt x="392209" y="101862"/>
                    </a:cubicBezTo>
                    <a:cubicBezTo>
                      <a:pt x="392209" y="101862"/>
                      <a:pt x="392209" y="101862"/>
                      <a:pt x="392209" y="252767"/>
                    </a:cubicBezTo>
                    <a:cubicBezTo>
                      <a:pt x="392209" y="252767"/>
                      <a:pt x="445519" y="279176"/>
                      <a:pt x="498829" y="328220"/>
                    </a:cubicBezTo>
                    <a:cubicBezTo>
                      <a:pt x="552139" y="377265"/>
                      <a:pt x="563563" y="422537"/>
                      <a:pt x="563563" y="422537"/>
                    </a:cubicBezTo>
                    <a:cubicBezTo>
                      <a:pt x="563563" y="422537"/>
                      <a:pt x="563563" y="422537"/>
                      <a:pt x="563563" y="500886"/>
                    </a:cubicBezTo>
                    <a:lnTo>
                      <a:pt x="563563" y="517625"/>
                    </a:lnTo>
                    <a:lnTo>
                      <a:pt x="0" y="517625"/>
                    </a:lnTo>
                    <a:lnTo>
                      <a:pt x="0" y="513787"/>
                    </a:lnTo>
                    <a:cubicBezTo>
                      <a:pt x="0" y="496103"/>
                      <a:pt x="0" y="467808"/>
                      <a:pt x="0" y="422537"/>
                    </a:cubicBezTo>
                    <a:cubicBezTo>
                      <a:pt x="0" y="422537"/>
                      <a:pt x="11424" y="377265"/>
                      <a:pt x="64734" y="328220"/>
                    </a:cubicBezTo>
                    <a:cubicBezTo>
                      <a:pt x="118044" y="279176"/>
                      <a:pt x="186585" y="252767"/>
                      <a:pt x="186585" y="252767"/>
                    </a:cubicBezTo>
                    <a:cubicBezTo>
                      <a:pt x="186585" y="252767"/>
                      <a:pt x="186585" y="252767"/>
                      <a:pt x="186585" y="101862"/>
                    </a:cubicBezTo>
                    <a:cubicBezTo>
                      <a:pt x="186585" y="45272"/>
                      <a:pt x="232279" y="0"/>
                      <a:pt x="2893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19" name="Freeform 124">
              <a:extLst>
                <a:ext uri="{FF2B5EF4-FFF2-40B4-BE49-F238E27FC236}">
                  <a16:creationId xmlns:a16="http://schemas.microsoft.com/office/drawing/2014/main" id="{7ED0B582-F0EA-4BF4-BD18-E2818B46AB60}"/>
                </a:ext>
              </a:extLst>
            </p:cNvPr>
            <p:cNvSpPr>
              <a:spLocks noEditPoints="1"/>
            </p:cNvSpPr>
            <p:nvPr userDrawn="1"/>
          </p:nvSpPr>
          <p:spPr bwMode="auto">
            <a:xfrm rot="6524507">
              <a:off x="11685027" y="6473052"/>
              <a:ext cx="349593" cy="449070"/>
            </a:xfrm>
            <a:custGeom>
              <a:avLst/>
              <a:gdLst>
                <a:gd name="T0" fmla="*/ 12 w 156"/>
                <a:gd name="T1" fmla="*/ 200 h 200"/>
                <a:gd name="T2" fmla="*/ 0 w 156"/>
                <a:gd name="T3" fmla="*/ 37 h 200"/>
                <a:gd name="T4" fmla="*/ 12 w 156"/>
                <a:gd name="T5" fmla="*/ 175 h 200"/>
                <a:gd name="T6" fmla="*/ 50 w 156"/>
                <a:gd name="T7" fmla="*/ 187 h 200"/>
                <a:gd name="T8" fmla="*/ 64 w 156"/>
                <a:gd name="T9" fmla="*/ 24 h 200"/>
                <a:gd name="T10" fmla="*/ 156 w 156"/>
                <a:gd name="T11" fmla="*/ 37 h 200"/>
                <a:gd name="T12" fmla="*/ 144 w 156"/>
                <a:gd name="T13" fmla="*/ 200 h 200"/>
                <a:gd name="T14" fmla="*/ 128 w 156"/>
                <a:gd name="T15" fmla="*/ 180 h 200"/>
                <a:gd name="T16" fmla="*/ 116 w 156"/>
                <a:gd name="T17" fmla="*/ 168 h 200"/>
                <a:gd name="T18" fmla="*/ 116 w 156"/>
                <a:gd name="T19" fmla="*/ 164 h 200"/>
                <a:gd name="T20" fmla="*/ 128 w 156"/>
                <a:gd name="T21" fmla="*/ 152 h 200"/>
                <a:gd name="T22" fmla="*/ 116 w 156"/>
                <a:gd name="T23" fmla="*/ 164 h 200"/>
                <a:gd name="T24" fmla="*/ 128 w 156"/>
                <a:gd name="T25" fmla="*/ 148 h 200"/>
                <a:gd name="T26" fmla="*/ 116 w 156"/>
                <a:gd name="T27" fmla="*/ 136 h 200"/>
                <a:gd name="T28" fmla="*/ 116 w 156"/>
                <a:gd name="T29" fmla="*/ 132 h 200"/>
                <a:gd name="T30" fmla="*/ 128 w 156"/>
                <a:gd name="T31" fmla="*/ 120 h 200"/>
                <a:gd name="T32" fmla="*/ 116 w 156"/>
                <a:gd name="T33" fmla="*/ 132 h 200"/>
                <a:gd name="T34" fmla="*/ 112 w 156"/>
                <a:gd name="T35" fmla="*/ 180 h 200"/>
                <a:gd name="T36" fmla="*/ 100 w 156"/>
                <a:gd name="T37" fmla="*/ 168 h 200"/>
                <a:gd name="T38" fmla="*/ 100 w 156"/>
                <a:gd name="T39" fmla="*/ 164 h 200"/>
                <a:gd name="T40" fmla="*/ 112 w 156"/>
                <a:gd name="T41" fmla="*/ 152 h 200"/>
                <a:gd name="T42" fmla="*/ 100 w 156"/>
                <a:gd name="T43" fmla="*/ 164 h 200"/>
                <a:gd name="T44" fmla="*/ 112 w 156"/>
                <a:gd name="T45" fmla="*/ 148 h 200"/>
                <a:gd name="T46" fmla="*/ 100 w 156"/>
                <a:gd name="T47" fmla="*/ 136 h 200"/>
                <a:gd name="T48" fmla="*/ 100 w 156"/>
                <a:gd name="T49" fmla="*/ 132 h 200"/>
                <a:gd name="T50" fmla="*/ 112 w 156"/>
                <a:gd name="T51" fmla="*/ 120 h 200"/>
                <a:gd name="T52" fmla="*/ 100 w 156"/>
                <a:gd name="T53" fmla="*/ 132 h 200"/>
                <a:gd name="T54" fmla="*/ 96 w 156"/>
                <a:gd name="T55" fmla="*/ 180 h 200"/>
                <a:gd name="T56" fmla="*/ 84 w 156"/>
                <a:gd name="T57" fmla="*/ 168 h 200"/>
                <a:gd name="T58" fmla="*/ 84 w 156"/>
                <a:gd name="T59" fmla="*/ 164 h 200"/>
                <a:gd name="T60" fmla="*/ 96 w 156"/>
                <a:gd name="T61" fmla="*/ 152 h 200"/>
                <a:gd name="T62" fmla="*/ 84 w 156"/>
                <a:gd name="T63" fmla="*/ 164 h 200"/>
                <a:gd name="T64" fmla="*/ 96 w 156"/>
                <a:gd name="T65" fmla="*/ 148 h 200"/>
                <a:gd name="T66" fmla="*/ 84 w 156"/>
                <a:gd name="T67" fmla="*/ 136 h 200"/>
                <a:gd name="T68" fmla="*/ 84 w 156"/>
                <a:gd name="T69" fmla="*/ 132 h 200"/>
                <a:gd name="T70" fmla="*/ 96 w 156"/>
                <a:gd name="T71" fmla="*/ 120 h 200"/>
                <a:gd name="T72" fmla="*/ 84 w 156"/>
                <a:gd name="T73" fmla="*/ 132 h 200"/>
                <a:gd name="T74" fmla="*/ 137 w 156"/>
                <a:gd name="T75" fmla="*/ 35 h 200"/>
                <a:gd name="T76" fmla="*/ 76 w 156"/>
                <a:gd name="T77" fmla="*/ 42 h 200"/>
                <a:gd name="T78" fmla="*/ 82 w 156"/>
                <a:gd name="T79" fmla="*/ 76 h 200"/>
                <a:gd name="T80" fmla="*/ 144 w 156"/>
                <a:gd name="T81" fmla="*/ 69 h 200"/>
                <a:gd name="T82" fmla="*/ 144 w 156"/>
                <a:gd name="T83" fmla="*/ 120 h 200"/>
                <a:gd name="T84" fmla="*/ 132 w 156"/>
                <a:gd name="T85" fmla="*/ 132 h 200"/>
                <a:gd name="T86" fmla="*/ 144 w 156"/>
                <a:gd name="T87" fmla="*/ 120 h 200"/>
                <a:gd name="T88" fmla="*/ 132 w 156"/>
                <a:gd name="T89" fmla="*/ 136 h 200"/>
                <a:gd name="T90" fmla="*/ 144 w 156"/>
                <a:gd name="T91" fmla="*/ 148 h 200"/>
                <a:gd name="T92" fmla="*/ 144 w 156"/>
                <a:gd name="T93" fmla="*/ 152 h 200"/>
                <a:gd name="T94" fmla="*/ 132 w 156"/>
                <a:gd name="T95" fmla="*/ 164 h 200"/>
                <a:gd name="T96" fmla="*/ 144 w 156"/>
                <a:gd name="T97" fmla="*/ 152 h 200"/>
                <a:gd name="T98" fmla="*/ 132 w 156"/>
                <a:gd name="T99" fmla="*/ 168 h 200"/>
                <a:gd name="T100" fmla="*/ 144 w 156"/>
                <a:gd name="T101" fmla="*/ 180 h 200"/>
                <a:gd name="T102" fmla="*/ 50 w 156"/>
                <a:gd name="T103" fmla="*/ 180 h 200"/>
                <a:gd name="T104" fmla="*/ 20 w 156"/>
                <a:gd name="T105" fmla="*/ 173 h 200"/>
                <a:gd name="T106" fmla="*/ 26 w 156"/>
                <a:gd name="T107" fmla="*/ 12 h 200"/>
                <a:gd name="T108" fmla="*/ 36 w 156"/>
                <a:gd name="T109" fmla="*/ 0 h 200"/>
                <a:gd name="T110" fmla="*/ 44 w 156"/>
                <a:gd name="T111" fmla="*/ 12 h 200"/>
                <a:gd name="T112" fmla="*/ 56 w 156"/>
                <a:gd name="T113" fmla="*/ 18 h 200"/>
                <a:gd name="T114" fmla="*/ 50 w 156"/>
                <a:gd name="T115" fmla="*/ 1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6" h="200">
                  <a:moveTo>
                    <a:pt x="144" y="200"/>
                  </a:moveTo>
                  <a:cubicBezTo>
                    <a:pt x="12" y="200"/>
                    <a:pt x="12" y="200"/>
                    <a:pt x="12" y="200"/>
                  </a:cubicBezTo>
                  <a:cubicBezTo>
                    <a:pt x="5" y="200"/>
                    <a:pt x="0" y="194"/>
                    <a:pt x="0" y="187"/>
                  </a:cubicBezTo>
                  <a:cubicBezTo>
                    <a:pt x="0" y="37"/>
                    <a:pt x="0" y="37"/>
                    <a:pt x="0" y="37"/>
                  </a:cubicBezTo>
                  <a:cubicBezTo>
                    <a:pt x="0" y="30"/>
                    <a:pt x="5" y="25"/>
                    <a:pt x="12" y="25"/>
                  </a:cubicBezTo>
                  <a:cubicBezTo>
                    <a:pt x="12" y="175"/>
                    <a:pt x="12" y="175"/>
                    <a:pt x="12" y="175"/>
                  </a:cubicBezTo>
                  <a:cubicBezTo>
                    <a:pt x="12" y="182"/>
                    <a:pt x="18" y="187"/>
                    <a:pt x="25" y="187"/>
                  </a:cubicBezTo>
                  <a:cubicBezTo>
                    <a:pt x="50" y="187"/>
                    <a:pt x="50" y="187"/>
                    <a:pt x="50" y="187"/>
                  </a:cubicBezTo>
                  <a:cubicBezTo>
                    <a:pt x="57" y="187"/>
                    <a:pt x="64" y="182"/>
                    <a:pt x="64" y="175"/>
                  </a:cubicBezTo>
                  <a:cubicBezTo>
                    <a:pt x="64" y="24"/>
                    <a:pt x="64" y="24"/>
                    <a:pt x="64" y="24"/>
                  </a:cubicBezTo>
                  <a:cubicBezTo>
                    <a:pt x="144" y="24"/>
                    <a:pt x="144" y="24"/>
                    <a:pt x="144" y="24"/>
                  </a:cubicBezTo>
                  <a:cubicBezTo>
                    <a:pt x="151" y="24"/>
                    <a:pt x="156" y="30"/>
                    <a:pt x="156" y="37"/>
                  </a:cubicBezTo>
                  <a:cubicBezTo>
                    <a:pt x="156" y="187"/>
                    <a:pt x="156" y="187"/>
                    <a:pt x="156" y="187"/>
                  </a:cubicBezTo>
                  <a:cubicBezTo>
                    <a:pt x="156" y="194"/>
                    <a:pt x="151" y="200"/>
                    <a:pt x="144" y="200"/>
                  </a:cubicBezTo>
                  <a:close/>
                  <a:moveTo>
                    <a:pt x="116" y="180"/>
                  </a:moveTo>
                  <a:cubicBezTo>
                    <a:pt x="128" y="180"/>
                    <a:pt x="128" y="180"/>
                    <a:pt x="128" y="180"/>
                  </a:cubicBezTo>
                  <a:cubicBezTo>
                    <a:pt x="128" y="168"/>
                    <a:pt x="128" y="168"/>
                    <a:pt x="128" y="168"/>
                  </a:cubicBezTo>
                  <a:cubicBezTo>
                    <a:pt x="116" y="168"/>
                    <a:pt x="116" y="168"/>
                    <a:pt x="116" y="168"/>
                  </a:cubicBezTo>
                  <a:lnTo>
                    <a:pt x="116" y="180"/>
                  </a:lnTo>
                  <a:close/>
                  <a:moveTo>
                    <a:pt x="116" y="164"/>
                  </a:moveTo>
                  <a:cubicBezTo>
                    <a:pt x="128" y="164"/>
                    <a:pt x="128" y="164"/>
                    <a:pt x="128" y="164"/>
                  </a:cubicBezTo>
                  <a:cubicBezTo>
                    <a:pt x="128" y="152"/>
                    <a:pt x="128" y="152"/>
                    <a:pt x="128" y="152"/>
                  </a:cubicBezTo>
                  <a:cubicBezTo>
                    <a:pt x="116" y="152"/>
                    <a:pt x="116" y="152"/>
                    <a:pt x="116" y="152"/>
                  </a:cubicBezTo>
                  <a:lnTo>
                    <a:pt x="116" y="164"/>
                  </a:lnTo>
                  <a:close/>
                  <a:moveTo>
                    <a:pt x="116" y="148"/>
                  </a:moveTo>
                  <a:cubicBezTo>
                    <a:pt x="128" y="148"/>
                    <a:pt x="128" y="148"/>
                    <a:pt x="128" y="148"/>
                  </a:cubicBezTo>
                  <a:cubicBezTo>
                    <a:pt x="128" y="136"/>
                    <a:pt x="128" y="136"/>
                    <a:pt x="128" y="136"/>
                  </a:cubicBezTo>
                  <a:cubicBezTo>
                    <a:pt x="116" y="136"/>
                    <a:pt x="116" y="136"/>
                    <a:pt x="116" y="136"/>
                  </a:cubicBezTo>
                  <a:lnTo>
                    <a:pt x="116" y="148"/>
                  </a:lnTo>
                  <a:close/>
                  <a:moveTo>
                    <a:pt x="116" y="132"/>
                  </a:moveTo>
                  <a:cubicBezTo>
                    <a:pt x="128" y="132"/>
                    <a:pt x="128" y="132"/>
                    <a:pt x="128" y="132"/>
                  </a:cubicBezTo>
                  <a:cubicBezTo>
                    <a:pt x="128" y="120"/>
                    <a:pt x="128" y="120"/>
                    <a:pt x="128" y="120"/>
                  </a:cubicBezTo>
                  <a:cubicBezTo>
                    <a:pt x="116" y="120"/>
                    <a:pt x="116" y="120"/>
                    <a:pt x="116" y="120"/>
                  </a:cubicBezTo>
                  <a:lnTo>
                    <a:pt x="116" y="132"/>
                  </a:lnTo>
                  <a:close/>
                  <a:moveTo>
                    <a:pt x="100" y="180"/>
                  </a:moveTo>
                  <a:cubicBezTo>
                    <a:pt x="112" y="180"/>
                    <a:pt x="112" y="180"/>
                    <a:pt x="112" y="180"/>
                  </a:cubicBezTo>
                  <a:cubicBezTo>
                    <a:pt x="112" y="168"/>
                    <a:pt x="112" y="168"/>
                    <a:pt x="112" y="168"/>
                  </a:cubicBezTo>
                  <a:cubicBezTo>
                    <a:pt x="100" y="168"/>
                    <a:pt x="100" y="168"/>
                    <a:pt x="100" y="168"/>
                  </a:cubicBezTo>
                  <a:lnTo>
                    <a:pt x="100" y="180"/>
                  </a:lnTo>
                  <a:close/>
                  <a:moveTo>
                    <a:pt x="100" y="164"/>
                  </a:moveTo>
                  <a:cubicBezTo>
                    <a:pt x="112" y="164"/>
                    <a:pt x="112" y="164"/>
                    <a:pt x="112" y="164"/>
                  </a:cubicBezTo>
                  <a:cubicBezTo>
                    <a:pt x="112" y="152"/>
                    <a:pt x="112" y="152"/>
                    <a:pt x="112" y="152"/>
                  </a:cubicBezTo>
                  <a:cubicBezTo>
                    <a:pt x="100" y="152"/>
                    <a:pt x="100" y="152"/>
                    <a:pt x="100" y="152"/>
                  </a:cubicBezTo>
                  <a:lnTo>
                    <a:pt x="100" y="164"/>
                  </a:lnTo>
                  <a:close/>
                  <a:moveTo>
                    <a:pt x="100" y="148"/>
                  </a:moveTo>
                  <a:cubicBezTo>
                    <a:pt x="112" y="148"/>
                    <a:pt x="112" y="148"/>
                    <a:pt x="112" y="148"/>
                  </a:cubicBezTo>
                  <a:cubicBezTo>
                    <a:pt x="112" y="136"/>
                    <a:pt x="112" y="136"/>
                    <a:pt x="112" y="136"/>
                  </a:cubicBezTo>
                  <a:cubicBezTo>
                    <a:pt x="100" y="136"/>
                    <a:pt x="100" y="136"/>
                    <a:pt x="100" y="136"/>
                  </a:cubicBezTo>
                  <a:lnTo>
                    <a:pt x="100" y="148"/>
                  </a:lnTo>
                  <a:close/>
                  <a:moveTo>
                    <a:pt x="100" y="132"/>
                  </a:moveTo>
                  <a:cubicBezTo>
                    <a:pt x="112" y="132"/>
                    <a:pt x="112" y="132"/>
                    <a:pt x="112" y="132"/>
                  </a:cubicBezTo>
                  <a:cubicBezTo>
                    <a:pt x="112" y="120"/>
                    <a:pt x="112" y="120"/>
                    <a:pt x="112" y="120"/>
                  </a:cubicBezTo>
                  <a:cubicBezTo>
                    <a:pt x="100" y="120"/>
                    <a:pt x="100" y="120"/>
                    <a:pt x="100" y="120"/>
                  </a:cubicBezTo>
                  <a:lnTo>
                    <a:pt x="100" y="132"/>
                  </a:lnTo>
                  <a:close/>
                  <a:moveTo>
                    <a:pt x="84" y="180"/>
                  </a:moveTo>
                  <a:cubicBezTo>
                    <a:pt x="96" y="180"/>
                    <a:pt x="96" y="180"/>
                    <a:pt x="96" y="180"/>
                  </a:cubicBezTo>
                  <a:cubicBezTo>
                    <a:pt x="96" y="168"/>
                    <a:pt x="96" y="168"/>
                    <a:pt x="96" y="168"/>
                  </a:cubicBezTo>
                  <a:cubicBezTo>
                    <a:pt x="84" y="168"/>
                    <a:pt x="84" y="168"/>
                    <a:pt x="84" y="168"/>
                  </a:cubicBezTo>
                  <a:lnTo>
                    <a:pt x="84" y="180"/>
                  </a:lnTo>
                  <a:close/>
                  <a:moveTo>
                    <a:pt x="84" y="164"/>
                  </a:moveTo>
                  <a:cubicBezTo>
                    <a:pt x="96" y="164"/>
                    <a:pt x="96" y="164"/>
                    <a:pt x="96" y="164"/>
                  </a:cubicBezTo>
                  <a:cubicBezTo>
                    <a:pt x="96" y="152"/>
                    <a:pt x="96" y="152"/>
                    <a:pt x="96" y="152"/>
                  </a:cubicBezTo>
                  <a:cubicBezTo>
                    <a:pt x="84" y="152"/>
                    <a:pt x="84" y="152"/>
                    <a:pt x="84" y="152"/>
                  </a:cubicBezTo>
                  <a:lnTo>
                    <a:pt x="84" y="164"/>
                  </a:lnTo>
                  <a:close/>
                  <a:moveTo>
                    <a:pt x="84" y="148"/>
                  </a:moveTo>
                  <a:cubicBezTo>
                    <a:pt x="96" y="148"/>
                    <a:pt x="96" y="148"/>
                    <a:pt x="96" y="148"/>
                  </a:cubicBezTo>
                  <a:cubicBezTo>
                    <a:pt x="96" y="136"/>
                    <a:pt x="96" y="136"/>
                    <a:pt x="96" y="136"/>
                  </a:cubicBezTo>
                  <a:cubicBezTo>
                    <a:pt x="84" y="136"/>
                    <a:pt x="84" y="136"/>
                    <a:pt x="84" y="136"/>
                  </a:cubicBezTo>
                  <a:lnTo>
                    <a:pt x="84" y="148"/>
                  </a:lnTo>
                  <a:close/>
                  <a:moveTo>
                    <a:pt x="84" y="132"/>
                  </a:moveTo>
                  <a:cubicBezTo>
                    <a:pt x="96" y="132"/>
                    <a:pt x="96" y="132"/>
                    <a:pt x="96" y="132"/>
                  </a:cubicBezTo>
                  <a:cubicBezTo>
                    <a:pt x="96" y="120"/>
                    <a:pt x="96" y="120"/>
                    <a:pt x="96" y="120"/>
                  </a:cubicBezTo>
                  <a:cubicBezTo>
                    <a:pt x="84" y="120"/>
                    <a:pt x="84" y="120"/>
                    <a:pt x="84" y="120"/>
                  </a:cubicBezTo>
                  <a:lnTo>
                    <a:pt x="84" y="132"/>
                  </a:lnTo>
                  <a:close/>
                  <a:moveTo>
                    <a:pt x="144" y="42"/>
                  </a:moveTo>
                  <a:cubicBezTo>
                    <a:pt x="144" y="38"/>
                    <a:pt x="141" y="35"/>
                    <a:pt x="137" y="35"/>
                  </a:cubicBezTo>
                  <a:cubicBezTo>
                    <a:pt x="82" y="35"/>
                    <a:pt x="82" y="35"/>
                    <a:pt x="82" y="35"/>
                  </a:cubicBezTo>
                  <a:cubicBezTo>
                    <a:pt x="78" y="35"/>
                    <a:pt x="76" y="38"/>
                    <a:pt x="76" y="42"/>
                  </a:cubicBezTo>
                  <a:cubicBezTo>
                    <a:pt x="76" y="69"/>
                    <a:pt x="76" y="69"/>
                    <a:pt x="76" y="69"/>
                  </a:cubicBezTo>
                  <a:cubicBezTo>
                    <a:pt x="76" y="73"/>
                    <a:pt x="78" y="76"/>
                    <a:pt x="82" y="76"/>
                  </a:cubicBezTo>
                  <a:cubicBezTo>
                    <a:pt x="137" y="76"/>
                    <a:pt x="137" y="76"/>
                    <a:pt x="137" y="76"/>
                  </a:cubicBezTo>
                  <a:cubicBezTo>
                    <a:pt x="141" y="76"/>
                    <a:pt x="144" y="73"/>
                    <a:pt x="144" y="69"/>
                  </a:cubicBezTo>
                  <a:lnTo>
                    <a:pt x="144" y="42"/>
                  </a:lnTo>
                  <a:close/>
                  <a:moveTo>
                    <a:pt x="144" y="120"/>
                  </a:moveTo>
                  <a:cubicBezTo>
                    <a:pt x="132" y="120"/>
                    <a:pt x="132" y="120"/>
                    <a:pt x="132" y="120"/>
                  </a:cubicBezTo>
                  <a:cubicBezTo>
                    <a:pt x="132" y="132"/>
                    <a:pt x="132" y="132"/>
                    <a:pt x="132" y="132"/>
                  </a:cubicBezTo>
                  <a:cubicBezTo>
                    <a:pt x="144" y="132"/>
                    <a:pt x="144" y="132"/>
                    <a:pt x="144" y="132"/>
                  </a:cubicBezTo>
                  <a:lnTo>
                    <a:pt x="144" y="120"/>
                  </a:lnTo>
                  <a:close/>
                  <a:moveTo>
                    <a:pt x="144" y="136"/>
                  </a:moveTo>
                  <a:cubicBezTo>
                    <a:pt x="132" y="136"/>
                    <a:pt x="132" y="136"/>
                    <a:pt x="132" y="136"/>
                  </a:cubicBezTo>
                  <a:cubicBezTo>
                    <a:pt x="132" y="148"/>
                    <a:pt x="132" y="148"/>
                    <a:pt x="132" y="148"/>
                  </a:cubicBezTo>
                  <a:cubicBezTo>
                    <a:pt x="144" y="148"/>
                    <a:pt x="144" y="148"/>
                    <a:pt x="144" y="148"/>
                  </a:cubicBezTo>
                  <a:lnTo>
                    <a:pt x="144" y="136"/>
                  </a:lnTo>
                  <a:close/>
                  <a:moveTo>
                    <a:pt x="144" y="152"/>
                  </a:moveTo>
                  <a:cubicBezTo>
                    <a:pt x="132" y="152"/>
                    <a:pt x="132" y="152"/>
                    <a:pt x="132" y="152"/>
                  </a:cubicBezTo>
                  <a:cubicBezTo>
                    <a:pt x="132" y="164"/>
                    <a:pt x="132" y="164"/>
                    <a:pt x="132" y="164"/>
                  </a:cubicBezTo>
                  <a:cubicBezTo>
                    <a:pt x="144" y="164"/>
                    <a:pt x="144" y="164"/>
                    <a:pt x="144" y="164"/>
                  </a:cubicBezTo>
                  <a:lnTo>
                    <a:pt x="144" y="152"/>
                  </a:lnTo>
                  <a:close/>
                  <a:moveTo>
                    <a:pt x="144" y="168"/>
                  </a:moveTo>
                  <a:cubicBezTo>
                    <a:pt x="132" y="168"/>
                    <a:pt x="132" y="168"/>
                    <a:pt x="132" y="168"/>
                  </a:cubicBezTo>
                  <a:cubicBezTo>
                    <a:pt x="132" y="180"/>
                    <a:pt x="132" y="180"/>
                    <a:pt x="132" y="180"/>
                  </a:cubicBezTo>
                  <a:cubicBezTo>
                    <a:pt x="144" y="180"/>
                    <a:pt x="144" y="180"/>
                    <a:pt x="144" y="180"/>
                  </a:cubicBezTo>
                  <a:lnTo>
                    <a:pt x="144" y="168"/>
                  </a:lnTo>
                  <a:close/>
                  <a:moveTo>
                    <a:pt x="50" y="180"/>
                  </a:moveTo>
                  <a:cubicBezTo>
                    <a:pt x="26" y="180"/>
                    <a:pt x="26" y="180"/>
                    <a:pt x="26" y="180"/>
                  </a:cubicBezTo>
                  <a:cubicBezTo>
                    <a:pt x="22" y="180"/>
                    <a:pt x="20" y="177"/>
                    <a:pt x="20" y="173"/>
                  </a:cubicBezTo>
                  <a:cubicBezTo>
                    <a:pt x="20" y="18"/>
                    <a:pt x="20" y="18"/>
                    <a:pt x="20" y="18"/>
                  </a:cubicBezTo>
                  <a:cubicBezTo>
                    <a:pt x="20" y="15"/>
                    <a:pt x="22" y="12"/>
                    <a:pt x="26" y="12"/>
                  </a:cubicBezTo>
                  <a:cubicBezTo>
                    <a:pt x="36" y="12"/>
                    <a:pt x="36" y="12"/>
                    <a:pt x="36" y="12"/>
                  </a:cubicBezTo>
                  <a:cubicBezTo>
                    <a:pt x="36" y="0"/>
                    <a:pt x="36" y="0"/>
                    <a:pt x="36" y="0"/>
                  </a:cubicBezTo>
                  <a:cubicBezTo>
                    <a:pt x="44" y="0"/>
                    <a:pt x="44" y="0"/>
                    <a:pt x="44" y="0"/>
                  </a:cubicBezTo>
                  <a:cubicBezTo>
                    <a:pt x="44" y="12"/>
                    <a:pt x="44" y="12"/>
                    <a:pt x="44" y="12"/>
                  </a:cubicBezTo>
                  <a:cubicBezTo>
                    <a:pt x="50" y="12"/>
                    <a:pt x="50" y="12"/>
                    <a:pt x="50" y="12"/>
                  </a:cubicBezTo>
                  <a:cubicBezTo>
                    <a:pt x="53" y="12"/>
                    <a:pt x="56" y="15"/>
                    <a:pt x="56" y="18"/>
                  </a:cubicBezTo>
                  <a:cubicBezTo>
                    <a:pt x="56" y="173"/>
                    <a:pt x="56" y="173"/>
                    <a:pt x="56" y="173"/>
                  </a:cubicBezTo>
                  <a:cubicBezTo>
                    <a:pt x="56" y="177"/>
                    <a:pt x="53" y="180"/>
                    <a:pt x="50" y="18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70" name="圆角矩形标注 1">
            <a:extLst>
              <a:ext uri="{FF2B5EF4-FFF2-40B4-BE49-F238E27FC236}">
                <a16:creationId xmlns:a16="http://schemas.microsoft.com/office/drawing/2014/main" id="{C17E7CF5-47BE-46E7-A32A-8B6A08250B0F}"/>
              </a:ext>
            </a:extLst>
          </p:cNvPr>
          <p:cNvSpPr/>
          <p:nvPr userDrawn="1"/>
        </p:nvSpPr>
        <p:spPr>
          <a:xfrm>
            <a:off x="1954003" y="2402031"/>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801" name="副标题 2"/>
          <p:cNvSpPr>
            <a:spLocks noGrp="1"/>
          </p:cNvSpPr>
          <p:nvPr userDrawn="1">
            <p:ph type="subTitle" idx="1"/>
          </p:nvPr>
        </p:nvSpPr>
        <p:spPr>
          <a:xfrm>
            <a:off x="3715945" y="4207332"/>
            <a:ext cx="3963686"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2212766" y="2449114"/>
            <a:ext cx="5426075" cy="1419122"/>
          </a:xfrm>
        </p:spPr>
        <p:txBody>
          <a:bodyPr anchor="ctr">
            <a:normAutofit/>
          </a:bodyPr>
          <a:lstStyle>
            <a:lvl1pPr algn="ctr">
              <a:defRPr sz="3600">
                <a:solidFill>
                  <a:schemeClr val="bg1"/>
                </a:solidFill>
              </a:defRPr>
            </a:lvl1pPr>
          </a:lstStyle>
          <a:p>
            <a:endParaRPr lang="zh-CN" altLang="en-US" dirty="0"/>
          </a:p>
        </p:txBody>
      </p:sp>
      <p:sp>
        <p:nvSpPr>
          <p:cNvPr id="12" name="文本占位符 13"/>
          <p:cNvSpPr>
            <a:spLocks noGrp="1"/>
          </p:cNvSpPr>
          <p:nvPr userDrawn="1">
            <p:ph type="body" sz="quarter" idx="10" hasCustomPrompt="1"/>
          </p:nvPr>
        </p:nvSpPr>
        <p:spPr>
          <a:xfrm>
            <a:off x="3743343" y="4973165"/>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署名</a:t>
            </a:r>
          </a:p>
        </p:txBody>
      </p:sp>
      <p:sp>
        <p:nvSpPr>
          <p:cNvPr id="13" name="文本占位符 13"/>
          <p:cNvSpPr>
            <a:spLocks noGrp="1"/>
          </p:cNvSpPr>
          <p:nvPr userDrawn="1">
            <p:ph type="body" sz="quarter" idx="11" hasCustomPrompt="1"/>
          </p:nvPr>
        </p:nvSpPr>
        <p:spPr>
          <a:xfrm>
            <a:off x="3743343" y="5267971"/>
            <a:ext cx="3963686" cy="216905"/>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日期</a:t>
            </a:r>
          </a:p>
        </p:txBody>
      </p:sp>
      <p:sp>
        <p:nvSpPr>
          <p:cNvPr id="171" name="圆角矩形标注 4">
            <a:extLst>
              <a:ext uri="{FF2B5EF4-FFF2-40B4-BE49-F238E27FC236}">
                <a16:creationId xmlns:a16="http://schemas.microsoft.com/office/drawing/2014/main" id="{90E8876B-B6EE-4019-BEBF-A32A85671457}"/>
              </a:ext>
            </a:extLst>
          </p:cNvPr>
          <p:cNvSpPr/>
          <p:nvPr userDrawn="1"/>
        </p:nvSpPr>
        <p:spPr>
          <a:xfrm>
            <a:off x="6698742" y="1615719"/>
            <a:ext cx="3162564" cy="1146358"/>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hasCustomPrompt="1"/>
          </p:nvPr>
        </p:nvSpPr>
        <p:spPr>
          <a:xfrm>
            <a:off x="5255718" y="3457100"/>
            <a:ext cx="6261808" cy="895350"/>
          </a:xfrm>
        </p:spPr>
        <p:txBody>
          <a:bodyPr anchor="b">
            <a:normAutofit/>
          </a:bodyPr>
          <a:lstStyle>
            <a:lvl1pPr algn="l">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5248872" y="4428650"/>
            <a:ext cx="6269769"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646A346F-5A0C-433E-A553-46788C857E96}"/>
              </a:ext>
            </a:extLst>
          </p:cNvPr>
          <p:cNvGrpSpPr/>
          <p:nvPr userDrawn="1"/>
        </p:nvGrpSpPr>
        <p:grpSpPr>
          <a:xfrm>
            <a:off x="20454" y="1341783"/>
            <a:ext cx="4641829" cy="4801842"/>
            <a:chOff x="6411084" y="1289058"/>
            <a:chExt cx="4386534" cy="4537746"/>
          </a:xfrm>
          <a:solidFill>
            <a:schemeClr val="bg1">
              <a:lumMod val="75000"/>
            </a:schemeClr>
          </a:solidFill>
        </p:grpSpPr>
        <p:grpSp>
          <p:nvGrpSpPr>
            <p:cNvPr id="5" name="Group 8">
              <a:extLst>
                <a:ext uri="{FF2B5EF4-FFF2-40B4-BE49-F238E27FC236}">
                  <a16:creationId xmlns:a16="http://schemas.microsoft.com/office/drawing/2014/main" id="{E6B2DFC2-15AE-4CB4-87CC-1B9A877A9E7F}"/>
                </a:ext>
              </a:extLst>
            </p:cNvPr>
            <p:cNvGrpSpPr/>
            <p:nvPr/>
          </p:nvGrpSpPr>
          <p:grpSpPr>
            <a:xfrm>
              <a:off x="6411084" y="1703048"/>
              <a:ext cx="1639814" cy="2111058"/>
              <a:chOff x="6242269" y="1314952"/>
              <a:chExt cx="2186337" cy="2814638"/>
            </a:xfrm>
            <a:grpFill/>
          </p:grpSpPr>
          <p:sp>
            <p:nvSpPr>
              <p:cNvPr id="149" name="Freeform 182">
                <a:extLst>
                  <a:ext uri="{FF2B5EF4-FFF2-40B4-BE49-F238E27FC236}">
                    <a16:creationId xmlns:a16="http://schemas.microsoft.com/office/drawing/2014/main" id="{C893D522-F493-4B20-B304-C1D1E6EAE1F9}"/>
                  </a:ext>
                </a:extLst>
              </p:cNvPr>
              <p:cNvSpPr>
                <a:spLocks/>
              </p:cNvSpPr>
              <p:nvPr/>
            </p:nvSpPr>
            <p:spPr bwMode="auto">
              <a:xfrm>
                <a:off x="7011500" y="1314952"/>
                <a:ext cx="246623" cy="19964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0" name="Freeform 184">
                <a:extLst>
                  <a:ext uri="{FF2B5EF4-FFF2-40B4-BE49-F238E27FC236}">
                    <a16:creationId xmlns:a16="http://schemas.microsoft.com/office/drawing/2014/main" id="{6C9F9CCC-20C7-482E-BB3C-0398B5DE177D}"/>
                  </a:ext>
                </a:extLst>
              </p:cNvPr>
              <p:cNvSpPr>
                <a:spLocks noEditPoints="1"/>
              </p:cNvSpPr>
              <p:nvPr/>
            </p:nvSpPr>
            <p:spPr bwMode="auto">
              <a:xfrm>
                <a:off x="7246379" y="2080266"/>
                <a:ext cx="246623" cy="246623"/>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1" name="Freeform 187">
                <a:extLst>
                  <a:ext uri="{FF2B5EF4-FFF2-40B4-BE49-F238E27FC236}">
                    <a16:creationId xmlns:a16="http://schemas.microsoft.com/office/drawing/2014/main" id="{8B67D57A-0CCA-4F7D-9D4A-BB6A9F59E767}"/>
                  </a:ext>
                </a:extLst>
              </p:cNvPr>
              <p:cNvSpPr>
                <a:spLocks noEditPoints="1"/>
              </p:cNvSpPr>
              <p:nvPr/>
            </p:nvSpPr>
            <p:spPr bwMode="auto">
              <a:xfrm>
                <a:off x="6616120" y="2281872"/>
                <a:ext cx="211391" cy="172245"/>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2" name="Freeform 197">
                <a:extLst>
                  <a:ext uri="{FF2B5EF4-FFF2-40B4-BE49-F238E27FC236}">
                    <a16:creationId xmlns:a16="http://schemas.microsoft.com/office/drawing/2014/main" id="{9D93DE02-05AF-40DE-BA6D-8C401FFF7DAA}"/>
                  </a:ext>
                </a:extLst>
              </p:cNvPr>
              <p:cNvSpPr>
                <a:spLocks noEditPoints="1"/>
              </p:cNvSpPr>
              <p:nvPr/>
            </p:nvSpPr>
            <p:spPr bwMode="auto">
              <a:xfrm>
                <a:off x="6242269" y="1630081"/>
                <a:ext cx="211391" cy="183989"/>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3" name="Freeform 224">
                <a:extLst>
                  <a:ext uri="{FF2B5EF4-FFF2-40B4-BE49-F238E27FC236}">
                    <a16:creationId xmlns:a16="http://schemas.microsoft.com/office/drawing/2014/main" id="{D54DE6E8-D674-4444-BD81-B6A2AE2DD02A}"/>
                  </a:ext>
                </a:extLst>
              </p:cNvPr>
              <p:cNvSpPr>
                <a:spLocks noEditPoints="1"/>
              </p:cNvSpPr>
              <p:nvPr/>
            </p:nvSpPr>
            <p:spPr bwMode="auto">
              <a:xfrm>
                <a:off x="6771087" y="1745564"/>
                <a:ext cx="150715" cy="150714"/>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54" name="Freeform 165">
                <a:extLst>
                  <a:ext uri="{FF2B5EF4-FFF2-40B4-BE49-F238E27FC236}">
                    <a16:creationId xmlns:a16="http://schemas.microsoft.com/office/drawing/2014/main" id="{80AF5ADA-53CF-473C-ACF9-FBFCE094A4E1}"/>
                  </a:ext>
                </a:extLst>
              </p:cNvPr>
              <p:cNvSpPr>
                <a:spLocks noEditPoints="1"/>
              </p:cNvSpPr>
              <p:nvPr/>
            </p:nvSpPr>
            <p:spPr bwMode="auto">
              <a:xfrm>
                <a:off x="8191769" y="2620489"/>
                <a:ext cx="236837" cy="266197"/>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5" name="Freeform 170">
                <a:extLst>
                  <a:ext uri="{FF2B5EF4-FFF2-40B4-BE49-F238E27FC236}">
                    <a16:creationId xmlns:a16="http://schemas.microsoft.com/office/drawing/2014/main" id="{7AFD4099-2E45-41DD-A666-9DE4DC0EA1E0}"/>
                  </a:ext>
                </a:extLst>
              </p:cNvPr>
              <p:cNvSpPr>
                <a:spLocks noEditPoints="1"/>
              </p:cNvSpPr>
              <p:nvPr/>
            </p:nvSpPr>
            <p:spPr bwMode="auto">
              <a:xfrm>
                <a:off x="8084116" y="2039163"/>
                <a:ext cx="303387" cy="264239"/>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6" name="Freeform 173">
                <a:extLst>
                  <a:ext uri="{FF2B5EF4-FFF2-40B4-BE49-F238E27FC236}">
                    <a16:creationId xmlns:a16="http://schemas.microsoft.com/office/drawing/2014/main" id="{A6D86864-A4F8-433F-B433-D2873DF196B2}"/>
                  </a:ext>
                </a:extLst>
              </p:cNvPr>
              <p:cNvSpPr>
                <a:spLocks/>
              </p:cNvSpPr>
              <p:nvPr/>
            </p:nvSpPr>
            <p:spPr bwMode="auto">
              <a:xfrm>
                <a:off x="7751370" y="2444330"/>
                <a:ext cx="236837" cy="236836"/>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7" name="Freeform 176">
                <a:extLst>
                  <a:ext uri="{FF2B5EF4-FFF2-40B4-BE49-F238E27FC236}">
                    <a16:creationId xmlns:a16="http://schemas.microsoft.com/office/drawing/2014/main" id="{EDEF1AD1-0EA9-4E9D-8D53-C1814F683D58}"/>
                  </a:ext>
                </a:extLst>
              </p:cNvPr>
              <p:cNvSpPr>
                <a:spLocks noEditPoints="1"/>
              </p:cNvSpPr>
              <p:nvPr/>
            </p:nvSpPr>
            <p:spPr bwMode="auto">
              <a:xfrm>
                <a:off x="7222892" y="3976918"/>
                <a:ext cx="205520" cy="152672"/>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8" name="Freeform 180">
                <a:extLst>
                  <a:ext uri="{FF2B5EF4-FFF2-40B4-BE49-F238E27FC236}">
                    <a16:creationId xmlns:a16="http://schemas.microsoft.com/office/drawing/2014/main" id="{4EFF24EE-E66F-4D09-B8D6-4B32278A9CEF}"/>
                  </a:ext>
                </a:extLst>
              </p:cNvPr>
              <p:cNvSpPr>
                <a:spLocks noEditPoints="1"/>
              </p:cNvSpPr>
              <p:nvPr/>
            </p:nvSpPr>
            <p:spPr bwMode="auto">
              <a:xfrm>
                <a:off x="8054756" y="1359970"/>
                <a:ext cx="246623" cy="246623"/>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9" name="Freeform 181">
                <a:extLst>
                  <a:ext uri="{FF2B5EF4-FFF2-40B4-BE49-F238E27FC236}">
                    <a16:creationId xmlns:a16="http://schemas.microsoft.com/office/drawing/2014/main" id="{C909C6E6-318E-4CD4-8816-A2B13DD84043}"/>
                  </a:ext>
                </a:extLst>
              </p:cNvPr>
              <p:cNvSpPr>
                <a:spLocks noEditPoints="1"/>
              </p:cNvSpPr>
              <p:nvPr/>
            </p:nvSpPr>
            <p:spPr bwMode="auto">
              <a:xfrm>
                <a:off x="7590869" y="1725991"/>
                <a:ext cx="252496" cy="191818"/>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0" name="Freeform 183">
                <a:extLst>
                  <a:ext uri="{FF2B5EF4-FFF2-40B4-BE49-F238E27FC236}">
                    <a16:creationId xmlns:a16="http://schemas.microsoft.com/office/drawing/2014/main" id="{D941EBC0-FD59-4A44-8F2B-2C9F7845FEE9}"/>
                  </a:ext>
                </a:extLst>
              </p:cNvPr>
              <p:cNvSpPr>
                <a:spLocks noEditPoints="1"/>
              </p:cNvSpPr>
              <p:nvPr/>
            </p:nvSpPr>
            <p:spPr bwMode="auto">
              <a:xfrm>
                <a:off x="7334459" y="2704655"/>
                <a:ext cx="219221" cy="217263"/>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1" name="Freeform 188">
                <a:extLst>
                  <a:ext uri="{FF2B5EF4-FFF2-40B4-BE49-F238E27FC236}">
                    <a16:creationId xmlns:a16="http://schemas.microsoft.com/office/drawing/2014/main" id="{4409B632-62C9-43DE-B2F0-9091D80D85D0}"/>
                  </a:ext>
                </a:extLst>
              </p:cNvPr>
              <p:cNvSpPr>
                <a:spLocks noEditPoints="1"/>
              </p:cNvSpPr>
              <p:nvPr/>
            </p:nvSpPr>
            <p:spPr bwMode="auto">
              <a:xfrm>
                <a:off x="6575015" y="3595239"/>
                <a:ext cx="229008" cy="23096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62" name="Freeform 191">
                <a:extLst>
                  <a:ext uri="{FF2B5EF4-FFF2-40B4-BE49-F238E27FC236}">
                    <a16:creationId xmlns:a16="http://schemas.microsoft.com/office/drawing/2014/main" id="{4C28ABA4-BFFE-4120-9BB6-43445F328199}"/>
                  </a:ext>
                </a:extLst>
              </p:cNvPr>
              <p:cNvSpPr>
                <a:spLocks noEditPoints="1"/>
              </p:cNvSpPr>
              <p:nvPr/>
            </p:nvSpPr>
            <p:spPr bwMode="auto">
              <a:xfrm>
                <a:off x="6312733" y="2886686"/>
                <a:ext cx="207477" cy="203562"/>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9">
              <a:extLst>
                <a:ext uri="{FF2B5EF4-FFF2-40B4-BE49-F238E27FC236}">
                  <a16:creationId xmlns:a16="http://schemas.microsoft.com/office/drawing/2014/main" id="{09E4ADBA-BB40-4465-9CE7-4AB21AB8D9FD}"/>
                </a:ext>
              </a:extLst>
            </p:cNvPr>
            <p:cNvGrpSpPr/>
            <p:nvPr/>
          </p:nvGrpSpPr>
          <p:grpSpPr>
            <a:xfrm>
              <a:off x="6880858" y="1289058"/>
              <a:ext cx="3916760" cy="4537746"/>
              <a:chOff x="6868614" y="762985"/>
              <a:chExt cx="5222153" cy="6050102"/>
            </a:xfrm>
            <a:grpFill/>
          </p:grpSpPr>
          <p:sp>
            <p:nvSpPr>
              <p:cNvPr id="7" name="Freeform 55">
                <a:extLst>
                  <a:ext uri="{FF2B5EF4-FFF2-40B4-BE49-F238E27FC236}">
                    <a16:creationId xmlns:a16="http://schemas.microsoft.com/office/drawing/2014/main" id="{EEF0F13F-0F09-4B83-BF50-A817F8A920F0}"/>
                  </a:ext>
                </a:extLst>
              </p:cNvPr>
              <p:cNvSpPr>
                <a:spLocks noEditPoints="1"/>
              </p:cNvSpPr>
              <p:nvPr/>
            </p:nvSpPr>
            <p:spPr bwMode="auto">
              <a:xfrm>
                <a:off x="11738448" y="4076742"/>
                <a:ext cx="342533" cy="319044"/>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 name="Freeform 56">
                <a:extLst>
                  <a:ext uri="{FF2B5EF4-FFF2-40B4-BE49-F238E27FC236}">
                    <a16:creationId xmlns:a16="http://schemas.microsoft.com/office/drawing/2014/main" id="{ADCB4913-F4E4-4BA6-B03A-9FAA8ECE464F}"/>
                  </a:ext>
                </a:extLst>
              </p:cNvPr>
              <p:cNvSpPr>
                <a:spLocks noEditPoints="1"/>
              </p:cNvSpPr>
              <p:nvPr/>
            </p:nvSpPr>
            <p:spPr bwMode="auto">
              <a:xfrm>
                <a:off x="11501612" y="4250944"/>
                <a:ext cx="215306" cy="215306"/>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 name="Freeform 57">
                <a:extLst>
                  <a:ext uri="{FF2B5EF4-FFF2-40B4-BE49-F238E27FC236}">
                    <a16:creationId xmlns:a16="http://schemas.microsoft.com/office/drawing/2014/main" id="{8B54113F-86EF-46CC-9471-FE6642014B2D}"/>
                  </a:ext>
                </a:extLst>
              </p:cNvPr>
              <p:cNvSpPr>
                <a:spLocks noEditPoints="1"/>
              </p:cNvSpPr>
              <p:nvPr/>
            </p:nvSpPr>
            <p:spPr bwMode="auto">
              <a:xfrm>
                <a:off x="11869589" y="3663746"/>
                <a:ext cx="185947" cy="18203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 name="Freeform 58">
                <a:extLst>
                  <a:ext uri="{FF2B5EF4-FFF2-40B4-BE49-F238E27FC236}">
                    <a16:creationId xmlns:a16="http://schemas.microsoft.com/office/drawing/2014/main" id="{6C83A1F7-B96B-4EAF-8374-4AD8CA18C9DD}"/>
                  </a:ext>
                </a:extLst>
              </p:cNvPr>
              <p:cNvSpPr>
                <a:spLocks noEditPoints="1"/>
              </p:cNvSpPr>
              <p:nvPr/>
            </p:nvSpPr>
            <p:spPr bwMode="auto">
              <a:xfrm>
                <a:off x="11838272" y="3890796"/>
                <a:ext cx="146800" cy="146799"/>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 name="Freeform 59">
                <a:extLst>
                  <a:ext uri="{FF2B5EF4-FFF2-40B4-BE49-F238E27FC236}">
                    <a16:creationId xmlns:a16="http://schemas.microsoft.com/office/drawing/2014/main" id="{8E59DD76-C1F2-453F-A288-18A78C06258A}"/>
                  </a:ext>
                </a:extLst>
              </p:cNvPr>
              <p:cNvSpPr>
                <a:spLocks/>
              </p:cNvSpPr>
              <p:nvPr/>
            </p:nvSpPr>
            <p:spPr bwMode="auto">
              <a:xfrm>
                <a:off x="11572076" y="3920155"/>
                <a:ext cx="236837" cy="238794"/>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 name="Freeform 60">
                <a:extLst>
                  <a:ext uri="{FF2B5EF4-FFF2-40B4-BE49-F238E27FC236}">
                    <a16:creationId xmlns:a16="http://schemas.microsoft.com/office/drawing/2014/main" id="{CD0AAC96-1E59-42AE-8818-F2BC749F0B12}"/>
                  </a:ext>
                </a:extLst>
              </p:cNvPr>
              <p:cNvSpPr>
                <a:spLocks noEditPoints="1"/>
              </p:cNvSpPr>
              <p:nvPr/>
            </p:nvSpPr>
            <p:spPr bwMode="auto">
              <a:xfrm>
                <a:off x="11848058" y="3391677"/>
                <a:ext cx="197691" cy="19769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 name="Freeform 61">
                <a:extLst>
                  <a:ext uri="{FF2B5EF4-FFF2-40B4-BE49-F238E27FC236}">
                    <a16:creationId xmlns:a16="http://schemas.microsoft.com/office/drawing/2014/main" id="{2340C199-1723-4C28-A383-478DE6C1EE40}"/>
                  </a:ext>
                </a:extLst>
              </p:cNvPr>
              <p:cNvSpPr>
                <a:spLocks noEditPoints="1"/>
              </p:cNvSpPr>
              <p:nvPr/>
            </p:nvSpPr>
            <p:spPr bwMode="auto">
              <a:xfrm>
                <a:off x="11650369" y="3689191"/>
                <a:ext cx="187904" cy="166372"/>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 name="Freeform 62">
                <a:extLst>
                  <a:ext uri="{FF2B5EF4-FFF2-40B4-BE49-F238E27FC236}">
                    <a16:creationId xmlns:a16="http://schemas.microsoft.com/office/drawing/2014/main" id="{02E519A2-58F0-40B5-94E5-4B59EB2568ED}"/>
                  </a:ext>
                </a:extLst>
              </p:cNvPr>
              <p:cNvSpPr>
                <a:spLocks noEditPoints="1"/>
              </p:cNvSpPr>
              <p:nvPr/>
            </p:nvSpPr>
            <p:spPr bwMode="auto">
              <a:xfrm>
                <a:off x="11243244" y="4012150"/>
                <a:ext cx="303387" cy="266197"/>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5" name="Freeform 18">
                <a:extLst>
                  <a:ext uri="{FF2B5EF4-FFF2-40B4-BE49-F238E27FC236}">
                    <a16:creationId xmlns:a16="http://schemas.microsoft.com/office/drawing/2014/main" id="{2A4DB6FA-C5B8-4423-AF98-E2575EDA631E}"/>
                  </a:ext>
                </a:extLst>
              </p:cNvPr>
              <p:cNvSpPr>
                <a:spLocks noEditPoints="1"/>
              </p:cNvSpPr>
              <p:nvPr/>
            </p:nvSpPr>
            <p:spPr bwMode="auto">
              <a:xfrm>
                <a:off x="11767808" y="3599153"/>
                <a:ext cx="160501" cy="64591"/>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6" name="Freeform 19">
                <a:extLst>
                  <a:ext uri="{FF2B5EF4-FFF2-40B4-BE49-F238E27FC236}">
                    <a16:creationId xmlns:a16="http://schemas.microsoft.com/office/drawing/2014/main" id="{9904C884-284B-473A-898D-41D65A2F840F}"/>
                  </a:ext>
                </a:extLst>
              </p:cNvPr>
              <p:cNvSpPr>
                <a:spLocks noEditPoints="1"/>
              </p:cNvSpPr>
              <p:nvPr/>
            </p:nvSpPr>
            <p:spPr bwMode="auto">
              <a:xfrm>
                <a:off x="11918522" y="2912132"/>
                <a:ext cx="172245" cy="168330"/>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7" name="Freeform 20">
                <a:extLst>
                  <a:ext uri="{FF2B5EF4-FFF2-40B4-BE49-F238E27FC236}">
                    <a16:creationId xmlns:a16="http://schemas.microsoft.com/office/drawing/2014/main" id="{2337E51C-C7A6-4F89-AC48-562A5AFA3A7E}"/>
                  </a:ext>
                </a:extLst>
              </p:cNvPr>
              <p:cNvSpPr>
                <a:spLocks noEditPoints="1"/>
              </p:cNvSpPr>
              <p:nvPr/>
            </p:nvSpPr>
            <p:spPr bwMode="auto">
              <a:xfrm>
                <a:off x="11895034" y="3100035"/>
                <a:ext cx="150715" cy="121354"/>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8" name="Freeform 21">
                <a:extLst>
                  <a:ext uri="{FF2B5EF4-FFF2-40B4-BE49-F238E27FC236}">
                    <a16:creationId xmlns:a16="http://schemas.microsoft.com/office/drawing/2014/main" id="{6213F1DF-A409-43D0-AB53-BD6000638304}"/>
                  </a:ext>
                </a:extLst>
              </p:cNvPr>
              <p:cNvSpPr>
                <a:spLocks noEditPoints="1"/>
              </p:cNvSpPr>
              <p:nvPr/>
            </p:nvSpPr>
            <p:spPr bwMode="auto">
              <a:xfrm>
                <a:off x="11640581" y="3336871"/>
                <a:ext cx="178118" cy="236836"/>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9" name="Freeform 22">
                <a:extLst>
                  <a:ext uri="{FF2B5EF4-FFF2-40B4-BE49-F238E27FC236}">
                    <a16:creationId xmlns:a16="http://schemas.microsoft.com/office/drawing/2014/main" id="{54D36711-78EE-41F6-AB3F-C3A275EBCE3F}"/>
                  </a:ext>
                </a:extLst>
              </p:cNvPr>
              <p:cNvSpPr>
                <a:spLocks/>
              </p:cNvSpPr>
              <p:nvPr/>
            </p:nvSpPr>
            <p:spPr bwMode="auto">
              <a:xfrm>
                <a:off x="10986834" y="3618727"/>
                <a:ext cx="608730" cy="34253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2" name="Freeform 23">
                <a:extLst>
                  <a:ext uri="{FF2B5EF4-FFF2-40B4-BE49-F238E27FC236}">
                    <a16:creationId xmlns:a16="http://schemas.microsoft.com/office/drawing/2014/main" id="{34341620-F187-42DA-8E45-8F032A1E0110}"/>
                  </a:ext>
                </a:extLst>
              </p:cNvPr>
              <p:cNvSpPr>
                <a:spLocks/>
              </p:cNvSpPr>
              <p:nvPr/>
            </p:nvSpPr>
            <p:spPr bwMode="auto">
              <a:xfrm>
                <a:off x="11632752" y="2722270"/>
                <a:ext cx="291643" cy="317087"/>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3" name="Freeform 24">
                <a:extLst>
                  <a:ext uri="{FF2B5EF4-FFF2-40B4-BE49-F238E27FC236}">
                    <a16:creationId xmlns:a16="http://schemas.microsoft.com/office/drawing/2014/main" id="{89ACAAFA-3D90-42C9-9A6D-4DCFE6B27ECF}"/>
                  </a:ext>
                </a:extLst>
              </p:cNvPr>
              <p:cNvSpPr>
                <a:spLocks noEditPoints="1"/>
              </p:cNvSpPr>
              <p:nvPr/>
            </p:nvSpPr>
            <p:spPr bwMode="auto">
              <a:xfrm>
                <a:off x="11460507" y="3483672"/>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4" name="Freeform 25">
                <a:extLst>
                  <a:ext uri="{FF2B5EF4-FFF2-40B4-BE49-F238E27FC236}">
                    <a16:creationId xmlns:a16="http://schemas.microsoft.com/office/drawing/2014/main" id="{0BFCE0A3-B308-4383-AF99-F18BACBB2F5D}"/>
                  </a:ext>
                </a:extLst>
              </p:cNvPr>
              <p:cNvSpPr>
                <a:spLocks/>
              </p:cNvSpPr>
              <p:nvPr/>
            </p:nvSpPr>
            <p:spPr bwMode="auto">
              <a:xfrm>
                <a:off x="11585776" y="3078504"/>
                <a:ext cx="223135" cy="227050"/>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5" name="Freeform 26">
                <a:extLst>
                  <a:ext uri="{FF2B5EF4-FFF2-40B4-BE49-F238E27FC236}">
                    <a16:creationId xmlns:a16="http://schemas.microsoft.com/office/drawing/2014/main" id="{9CD9B4D6-8C8D-449A-A7D0-019A474A34E9}"/>
                  </a:ext>
                </a:extLst>
              </p:cNvPr>
              <p:cNvSpPr>
                <a:spLocks noEditPoints="1"/>
              </p:cNvSpPr>
              <p:nvPr/>
            </p:nvSpPr>
            <p:spPr bwMode="auto">
              <a:xfrm>
                <a:off x="11859802" y="3225304"/>
                <a:ext cx="78293" cy="14288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6" name="Freeform 27">
                <a:extLst>
                  <a:ext uri="{FF2B5EF4-FFF2-40B4-BE49-F238E27FC236}">
                    <a16:creationId xmlns:a16="http://schemas.microsoft.com/office/drawing/2014/main" id="{79886734-B3A1-4542-A7F1-09A2E20FEE8B}"/>
                  </a:ext>
                </a:extLst>
              </p:cNvPr>
              <p:cNvSpPr>
                <a:spLocks/>
              </p:cNvSpPr>
              <p:nvPr/>
            </p:nvSpPr>
            <p:spPr bwMode="auto">
              <a:xfrm>
                <a:off x="11253030" y="3186158"/>
                <a:ext cx="293599" cy="295556"/>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7" name="Freeform 28">
                <a:extLst>
                  <a:ext uri="{FF2B5EF4-FFF2-40B4-BE49-F238E27FC236}">
                    <a16:creationId xmlns:a16="http://schemas.microsoft.com/office/drawing/2014/main" id="{4475BF68-4E7C-4CE2-8168-43E4B6237BB0}"/>
                  </a:ext>
                </a:extLst>
              </p:cNvPr>
              <p:cNvSpPr>
                <a:spLocks noEditPoints="1"/>
              </p:cNvSpPr>
              <p:nvPr/>
            </p:nvSpPr>
            <p:spPr bwMode="auto">
              <a:xfrm>
                <a:off x="11489868" y="2540239"/>
                <a:ext cx="207477" cy="291641"/>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8" name="Freeform 29">
                <a:extLst>
                  <a:ext uri="{FF2B5EF4-FFF2-40B4-BE49-F238E27FC236}">
                    <a16:creationId xmlns:a16="http://schemas.microsoft.com/office/drawing/2014/main" id="{9F9F7A94-BE8A-44A8-A9A1-A774D77B954E}"/>
                  </a:ext>
                </a:extLst>
              </p:cNvPr>
              <p:cNvSpPr>
                <a:spLocks noEditPoints="1"/>
              </p:cNvSpPr>
              <p:nvPr/>
            </p:nvSpPr>
            <p:spPr bwMode="auto">
              <a:xfrm>
                <a:off x="11413531" y="2853412"/>
                <a:ext cx="201605" cy="201604"/>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29" name="Freeform 30">
                <a:extLst>
                  <a:ext uri="{FF2B5EF4-FFF2-40B4-BE49-F238E27FC236}">
                    <a16:creationId xmlns:a16="http://schemas.microsoft.com/office/drawing/2014/main" id="{A5449360-98BF-41B3-9699-718D0460CE84}"/>
                  </a:ext>
                </a:extLst>
              </p:cNvPr>
              <p:cNvSpPr>
                <a:spLocks noEditPoints="1"/>
              </p:cNvSpPr>
              <p:nvPr/>
            </p:nvSpPr>
            <p:spPr bwMode="auto">
              <a:xfrm>
                <a:off x="11153207" y="4299877"/>
                <a:ext cx="326874" cy="277941"/>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0" name="Freeform 31">
                <a:extLst>
                  <a:ext uri="{FF2B5EF4-FFF2-40B4-BE49-F238E27FC236}">
                    <a16:creationId xmlns:a16="http://schemas.microsoft.com/office/drawing/2014/main" id="{E0432AF1-113F-4CC5-B60F-0E11665FE796}"/>
                  </a:ext>
                </a:extLst>
              </p:cNvPr>
              <p:cNvSpPr>
                <a:spLocks/>
              </p:cNvSpPr>
              <p:nvPr/>
            </p:nvSpPr>
            <p:spPr bwMode="auto">
              <a:xfrm>
                <a:off x="11274562" y="2275999"/>
                <a:ext cx="295557" cy="305343"/>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1" name="Freeform 32">
                <a:extLst>
                  <a:ext uri="{FF2B5EF4-FFF2-40B4-BE49-F238E27FC236}">
                    <a16:creationId xmlns:a16="http://schemas.microsoft.com/office/drawing/2014/main" id="{861E6B0F-BAEA-42B2-93BF-B7257039B6F6}"/>
                  </a:ext>
                </a:extLst>
              </p:cNvPr>
              <p:cNvSpPr>
                <a:spLocks noEditPoints="1"/>
              </p:cNvSpPr>
              <p:nvPr/>
            </p:nvSpPr>
            <p:spPr bwMode="auto">
              <a:xfrm>
                <a:off x="11188439" y="2508922"/>
                <a:ext cx="275984" cy="195733"/>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2" name="Freeform 33">
                <a:extLst>
                  <a:ext uri="{FF2B5EF4-FFF2-40B4-BE49-F238E27FC236}">
                    <a16:creationId xmlns:a16="http://schemas.microsoft.com/office/drawing/2014/main" id="{3C3FABE8-D503-4FC5-8B4E-DC46D74A1C1A}"/>
                  </a:ext>
                </a:extLst>
              </p:cNvPr>
              <p:cNvSpPr>
                <a:spLocks noEditPoints="1"/>
              </p:cNvSpPr>
              <p:nvPr/>
            </p:nvSpPr>
            <p:spPr bwMode="auto">
              <a:xfrm>
                <a:off x="10996621" y="4129590"/>
                <a:ext cx="221179" cy="191818"/>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3" name="Freeform 34">
                <a:extLst>
                  <a:ext uri="{FF2B5EF4-FFF2-40B4-BE49-F238E27FC236}">
                    <a16:creationId xmlns:a16="http://schemas.microsoft.com/office/drawing/2014/main" id="{A8B064CF-333A-40DD-B4CC-5902E322913E}"/>
                  </a:ext>
                </a:extLst>
              </p:cNvPr>
              <p:cNvSpPr>
                <a:spLocks noEditPoints="1"/>
              </p:cNvSpPr>
              <p:nvPr/>
            </p:nvSpPr>
            <p:spPr bwMode="auto">
              <a:xfrm>
                <a:off x="11303921" y="2003931"/>
                <a:ext cx="182032" cy="248580"/>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4" name="Freeform 35">
                <a:extLst>
                  <a:ext uri="{FF2B5EF4-FFF2-40B4-BE49-F238E27FC236}">
                    <a16:creationId xmlns:a16="http://schemas.microsoft.com/office/drawing/2014/main" id="{5CFFE2C1-66C3-4923-A1BA-599792F3A47C}"/>
                  </a:ext>
                </a:extLst>
              </p:cNvPr>
              <p:cNvSpPr>
                <a:spLocks noEditPoints="1"/>
              </p:cNvSpPr>
              <p:nvPr/>
            </p:nvSpPr>
            <p:spPr bwMode="auto">
              <a:xfrm>
                <a:off x="11108188" y="1823857"/>
                <a:ext cx="285770" cy="272068"/>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5" name="Freeform 36">
                <a:extLst>
                  <a:ext uri="{FF2B5EF4-FFF2-40B4-BE49-F238E27FC236}">
                    <a16:creationId xmlns:a16="http://schemas.microsoft.com/office/drawing/2014/main" id="{78004E8C-66EE-43D6-B90B-4C220D32B8B3}"/>
                  </a:ext>
                </a:extLst>
              </p:cNvPr>
              <p:cNvSpPr>
                <a:spLocks noEditPoints="1"/>
              </p:cNvSpPr>
              <p:nvPr/>
            </p:nvSpPr>
            <p:spPr bwMode="auto">
              <a:xfrm>
                <a:off x="10996621" y="1667271"/>
                <a:ext cx="217264" cy="221178"/>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6" name="Freeform 37">
                <a:extLst>
                  <a:ext uri="{FF2B5EF4-FFF2-40B4-BE49-F238E27FC236}">
                    <a16:creationId xmlns:a16="http://schemas.microsoft.com/office/drawing/2014/main" id="{38E065AD-7C70-471A-AEB0-FF550E5D1283}"/>
                  </a:ext>
                </a:extLst>
              </p:cNvPr>
              <p:cNvSpPr>
                <a:spLocks noEditPoints="1"/>
              </p:cNvSpPr>
              <p:nvPr/>
            </p:nvSpPr>
            <p:spPr bwMode="auto">
              <a:xfrm>
                <a:off x="11096444" y="2135072"/>
                <a:ext cx="172245" cy="197690"/>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7" name="Freeform 38">
                <a:extLst>
                  <a:ext uri="{FF2B5EF4-FFF2-40B4-BE49-F238E27FC236}">
                    <a16:creationId xmlns:a16="http://schemas.microsoft.com/office/drawing/2014/main" id="{2DDD7CE9-7C28-4A89-BB8A-FF6F0430B2B4}"/>
                  </a:ext>
                </a:extLst>
              </p:cNvPr>
              <p:cNvSpPr>
                <a:spLocks noEditPoints="1"/>
              </p:cNvSpPr>
              <p:nvPr/>
            </p:nvSpPr>
            <p:spPr bwMode="auto">
              <a:xfrm>
                <a:off x="11082743" y="2730100"/>
                <a:ext cx="279899" cy="2975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8" name="Freeform 39">
                <a:extLst>
                  <a:ext uri="{FF2B5EF4-FFF2-40B4-BE49-F238E27FC236}">
                    <a16:creationId xmlns:a16="http://schemas.microsoft.com/office/drawing/2014/main" id="{B3666922-6D63-4171-BC1E-B6854EFE642D}"/>
                  </a:ext>
                </a:extLst>
              </p:cNvPr>
              <p:cNvSpPr>
                <a:spLocks noEditPoints="1"/>
              </p:cNvSpPr>
              <p:nvPr/>
            </p:nvSpPr>
            <p:spPr bwMode="auto">
              <a:xfrm>
                <a:off x="11031853" y="3084377"/>
                <a:ext cx="262282" cy="197690"/>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39" name="Freeform 40">
                <a:extLst>
                  <a:ext uri="{FF2B5EF4-FFF2-40B4-BE49-F238E27FC236}">
                    <a16:creationId xmlns:a16="http://schemas.microsoft.com/office/drawing/2014/main" id="{A418AE4C-1461-42C2-9ACF-E2ABF5E1DD0B}"/>
                  </a:ext>
                </a:extLst>
              </p:cNvPr>
              <p:cNvSpPr>
                <a:spLocks noEditPoints="1"/>
              </p:cNvSpPr>
              <p:nvPr/>
            </p:nvSpPr>
            <p:spPr bwMode="auto">
              <a:xfrm>
                <a:off x="11333281" y="3027613"/>
                <a:ext cx="156586" cy="146799"/>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0" name="Freeform 41">
                <a:extLst>
                  <a:ext uri="{FF2B5EF4-FFF2-40B4-BE49-F238E27FC236}">
                    <a16:creationId xmlns:a16="http://schemas.microsoft.com/office/drawing/2014/main" id="{2199070B-5383-4609-9858-E236FF175D7A}"/>
                  </a:ext>
                </a:extLst>
              </p:cNvPr>
              <p:cNvSpPr>
                <a:spLocks noEditPoints="1"/>
              </p:cNvSpPr>
              <p:nvPr/>
            </p:nvSpPr>
            <p:spPr bwMode="auto">
              <a:xfrm>
                <a:off x="10818503" y="1526343"/>
                <a:ext cx="191818" cy="207477"/>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1" name="Freeform 42">
                <a:extLst>
                  <a:ext uri="{FF2B5EF4-FFF2-40B4-BE49-F238E27FC236}">
                    <a16:creationId xmlns:a16="http://schemas.microsoft.com/office/drawing/2014/main" id="{289BE170-8997-4448-AE55-92B302CCAD62}"/>
                  </a:ext>
                </a:extLst>
              </p:cNvPr>
              <p:cNvSpPr>
                <a:spLocks noEditPoints="1"/>
              </p:cNvSpPr>
              <p:nvPr/>
            </p:nvSpPr>
            <p:spPr bwMode="auto">
              <a:xfrm>
                <a:off x="10575795" y="1424562"/>
                <a:ext cx="203562" cy="207477"/>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2" name="Freeform 43">
                <a:extLst>
                  <a:ext uri="{FF2B5EF4-FFF2-40B4-BE49-F238E27FC236}">
                    <a16:creationId xmlns:a16="http://schemas.microsoft.com/office/drawing/2014/main" id="{A54203DC-4AA2-4F37-BCE5-7F73D3A0F7A4}"/>
                  </a:ext>
                </a:extLst>
              </p:cNvPr>
              <p:cNvSpPr>
                <a:spLocks noEditPoints="1"/>
              </p:cNvSpPr>
              <p:nvPr/>
            </p:nvSpPr>
            <p:spPr bwMode="auto">
              <a:xfrm>
                <a:off x="10977048" y="3327085"/>
                <a:ext cx="236837" cy="266197"/>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3" name="Freeform 44">
                <a:extLst>
                  <a:ext uri="{FF2B5EF4-FFF2-40B4-BE49-F238E27FC236}">
                    <a16:creationId xmlns:a16="http://schemas.microsoft.com/office/drawing/2014/main" id="{FE1A8C8D-6616-4402-B353-7D1946264DCD}"/>
                  </a:ext>
                </a:extLst>
              </p:cNvPr>
              <p:cNvSpPr>
                <a:spLocks noEditPoints="1"/>
              </p:cNvSpPr>
              <p:nvPr/>
            </p:nvSpPr>
            <p:spPr bwMode="auto">
              <a:xfrm>
                <a:off x="10906584" y="4526927"/>
                <a:ext cx="246623" cy="201604"/>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4" name="Freeform 45">
                <a:extLst>
                  <a:ext uri="{FF2B5EF4-FFF2-40B4-BE49-F238E27FC236}">
                    <a16:creationId xmlns:a16="http://schemas.microsoft.com/office/drawing/2014/main" id="{99BE134E-DB63-420B-9452-6D170EC94583}"/>
                  </a:ext>
                </a:extLst>
              </p:cNvPr>
              <p:cNvSpPr>
                <a:spLocks noEditPoints="1"/>
              </p:cNvSpPr>
              <p:nvPr/>
            </p:nvSpPr>
            <p:spPr bwMode="auto">
              <a:xfrm>
                <a:off x="10654088" y="1900192"/>
                <a:ext cx="401253" cy="401252"/>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5" name="Freeform 46">
                <a:extLst>
                  <a:ext uri="{FF2B5EF4-FFF2-40B4-BE49-F238E27FC236}">
                    <a16:creationId xmlns:a16="http://schemas.microsoft.com/office/drawing/2014/main" id="{ADE7BAB0-1134-41BA-80DF-170CDC73B7DA}"/>
                  </a:ext>
                </a:extLst>
              </p:cNvPr>
              <p:cNvSpPr>
                <a:spLocks noEditPoints="1"/>
              </p:cNvSpPr>
              <p:nvPr/>
            </p:nvSpPr>
            <p:spPr bwMode="auto">
              <a:xfrm>
                <a:off x="10577753" y="1690759"/>
                <a:ext cx="189861" cy="187904"/>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6" name="Freeform 47">
                <a:extLst>
                  <a:ext uri="{FF2B5EF4-FFF2-40B4-BE49-F238E27FC236}">
                    <a16:creationId xmlns:a16="http://schemas.microsoft.com/office/drawing/2014/main" id="{899688C5-C2C5-4A49-BB36-1394D43ADE75}"/>
                  </a:ext>
                </a:extLst>
              </p:cNvPr>
              <p:cNvSpPr>
                <a:spLocks noEditPoints="1"/>
              </p:cNvSpPr>
              <p:nvPr/>
            </p:nvSpPr>
            <p:spPr bwMode="auto">
              <a:xfrm>
                <a:off x="10793059" y="1731862"/>
                <a:ext cx="176160" cy="137013"/>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7" name="Freeform 93">
                <a:extLst>
                  <a:ext uri="{FF2B5EF4-FFF2-40B4-BE49-F238E27FC236}">
                    <a16:creationId xmlns:a16="http://schemas.microsoft.com/office/drawing/2014/main" id="{3F7410BB-585F-4EC1-9B7B-A5B3F103AF73}"/>
                  </a:ext>
                </a:extLst>
              </p:cNvPr>
              <p:cNvSpPr>
                <a:spLocks noEditPoints="1"/>
              </p:cNvSpPr>
              <p:nvPr/>
            </p:nvSpPr>
            <p:spPr bwMode="auto">
              <a:xfrm>
                <a:off x="10789144" y="4738319"/>
                <a:ext cx="252496" cy="258367"/>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8" name="Freeform 94">
                <a:extLst>
                  <a:ext uri="{FF2B5EF4-FFF2-40B4-BE49-F238E27FC236}">
                    <a16:creationId xmlns:a16="http://schemas.microsoft.com/office/drawing/2014/main" id="{7F331776-B126-4339-9B00-A29265574ED9}"/>
                  </a:ext>
                </a:extLst>
              </p:cNvPr>
              <p:cNvSpPr>
                <a:spLocks noEditPoints="1"/>
              </p:cNvSpPr>
              <p:nvPr/>
            </p:nvSpPr>
            <p:spPr bwMode="auto">
              <a:xfrm>
                <a:off x="10975090" y="4354682"/>
                <a:ext cx="150715" cy="152672"/>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49" name="Freeform 95">
                <a:extLst>
                  <a:ext uri="{FF2B5EF4-FFF2-40B4-BE49-F238E27FC236}">
                    <a16:creationId xmlns:a16="http://schemas.microsoft.com/office/drawing/2014/main" id="{19168406-BFCD-465D-A2CA-CFA8A9389C26}"/>
                  </a:ext>
                </a:extLst>
              </p:cNvPr>
              <p:cNvSpPr>
                <a:spLocks noEditPoints="1"/>
              </p:cNvSpPr>
              <p:nvPr/>
            </p:nvSpPr>
            <p:spPr bwMode="auto">
              <a:xfrm>
                <a:off x="10642344" y="3839905"/>
                <a:ext cx="379722" cy="36993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0" name="Freeform 96">
                <a:extLst>
                  <a:ext uri="{FF2B5EF4-FFF2-40B4-BE49-F238E27FC236}">
                    <a16:creationId xmlns:a16="http://schemas.microsoft.com/office/drawing/2014/main" id="{E94DE2F5-6141-425A-AC07-D9DB34591B49}"/>
                  </a:ext>
                </a:extLst>
              </p:cNvPr>
              <p:cNvSpPr>
                <a:spLocks noEditPoints="1"/>
              </p:cNvSpPr>
              <p:nvPr/>
            </p:nvSpPr>
            <p:spPr bwMode="auto">
              <a:xfrm>
                <a:off x="10495545" y="4229413"/>
                <a:ext cx="459973" cy="403210"/>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1" name="Freeform 97">
                <a:extLst>
                  <a:ext uri="{FF2B5EF4-FFF2-40B4-BE49-F238E27FC236}">
                    <a16:creationId xmlns:a16="http://schemas.microsoft.com/office/drawing/2014/main" id="{EE3BB1D7-2293-49DE-855A-2274F56055B2}"/>
                  </a:ext>
                </a:extLst>
              </p:cNvPr>
              <p:cNvSpPr>
                <a:spLocks noEditPoints="1"/>
              </p:cNvSpPr>
              <p:nvPr/>
            </p:nvSpPr>
            <p:spPr bwMode="auto">
              <a:xfrm>
                <a:off x="10558179" y="4663940"/>
                <a:ext cx="195733" cy="195733"/>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2" name="Freeform 98">
                <a:extLst>
                  <a:ext uri="{FF2B5EF4-FFF2-40B4-BE49-F238E27FC236}">
                    <a16:creationId xmlns:a16="http://schemas.microsoft.com/office/drawing/2014/main" id="{E5E1E562-664D-47B3-B528-1802E1CBFC7F}"/>
                  </a:ext>
                </a:extLst>
              </p:cNvPr>
              <p:cNvSpPr>
                <a:spLocks noEditPoints="1"/>
              </p:cNvSpPr>
              <p:nvPr/>
            </p:nvSpPr>
            <p:spPr bwMode="auto">
              <a:xfrm>
                <a:off x="10607112" y="4990815"/>
                <a:ext cx="299472" cy="301429"/>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3" name="Freeform 99">
                <a:extLst>
                  <a:ext uri="{FF2B5EF4-FFF2-40B4-BE49-F238E27FC236}">
                    <a16:creationId xmlns:a16="http://schemas.microsoft.com/office/drawing/2014/main" id="{F6CDC130-13A7-4CD7-838E-2538115AD5C4}"/>
                  </a:ext>
                </a:extLst>
              </p:cNvPr>
              <p:cNvSpPr>
                <a:spLocks noEditPoints="1"/>
              </p:cNvSpPr>
              <p:nvPr/>
            </p:nvSpPr>
            <p:spPr bwMode="auto">
              <a:xfrm>
                <a:off x="10793059" y="3628514"/>
                <a:ext cx="168330" cy="168330"/>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4" name="Freeform 100">
                <a:extLst>
                  <a:ext uri="{FF2B5EF4-FFF2-40B4-BE49-F238E27FC236}">
                    <a16:creationId xmlns:a16="http://schemas.microsoft.com/office/drawing/2014/main" id="{43978BD3-E6AF-4922-9B71-045F457F51A4}"/>
                  </a:ext>
                </a:extLst>
              </p:cNvPr>
              <p:cNvSpPr>
                <a:spLocks noEditPoints="1"/>
              </p:cNvSpPr>
              <p:nvPr/>
            </p:nvSpPr>
            <p:spPr bwMode="auto">
              <a:xfrm>
                <a:off x="10646259" y="3395591"/>
                <a:ext cx="309258" cy="193775"/>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5" name="Freeform 101">
                <a:extLst>
                  <a:ext uri="{FF2B5EF4-FFF2-40B4-BE49-F238E27FC236}">
                    <a16:creationId xmlns:a16="http://schemas.microsoft.com/office/drawing/2014/main" id="{A12184D0-C64B-4071-B409-9250C4C04E68}"/>
                  </a:ext>
                </a:extLst>
              </p:cNvPr>
              <p:cNvSpPr>
                <a:spLocks noEditPoints="1"/>
              </p:cNvSpPr>
              <p:nvPr/>
            </p:nvSpPr>
            <p:spPr bwMode="auto">
              <a:xfrm>
                <a:off x="10910498" y="2367994"/>
                <a:ext cx="321002" cy="322959"/>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6" name="Freeform 102">
                <a:extLst>
                  <a:ext uri="{FF2B5EF4-FFF2-40B4-BE49-F238E27FC236}">
                    <a16:creationId xmlns:a16="http://schemas.microsoft.com/office/drawing/2014/main" id="{1EBFC576-26C5-49A1-9ABB-509262511F12}"/>
                  </a:ext>
                </a:extLst>
              </p:cNvPr>
              <p:cNvSpPr>
                <a:spLocks/>
              </p:cNvSpPr>
              <p:nvPr/>
            </p:nvSpPr>
            <p:spPr bwMode="auto">
              <a:xfrm>
                <a:off x="10581667" y="2328848"/>
                <a:ext cx="395380" cy="383636"/>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7" name="Freeform 103">
                <a:extLst>
                  <a:ext uri="{FF2B5EF4-FFF2-40B4-BE49-F238E27FC236}">
                    <a16:creationId xmlns:a16="http://schemas.microsoft.com/office/drawing/2014/main" id="{1701211C-BC2A-4632-B7D2-47F83677C280}"/>
                  </a:ext>
                </a:extLst>
              </p:cNvPr>
              <p:cNvSpPr>
                <a:spLocks noEditPoints="1"/>
              </p:cNvSpPr>
              <p:nvPr/>
            </p:nvSpPr>
            <p:spPr bwMode="auto">
              <a:xfrm>
                <a:off x="10658002" y="5303987"/>
                <a:ext cx="131142" cy="207477"/>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8" name="Freeform 104">
                <a:extLst>
                  <a:ext uri="{FF2B5EF4-FFF2-40B4-BE49-F238E27FC236}">
                    <a16:creationId xmlns:a16="http://schemas.microsoft.com/office/drawing/2014/main" id="{19094DB7-F23F-41F3-8290-D82A64D77E35}"/>
                  </a:ext>
                </a:extLst>
              </p:cNvPr>
              <p:cNvSpPr>
                <a:spLocks noEditPoints="1"/>
              </p:cNvSpPr>
              <p:nvPr/>
            </p:nvSpPr>
            <p:spPr bwMode="auto">
              <a:xfrm>
                <a:off x="10515118" y="5527123"/>
                <a:ext cx="203562" cy="275983"/>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59" name="Freeform 105">
                <a:extLst>
                  <a:ext uri="{FF2B5EF4-FFF2-40B4-BE49-F238E27FC236}">
                    <a16:creationId xmlns:a16="http://schemas.microsoft.com/office/drawing/2014/main" id="{94A91E49-FF32-42D1-9159-D247652F4CD5}"/>
                  </a:ext>
                </a:extLst>
              </p:cNvPr>
              <p:cNvSpPr>
                <a:spLocks noEditPoints="1"/>
              </p:cNvSpPr>
              <p:nvPr/>
            </p:nvSpPr>
            <p:spPr bwMode="auto">
              <a:xfrm>
                <a:off x="10470099" y="3638300"/>
                <a:ext cx="274026" cy="207477"/>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0" name="Freeform 106">
                <a:extLst>
                  <a:ext uri="{FF2B5EF4-FFF2-40B4-BE49-F238E27FC236}">
                    <a16:creationId xmlns:a16="http://schemas.microsoft.com/office/drawing/2014/main" id="{F2E7DD99-F96F-4B37-93A3-DA140DF95188}"/>
                  </a:ext>
                </a:extLst>
              </p:cNvPr>
              <p:cNvSpPr>
                <a:spLocks noEditPoints="1"/>
              </p:cNvSpPr>
              <p:nvPr/>
            </p:nvSpPr>
            <p:spPr bwMode="auto">
              <a:xfrm>
                <a:off x="10763698" y="2767289"/>
                <a:ext cx="256411" cy="25640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1" name="Freeform 107">
                <a:extLst>
                  <a:ext uri="{FF2B5EF4-FFF2-40B4-BE49-F238E27FC236}">
                    <a16:creationId xmlns:a16="http://schemas.microsoft.com/office/drawing/2014/main" id="{B45BC328-7EE3-4854-9B4F-AD917584FA38}"/>
                  </a:ext>
                </a:extLst>
              </p:cNvPr>
              <p:cNvSpPr>
                <a:spLocks noEditPoints="1"/>
              </p:cNvSpPr>
              <p:nvPr/>
            </p:nvSpPr>
            <p:spPr bwMode="auto">
              <a:xfrm>
                <a:off x="10712808" y="3080462"/>
                <a:ext cx="272069" cy="272068"/>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2" name="Freeform 108">
                <a:extLst>
                  <a:ext uri="{FF2B5EF4-FFF2-40B4-BE49-F238E27FC236}">
                    <a16:creationId xmlns:a16="http://schemas.microsoft.com/office/drawing/2014/main" id="{DB21D73B-DD57-4808-8556-010508D29AA9}"/>
                  </a:ext>
                </a:extLst>
              </p:cNvPr>
              <p:cNvSpPr>
                <a:spLocks noEditPoints="1"/>
              </p:cNvSpPr>
              <p:nvPr/>
            </p:nvSpPr>
            <p:spPr bwMode="auto">
              <a:xfrm>
                <a:off x="10466184" y="2757502"/>
                <a:ext cx="246623" cy="246623"/>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3" name="Freeform 109">
                <a:extLst>
                  <a:ext uri="{FF2B5EF4-FFF2-40B4-BE49-F238E27FC236}">
                    <a16:creationId xmlns:a16="http://schemas.microsoft.com/office/drawing/2014/main" id="{BB999700-D981-46A9-BEB4-CB5762BB44EB}"/>
                  </a:ext>
                </a:extLst>
              </p:cNvPr>
              <p:cNvSpPr>
                <a:spLocks noEditPoints="1"/>
              </p:cNvSpPr>
              <p:nvPr/>
            </p:nvSpPr>
            <p:spPr bwMode="auto">
              <a:xfrm>
                <a:off x="10462270" y="3049145"/>
                <a:ext cx="230965" cy="18594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4" name="Freeform 110">
                <a:extLst>
                  <a:ext uri="{FF2B5EF4-FFF2-40B4-BE49-F238E27FC236}">
                    <a16:creationId xmlns:a16="http://schemas.microsoft.com/office/drawing/2014/main" id="{A7F03676-03C5-4ADA-9589-B4853860962D}"/>
                  </a:ext>
                </a:extLst>
              </p:cNvPr>
              <p:cNvSpPr>
                <a:spLocks noEditPoints="1"/>
              </p:cNvSpPr>
              <p:nvPr/>
            </p:nvSpPr>
            <p:spPr bwMode="auto">
              <a:xfrm>
                <a:off x="10370276" y="3305554"/>
                <a:ext cx="242709" cy="281855"/>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5" name="Freeform 111">
                <a:extLst>
                  <a:ext uri="{FF2B5EF4-FFF2-40B4-BE49-F238E27FC236}">
                    <a16:creationId xmlns:a16="http://schemas.microsoft.com/office/drawing/2014/main" id="{FB2B5AC2-BC8C-4214-BA98-A7C8D7500D75}"/>
                  </a:ext>
                </a:extLst>
              </p:cNvPr>
              <p:cNvSpPr>
                <a:spLocks noEditPoints="1"/>
              </p:cNvSpPr>
              <p:nvPr/>
            </p:nvSpPr>
            <p:spPr bwMode="auto">
              <a:xfrm>
                <a:off x="10303727" y="2346463"/>
                <a:ext cx="328831" cy="244665"/>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6" name="Freeform 112">
                <a:extLst>
                  <a:ext uri="{FF2B5EF4-FFF2-40B4-BE49-F238E27FC236}">
                    <a16:creationId xmlns:a16="http://schemas.microsoft.com/office/drawing/2014/main" id="{3E8A5465-2B7B-479C-AD62-019C2E216543}"/>
                  </a:ext>
                </a:extLst>
              </p:cNvPr>
              <p:cNvSpPr>
                <a:spLocks noEditPoints="1"/>
              </p:cNvSpPr>
              <p:nvPr/>
            </p:nvSpPr>
            <p:spPr bwMode="auto">
              <a:xfrm>
                <a:off x="10278281" y="3927985"/>
                <a:ext cx="367978" cy="367978"/>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7" name="Freeform 113">
                <a:extLst>
                  <a:ext uri="{FF2B5EF4-FFF2-40B4-BE49-F238E27FC236}">
                    <a16:creationId xmlns:a16="http://schemas.microsoft.com/office/drawing/2014/main" id="{D669F9B8-AC7D-4861-89B7-B622BC161508}"/>
                  </a:ext>
                </a:extLst>
              </p:cNvPr>
              <p:cNvSpPr>
                <a:spLocks noEditPoints="1"/>
              </p:cNvSpPr>
              <p:nvPr/>
            </p:nvSpPr>
            <p:spPr bwMode="auto">
              <a:xfrm>
                <a:off x="10217604" y="4376214"/>
                <a:ext cx="270111" cy="31317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8" name="Freeform 114">
                <a:extLst>
                  <a:ext uri="{FF2B5EF4-FFF2-40B4-BE49-F238E27FC236}">
                    <a16:creationId xmlns:a16="http://schemas.microsoft.com/office/drawing/2014/main" id="{45F2F77B-45B7-4799-9A21-FF49FAE03FB4}"/>
                  </a:ext>
                </a:extLst>
              </p:cNvPr>
              <p:cNvSpPr>
                <a:spLocks/>
              </p:cNvSpPr>
              <p:nvPr/>
            </p:nvSpPr>
            <p:spPr bwMode="auto">
              <a:xfrm>
                <a:off x="10248921" y="3640258"/>
                <a:ext cx="146800" cy="25640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69" name="Freeform 115">
                <a:extLst>
                  <a:ext uri="{FF2B5EF4-FFF2-40B4-BE49-F238E27FC236}">
                    <a16:creationId xmlns:a16="http://schemas.microsoft.com/office/drawing/2014/main" id="{12174036-CF79-4FD4-889D-67A1486DD4DD}"/>
                  </a:ext>
                </a:extLst>
              </p:cNvPr>
              <p:cNvSpPr>
                <a:spLocks noEditPoints="1"/>
              </p:cNvSpPr>
              <p:nvPr/>
            </p:nvSpPr>
            <p:spPr bwMode="auto">
              <a:xfrm>
                <a:off x="10156926" y="2651806"/>
                <a:ext cx="279899" cy="250538"/>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0" name="Freeform 116">
                <a:extLst>
                  <a:ext uri="{FF2B5EF4-FFF2-40B4-BE49-F238E27FC236}">
                    <a16:creationId xmlns:a16="http://schemas.microsoft.com/office/drawing/2014/main" id="{C2C70CD1-854D-4C26-93D1-EC9C531DDFF0}"/>
                  </a:ext>
                </a:extLst>
              </p:cNvPr>
              <p:cNvSpPr>
                <a:spLocks noEditPoints="1"/>
              </p:cNvSpPr>
              <p:nvPr/>
            </p:nvSpPr>
            <p:spPr bwMode="auto">
              <a:xfrm>
                <a:off x="10164756" y="2953235"/>
                <a:ext cx="244667" cy="258367"/>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1" name="Freeform 117">
                <a:extLst>
                  <a:ext uri="{FF2B5EF4-FFF2-40B4-BE49-F238E27FC236}">
                    <a16:creationId xmlns:a16="http://schemas.microsoft.com/office/drawing/2014/main" id="{67CF519F-BD71-4304-92C3-841056EB35D7}"/>
                  </a:ext>
                </a:extLst>
              </p:cNvPr>
              <p:cNvSpPr>
                <a:spLocks noEditPoints="1"/>
              </p:cNvSpPr>
              <p:nvPr/>
            </p:nvSpPr>
            <p:spPr bwMode="auto">
              <a:xfrm>
                <a:off x="10383977" y="2054822"/>
                <a:ext cx="248581" cy="248580"/>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2" name="Freeform 118">
                <a:extLst>
                  <a:ext uri="{FF2B5EF4-FFF2-40B4-BE49-F238E27FC236}">
                    <a16:creationId xmlns:a16="http://schemas.microsoft.com/office/drawing/2014/main" id="{E0126E63-79EC-44F9-B5B9-35939BF95C48}"/>
                  </a:ext>
                </a:extLst>
              </p:cNvPr>
              <p:cNvSpPr>
                <a:spLocks noEditPoints="1"/>
              </p:cNvSpPr>
              <p:nvPr/>
            </p:nvSpPr>
            <p:spPr bwMode="auto">
              <a:xfrm>
                <a:off x="10274366" y="1367799"/>
                <a:ext cx="246623" cy="166372"/>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3" name="Freeform 119">
                <a:extLst>
                  <a:ext uri="{FF2B5EF4-FFF2-40B4-BE49-F238E27FC236}">
                    <a16:creationId xmlns:a16="http://schemas.microsoft.com/office/drawing/2014/main" id="{71F75878-4E21-49B5-B052-BB0AAD92CB58}"/>
                  </a:ext>
                </a:extLst>
              </p:cNvPr>
              <p:cNvSpPr>
                <a:spLocks/>
              </p:cNvSpPr>
              <p:nvPr/>
            </p:nvSpPr>
            <p:spPr bwMode="auto">
              <a:xfrm>
                <a:off x="10213690" y="1782753"/>
                <a:ext cx="383636" cy="364063"/>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4" name="Freeform 120">
                <a:extLst>
                  <a:ext uri="{FF2B5EF4-FFF2-40B4-BE49-F238E27FC236}">
                    <a16:creationId xmlns:a16="http://schemas.microsoft.com/office/drawing/2014/main" id="{4528E83D-66DB-4988-AE45-E8CFE9D026E3}"/>
                  </a:ext>
                </a:extLst>
              </p:cNvPr>
              <p:cNvSpPr>
                <a:spLocks/>
              </p:cNvSpPr>
              <p:nvPr/>
            </p:nvSpPr>
            <p:spPr bwMode="auto">
              <a:xfrm>
                <a:off x="10295897" y="1555702"/>
                <a:ext cx="240752" cy="252495"/>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5" name="Freeform 121">
                <a:extLst>
                  <a:ext uri="{FF2B5EF4-FFF2-40B4-BE49-F238E27FC236}">
                    <a16:creationId xmlns:a16="http://schemas.microsoft.com/office/drawing/2014/main" id="{1D88E410-6F38-44CE-8565-BC1900A8B66E}"/>
                  </a:ext>
                </a:extLst>
              </p:cNvPr>
              <p:cNvSpPr>
                <a:spLocks/>
              </p:cNvSpPr>
              <p:nvPr/>
            </p:nvSpPr>
            <p:spPr bwMode="auto">
              <a:xfrm>
                <a:off x="10051231" y="3280109"/>
                <a:ext cx="303387" cy="303385"/>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6" name="Freeform 122">
                <a:extLst>
                  <a:ext uri="{FF2B5EF4-FFF2-40B4-BE49-F238E27FC236}">
                    <a16:creationId xmlns:a16="http://schemas.microsoft.com/office/drawing/2014/main" id="{C32823A7-6E9B-4628-A5D2-FB2442FD333D}"/>
                  </a:ext>
                </a:extLst>
              </p:cNvPr>
              <p:cNvSpPr>
                <a:spLocks noEditPoints="1"/>
              </p:cNvSpPr>
              <p:nvPr/>
            </p:nvSpPr>
            <p:spPr bwMode="auto">
              <a:xfrm>
                <a:off x="9912261" y="2277957"/>
                <a:ext cx="332746" cy="336661"/>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7" name="Freeform 123">
                <a:extLst>
                  <a:ext uri="{FF2B5EF4-FFF2-40B4-BE49-F238E27FC236}">
                    <a16:creationId xmlns:a16="http://schemas.microsoft.com/office/drawing/2014/main" id="{CFF5B575-99A4-4AEA-8F6C-3F50C8AA8434}"/>
                  </a:ext>
                </a:extLst>
              </p:cNvPr>
              <p:cNvSpPr>
                <a:spLocks noEditPoints="1"/>
              </p:cNvSpPr>
              <p:nvPr/>
            </p:nvSpPr>
            <p:spPr bwMode="auto">
              <a:xfrm>
                <a:off x="9884858" y="3579580"/>
                <a:ext cx="307301" cy="322959"/>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8" name="Freeform 124">
                <a:extLst>
                  <a:ext uri="{FF2B5EF4-FFF2-40B4-BE49-F238E27FC236}">
                    <a16:creationId xmlns:a16="http://schemas.microsoft.com/office/drawing/2014/main" id="{400F4D17-C468-4BA9-94A6-444985D08D8B}"/>
                  </a:ext>
                </a:extLst>
              </p:cNvPr>
              <p:cNvSpPr>
                <a:spLocks/>
              </p:cNvSpPr>
              <p:nvPr/>
            </p:nvSpPr>
            <p:spPr bwMode="auto">
              <a:xfrm>
                <a:off x="9763504" y="2679209"/>
                <a:ext cx="340575" cy="340575"/>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79" name="Freeform 125">
                <a:extLst>
                  <a:ext uri="{FF2B5EF4-FFF2-40B4-BE49-F238E27FC236}">
                    <a16:creationId xmlns:a16="http://schemas.microsoft.com/office/drawing/2014/main" id="{35106A6F-40BD-4DD1-ACDE-F35734B43D08}"/>
                  </a:ext>
                </a:extLst>
              </p:cNvPr>
              <p:cNvSpPr>
                <a:spLocks noEditPoints="1"/>
              </p:cNvSpPr>
              <p:nvPr/>
            </p:nvSpPr>
            <p:spPr bwMode="auto">
              <a:xfrm>
                <a:off x="9875071" y="1874748"/>
                <a:ext cx="324917" cy="352319"/>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0" name="Freeform 126">
                <a:extLst>
                  <a:ext uri="{FF2B5EF4-FFF2-40B4-BE49-F238E27FC236}">
                    <a16:creationId xmlns:a16="http://schemas.microsoft.com/office/drawing/2014/main" id="{938AC100-5BC1-44DF-8227-C1E20598DC3E}"/>
                  </a:ext>
                </a:extLst>
              </p:cNvPr>
              <p:cNvSpPr>
                <a:spLocks noEditPoints="1"/>
              </p:cNvSpPr>
              <p:nvPr/>
            </p:nvSpPr>
            <p:spPr bwMode="auto">
              <a:xfrm>
                <a:off x="9965108" y="1600722"/>
                <a:ext cx="274026" cy="268153"/>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1" name="Freeform 127">
                <a:extLst>
                  <a:ext uri="{FF2B5EF4-FFF2-40B4-BE49-F238E27FC236}">
                    <a16:creationId xmlns:a16="http://schemas.microsoft.com/office/drawing/2014/main" id="{D03568CD-38E2-4069-9C17-217D98374B64}"/>
                  </a:ext>
                </a:extLst>
              </p:cNvPr>
              <p:cNvSpPr>
                <a:spLocks noEditPoints="1"/>
              </p:cNvSpPr>
              <p:nvPr/>
            </p:nvSpPr>
            <p:spPr bwMode="auto">
              <a:xfrm>
                <a:off x="10082548" y="1367799"/>
                <a:ext cx="152672" cy="19964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2" name="Freeform 128">
                <a:extLst>
                  <a:ext uri="{FF2B5EF4-FFF2-40B4-BE49-F238E27FC236}">
                    <a16:creationId xmlns:a16="http://schemas.microsoft.com/office/drawing/2014/main" id="{7B476D4D-A818-4477-BA29-119BE0ADA10F}"/>
                  </a:ext>
                </a:extLst>
              </p:cNvPr>
              <p:cNvSpPr>
                <a:spLocks noEditPoints="1"/>
              </p:cNvSpPr>
              <p:nvPr/>
            </p:nvSpPr>
            <p:spPr bwMode="auto">
              <a:xfrm>
                <a:off x="9634320" y="3002169"/>
                <a:ext cx="416912" cy="418868"/>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3" name="Freeform 129">
                <a:extLst>
                  <a:ext uri="{FF2B5EF4-FFF2-40B4-BE49-F238E27FC236}">
                    <a16:creationId xmlns:a16="http://schemas.microsoft.com/office/drawing/2014/main" id="{6C822109-3328-4A91-9149-E8924E1C17CA}"/>
                  </a:ext>
                </a:extLst>
              </p:cNvPr>
              <p:cNvSpPr>
                <a:spLocks noEditPoints="1"/>
              </p:cNvSpPr>
              <p:nvPr/>
            </p:nvSpPr>
            <p:spPr bwMode="auto">
              <a:xfrm>
                <a:off x="9330934" y="1252317"/>
                <a:ext cx="690938" cy="29947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4" name="Freeform 130">
                <a:extLst>
                  <a:ext uri="{FF2B5EF4-FFF2-40B4-BE49-F238E27FC236}">
                    <a16:creationId xmlns:a16="http://schemas.microsoft.com/office/drawing/2014/main" id="{1ABAB8B1-6BF2-4D0E-A574-B4BAD08D77B9}"/>
                  </a:ext>
                </a:extLst>
              </p:cNvPr>
              <p:cNvSpPr>
                <a:spLocks noEditPoints="1"/>
              </p:cNvSpPr>
              <p:nvPr/>
            </p:nvSpPr>
            <p:spPr bwMode="auto">
              <a:xfrm>
                <a:off x="9462075" y="1610508"/>
                <a:ext cx="383636" cy="34253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5" name="Freeform 131">
                <a:extLst>
                  <a:ext uri="{FF2B5EF4-FFF2-40B4-BE49-F238E27FC236}">
                    <a16:creationId xmlns:a16="http://schemas.microsoft.com/office/drawing/2014/main" id="{912A5397-9C76-4F38-BB58-EF962CD4DC0C}"/>
                  </a:ext>
                </a:extLst>
              </p:cNvPr>
              <p:cNvSpPr>
                <a:spLocks noEditPoints="1"/>
              </p:cNvSpPr>
              <p:nvPr/>
            </p:nvSpPr>
            <p:spPr bwMode="auto">
              <a:xfrm>
                <a:off x="9501222" y="1990229"/>
                <a:ext cx="338618" cy="336661"/>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6" name="Freeform 132">
                <a:extLst>
                  <a:ext uri="{FF2B5EF4-FFF2-40B4-BE49-F238E27FC236}">
                    <a16:creationId xmlns:a16="http://schemas.microsoft.com/office/drawing/2014/main" id="{3A35CCB4-80B6-41E2-B983-1BBF3829F01C}"/>
                  </a:ext>
                </a:extLst>
              </p:cNvPr>
              <p:cNvSpPr>
                <a:spLocks noEditPoints="1"/>
              </p:cNvSpPr>
              <p:nvPr/>
            </p:nvSpPr>
            <p:spPr bwMode="auto">
              <a:xfrm>
                <a:off x="9522752" y="2397354"/>
                <a:ext cx="317087" cy="334703"/>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7" name="Freeform 133">
                <a:extLst>
                  <a:ext uri="{FF2B5EF4-FFF2-40B4-BE49-F238E27FC236}">
                    <a16:creationId xmlns:a16="http://schemas.microsoft.com/office/drawing/2014/main" id="{C5FD063D-0EB5-457F-8E16-32F58F87CEC7}"/>
                  </a:ext>
                </a:extLst>
              </p:cNvPr>
              <p:cNvSpPr>
                <a:spLocks noEditPoints="1"/>
              </p:cNvSpPr>
              <p:nvPr/>
            </p:nvSpPr>
            <p:spPr bwMode="auto">
              <a:xfrm>
                <a:off x="10025786" y="3945601"/>
                <a:ext cx="268155" cy="26815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8" name="Freeform 134">
                <a:extLst>
                  <a:ext uri="{FF2B5EF4-FFF2-40B4-BE49-F238E27FC236}">
                    <a16:creationId xmlns:a16="http://schemas.microsoft.com/office/drawing/2014/main" id="{080532FE-03C5-48A7-B818-48A6293100D4}"/>
                  </a:ext>
                </a:extLst>
              </p:cNvPr>
              <p:cNvSpPr>
                <a:spLocks noEditPoints="1"/>
              </p:cNvSpPr>
              <p:nvPr/>
            </p:nvSpPr>
            <p:spPr bwMode="auto">
              <a:xfrm>
                <a:off x="9634320" y="3906455"/>
                <a:ext cx="467802" cy="467801"/>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89" name="Freeform 135">
                <a:extLst>
                  <a:ext uri="{FF2B5EF4-FFF2-40B4-BE49-F238E27FC236}">
                    <a16:creationId xmlns:a16="http://schemas.microsoft.com/office/drawing/2014/main" id="{FD8A80B6-7630-4FBB-8E98-815BD6056E10}"/>
                  </a:ext>
                </a:extLst>
              </p:cNvPr>
              <p:cNvSpPr>
                <a:spLocks noEditPoints="1"/>
              </p:cNvSpPr>
              <p:nvPr/>
            </p:nvSpPr>
            <p:spPr bwMode="auto">
              <a:xfrm>
                <a:off x="10248921" y="4744191"/>
                <a:ext cx="272069" cy="275983"/>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0" name="Freeform 136">
                <a:extLst>
                  <a:ext uri="{FF2B5EF4-FFF2-40B4-BE49-F238E27FC236}">
                    <a16:creationId xmlns:a16="http://schemas.microsoft.com/office/drawing/2014/main" id="{EDFD5FB2-693B-4D8B-9AA4-6FAF9FC5600A}"/>
                  </a:ext>
                </a:extLst>
              </p:cNvPr>
              <p:cNvSpPr>
                <a:spLocks noEditPoints="1"/>
              </p:cNvSpPr>
              <p:nvPr/>
            </p:nvSpPr>
            <p:spPr bwMode="auto">
              <a:xfrm>
                <a:off x="9835925" y="4409487"/>
                <a:ext cx="332746" cy="330788"/>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1" name="Freeform 137">
                <a:extLst>
                  <a:ext uri="{FF2B5EF4-FFF2-40B4-BE49-F238E27FC236}">
                    <a16:creationId xmlns:a16="http://schemas.microsoft.com/office/drawing/2014/main" id="{202A962D-E23F-4C78-8488-513104B8E1AF}"/>
                  </a:ext>
                </a:extLst>
              </p:cNvPr>
              <p:cNvSpPr>
                <a:spLocks/>
              </p:cNvSpPr>
              <p:nvPr/>
            </p:nvSpPr>
            <p:spPr bwMode="auto">
              <a:xfrm>
                <a:off x="9935749" y="4810740"/>
                <a:ext cx="383636" cy="387551"/>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2" name="Freeform 138">
                <a:extLst>
                  <a:ext uri="{FF2B5EF4-FFF2-40B4-BE49-F238E27FC236}">
                    <a16:creationId xmlns:a16="http://schemas.microsoft.com/office/drawing/2014/main" id="{B00EAC7A-7545-469E-B071-3DE6CD729AED}"/>
                  </a:ext>
                </a:extLst>
              </p:cNvPr>
              <p:cNvSpPr>
                <a:spLocks noEditPoints="1"/>
              </p:cNvSpPr>
              <p:nvPr/>
            </p:nvSpPr>
            <p:spPr bwMode="auto">
              <a:xfrm>
                <a:off x="9426843" y="3544348"/>
                <a:ext cx="399295" cy="330788"/>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3" name="Freeform 139">
                <a:extLst>
                  <a:ext uri="{FF2B5EF4-FFF2-40B4-BE49-F238E27FC236}">
                    <a16:creationId xmlns:a16="http://schemas.microsoft.com/office/drawing/2014/main" id="{2F6ADAAC-6296-4B07-AD7A-D46B45B5D1AD}"/>
                  </a:ext>
                </a:extLst>
              </p:cNvPr>
              <p:cNvSpPr>
                <a:spLocks noEditPoints="1"/>
              </p:cNvSpPr>
              <p:nvPr/>
            </p:nvSpPr>
            <p:spPr bwMode="auto">
              <a:xfrm>
                <a:off x="9250684" y="3160712"/>
                <a:ext cx="336661" cy="336661"/>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4" name="Freeform 140">
                <a:extLst>
                  <a:ext uri="{FF2B5EF4-FFF2-40B4-BE49-F238E27FC236}">
                    <a16:creationId xmlns:a16="http://schemas.microsoft.com/office/drawing/2014/main" id="{B765C949-75B5-4284-9875-C1F76B9F50CD}"/>
                  </a:ext>
                </a:extLst>
              </p:cNvPr>
              <p:cNvSpPr>
                <a:spLocks/>
              </p:cNvSpPr>
              <p:nvPr/>
            </p:nvSpPr>
            <p:spPr bwMode="auto">
              <a:xfrm>
                <a:off x="9274172" y="2775119"/>
                <a:ext cx="428656" cy="34840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5" name="Freeform 141">
                <a:extLst>
                  <a:ext uri="{FF2B5EF4-FFF2-40B4-BE49-F238E27FC236}">
                    <a16:creationId xmlns:a16="http://schemas.microsoft.com/office/drawing/2014/main" id="{10F1AE9D-13FA-459F-AC2D-25BBBF663C84}"/>
                  </a:ext>
                </a:extLst>
              </p:cNvPr>
              <p:cNvSpPr>
                <a:spLocks noEditPoints="1"/>
              </p:cNvSpPr>
              <p:nvPr/>
            </p:nvSpPr>
            <p:spPr bwMode="auto">
              <a:xfrm>
                <a:off x="9465990" y="4558244"/>
                <a:ext cx="414954" cy="391466"/>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6" name="Freeform 142">
                <a:extLst>
                  <a:ext uri="{FF2B5EF4-FFF2-40B4-BE49-F238E27FC236}">
                    <a16:creationId xmlns:a16="http://schemas.microsoft.com/office/drawing/2014/main" id="{ADDAE554-19C5-487B-8448-F9485C160A86}"/>
                  </a:ext>
                </a:extLst>
              </p:cNvPr>
              <p:cNvSpPr>
                <a:spLocks noEditPoints="1"/>
              </p:cNvSpPr>
              <p:nvPr/>
            </p:nvSpPr>
            <p:spPr bwMode="auto">
              <a:xfrm>
                <a:off x="9446417" y="4981027"/>
                <a:ext cx="317087" cy="240751"/>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7" name="Freeform 143">
                <a:extLst>
                  <a:ext uri="{FF2B5EF4-FFF2-40B4-BE49-F238E27FC236}">
                    <a16:creationId xmlns:a16="http://schemas.microsoft.com/office/drawing/2014/main" id="{FDB04EE6-7E29-4BB9-AECC-C1C98D75E3E9}"/>
                  </a:ext>
                </a:extLst>
              </p:cNvPr>
              <p:cNvSpPr>
                <a:spLocks noEditPoints="1"/>
              </p:cNvSpPr>
              <p:nvPr/>
            </p:nvSpPr>
            <p:spPr bwMode="auto">
              <a:xfrm>
                <a:off x="9372038" y="4200054"/>
                <a:ext cx="336661" cy="340575"/>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8" name="Freeform 144">
                <a:extLst>
                  <a:ext uri="{FF2B5EF4-FFF2-40B4-BE49-F238E27FC236}">
                    <a16:creationId xmlns:a16="http://schemas.microsoft.com/office/drawing/2014/main" id="{872C0549-72D3-4961-ADE4-69BB637E8020}"/>
                  </a:ext>
                </a:extLst>
              </p:cNvPr>
              <p:cNvSpPr>
                <a:spLocks noEditPoints="1"/>
              </p:cNvSpPr>
              <p:nvPr/>
            </p:nvSpPr>
            <p:spPr bwMode="auto">
              <a:xfrm>
                <a:off x="9266343" y="3900582"/>
                <a:ext cx="326874" cy="277941"/>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99" name="Freeform 145">
                <a:extLst>
                  <a:ext uri="{FF2B5EF4-FFF2-40B4-BE49-F238E27FC236}">
                    <a16:creationId xmlns:a16="http://schemas.microsoft.com/office/drawing/2014/main" id="{A807B2F7-CA25-44D5-9275-29F9CBEAF629}"/>
                  </a:ext>
                </a:extLst>
              </p:cNvPr>
              <p:cNvSpPr>
                <a:spLocks noEditPoints="1"/>
              </p:cNvSpPr>
              <p:nvPr/>
            </p:nvSpPr>
            <p:spPr bwMode="auto">
              <a:xfrm>
                <a:off x="8986444" y="3544348"/>
                <a:ext cx="369936" cy="326873"/>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0" name="Freeform 146">
                <a:extLst>
                  <a:ext uri="{FF2B5EF4-FFF2-40B4-BE49-F238E27FC236}">
                    <a16:creationId xmlns:a16="http://schemas.microsoft.com/office/drawing/2014/main" id="{12711FDE-C8BF-4259-9BBE-5DD973F19381}"/>
                  </a:ext>
                </a:extLst>
              </p:cNvPr>
              <p:cNvSpPr>
                <a:spLocks noEditPoints="1"/>
              </p:cNvSpPr>
              <p:nvPr/>
            </p:nvSpPr>
            <p:spPr bwMode="auto">
              <a:xfrm>
                <a:off x="9078439" y="2322975"/>
                <a:ext cx="405168" cy="409081"/>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1" name="Freeform 147">
                <a:extLst>
                  <a:ext uri="{FF2B5EF4-FFF2-40B4-BE49-F238E27FC236}">
                    <a16:creationId xmlns:a16="http://schemas.microsoft.com/office/drawing/2014/main" id="{F8946F2A-1390-4170-BF02-9679450C37D1}"/>
                  </a:ext>
                </a:extLst>
              </p:cNvPr>
              <p:cNvSpPr>
                <a:spLocks noEditPoints="1"/>
              </p:cNvSpPr>
              <p:nvPr/>
            </p:nvSpPr>
            <p:spPr bwMode="auto">
              <a:xfrm>
                <a:off x="10258707" y="5188504"/>
                <a:ext cx="307301" cy="307300"/>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2" name="Freeform 148">
                <a:extLst>
                  <a:ext uri="{FF2B5EF4-FFF2-40B4-BE49-F238E27FC236}">
                    <a16:creationId xmlns:a16="http://schemas.microsoft.com/office/drawing/2014/main" id="{C3C3D334-66CF-4568-AEA0-43EEDF91372B}"/>
                  </a:ext>
                </a:extLst>
              </p:cNvPr>
              <p:cNvSpPr>
                <a:spLocks noEditPoints="1"/>
              </p:cNvSpPr>
              <p:nvPr/>
            </p:nvSpPr>
            <p:spPr bwMode="auto">
              <a:xfrm>
                <a:off x="9922047" y="5121955"/>
                <a:ext cx="272069" cy="272068"/>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3" name="Freeform 149">
                <a:extLst>
                  <a:ext uri="{FF2B5EF4-FFF2-40B4-BE49-F238E27FC236}">
                    <a16:creationId xmlns:a16="http://schemas.microsoft.com/office/drawing/2014/main" id="{A48A15AD-364C-4646-9176-FF43DAAF9F20}"/>
                  </a:ext>
                </a:extLst>
              </p:cNvPr>
              <p:cNvSpPr>
                <a:spLocks/>
              </p:cNvSpPr>
              <p:nvPr/>
            </p:nvSpPr>
            <p:spPr bwMode="auto">
              <a:xfrm>
                <a:off x="10258707" y="5621075"/>
                <a:ext cx="364063" cy="360148"/>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4" name="Freeform 150">
                <a:extLst>
                  <a:ext uri="{FF2B5EF4-FFF2-40B4-BE49-F238E27FC236}">
                    <a16:creationId xmlns:a16="http://schemas.microsoft.com/office/drawing/2014/main" id="{7548741B-6BF7-4C8B-BCD5-88342F8D5348}"/>
                  </a:ext>
                </a:extLst>
              </p:cNvPr>
              <p:cNvSpPr>
                <a:spLocks noEditPoints="1"/>
              </p:cNvSpPr>
              <p:nvPr/>
            </p:nvSpPr>
            <p:spPr bwMode="auto">
              <a:xfrm>
                <a:off x="9160647" y="5274627"/>
                <a:ext cx="358192" cy="550009"/>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5" name="Freeform 151">
                <a:extLst>
                  <a:ext uri="{FF2B5EF4-FFF2-40B4-BE49-F238E27FC236}">
                    <a16:creationId xmlns:a16="http://schemas.microsoft.com/office/drawing/2014/main" id="{E778C6B7-12A1-42A3-B4F2-D68CF0B2D983}"/>
                  </a:ext>
                </a:extLst>
              </p:cNvPr>
              <p:cNvSpPr>
                <a:spLocks noEditPoints="1"/>
              </p:cNvSpPr>
              <p:nvPr/>
            </p:nvSpPr>
            <p:spPr bwMode="auto">
              <a:xfrm>
                <a:off x="9589301" y="5294200"/>
                <a:ext cx="305343" cy="348404"/>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6" name="Freeform 152">
                <a:extLst>
                  <a:ext uri="{FF2B5EF4-FFF2-40B4-BE49-F238E27FC236}">
                    <a16:creationId xmlns:a16="http://schemas.microsoft.com/office/drawing/2014/main" id="{ACAE8B27-D76A-4975-AF69-6B38D1A13243}"/>
                  </a:ext>
                </a:extLst>
              </p:cNvPr>
              <p:cNvSpPr>
                <a:spLocks noEditPoints="1"/>
              </p:cNvSpPr>
              <p:nvPr/>
            </p:nvSpPr>
            <p:spPr bwMode="auto">
              <a:xfrm>
                <a:off x="9029505" y="1945211"/>
                <a:ext cx="401253" cy="2975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7" name="Freeform 153">
                <a:extLst>
                  <a:ext uri="{FF2B5EF4-FFF2-40B4-BE49-F238E27FC236}">
                    <a16:creationId xmlns:a16="http://schemas.microsoft.com/office/drawing/2014/main" id="{F24CEE62-4974-4B96-8F1C-9B3ECD27C3DD}"/>
                  </a:ext>
                </a:extLst>
              </p:cNvPr>
              <p:cNvSpPr>
                <a:spLocks noEditPoints="1"/>
              </p:cNvSpPr>
              <p:nvPr/>
            </p:nvSpPr>
            <p:spPr bwMode="auto">
              <a:xfrm>
                <a:off x="8534302" y="4360555"/>
                <a:ext cx="207477" cy="211391"/>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8" name="Freeform 154">
                <a:extLst>
                  <a:ext uri="{FF2B5EF4-FFF2-40B4-BE49-F238E27FC236}">
                    <a16:creationId xmlns:a16="http://schemas.microsoft.com/office/drawing/2014/main" id="{7A9C8680-95BD-47B2-9499-BEF98D2826A8}"/>
                  </a:ext>
                </a:extLst>
              </p:cNvPr>
              <p:cNvSpPr>
                <a:spLocks/>
              </p:cNvSpPr>
              <p:nvPr/>
            </p:nvSpPr>
            <p:spPr bwMode="auto">
              <a:xfrm>
                <a:off x="8890535" y="4113931"/>
                <a:ext cx="279899" cy="268153"/>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09" name="Freeform 155">
                <a:extLst>
                  <a:ext uri="{FF2B5EF4-FFF2-40B4-BE49-F238E27FC236}">
                    <a16:creationId xmlns:a16="http://schemas.microsoft.com/office/drawing/2014/main" id="{6314AF70-0870-42B6-B1D1-197B1AB6BE45}"/>
                  </a:ext>
                </a:extLst>
              </p:cNvPr>
              <p:cNvSpPr>
                <a:spLocks noEditPoints="1"/>
              </p:cNvSpPr>
              <p:nvPr/>
            </p:nvSpPr>
            <p:spPr bwMode="auto">
              <a:xfrm>
                <a:off x="8039097" y="4581732"/>
                <a:ext cx="262282" cy="262282"/>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0" name="Freeform 156">
                <a:extLst>
                  <a:ext uri="{FF2B5EF4-FFF2-40B4-BE49-F238E27FC236}">
                    <a16:creationId xmlns:a16="http://schemas.microsoft.com/office/drawing/2014/main" id="{53C3FFA3-79DE-441B-BE1C-B993E2FE9C1A}"/>
                  </a:ext>
                </a:extLst>
              </p:cNvPr>
              <p:cNvSpPr>
                <a:spLocks noEditPoints="1"/>
              </p:cNvSpPr>
              <p:nvPr/>
            </p:nvSpPr>
            <p:spPr bwMode="auto">
              <a:xfrm>
                <a:off x="8820072" y="2931705"/>
                <a:ext cx="219221" cy="232921"/>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1" name="Freeform 157">
                <a:extLst>
                  <a:ext uri="{FF2B5EF4-FFF2-40B4-BE49-F238E27FC236}">
                    <a16:creationId xmlns:a16="http://schemas.microsoft.com/office/drawing/2014/main" id="{3CE76D88-F885-4D8C-9139-91F2F9D5137F}"/>
                  </a:ext>
                </a:extLst>
              </p:cNvPr>
              <p:cNvSpPr>
                <a:spLocks noEditPoints="1"/>
              </p:cNvSpPr>
              <p:nvPr/>
            </p:nvSpPr>
            <p:spPr bwMode="auto">
              <a:xfrm>
                <a:off x="8998188" y="1536129"/>
                <a:ext cx="242709" cy="281855"/>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2" name="Freeform 158">
                <a:extLst>
                  <a:ext uri="{FF2B5EF4-FFF2-40B4-BE49-F238E27FC236}">
                    <a16:creationId xmlns:a16="http://schemas.microsoft.com/office/drawing/2014/main" id="{A092B4E0-10EA-4333-909A-969B8DF38804}"/>
                  </a:ext>
                </a:extLst>
              </p:cNvPr>
              <p:cNvSpPr>
                <a:spLocks noEditPoints="1"/>
              </p:cNvSpPr>
              <p:nvPr/>
            </p:nvSpPr>
            <p:spPr bwMode="auto">
              <a:xfrm>
                <a:off x="8685015" y="3366232"/>
                <a:ext cx="246623" cy="246623"/>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3" name="Freeform 159">
                <a:extLst>
                  <a:ext uri="{FF2B5EF4-FFF2-40B4-BE49-F238E27FC236}">
                    <a16:creationId xmlns:a16="http://schemas.microsoft.com/office/drawing/2014/main" id="{B50DC272-9D3E-4D65-8BF6-E3F0E086BCC4}"/>
                  </a:ext>
                </a:extLst>
              </p:cNvPr>
              <p:cNvSpPr>
                <a:spLocks noEditPoints="1"/>
              </p:cNvSpPr>
              <p:nvPr/>
            </p:nvSpPr>
            <p:spPr bwMode="auto">
              <a:xfrm>
                <a:off x="8260276" y="4031724"/>
                <a:ext cx="229008" cy="197690"/>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4" name="Freeform 160">
                <a:extLst>
                  <a:ext uri="{FF2B5EF4-FFF2-40B4-BE49-F238E27FC236}">
                    <a16:creationId xmlns:a16="http://schemas.microsoft.com/office/drawing/2014/main" id="{55A49884-2078-4C8E-8BDB-918CF997B720}"/>
                  </a:ext>
                </a:extLst>
              </p:cNvPr>
              <p:cNvSpPr>
                <a:spLocks noEditPoints="1"/>
              </p:cNvSpPr>
              <p:nvPr/>
            </p:nvSpPr>
            <p:spPr bwMode="auto">
              <a:xfrm>
                <a:off x="8610637" y="3841862"/>
                <a:ext cx="230965" cy="230965"/>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5" name="Freeform 161">
                <a:extLst>
                  <a:ext uri="{FF2B5EF4-FFF2-40B4-BE49-F238E27FC236}">
                    <a16:creationId xmlns:a16="http://schemas.microsoft.com/office/drawing/2014/main" id="{14E50274-BF04-4777-9A1D-AA909D13FE43}"/>
                  </a:ext>
                </a:extLst>
              </p:cNvPr>
              <p:cNvSpPr>
                <a:spLocks noEditPoints="1"/>
              </p:cNvSpPr>
              <p:nvPr/>
            </p:nvSpPr>
            <p:spPr bwMode="auto">
              <a:xfrm>
                <a:off x="9078439" y="1082029"/>
                <a:ext cx="221179" cy="221178"/>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6" name="Freeform 162">
                <a:extLst>
                  <a:ext uri="{FF2B5EF4-FFF2-40B4-BE49-F238E27FC236}">
                    <a16:creationId xmlns:a16="http://schemas.microsoft.com/office/drawing/2014/main" id="{25230242-C915-4E56-9027-C088B37B0EC7}"/>
                  </a:ext>
                </a:extLst>
              </p:cNvPr>
              <p:cNvSpPr>
                <a:spLocks/>
              </p:cNvSpPr>
              <p:nvPr/>
            </p:nvSpPr>
            <p:spPr bwMode="auto">
              <a:xfrm>
                <a:off x="8342483" y="3088291"/>
                <a:ext cx="242709" cy="252495"/>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7" name="Freeform 163">
                <a:extLst>
                  <a:ext uri="{FF2B5EF4-FFF2-40B4-BE49-F238E27FC236}">
                    <a16:creationId xmlns:a16="http://schemas.microsoft.com/office/drawing/2014/main" id="{8C6A3030-A1C2-49A0-B2B2-4E55DFC77B1D}"/>
                  </a:ext>
                </a:extLst>
              </p:cNvPr>
              <p:cNvSpPr>
                <a:spLocks noEditPoints="1"/>
              </p:cNvSpPr>
              <p:nvPr/>
            </p:nvSpPr>
            <p:spPr bwMode="auto">
              <a:xfrm>
                <a:off x="8575405" y="2205535"/>
                <a:ext cx="256411" cy="254453"/>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8" name="Freeform 164">
                <a:extLst>
                  <a:ext uri="{FF2B5EF4-FFF2-40B4-BE49-F238E27FC236}">
                    <a16:creationId xmlns:a16="http://schemas.microsoft.com/office/drawing/2014/main" id="{749FB159-DC33-4A36-9E67-F58A50CF40CF}"/>
                  </a:ext>
                </a:extLst>
              </p:cNvPr>
              <p:cNvSpPr>
                <a:spLocks noEditPoints="1"/>
              </p:cNvSpPr>
              <p:nvPr/>
            </p:nvSpPr>
            <p:spPr bwMode="auto">
              <a:xfrm>
                <a:off x="8688930" y="2636148"/>
                <a:ext cx="146800" cy="154628"/>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19" name="Freeform 166">
                <a:extLst>
                  <a:ext uri="{FF2B5EF4-FFF2-40B4-BE49-F238E27FC236}">
                    <a16:creationId xmlns:a16="http://schemas.microsoft.com/office/drawing/2014/main" id="{BDC2D507-2E54-4F17-9529-F098CBEA32EA}"/>
                  </a:ext>
                </a:extLst>
              </p:cNvPr>
              <p:cNvSpPr>
                <a:spLocks noEditPoints="1"/>
              </p:cNvSpPr>
              <p:nvPr/>
            </p:nvSpPr>
            <p:spPr bwMode="auto">
              <a:xfrm>
                <a:off x="8371843" y="3567836"/>
                <a:ext cx="107654" cy="207477"/>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0" name="Freeform 167">
                <a:extLst>
                  <a:ext uri="{FF2B5EF4-FFF2-40B4-BE49-F238E27FC236}">
                    <a16:creationId xmlns:a16="http://schemas.microsoft.com/office/drawing/2014/main" id="{55E379F1-6F49-4C83-BF9D-DCBB4708D65E}"/>
                  </a:ext>
                </a:extLst>
              </p:cNvPr>
              <p:cNvSpPr>
                <a:spLocks/>
              </p:cNvSpPr>
              <p:nvPr/>
            </p:nvSpPr>
            <p:spPr bwMode="auto">
              <a:xfrm>
                <a:off x="8448179" y="1575276"/>
                <a:ext cx="293599" cy="293599"/>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1" name="Freeform 168">
                <a:extLst>
                  <a:ext uri="{FF2B5EF4-FFF2-40B4-BE49-F238E27FC236}">
                    <a16:creationId xmlns:a16="http://schemas.microsoft.com/office/drawing/2014/main" id="{521A060B-6BEA-4E79-A6E9-830354307616}"/>
                  </a:ext>
                </a:extLst>
              </p:cNvPr>
              <p:cNvSpPr>
                <a:spLocks noEditPoints="1"/>
              </p:cNvSpPr>
              <p:nvPr/>
            </p:nvSpPr>
            <p:spPr bwMode="auto">
              <a:xfrm>
                <a:off x="7763114" y="4108059"/>
                <a:ext cx="227050" cy="201604"/>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2" name="Freeform 169">
                <a:extLst>
                  <a:ext uri="{FF2B5EF4-FFF2-40B4-BE49-F238E27FC236}">
                    <a16:creationId xmlns:a16="http://schemas.microsoft.com/office/drawing/2014/main" id="{4453E1AD-00EC-41BF-970C-12A2CFA479A8}"/>
                  </a:ext>
                </a:extLst>
              </p:cNvPr>
              <p:cNvSpPr>
                <a:spLocks/>
              </p:cNvSpPr>
              <p:nvPr/>
            </p:nvSpPr>
            <p:spPr bwMode="auto">
              <a:xfrm>
                <a:off x="7947103" y="3679405"/>
                <a:ext cx="207477" cy="207477"/>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3" name="Freeform 171">
                <a:extLst>
                  <a:ext uri="{FF2B5EF4-FFF2-40B4-BE49-F238E27FC236}">
                    <a16:creationId xmlns:a16="http://schemas.microsoft.com/office/drawing/2014/main" id="{65ED091D-CEA8-402A-AFAA-6FDBAC928111}"/>
                  </a:ext>
                </a:extLst>
              </p:cNvPr>
              <p:cNvSpPr>
                <a:spLocks noEditPoints="1"/>
              </p:cNvSpPr>
              <p:nvPr/>
            </p:nvSpPr>
            <p:spPr bwMode="auto">
              <a:xfrm>
                <a:off x="8704589" y="1177939"/>
                <a:ext cx="172245" cy="17028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4" name="Freeform 174">
                <a:extLst>
                  <a:ext uri="{FF2B5EF4-FFF2-40B4-BE49-F238E27FC236}">
                    <a16:creationId xmlns:a16="http://schemas.microsoft.com/office/drawing/2014/main" id="{776F4513-11E4-4522-96BE-E9A9913298C7}"/>
                  </a:ext>
                </a:extLst>
              </p:cNvPr>
              <p:cNvSpPr>
                <a:spLocks noEditPoints="1"/>
              </p:cNvSpPr>
              <p:nvPr/>
            </p:nvSpPr>
            <p:spPr bwMode="auto">
              <a:xfrm>
                <a:off x="7489088" y="3493458"/>
                <a:ext cx="201605" cy="19964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5" name="Freeform 175">
                <a:extLst>
                  <a:ext uri="{FF2B5EF4-FFF2-40B4-BE49-F238E27FC236}">
                    <a16:creationId xmlns:a16="http://schemas.microsoft.com/office/drawing/2014/main" id="{5299A608-B885-4683-ADD0-A537025F68DF}"/>
                  </a:ext>
                </a:extLst>
              </p:cNvPr>
              <p:cNvSpPr>
                <a:spLocks noEditPoints="1"/>
              </p:cNvSpPr>
              <p:nvPr/>
            </p:nvSpPr>
            <p:spPr bwMode="auto">
              <a:xfrm>
                <a:off x="7424496" y="4556288"/>
                <a:ext cx="207477" cy="182031"/>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6" name="Freeform 177">
                <a:extLst>
                  <a:ext uri="{FF2B5EF4-FFF2-40B4-BE49-F238E27FC236}">
                    <a16:creationId xmlns:a16="http://schemas.microsoft.com/office/drawing/2014/main" id="{9909B071-F677-47D0-844B-3C839846E41A}"/>
                  </a:ext>
                </a:extLst>
              </p:cNvPr>
              <p:cNvSpPr>
                <a:spLocks noEditPoints="1"/>
              </p:cNvSpPr>
              <p:nvPr/>
            </p:nvSpPr>
            <p:spPr bwMode="auto">
              <a:xfrm>
                <a:off x="7725924" y="4971241"/>
                <a:ext cx="150715" cy="154628"/>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7" name="Freeform 178">
                <a:extLst>
                  <a:ext uri="{FF2B5EF4-FFF2-40B4-BE49-F238E27FC236}">
                    <a16:creationId xmlns:a16="http://schemas.microsoft.com/office/drawing/2014/main" id="{7C1972B5-1909-413C-89C3-FE4547AA90E1}"/>
                  </a:ext>
                </a:extLst>
              </p:cNvPr>
              <p:cNvSpPr>
                <a:spLocks noEditPoints="1"/>
              </p:cNvSpPr>
              <p:nvPr/>
            </p:nvSpPr>
            <p:spPr bwMode="auto">
              <a:xfrm>
                <a:off x="6888188" y="4926222"/>
                <a:ext cx="248581" cy="250538"/>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8" name="Freeform 179">
                <a:extLst>
                  <a:ext uri="{FF2B5EF4-FFF2-40B4-BE49-F238E27FC236}">
                    <a16:creationId xmlns:a16="http://schemas.microsoft.com/office/drawing/2014/main" id="{43F2428B-14CD-4380-B41E-CDF5D11FCFBE}"/>
                  </a:ext>
                </a:extLst>
              </p:cNvPr>
              <p:cNvSpPr>
                <a:spLocks noEditPoints="1"/>
              </p:cNvSpPr>
              <p:nvPr/>
            </p:nvSpPr>
            <p:spPr bwMode="auto">
              <a:xfrm>
                <a:off x="6868614" y="4354682"/>
                <a:ext cx="182032" cy="18594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29" name="Freeform 185">
                <a:extLst>
                  <a:ext uri="{FF2B5EF4-FFF2-40B4-BE49-F238E27FC236}">
                    <a16:creationId xmlns:a16="http://schemas.microsoft.com/office/drawing/2014/main" id="{11BD06B6-0508-4A65-9087-FE5F7A5A4AE0}"/>
                  </a:ext>
                </a:extLst>
              </p:cNvPr>
              <p:cNvSpPr>
                <a:spLocks noEditPoints="1"/>
              </p:cNvSpPr>
              <p:nvPr/>
            </p:nvSpPr>
            <p:spPr bwMode="auto">
              <a:xfrm>
                <a:off x="6958652" y="3260536"/>
                <a:ext cx="287728" cy="160501"/>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0" name="Freeform 186">
                <a:extLst>
                  <a:ext uri="{FF2B5EF4-FFF2-40B4-BE49-F238E27FC236}">
                    <a16:creationId xmlns:a16="http://schemas.microsoft.com/office/drawing/2014/main" id="{4AA06A43-CF72-44AB-A251-CDF3B6C052FD}"/>
                  </a:ext>
                </a:extLst>
              </p:cNvPr>
              <p:cNvSpPr>
                <a:spLocks noEditPoints="1"/>
              </p:cNvSpPr>
              <p:nvPr/>
            </p:nvSpPr>
            <p:spPr bwMode="auto">
              <a:xfrm>
                <a:off x="7696565" y="835405"/>
                <a:ext cx="207477" cy="20551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1" name="Freeform 194">
                <a:extLst>
                  <a:ext uri="{FF2B5EF4-FFF2-40B4-BE49-F238E27FC236}">
                    <a16:creationId xmlns:a16="http://schemas.microsoft.com/office/drawing/2014/main" id="{9FB2EF99-A599-4CCF-9BD3-94CB0BE5FA91}"/>
                  </a:ext>
                </a:extLst>
              </p:cNvPr>
              <p:cNvSpPr>
                <a:spLocks noEditPoints="1"/>
              </p:cNvSpPr>
              <p:nvPr/>
            </p:nvSpPr>
            <p:spPr bwMode="auto">
              <a:xfrm>
                <a:off x="8217214" y="5047577"/>
                <a:ext cx="191818" cy="195733"/>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2" name="Freeform 196">
                <a:extLst>
                  <a:ext uri="{FF2B5EF4-FFF2-40B4-BE49-F238E27FC236}">
                    <a16:creationId xmlns:a16="http://schemas.microsoft.com/office/drawing/2014/main" id="{64FBBB91-1147-48AA-ADF7-4720CC2C3263}"/>
                  </a:ext>
                </a:extLst>
              </p:cNvPr>
              <p:cNvSpPr>
                <a:spLocks noEditPoints="1"/>
              </p:cNvSpPr>
              <p:nvPr/>
            </p:nvSpPr>
            <p:spPr bwMode="auto">
              <a:xfrm>
                <a:off x="7085879" y="5474274"/>
                <a:ext cx="221179" cy="219221"/>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3" name="Freeform 206">
                <a:extLst>
                  <a:ext uri="{FF2B5EF4-FFF2-40B4-BE49-F238E27FC236}">
                    <a16:creationId xmlns:a16="http://schemas.microsoft.com/office/drawing/2014/main" id="{0B317D7F-51B4-479C-A5EE-5CA3CB3A38EF}"/>
                  </a:ext>
                </a:extLst>
              </p:cNvPr>
              <p:cNvSpPr>
                <a:spLocks noEditPoints="1"/>
              </p:cNvSpPr>
              <p:nvPr/>
            </p:nvSpPr>
            <p:spPr bwMode="auto">
              <a:xfrm>
                <a:off x="10199988" y="5985138"/>
                <a:ext cx="381680" cy="338617"/>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4" name="Freeform 207">
                <a:extLst>
                  <a:ext uri="{FF2B5EF4-FFF2-40B4-BE49-F238E27FC236}">
                    <a16:creationId xmlns:a16="http://schemas.microsoft.com/office/drawing/2014/main" id="{5839C93B-2E65-4C24-A856-82991CA3CA66}"/>
                  </a:ext>
                </a:extLst>
              </p:cNvPr>
              <p:cNvSpPr>
                <a:spLocks noEditPoints="1"/>
              </p:cNvSpPr>
              <p:nvPr/>
            </p:nvSpPr>
            <p:spPr bwMode="auto">
              <a:xfrm>
                <a:off x="9976852" y="5491891"/>
                <a:ext cx="223135" cy="225092"/>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5" name="Freeform 208">
                <a:extLst>
                  <a:ext uri="{FF2B5EF4-FFF2-40B4-BE49-F238E27FC236}">
                    <a16:creationId xmlns:a16="http://schemas.microsoft.com/office/drawing/2014/main" id="{F58FC326-F63A-4BBC-B87C-F7DDD474D278}"/>
                  </a:ext>
                </a:extLst>
              </p:cNvPr>
              <p:cNvSpPr>
                <a:spLocks noEditPoints="1"/>
              </p:cNvSpPr>
              <p:nvPr/>
            </p:nvSpPr>
            <p:spPr bwMode="auto">
              <a:xfrm>
                <a:off x="8892492" y="5863783"/>
                <a:ext cx="275984" cy="31317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6" name="Freeform 209">
                <a:extLst>
                  <a:ext uri="{FF2B5EF4-FFF2-40B4-BE49-F238E27FC236}">
                    <a16:creationId xmlns:a16="http://schemas.microsoft.com/office/drawing/2014/main" id="{81187B44-A1FC-45C1-AAB0-9E7BC7285F30}"/>
                  </a:ext>
                </a:extLst>
              </p:cNvPr>
              <p:cNvSpPr>
                <a:spLocks/>
              </p:cNvSpPr>
              <p:nvPr/>
            </p:nvSpPr>
            <p:spPr bwMode="auto">
              <a:xfrm>
                <a:off x="8549960" y="6186742"/>
                <a:ext cx="371892" cy="311215"/>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7" name="Freeform 210">
                <a:extLst>
                  <a:ext uri="{FF2B5EF4-FFF2-40B4-BE49-F238E27FC236}">
                    <a16:creationId xmlns:a16="http://schemas.microsoft.com/office/drawing/2014/main" id="{6E8A319C-4B96-407D-B985-13499954AE7F}"/>
                  </a:ext>
                </a:extLst>
              </p:cNvPr>
              <p:cNvSpPr>
                <a:spLocks noEditPoints="1"/>
              </p:cNvSpPr>
              <p:nvPr/>
            </p:nvSpPr>
            <p:spPr bwMode="auto">
              <a:xfrm>
                <a:off x="9379868" y="5728727"/>
                <a:ext cx="319045" cy="34253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8" name="Freeform 211">
                <a:extLst>
                  <a:ext uri="{FF2B5EF4-FFF2-40B4-BE49-F238E27FC236}">
                    <a16:creationId xmlns:a16="http://schemas.microsoft.com/office/drawing/2014/main" id="{4DC0A8B0-AD26-45FC-AC8E-E62B2408A6E5}"/>
                  </a:ext>
                </a:extLst>
              </p:cNvPr>
              <p:cNvSpPr>
                <a:spLocks/>
              </p:cNvSpPr>
              <p:nvPr/>
            </p:nvSpPr>
            <p:spPr bwMode="auto">
              <a:xfrm>
                <a:off x="9781119" y="5771788"/>
                <a:ext cx="366021" cy="364063"/>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39" name="Freeform 212">
                <a:extLst>
                  <a:ext uri="{FF2B5EF4-FFF2-40B4-BE49-F238E27FC236}">
                    <a16:creationId xmlns:a16="http://schemas.microsoft.com/office/drawing/2014/main" id="{AD835F7B-E18D-4AF8-A434-E3B507705E31}"/>
                  </a:ext>
                </a:extLst>
              </p:cNvPr>
              <p:cNvSpPr>
                <a:spLocks/>
              </p:cNvSpPr>
              <p:nvPr/>
            </p:nvSpPr>
            <p:spPr bwMode="auto">
              <a:xfrm>
                <a:off x="9804607" y="6221974"/>
                <a:ext cx="344490" cy="281855"/>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0" name="Freeform 213">
                <a:extLst>
                  <a:ext uri="{FF2B5EF4-FFF2-40B4-BE49-F238E27FC236}">
                    <a16:creationId xmlns:a16="http://schemas.microsoft.com/office/drawing/2014/main" id="{E000FF34-A81B-4B78-AA92-C37F422B39B8}"/>
                  </a:ext>
                </a:extLst>
              </p:cNvPr>
              <p:cNvSpPr>
                <a:spLocks/>
              </p:cNvSpPr>
              <p:nvPr/>
            </p:nvSpPr>
            <p:spPr bwMode="auto">
              <a:xfrm>
                <a:off x="10315471" y="6398133"/>
                <a:ext cx="242709" cy="252495"/>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1" name="Freeform 214">
                <a:extLst>
                  <a:ext uri="{FF2B5EF4-FFF2-40B4-BE49-F238E27FC236}">
                    <a16:creationId xmlns:a16="http://schemas.microsoft.com/office/drawing/2014/main" id="{904A0621-0B75-4359-8757-2CB6E6AD0D98}"/>
                  </a:ext>
                </a:extLst>
              </p:cNvPr>
              <p:cNvSpPr>
                <a:spLocks noEditPoints="1"/>
              </p:cNvSpPr>
              <p:nvPr/>
            </p:nvSpPr>
            <p:spPr bwMode="auto">
              <a:xfrm>
                <a:off x="9877029" y="6449024"/>
                <a:ext cx="366021" cy="364063"/>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2" name="Freeform 215">
                <a:extLst>
                  <a:ext uri="{FF2B5EF4-FFF2-40B4-BE49-F238E27FC236}">
                    <a16:creationId xmlns:a16="http://schemas.microsoft.com/office/drawing/2014/main" id="{ABE2D88D-C281-42C9-940B-EFC967481AE1}"/>
                  </a:ext>
                </a:extLst>
              </p:cNvPr>
              <p:cNvSpPr>
                <a:spLocks noEditPoints="1"/>
              </p:cNvSpPr>
              <p:nvPr/>
            </p:nvSpPr>
            <p:spPr bwMode="auto">
              <a:xfrm>
                <a:off x="8986444" y="6147595"/>
                <a:ext cx="366021" cy="358191"/>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3" name="Freeform 216">
                <a:extLst>
                  <a:ext uri="{FF2B5EF4-FFF2-40B4-BE49-F238E27FC236}">
                    <a16:creationId xmlns:a16="http://schemas.microsoft.com/office/drawing/2014/main" id="{465C8AD9-06CC-48A2-872F-D74F12AED89A}"/>
                  </a:ext>
                </a:extLst>
              </p:cNvPr>
              <p:cNvSpPr>
                <a:spLocks noEditPoints="1"/>
              </p:cNvSpPr>
              <p:nvPr/>
            </p:nvSpPr>
            <p:spPr bwMode="auto">
              <a:xfrm>
                <a:off x="9420971" y="6157383"/>
                <a:ext cx="334704" cy="336661"/>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4" name="Freeform 217">
                <a:extLst>
                  <a:ext uri="{FF2B5EF4-FFF2-40B4-BE49-F238E27FC236}">
                    <a16:creationId xmlns:a16="http://schemas.microsoft.com/office/drawing/2014/main" id="{FA66DFBB-DF47-4A55-8673-B9C0F6D0E0DC}"/>
                  </a:ext>
                </a:extLst>
              </p:cNvPr>
              <p:cNvSpPr>
                <a:spLocks/>
              </p:cNvSpPr>
              <p:nvPr/>
            </p:nvSpPr>
            <p:spPr bwMode="auto">
              <a:xfrm>
                <a:off x="9372038" y="6560592"/>
                <a:ext cx="409082" cy="230965"/>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5" name="Freeform 218">
                <a:extLst>
                  <a:ext uri="{FF2B5EF4-FFF2-40B4-BE49-F238E27FC236}">
                    <a16:creationId xmlns:a16="http://schemas.microsoft.com/office/drawing/2014/main" id="{A9CFDCEA-67EF-40E4-BAEA-4DDCB92BFCB7}"/>
                  </a:ext>
                </a:extLst>
              </p:cNvPr>
              <p:cNvSpPr>
                <a:spLocks noEditPoints="1"/>
              </p:cNvSpPr>
              <p:nvPr/>
            </p:nvSpPr>
            <p:spPr bwMode="auto">
              <a:xfrm>
                <a:off x="8992317" y="6560592"/>
                <a:ext cx="281855" cy="230965"/>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6" name="Freeform 219">
                <a:extLst>
                  <a:ext uri="{FF2B5EF4-FFF2-40B4-BE49-F238E27FC236}">
                    <a16:creationId xmlns:a16="http://schemas.microsoft.com/office/drawing/2014/main" id="{D78D0E6D-D7EB-4B2B-B786-49923F5F7340}"/>
                  </a:ext>
                </a:extLst>
              </p:cNvPr>
              <p:cNvSpPr>
                <a:spLocks noEditPoints="1"/>
              </p:cNvSpPr>
              <p:nvPr/>
            </p:nvSpPr>
            <p:spPr bwMode="auto">
              <a:xfrm>
                <a:off x="8583234" y="6505787"/>
                <a:ext cx="272069" cy="275983"/>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7" name="Freeform 227">
                <a:extLst>
                  <a:ext uri="{FF2B5EF4-FFF2-40B4-BE49-F238E27FC236}">
                    <a16:creationId xmlns:a16="http://schemas.microsoft.com/office/drawing/2014/main" id="{FEF58EAE-21A9-41AD-9975-2F96D3E9F1E7}"/>
                  </a:ext>
                </a:extLst>
              </p:cNvPr>
              <p:cNvSpPr>
                <a:spLocks noEditPoints="1"/>
              </p:cNvSpPr>
              <p:nvPr/>
            </p:nvSpPr>
            <p:spPr bwMode="auto">
              <a:xfrm>
                <a:off x="7782165" y="3068712"/>
                <a:ext cx="230965" cy="227050"/>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sp>
            <p:nvSpPr>
              <p:cNvPr id="148" name="Freeform 229">
                <a:extLst>
                  <a:ext uri="{FF2B5EF4-FFF2-40B4-BE49-F238E27FC236}">
                    <a16:creationId xmlns:a16="http://schemas.microsoft.com/office/drawing/2014/main" id="{626D9046-15E1-4470-B025-728E5A4570D7}"/>
                  </a:ext>
                </a:extLst>
              </p:cNvPr>
              <p:cNvSpPr>
                <a:spLocks noEditPoints="1"/>
              </p:cNvSpPr>
              <p:nvPr/>
            </p:nvSpPr>
            <p:spPr bwMode="auto">
              <a:xfrm>
                <a:off x="8409033" y="762985"/>
                <a:ext cx="189861" cy="187904"/>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solidFill>
                    <a:schemeClr val="dk1">
                      <a:lumMod val="100000"/>
                    </a:schemeClr>
                  </a:solidFill>
                </a:endParaRPr>
              </a:p>
            </p:txBody>
          </p:sp>
        </p:grpSp>
      </p:grpSp>
      <p:sp>
        <p:nvSpPr>
          <p:cNvPr id="2" name="日期占位符 1">
            <a:extLst>
              <a:ext uri="{FF2B5EF4-FFF2-40B4-BE49-F238E27FC236}">
                <a16:creationId xmlns:a16="http://schemas.microsoft.com/office/drawing/2014/main" id="{F97A9262-E455-43AB-A324-42871E9C82FB}"/>
              </a:ext>
            </a:extLst>
          </p:cNvPr>
          <p:cNvSpPr>
            <a:spLocks noGrp="1"/>
          </p:cNvSpPr>
          <p:nvPr>
            <p:ph type="dt" sz="half" idx="10"/>
          </p:nvPr>
        </p:nvSpPr>
        <p:spPr/>
        <p:txBody>
          <a:bodyPr/>
          <a:lstStyle/>
          <a:p>
            <a:fld id="{6489D9C7-5DC6-4263-87FF-7C99F6FB63C3}" type="datetime1">
              <a:rPr lang="zh-CN" altLang="en-US" smtClean="0"/>
              <a:pPr/>
              <a:t>2023/3/1</a:t>
            </a:fld>
            <a:endParaRPr lang="zh-CN" altLang="en-US"/>
          </a:p>
        </p:txBody>
      </p:sp>
      <p:sp>
        <p:nvSpPr>
          <p:cNvPr id="3" name="页脚占位符 2">
            <a:extLst>
              <a:ext uri="{FF2B5EF4-FFF2-40B4-BE49-F238E27FC236}">
                <a16:creationId xmlns:a16="http://schemas.microsoft.com/office/drawing/2014/main" id="{523A59A3-249E-4ABA-968C-E517B774DD2C}"/>
              </a:ext>
            </a:extLst>
          </p:cNvPr>
          <p:cNvSpPr>
            <a:spLocks noGrp="1"/>
          </p:cNvSpPr>
          <p:nvPr>
            <p:ph type="ftr" sz="quarter" idx="11"/>
          </p:nvPr>
        </p:nvSpPr>
        <p:spPr/>
        <p:txBody>
          <a:bodyPr/>
          <a:lstStyle/>
          <a:p>
            <a:r>
              <a:rPr lang="en-US" altLang="zh-CN"/>
              <a:t>www.islide.cc</a:t>
            </a:r>
            <a:endParaRPr lang="zh-CN" altLang="en-US" dirty="0"/>
          </a:p>
        </p:txBody>
      </p:sp>
      <p:sp>
        <p:nvSpPr>
          <p:cNvPr id="163" name="灯片编号占位符 162">
            <a:extLst>
              <a:ext uri="{FF2B5EF4-FFF2-40B4-BE49-F238E27FC236}">
                <a16:creationId xmlns:a16="http://schemas.microsoft.com/office/drawing/2014/main" id="{EDD15005-F033-4DEF-AF78-E12C8CA07FF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71645C-6160-4DE1-8518-35A8BE4D84C9}"/>
              </a:ext>
            </a:extLst>
          </p:cNvPr>
          <p:cNvSpPr>
            <a:spLocks noGrp="1"/>
          </p:cNvSpPr>
          <p:nvPr>
            <p:ph type="dt" sz="half" idx="10"/>
          </p:nvPr>
        </p:nvSpPr>
        <p:spPr/>
        <p:txBody>
          <a:bodyPr/>
          <a:lstStyle/>
          <a:p>
            <a:fld id="{6489D9C7-5DC6-4263-87FF-7C99F6FB63C3}" type="datetime1">
              <a:rPr lang="zh-CN" altLang="en-US" smtClean="0"/>
              <a:pPr/>
              <a:t>2023/3/1</a:t>
            </a:fld>
            <a:endParaRPr lang="zh-CN" altLang="en-US"/>
          </a:p>
        </p:txBody>
      </p:sp>
      <p:sp>
        <p:nvSpPr>
          <p:cNvPr id="5" name="页脚占位符 4">
            <a:extLst>
              <a:ext uri="{FF2B5EF4-FFF2-40B4-BE49-F238E27FC236}">
                <a16:creationId xmlns:a16="http://schemas.microsoft.com/office/drawing/2014/main" id="{4EDFFD28-10ED-4627-A59B-F00468D42F23}"/>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BC5B8F62-CDE4-4144-A202-4E33D4C10538}"/>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AC49FF-65BA-4DF0-B430-90E02803401D}"/>
              </a:ext>
            </a:extLst>
          </p:cNvPr>
          <p:cNvSpPr>
            <a:spLocks noGrp="1"/>
          </p:cNvSpPr>
          <p:nvPr>
            <p:ph type="dt" sz="half" idx="10"/>
          </p:nvPr>
        </p:nvSpPr>
        <p:spPr/>
        <p:txBody>
          <a:bodyPr/>
          <a:lstStyle/>
          <a:p>
            <a:fld id="{6489D9C7-5DC6-4263-87FF-7C99F6FB63C3}" type="datetime1">
              <a:rPr lang="zh-CN" altLang="en-US" smtClean="0"/>
              <a:pPr/>
              <a:t>2023/3/1</a:t>
            </a:fld>
            <a:endParaRPr lang="zh-CN" altLang="en-US"/>
          </a:p>
        </p:txBody>
      </p:sp>
      <p:sp>
        <p:nvSpPr>
          <p:cNvPr id="4" name="页脚占位符 3">
            <a:extLst>
              <a:ext uri="{FF2B5EF4-FFF2-40B4-BE49-F238E27FC236}">
                <a16:creationId xmlns:a16="http://schemas.microsoft.com/office/drawing/2014/main" id="{BE398920-C3BC-4F14-A535-AB03B9DEF87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A960801-9168-4DEE-AB4A-E37861D70BF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5" name="圆角矩形标注 1">
            <a:extLst>
              <a:ext uri="{FF2B5EF4-FFF2-40B4-BE49-F238E27FC236}">
                <a16:creationId xmlns:a16="http://schemas.microsoft.com/office/drawing/2014/main" id="{7E55B021-D50D-49E7-A3B9-58560D0168F4}"/>
              </a:ext>
            </a:extLst>
          </p:cNvPr>
          <p:cNvSpPr/>
          <p:nvPr userDrawn="1"/>
        </p:nvSpPr>
        <p:spPr>
          <a:xfrm>
            <a:off x="2229677" y="2498380"/>
            <a:ext cx="5943600" cy="1453896"/>
          </a:xfrm>
          <a:prstGeom prst="wedgeRoundRectCallout">
            <a:avLst>
              <a:gd name="adj1" fmla="val -42679"/>
              <a:gd name="adj2" fmla="val 73192"/>
              <a:gd name="adj3" fmla="val 16667"/>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标题 1"/>
          <p:cNvSpPr>
            <a:spLocks noGrp="1"/>
          </p:cNvSpPr>
          <p:nvPr userDrawn="1">
            <p:ph type="ctrTitle" hasCustomPrompt="1"/>
          </p:nvPr>
        </p:nvSpPr>
        <p:spPr>
          <a:xfrm>
            <a:off x="2450598" y="2498380"/>
            <a:ext cx="5426076" cy="1453895"/>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结束语</a:t>
            </a:r>
          </a:p>
        </p:txBody>
      </p:sp>
      <p:sp>
        <p:nvSpPr>
          <p:cNvPr id="14" name="文本占位符 62"/>
          <p:cNvSpPr>
            <a:spLocks noGrp="1"/>
          </p:cNvSpPr>
          <p:nvPr userDrawn="1">
            <p:ph type="body" sz="quarter" idx="17" hasCustomPrompt="1"/>
          </p:nvPr>
        </p:nvSpPr>
        <p:spPr>
          <a:xfrm>
            <a:off x="2450598" y="4493745"/>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userDrawn="1">
            <p:ph type="body" sz="quarter" idx="18" hasCustomPrompt="1"/>
          </p:nvPr>
        </p:nvSpPr>
        <p:spPr>
          <a:xfrm>
            <a:off x="2450598" y="4804616"/>
            <a:ext cx="5426076"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
        <p:nvSpPr>
          <p:cNvPr id="6" name="圆角矩形标注 4">
            <a:extLst>
              <a:ext uri="{FF2B5EF4-FFF2-40B4-BE49-F238E27FC236}">
                <a16:creationId xmlns:a16="http://schemas.microsoft.com/office/drawing/2014/main" id="{88CF1C66-5927-4374-8235-33EE2EE03834}"/>
              </a:ext>
            </a:extLst>
          </p:cNvPr>
          <p:cNvSpPr/>
          <p:nvPr userDrawn="1"/>
        </p:nvSpPr>
        <p:spPr>
          <a:xfrm>
            <a:off x="7201662" y="1844712"/>
            <a:ext cx="2624329" cy="951260"/>
          </a:xfrm>
          <a:prstGeom prst="wedgeRoundRectCallout">
            <a:avLst>
              <a:gd name="adj1" fmla="val 40248"/>
              <a:gd name="adj2" fmla="val 78959"/>
              <a:gd name="adj3" fmla="val 16667"/>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405563"/>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2023/3/1</a:t>
            </a:fld>
            <a:endParaRPr lang="zh-CN" altLang="en-US"/>
          </a:p>
        </p:txBody>
      </p:sp>
      <p:sp>
        <p:nvSpPr>
          <p:cNvPr id="5" name="页脚占位符 4"/>
          <p:cNvSpPr>
            <a:spLocks noGrp="1"/>
          </p:cNvSpPr>
          <p:nvPr>
            <p:ph type="ftr" sz="quarter" idx="3"/>
          </p:nvPr>
        </p:nvSpPr>
        <p:spPr>
          <a:xfrm>
            <a:off x="669924" y="64055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4055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ganbatg@must.edu.mn"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6">
            <a:extLst>
              <a:ext uri="{FF2B5EF4-FFF2-40B4-BE49-F238E27FC236}">
                <a16:creationId xmlns:a16="http://schemas.microsoft.com/office/drawing/2014/main" id="{22BA07C3-F625-4BEC-A680-7DC9AF8698F4}"/>
              </a:ext>
            </a:extLst>
          </p:cNvPr>
          <p:cNvSpPr txBox="1">
            <a:spLocks/>
          </p:cNvSpPr>
          <p:nvPr/>
        </p:nvSpPr>
        <p:spPr>
          <a:xfrm>
            <a:off x="4651899" y="6333117"/>
            <a:ext cx="7121744" cy="235976"/>
          </a:xfrm>
          <a:prstGeom prst="rect">
            <a:avLst/>
          </a:prstGeom>
          <a:noFill/>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mn-MN" altLang="zh-CN" sz="1600" i="1" dirty="0">
                <a:latin typeface="Segoe UI Light" panose="020B0502040204020203" pitchFamily="34" charset="0"/>
                <a:cs typeface="Segoe UI Light" panose="020B0502040204020203" pitchFamily="34" charset="0"/>
              </a:rPr>
              <a:t>Багш </a:t>
            </a:r>
            <a:r>
              <a:rPr lang="mn-MN" altLang="zh-CN" sz="1600" b="1" i="1" dirty="0">
                <a:latin typeface="Segoe UI Light" panose="020B0502040204020203" pitchFamily="34" charset="0"/>
                <a:cs typeface="Segoe UI Light" panose="020B0502040204020203" pitchFamily="34" charset="0"/>
              </a:rPr>
              <a:t>Ганбаатарын ГАНБАТ. </a:t>
            </a:r>
            <a:r>
              <a:rPr lang="mn-MN" altLang="zh-CN" sz="1600" i="1" dirty="0">
                <a:latin typeface="Segoe UI Light" panose="020B0502040204020203" pitchFamily="34" charset="0"/>
                <a:cs typeface="Segoe UI Light" panose="020B0502040204020203" pitchFamily="34" charset="0"/>
              </a:rPr>
              <a:t>Өрөө</a:t>
            </a:r>
            <a:r>
              <a:rPr lang="en-US" altLang="zh-CN" sz="1600" b="1" i="1" dirty="0">
                <a:latin typeface="Segoe UI Light" panose="020B0502040204020203" pitchFamily="34" charset="0"/>
                <a:cs typeface="Segoe UI Light" panose="020B0502040204020203" pitchFamily="34" charset="0"/>
              </a:rPr>
              <a:t> #304, </a:t>
            </a:r>
            <a:r>
              <a:rPr lang="en-US" altLang="zh-CN" sz="1600" b="1" i="1" dirty="0">
                <a:latin typeface="Segoe UI Light" panose="020B0502040204020203" pitchFamily="34" charset="0"/>
                <a:cs typeface="Segoe UI Light" panose="020B0502040204020203" pitchFamily="34" charset="0"/>
                <a:hlinkClick r:id="rId3"/>
              </a:rPr>
              <a:t>ganbatg@must.edu.mn</a:t>
            </a:r>
            <a:r>
              <a:rPr lang="mn-MN" altLang="zh-CN" sz="1600" b="1" i="1" dirty="0">
                <a:latin typeface="Segoe UI Light" panose="020B0502040204020203" pitchFamily="34" charset="0"/>
                <a:cs typeface="Segoe UI Light" panose="020B0502040204020203" pitchFamily="34" charset="0"/>
              </a:rPr>
              <a:t>, </a:t>
            </a:r>
            <a:r>
              <a:rPr lang="en-US" altLang="zh-CN" sz="1600" b="1" i="1" dirty="0">
                <a:latin typeface="Segoe UI Light" panose="020B0502040204020203" pitchFamily="34" charset="0"/>
                <a:cs typeface="Segoe UI Light" panose="020B0502040204020203" pitchFamily="34" charset="0"/>
              </a:rPr>
              <a:t>99999467</a:t>
            </a:r>
            <a:endParaRPr lang="mn-MN" altLang="zh-CN" sz="1600" dirty="0">
              <a:latin typeface="Segoe UI Light" panose="020B0502040204020203" pitchFamily="34" charset="0"/>
              <a:cs typeface="Segoe UI Light" panose="020B0502040204020203" pitchFamily="34" charset="0"/>
            </a:endParaRPr>
          </a:p>
        </p:txBody>
      </p:sp>
      <p:sp>
        <p:nvSpPr>
          <p:cNvPr id="5" name="标题 3">
            <a:extLst>
              <a:ext uri="{FF2B5EF4-FFF2-40B4-BE49-F238E27FC236}">
                <a16:creationId xmlns:a16="http://schemas.microsoft.com/office/drawing/2014/main" id="{B7E6B105-7202-40A6-8C40-B5387499DBB8}"/>
              </a:ext>
            </a:extLst>
          </p:cNvPr>
          <p:cNvSpPr txBox="1">
            <a:spLocks/>
          </p:cNvSpPr>
          <p:nvPr/>
        </p:nvSpPr>
        <p:spPr>
          <a:xfrm>
            <a:off x="358606" y="3212745"/>
            <a:ext cx="11690381" cy="769589"/>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spcBef>
                <a:spcPts val="0"/>
              </a:spcBef>
            </a:pPr>
            <a:r>
              <a:rPr lang="en-US" altLang="zh-CN" sz="2200" dirty="0">
                <a:solidFill>
                  <a:schemeClr val="accent5">
                    <a:lumMod val="50000"/>
                  </a:schemeClr>
                </a:solidFill>
                <a:latin typeface="Segoe UI Light" panose="020B0502040204020203" pitchFamily="34" charset="0"/>
                <a:cs typeface="Segoe UI Light" panose="020B0502040204020203" pitchFamily="34" charset="0"/>
              </a:rPr>
              <a:t>Object-oriented Analysis, Responsibility Assignment</a:t>
            </a:r>
          </a:p>
          <a:p>
            <a:pPr algn="ctr">
              <a:spcBef>
                <a:spcPts val="0"/>
              </a:spcBef>
            </a:pPr>
            <a:r>
              <a:rPr lang="mn-MN" altLang="zh-CN" sz="2600" dirty="0">
                <a:solidFill>
                  <a:schemeClr val="accent5">
                    <a:lumMod val="50000"/>
                  </a:schemeClr>
                </a:solidFill>
                <a:latin typeface="Segoe UI Light" panose="020B0502040204020203" pitchFamily="34" charset="0"/>
                <a:cs typeface="Segoe UI Light" panose="020B0502040204020203" pitchFamily="34" charset="0"/>
              </a:rPr>
              <a:t>Объект хандалгат шинжилгээ</a:t>
            </a:r>
            <a:r>
              <a:rPr lang="en-US" altLang="zh-CN" sz="2600" dirty="0">
                <a:solidFill>
                  <a:schemeClr val="accent5">
                    <a:lumMod val="50000"/>
                  </a:schemeClr>
                </a:solidFill>
                <a:latin typeface="Segoe UI Light" panose="020B0502040204020203" pitchFamily="34" charset="0"/>
                <a:cs typeface="Segoe UI Light" panose="020B0502040204020203" pitchFamily="34" charset="0"/>
              </a:rPr>
              <a:t>, </a:t>
            </a:r>
            <a:r>
              <a:rPr lang="mn-MN" altLang="zh-CN" sz="2600">
                <a:solidFill>
                  <a:schemeClr val="accent5">
                    <a:lumMod val="50000"/>
                  </a:schemeClr>
                </a:solidFill>
                <a:latin typeface="Segoe UI Light" panose="020B0502040204020203" pitchFamily="34" charset="0"/>
                <a:cs typeface="Segoe UI Light" panose="020B0502040204020203" pitchFamily="34" charset="0"/>
              </a:rPr>
              <a:t>үүргийн зохицуулалт</a:t>
            </a:r>
            <a:endParaRPr lang="en-US" altLang="zh-CN" sz="2600" dirty="0">
              <a:solidFill>
                <a:schemeClr val="accent5">
                  <a:lumMod val="50000"/>
                </a:schemeClr>
              </a:solidFill>
              <a:latin typeface="Segoe UI Light" panose="020B0502040204020203" pitchFamily="34" charset="0"/>
              <a:cs typeface="Segoe UI Light" panose="020B0502040204020203" pitchFamily="34" charset="0"/>
            </a:endParaRPr>
          </a:p>
        </p:txBody>
      </p:sp>
      <p:pic>
        <p:nvPicPr>
          <p:cNvPr id="11" name="Picture 10">
            <a:extLst>
              <a:ext uri="{FF2B5EF4-FFF2-40B4-BE49-F238E27FC236}">
                <a16:creationId xmlns:a16="http://schemas.microsoft.com/office/drawing/2014/main" id="{F7982EFC-EC98-4832-B046-4A34EACB1B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607" y="300629"/>
            <a:ext cx="306307" cy="561332"/>
          </a:xfrm>
          <a:prstGeom prst="rect">
            <a:avLst/>
          </a:prstGeom>
        </p:spPr>
      </p:pic>
      <p:sp>
        <p:nvSpPr>
          <p:cNvPr id="19" name="Rectangle 18">
            <a:extLst>
              <a:ext uri="{FF2B5EF4-FFF2-40B4-BE49-F238E27FC236}">
                <a16:creationId xmlns:a16="http://schemas.microsoft.com/office/drawing/2014/main" id="{172CC3C3-75F2-4DDE-A3B0-F1AE4BD2E66E}"/>
              </a:ext>
            </a:extLst>
          </p:cNvPr>
          <p:cNvSpPr/>
          <p:nvPr/>
        </p:nvSpPr>
        <p:spPr>
          <a:xfrm>
            <a:off x="664914" y="28890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
        <p:nvSpPr>
          <p:cNvPr id="20" name="Rectangle 19">
            <a:extLst>
              <a:ext uri="{FF2B5EF4-FFF2-40B4-BE49-F238E27FC236}">
                <a16:creationId xmlns:a16="http://schemas.microsoft.com/office/drawing/2014/main" id="{1C25CDC6-0F07-4385-AC99-B71B4F11273E}"/>
              </a:ext>
            </a:extLst>
          </p:cNvPr>
          <p:cNvSpPr/>
          <p:nvPr/>
        </p:nvSpPr>
        <p:spPr>
          <a:xfrm>
            <a:off x="457200" y="4058314"/>
            <a:ext cx="11316443" cy="369332"/>
          </a:xfrm>
          <a:prstGeom prst="rect">
            <a:avLst/>
          </a:prstGeom>
        </p:spPr>
        <p:txBody>
          <a:bodyPr wrap="square">
            <a:spAutoFit/>
          </a:bodyPr>
          <a:lstStyle/>
          <a:p>
            <a:pPr algn="ctr"/>
            <a:r>
              <a:rPr lang="mn-MN" altLang="zh-CN" i="1" dirty="0">
                <a:latin typeface="Segoe UI" panose="020B0502040204020203" pitchFamily="34" charset="0"/>
                <a:cs typeface="Segoe UI" panose="020B0502040204020203" pitchFamily="34" charset="0"/>
              </a:rPr>
              <a:t>Лекц </a:t>
            </a:r>
            <a:r>
              <a:rPr lang="en-US" altLang="zh-CN" i="1" dirty="0">
                <a:latin typeface="Segoe UI" panose="020B0502040204020203" pitchFamily="34" charset="0"/>
                <a:cs typeface="Segoe UI" panose="020B0502040204020203" pitchFamily="34" charset="0"/>
              </a:rPr>
              <a:t>4</a:t>
            </a:r>
            <a:endParaRPr lang="mn-MN" altLang="zh-CN"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36E22935-CD11-464D-AA71-4BA3D739927D}"/>
              </a:ext>
            </a:extLst>
          </p:cNvPr>
          <p:cNvSpPr/>
          <p:nvPr/>
        </p:nvSpPr>
        <p:spPr>
          <a:xfrm>
            <a:off x="358606" y="2843412"/>
            <a:ext cx="11690381" cy="369332"/>
          </a:xfrm>
          <a:prstGeom prst="rect">
            <a:avLst/>
          </a:prstGeom>
        </p:spPr>
        <p:txBody>
          <a:bodyPr wrap="square">
            <a:spAutoFit/>
          </a:bodyPr>
          <a:lstStyle/>
          <a:p>
            <a:pPr algn="ctr"/>
            <a:r>
              <a:rPr lang="en-US" altLang="zh-CN" i="1" dirty="0">
                <a:latin typeface="Segoe UI" panose="020B0502040204020203" pitchFamily="34" charset="0"/>
                <a:cs typeface="Segoe UI" panose="020B0502040204020203" pitchFamily="34" charset="0"/>
              </a:rPr>
              <a:t>F.CS311 </a:t>
            </a:r>
            <a:r>
              <a:rPr lang="mn-MN" altLang="zh-CN" i="1" dirty="0">
                <a:latin typeface="Segoe UI" panose="020B0502040204020203" pitchFamily="34" charset="0"/>
                <a:cs typeface="Segoe UI" panose="020B0502040204020203" pitchFamily="34" charset="0"/>
              </a:rPr>
              <a:t>Программ хангамжийн бүтээлт</a:t>
            </a:r>
            <a:endParaRPr lang="mn-MN" altLang="zh-C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5655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10</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Нэр томъёоны тайлбар толь </a:t>
            </a:r>
            <a:r>
              <a:rPr lang="en-US" dirty="0">
                <a:solidFill>
                  <a:srgbClr val="00B050"/>
                </a:solidFill>
                <a:latin typeface="Segoe UI Light" panose="020B0502040204020203" pitchFamily="34" charset="0"/>
                <a:cs typeface="Segoe UI Light" panose="020B0502040204020203" pitchFamily="34" charset="0"/>
              </a:rPr>
              <a:t>(Glossary)</a:t>
            </a:r>
            <a:endParaRPr lang="en-US" dirty="0">
              <a:solidFill>
                <a:srgbClr val="FF0000"/>
              </a:solidFill>
            </a:endParaRPr>
          </a:p>
        </p:txBody>
      </p:sp>
      <p:sp>
        <p:nvSpPr>
          <p:cNvPr id="8" name="object 4">
            <a:extLst>
              <a:ext uri="{FF2B5EF4-FFF2-40B4-BE49-F238E27FC236}">
                <a16:creationId xmlns:a16="http://schemas.microsoft.com/office/drawing/2014/main" id="{61C57C41-886F-4EA9-AC63-970D38969508}"/>
              </a:ext>
            </a:extLst>
          </p:cNvPr>
          <p:cNvSpPr/>
          <p:nvPr/>
        </p:nvSpPr>
        <p:spPr>
          <a:xfrm>
            <a:off x="1385467" y="2868555"/>
            <a:ext cx="5803900" cy="2069656"/>
          </a:xfrm>
          <a:custGeom>
            <a:avLst/>
            <a:gdLst/>
            <a:ahLst/>
            <a:cxnLst/>
            <a:rect l="l" t="t" r="r" b="b"/>
            <a:pathLst>
              <a:path w="5803900" h="1724025">
                <a:moveTo>
                  <a:pt x="5803499" y="1723799"/>
                </a:moveTo>
                <a:lnTo>
                  <a:pt x="0" y="1723799"/>
                </a:lnTo>
                <a:lnTo>
                  <a:pt x="0" y="0"/>
                </a:lnTo>
                <a:lnTo>
                  <a:pt x="5803499" y="0"/>
                </a:lnTo>
                <a:lnTo>
                  <a:pt x="5803499" y="1723799"/>
                </a:lnTo>
                <a:close/>
              </a:path>
            </a:pathLst>
          </a:custGeom>
          <a:solidFill>
            <a:srgbClr val="D9EAD3"/>
          </a:solidFill>
        </p:spPr>
        <p:txBody>
          <a:bodyPr wrap="square" lIns="0" tIns="0" rIns="0" bIns="0" rtlCol="0"/>
          <a:lstStyle/>
          <a:p>
            <a:endParaRPr/>
          </a:p>
        </p:txBody>
      </p:sp>
      <p:sp>
        <p:nvSpPr>
          <p:cNvPr id="17" name="object 11">
            <a:extLst>
              <a:ext uri="{FF2B5EF4-FFF2-40B4-BE49-F238E27FC236}">
                <a16:creationId xmlns:a16="http://schemas.microsoft.com/office/drawing/2014/main" id="{FFA269C2-4FF7-4323-B75F-3311E5801B31}"/>
              </a:ext>
            </a:extLst>
          </p:cNvPr>
          <p:cNvSpPr txBox="1"/>
          <p:nvPr/>
        </p:nvSpPr>
        <p:spPr>
          <a:xfrm>
            <a:off x="8169638" y="2906514"/>
            <a:ext cx="3350845" cy="566822"/>
          </a:xfrm>
          <a:prstGeom prst="rect">
            <a:avLst/>
          </a:prstGeom>
        </p:spPr>
        <p:txBody>
          <a:bodyPr vert="horz" wrap="square" lIns="0" tIns="12700" rIns="0" bIns="0" rtlCol="0">
            <a:spAutoFit/>
          </a:bodyPr>
          <a:lstStyle/>
          <a:p>
            <a:pPr marL="12700" marR="5080">
              <a:lnSpc>
                <a:spcPct val="100000"/>
              </a:lnSpc>
              <a:spcBef>
                <a:spcPts val="100"/>
              </a:spcBef>
            </a:pPr>
            <a:r>
              <a:rPr lang="mn-MN" spc="-5" dirty="0">
                <a:latin typeface="Arial MT"/>
                <a:cs typeface="Arial MT"/>
              </a:rPr>
              <a:t>Андуурагдаж болох ойлголтуудыг тодруулна</a:t>
            </a:r>
            <a:endParaRPr dirty="0">
              <a:latin typeface="Arial MT"/>
              <a:cs typeface="Arial MT"/>
            </a:endParaRPr>
          </a:p>
        </p:txBody>
      </p:sp>
      <p:sp>
        <p:nvSpPr>
          <p:cNvPr id="19" name="object 14">
            <a:extLst>
              <a:ext uri="{FF2B5EF4-FFF2-40B4-BE49-F238E27FC236}">
                <a16:creationId xmlns:a16="http://schemas.microsoft.com/office/drawing/2014/main" id="{EEE09544-4A6F-40BD-A08A-1C5649018D2F}"/>
              </a:ext>
            </a:extLst>
          </p:cNvPr>
          <p:cNvSpPr txBox="1"/>
          <p:nvPr/>
        </p:nvSpPr>
        <p:spPr>
          <a:xfrm>
            <a:off x="8169638" y="4375663"/>
            <a:ext cx="3350845" cy="566822"/>
          </a:xfrm>
          <a:prstGeom prst="rect">
            <a:avLst/>
          </a:prstGeom>
        </p:spPr>
        <p:txBody>
          <a:bodyPr vert="horz" wrap="square" lIns="0" tIns="12700" rIns="0" bIns="0" rtlCol="0">
            <a:spAutoFit/>
          </a:bodyPr>
          <a:lstStyle/>
          <a:p>
            <a:pPr marL="12700" marR="5080">
              <a:lnSpc>
                <a:spcPct val="100000"/>
              </a:lnSpc>
              <a:spcBef>
                <a:spcPts val="100"/>
              </a:spcBef>
            </a:pPr>
            <a:r>
              <a:rPr lang="mn-MN" spc="-5" dirty="0">
                <a:latin typeface="Arial MT"/>
                <a:cs typeface="Arial MT"/>
              </a:rPr>
              <a:t>Илэрхий ойлголтуудыг тайлбарлах шаардлагагүй</a:t>
            </a:r>
            <a:endParaRPr lang="en-US" dirty="0">
              <a:latin typeface="Arial MT"/>
              <a:cs typeface="Arial MT"/>
            </a:endParaRPr>
          </a:p>
        </p:txBody>
      </p:sp>
      <p:sp>
        <p:nvSpPr>
          <p:cNvPr id="20" name="object 5">
            <a:extLst>
              <a:ext uri="{FF2B5EF4-FFF2-40B4-BE49-F238E27FC236}">
                <a16:creationId xmlns:a16="http://schemas.microsoft.com/office/drawing/2014/main" id="{7CF493DC-6122-4FC7-AB25-A57017E85635}"/>
              </a:ext>
            </a:extLst>
          </p:cNvPr>
          <p:cNvSpPr txBox="1"/>
          <p:nvPr/>
        </p:nvSpPr>
        <p:spPr>
          <a:xfrm>
            <a:off x="1461349" y="2956634"/>
            <a:ext cx="5652135" cy="1859483"/>
          </a:xfrm>
          <a:prstGeom prst="rect">
            <a:avLst/>
          </a:prstGeom>
        </p:spPr>
        <p:txBody>
          <a:bodyPr vert="horz" wrap="square" lIns="0" tIns="12700" rIns="0" bIns="0" rtlCol="0">
            <a:spAutoFit/>
          </a:bodyPr>
          <a:lstStyle/>
          <a:p>
            <a:pPr marL="12700" marR="5080">
              <a:lnSpc>
                <a:spcPct val="100000"/>
              </a:lnSpc>
              <a:spcBef>
                <a:spcPts val="1200"/>
              </a:spcBef>
            </a:pPr>
            <a:r>
              <a:rPr sz="2000" b="1" spc="-5" dirty="0">
                <a:latin typeface="Arial"/>
                <a:cs typeface="Arial"/>
              </a:rPr>
              <a:t>Library item:</a:t>
            </a:r>
            <a:r>
              <a:rPr lang="en-US" sz="2000" b="1" spc="-5" dirty="0">
                <a:latin typeface="Arial"/>
                <a:cs typeface="Arial"/>
              </a:rPr>
              <a:t> </a:t>
            </a:r>
            <a:r>
              <a:rPr lang="mn-MN" sz="2000" spc="-5" dirty="0">
                <a:latin typeface="Arial MT"/>
                <a:cs typeface="Arial MT"/>
              </a:rPr>
              <a:t>Номын сангаас авч болох индексжүүлсэн аливаа зүйл</a:t>
            </a:r>
            <a:endParaRPr sz="2000" dirty="0">
              <a:latin typeface="Arial MT"/>
              <a:cs typeface="Arial MT"/>
            </a:endParaRPr>
          </a:p>
          <a:p>
            <a:pPr marL="12700" marR="104775">
              <a:lnSpc>
                <a:spcPct val="100000"/>
              </a:lnSpc>
              <a:spcBef>
                <a:spcPts val="1200"/>
              </a:spcBef>
            </a:pPr>
            <a:r>
              <a:rPr sz="2000" b="1" spc="-5" dirty="0">
                <a:latin typeface="Arial"/>
                <a:cs typeface="Arial"/>
              </a:rPr>
              <a:t>Library member: </a:t>
            </a:r>
            <a:r>
              <a:rPr lang="mn-MN" sz="2000" spc="-5" dirty="0">
                <a:latin typeface="Arial MT"/>
                <a:cs typeface="Arial MT"/>
              </a:rPr>
              <a:t>Номын сангаас ном авах боломжтой хүн, </a:t>
            </a:r>
            <a:r>
              <a:rPr lang="en-US" sz="2000" spc="-5" dirty="0">
                <a:latin typeface="Arial MT"/>
                <a:cs typeface="Arial MT"/>
              </a:rPr>
              <a:t>ID </a:t>
            </a:r>
            <a:r>
              <a:rPr lang="mn-MN" sz="2000" spc="-5" dirty="0">
                <a:latin typeface="Arial MT"/>
                <a:cs typeface="Arial MT"/>
              </a:rPr>
              <a:t>дугаар бүхий карттай</a:t>
            </a:r>
            <a:endParaRPr lang="en-US" sz="2000" spc="-5" dirty="0">
              <a:latin typeface="Arial MT"/>
              <a:cs typeface="Arial MT"/>
            </a:endParaRPr>
          </a:p>
          <a:p>
            <a:pPr marL="12700" marR="104775">
              <a:lnSpc>
                <a:spcPct val="100000"/>
              </a:lnSpc>
              <a:spcBef>
                <a:spcPts val="1200"/>
              </a:spcBef>
            </a:pPr>
            <a:r>
              <a:rPr lang="en-US" sz="2000" b="1" spc="-5" dirty="0">
                <a:cs typeface="Arial"/>
              </a:rPr>
              <a:t>Book</a:t>
            </a:r>
            <a:endParaRPr sz="2000" dirty="0">
              <a:latin typeface="Arial MT"/>
              <a:cs typeface="Arial MT"/>
            </a:endParaRPr>
          </a:p>
        </p:txBody>
      </p:sp>
      <p:sp>
        <p:nvSpPr>
          <p:cNvPr id="22" name="ïṩḻïďè">
            <a:extLst>
              <a:ext uri="{FF2B5EF4-FFF2-40B4-BE49-F238E27FC236}">
                <a16:creationId xmlns:a16="http://schemas.microsoft.com/office/drawing/2014/main" id="{05CA0A58-3F3A-4C8F-9A6A-81BF321EEC32}"/>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3" name="ïṩḻïďè">
            <a:extLst>
              <a:ext uri="{FF2B5EF4-FFF2-40B4-BE49-F238E27FC236}">
                <a16:creationId xmlns:a16="http://schemas.microsoft.com/office/drawing/2014/main" id="{ADB41427-94F9-48DF-B4C4-10E5AA54EDF9}"/>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cxnSp>
        <p:nvCxnSpPr>
          <p:cNvPr id="3" name="Straight Arrow Connector 2">
            <a:extLst>
              <a:ext uri="{FF2B5EF4-FFF2-40B4-BE49-F238E27FC236}">
                <a16:creationId xmlns:a16="http://schemas.microsoft.com/office/drawing/2014/main" id="{66C0A329-1BB9-414A-B6BB-7AD2F551ED88}"/>
              </a:ext>
            </a:extLst>
          </p:cNvPr>
          <p:cNvCxnSpPr>
            <a:cxnSpLocks/>
          </p:cNvCxnSpPr>
          <p:nvPr/>
        </p:nvCxnSpPr>
        <p:spPr>
          <a:xfrm flipH="1">
            <a:off x="6535712" y="3177915"/>
            <a:ext cx="1259173" cy="104931"/>
          </a:xfrm>
          <a:prstGeom prst="straightConnector1">
            <a:avLst/>
          </a:prstGeom>
          <a:ln w="38100">
            <a:tailEnd type="triangle" w="lg" len="lg"/>
          </a:ln>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4B2FE847-1208-4BCA-B6DD-B597A7A37BBB}"/>
              </a:ext>
            </a:extLst>
          </p:cNvPr>
          <p:cNvCxnSpPr/>
          <p:nvPr/>
        </p:nvCxnSpPr>
        <p:spPr>
          <a:xfrm>
            <a:off x="6730584" y="4706911"/>
            <a:ext cx="1169232" cy="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564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11</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Визуал тэмдэглэгээ</a:t>
            </a:r>
            <a:r>
              <a:rPr lang="en-US" dirty="0">
                <a:solidFill>
                  <a:srgbClr val="00B050"/>
                </a:solidFill>
                <a:latin typeface="Segoe UI Light" panose="020B0502040204020203" pitchFamily="34" charset="0"/>
                <a:cs typeface="Segoe UI Light" panose="020B0502040204020203" pitchFamily="34" charset="0"/>
              </a:rPr>
              <a:t>: UML</a:t>
            </a:r>
            <a:endParaRPr lang="en-US" dirty="0">
              <a:solidFill>
                <a:srgbClr val="FF0000"/>
              </a:solidFill>
            </a:endParaRPr>
          </a:p>
        </p:txBody>
      </p:sp>
      <p:sp>
        <p:nvSpPr>
          <p:cNvPr id="43" name="object 11">
            <a:extLst>
              <a:ext uri="{FF2B5EF4-FFF2-40B4-BE49-F238E27FC236}">
                <a16:creationId xmlns:a16="http://schemas.microsoft.com/office/drawing/2014/main" id="{D4B94A34-2722-46DC-9A75-FCC79A0C9DC5}"/>
              </a:ext>
            </a:extLst>
          </p:cNvPr>
          <p:cNvSpPr txBox="1"/>
          <p:nvPr/>
        </p:nvSpPr>
        <p:spPr>
          <a:xfrm>
            <a:off x="669915" y="1892161"/>
            <a:ext cx="2056031" cy="2518638"/>
          </a:xfrm>
          <a:prstGeom prst="rect">
            <a:avLst/>
          </a:prstGeom>
        </p:spPr>
        <p:txBody>
          <a:bodyPr vert="horz" wrap="square" lIns="0" tIns="12700" rIns="0" bIns="0" rtlCol="0">
            <a:spAutoFit/>
          </a:bodyPr>
          <a:lstStyle/>
          <a:p>
            <a:pPr marL="12700">
              <a:lnSpc>
                <a:spcPct val="100000"/>
              </a:lnSpc>
              <a:spcBef>
                <a:spcPts val="100"/>
              </a:spcBef>
            </a:pPr>
            <a:r>
              <a:rPr lang="mn-MN" spc="-5" dirty="0">
                <a:latin typeface="Segoe UI" panose="020B0502040204020203" pitchFamily="34" charset="0"/>
                <a:cs typeface="Segoe UI" panose="020B0502040204020203" pitchFamily="34" charset="0"/>
              </a:rPr>
              <a:t>Бодит ойлголтын нэр</a:t>
            </a:r>
          </a:p>
          <a:p>
            <a:pPr marL="12700">
              <a:lnSpc>
                <a:spcPct val="100000"/>
              </a:lnSpc>
              <a:spcBef>
                <a:spcPts val="100"/>
              </a:spcBef>
            </a:pPr>
            <a:r>
              <a:rPr dirty="0">
                <a:latin typeface="Segoe UI" panose="020B0502040204020203" pitchFamily="34" charset="0"/>
                <a:cs typeface="Segoe UI" panose="020B0502040204020203" pitchFamily="34" charset="0"/>
              </a:rPr>
              <a:t>(not</a:t>
            </a:r>
            <a:r>
              <a:rPr spc="-40" dirty="0">
                <a:latin typeface="Segoe UI" panose="020B0502040204020203" pitchFamily="34" charset="0"/>
                <a:cs typeface="Segoe UI" panose="020B0502040204020203" pitchFamily="34" charset="0"/>
              </a:rPr>
              <a:t> </a:t>
            </a:r>
            <a:r>
              <a:rPr dirty="0">
                <a:latin typeface="Segoe UI" panose="020B0502040204020203" pitchFamily="34" charset="0"/>
                <a:cs typeface="Segoe UI" panose="020B0502040204020203" pitchFamily="34" charset="0"/>
              </a:rPr>
              <a:t>software</a:t>
            </a:r>
            <a:r>
              <a:rPr spc="-35" dirty="0">
                <a:latin typeface="Segoe UI" panose="020B0502040204020203" pitchFamily="34" charset="0"/>
                <a:cs typeface="Segoe UI" panose="020B0502040204020203" pitchFamily="34" charset="0"/>
              </a:rPr>
              <a:t> </a:t>
            </a:r>
            <a:r>
              <a:rPr dirty="0">
                <a:latin typeface="Segoe UI" panose="020B0502040204020203" pitchFamily="34" charset="0"/>
                <a:cs typeface="Segoe UI" panose="020B0502040204020203" pitchFamily="34" charset="0"/>
              </a:rPr>
              <a:t>class)</a:t>
            </a: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mn-MN" dirty="0">
              <a:latin typeface="Segoe UI" panose="020B0502040204020203" pitchFamily="34" charset="0"/>
              <a:cs typeface="Segoe UI" panose="020B0502040204020203" pitchFamily="34" charset="0"/>
            </a:endParaRPr>
          </a:p>
          <a:p>
            <a:pPr>
              <a:lnSpc>
                <a:spcPct val="100000"/>
              </a:lnSpc>
            </a:pPr>
            <a:r>
              <a:rPr lang="mn-MN" dirty="0">
                <a:latin typeface="Segoe UI" panose="020B0502040204020203" pitchFamily="34" charset="0"/>
                <a:cs typeface="Segoe UI" panose="020B0502040204020203" pitchFamily="34" charset="0"/>
              </a:rPr>
              <a:t>Ойлголтын талбарууд</a:t>
            </a:r>
            <a:endParaRPr dirty="0">
              <a:latin typeface="Segoe UI" panose="020B0502040204020203" pitchFamily="34" charset="0"/>
              <a:cs typeface="Segoe UI" panose="020B0502040204020203" pitchFamily="34" charset="0"/>
            </a:endParaRPr>
          </a:p>
        </p:txBody>
      </p:sp>
      <p:sp>
        <p:nvSpPr>
          <p:cNvPr id="48" name="object 16">
            <a:extLst>
              <a:ext uri="{FF2B5EF4-FFF2-40B4-BE49-F238E27FC236}">
                <a16:creationId xmlns:a16="http://schemas.microsoft.com/office/drawing/2014/main" id="{53A02FE6-BFDC-46A9-A719-E1F490392217}"/>
              </a:ext>
            </a:extLst>
          </p:cNvPr>
          <p:cNvSpPr txBox="1"/>
          <p:nvPr/>
        </p:nvSpPr>
        <p:spPr>
          <a:xfrm>
            <a:off x="4619876" y="5175419"/>
            <a:ext cx="2050746" cy="843821"/>
          </a:xfrm>
          <a:prstGeom prst="rect">
            <a:avLst/>
          </a:prstGeom>
        </p:spPr>
        <p:txBody>
          <a:bodyPr vert="horz" wrap="square" lIns="0" tIns="12700" rIns="0" bIns="0" rtlCol="0">
            <a:spAutoFit/>
          </a:bodyPr>
          <a:lstStyle/>
          <a:p>
            <a:pPr marL="12700" marR="5080" algn="ctr">
              <a:lnSpc>
                <a:spcPct val="100000"/>
              </a:lnSpc>
              <a:spcBef>
                <a:spcPts val="100"/>
              </a:spcBef>
            </a:pPr>
            <a:r>
              <a:rPr lang="mn-MN" spc="-5" dirty="0">
                <a:latin typeface="Segoe UI" panose="020B0502040204020203" pitchFamily="34" charset="0"/>
                <a:cs typeface="Segoe UI" panose="020B0502040204020203" pitchFamily="34" charset="0"/>
              </a:rPr>
              <a:t>Ойлголтууд хоорондын хамаарал</a:t>
            </a:r>
            <a:endParaRPr dirty="0">
              <a:latin typeface="Segoe UI" panose="020B0502040204020203" pitchFamily="34" charset="0"/>
              <a:cs typeface="Segoe UI" panose="020B0502040204020203" pitchFamily="34" charset="0"/>
            </a:endParaRPr>
          </a:p>
        </p:txBody>
      </p:sp>
      <p:sp>
        <p:nvSpPr>
          <p:cNvPr id="53" name="object 21">
            <a:extLst>
              <a:ext uri="{FF2B5EF4-FFF2-40B4-BE49-F238E27FC236}">
                <a16:creationId xmlns:a16="http://schemas.microsoft.com/office/drawing/2014/main" id="{E85E695F-582B-434B-B572-D3CE191C4644}"/>
              </a:ext>
            </a:extLst>
          </p:cNvPr>
          <p:cNvSpPr txBox="1"/>
          <p:nvPr/>
        </p:nvSpPr>
        <p:spPr>
          <a:xfrm>
            <a:off x="7746525" y="5380459"/>
            <a:ext cx="2549719" cy="566822"/>
          </a:xfrm>
          <a:prstGeom prst="rect">
            <a:avLst/>
          </a:prstGeom>
        </p:spPr>
        <p:txBody>
          <a:bodyPr vert="horz" wrap="square" lIns="0" tIns="12700" rIns="0" bIns="0" rtlCol="0">
            <a:spAutoFit/>
          </a:bodyPr>
          <a:lstStyle/>
          <a:p>
            <a:pPr marL="12700" marR="5080" algn="ctr">
              <a:lnSpc>
                <a:spcPct val="100000"/>
              </a:lnSpc>
              <a:spcBef>
                <a:spcPts val="100"/>
              </a:spcBef>
            </a:pPr>
            <a:r>
              <a:rPr lang="mn-MN" dirty="0">
                <a:latin typeface="Segoe UI" panose="020B0502040204020203" pitchFamily="34" charset="0"/>
                <a:cs typeface="Segoe UI" panose="020B0502040204020203" pitchFamily="34" charset="0"/>
              </a:rPr>
              <a:t>Хамаарлын “</a:t>
            </a:r>
            <a:r>
              <a:rPr lang="en-US" dirty="0">
                <a:latin typeface="Segoe UI" panose="020B0502040204020203" pitchFamily="34" charset="0"/>
                <a:cs typeface="Segoe UI" panose="020B0502040204020203" pitchFamily="34" charset="0"/>
              </a:rPr>
              <a:t>how many</a:t>
            </a:r>
            <a:r>
              <a:rPr lang="mn-MN"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mn-MN" dirty="0">
                <a:latin typeface="Segoe UI" panose="020B0502040204020203" pitchFamily="34" charset="0"/>
                <a:cs typeface="Segoe UI" panose="020B0502040204020203" pitchFamily="34" charset="0"/>
              </a:rPr>
              <a:t>утгыг илэрхийлнэ.</a:t>
            </a:r>
            <a:endParaRPr dirty="0">
              <a:latin typeface="Segoe UI" panose="020B0502040204020203" pitchFamily="34" charset="0"/>
              <a:cs typeface="Segoe UI" panose="020B0502040204020203" pitchFamily="34" charset="0"/>
            </a:endParaRPr>
          </a:p>
        </p:txBody>
      </p:sp>
      <p:sp>
        <p:nvSpPr>
          <p:cNvPr id="54" name="ïṩḻïďè">
            <a:extLst>
              <a:ext uri="{FF2B5EF4-FFF2-40B4-BE49-F238E27FC236}">
                <a16:creationId xmlns:a16="http://schemas.microsoft.com/office/drawing/2014/main" id="{4CC136E7-16D6-49CE-AF22-A13F735E30A7}"/>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55" name="ïṩḻïďè">
            <a:extLst>
              <a:ext uri="{FF2B5EF4-FFF2-40B4-BE49-F238E27FC236}">
                <a16:creationId xmlns:a16="http://schemas.microsoft.com/office/drawing/2014/main" id="{384D36B5-644A-409A-A116-6F3B6822EF1E}"/>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64" name="object 3">
            <a:extLst>
              <a:ext uri="{FF2B5EF4-FFF2-40B4-BE49-F238E27FC236}">
                <a16:creationId xmlns:a16="http://schemas.microsoft.com/office/drawing/2014/main" id="{A5ECDBC1-665A-4EB0-9BBF-3C4F40D36018}"/>
              </a:ext>
            </a:extLst>
          </p:cNvPr>
          <p:cNvSpPr txBox="1"/>
          <p:nvPr/>
        </p:nvSpPr>
        <p:spPr>
          <a:xfrm>
            <a:off x="3360423" y="2064612"/>
            <a:ext cx="2705588" cy="877837"/>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a:t>
            </a:r>
            <a:r>
              <a:rPr sz="1800" dirty="0">
                <a:latin typeface="Segoe UI" panose="020B0502040204020203" pitchFamily="34" charset="0"/>
                <a:cs typeface="Segoe UI" panose="020B0502040204020203" pitchFamily="34" charset="0"/>
              </a:rPr>
              <a:t>y</a:t>
            </a:r>
            <a:r>
              <a:rPr sz="1800" spc="-10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Account</a:t>
            </a:r>
            <a:endParaRPr sz="1800">
              <a:latin typeface="Segoe UI" panose="020B0502040204020203" pitchFamily="34" charset="0"/>
              <a:cs typeface="Segoe UI" panose="020B0502040204020203" pitchFamily="34" charset="0"/>
            </a:endParaRPr>
          </a:p>
        </p:txBody>
      </p:sp>
      <p:sp>
        <p:nvSpPr>
          <p:cNvPr id="65" name="object 4">
            <a:extLst>
              <a:ext uri="{FF2B5EF4-FFF2-40B4-BE49-F238E27FC236}">
                <a16:creationId xmlns:a16="http://schemas.microsoft.com/office/drawing/2014/main" id="{DC54ACFE-5D97-4DB9-A6C4-EC2678C53CA6}"/>
              </a:ext>
            </a:extLst>
          </p:cNvPr>
          <p:cNvSpPr txBox="1"/>
          <p:nvPr/>
        </p:nvSpPr>
        <p:spPr>
          <a:xfrm>
            <a:off x="3360423" y="2623135"/>
            <a:ext cx="2705588" cy="1972140"/>
          </a:xfrm>
          <a:prstGeom prst="rect">
            <a:avLst/>
          </a:prstGeom>
          <a:solidFill>
            <a:srgbClr val="EEEEEE"/>
          </a:solidFill>
          <a:ln w="9524">
            <a:solidFill>
              <a:srgbClr val="595959"/>
            </a:solidFill>
          </a:ln>
        </p:spPr>
        <p:txBody>
          <a:bodyPr vert="horz" wrap="square" lIns="0" tIns="74295" rIns="0" bIns="0" rtlCol="0">
            <a:noAutofit/>
          </a:bodyPr>
          <a:lstStyle/>
          <a:p>
            <a:pPr marL="85725" marR="1048385">
              <a:lnSpc>
                <a:spcPct val="100699"/>
              </a:lnSpc>
              <a:spcBef>
                <a:spcPts val="585"/>
              </a:spcBef>
            </a:pPr>
            <a:r>
              <a:rPr sz="1800" spc="-5" dirty="0">
                <a:latin typeface="Segoe UI" panose="020B0502040204020203" pitchFamily="34" charset="0"/>
                <a:cs typeface="Segoe UI" panose="020B0502040204020203" pitchFamily="34" charset="0"/>
              </a:rPr>
              <a:t>accountID  lateFees</a:t>
            </a:r>
            <a:endParaRPr sz="1800" dirty="0">
              <a:latin typeface="Segoe UI" panose="020B0502040204020203" pitchFamily="34" charset="0"/>
              <a:cs typeface="Segoe UI" panose="020B0502040204020203" pitchFamily="34" charset="0"/>
            </a:endParaRPr>
          </a:p>
        </p:txBody>
      </p:sp>
      <p:sp>
        <p:nvSpPr>
          <p:cNvPr id="66" name="object 14">
            <a:extLst>
              <a:ext uri="{FF2B5EF4-FFF2-40B4-BE49-F238E27FC236}">
                <a16:creationId xmlns:a16="http://schemas.microsoft.com/office/drawing/2014/main" id="{54FB8FCA-C99D-43DD-AF5A-4DB1C1F1E9D1}"/>
              </a:ext>
            </a:extLst>
          </p:cNvPr>
          <p:cNvSpPr txBox="1"/>
          <p:nvPr/>
        </p:nvSpPr>
        <p:spPr>
          <a:xfrm>
            <a:off x="8814895" y="2082372"/>
            <a:ext cx="2705588" cy="877837"/>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Book</a:t>
            </a:r>
            <a:endParaRPr sz="1800">
              <a:latin typeface="Segoe UI" panose="020B0502040204020203" pitchFamily="34" charset="0"/>
              <a:cs typeface="Segoe UI" panose="020B0502040204020203" pitchFamily="34" charset="0"/>
            </a:endParaRPr>
          </a:p>
        </p:txBody>
      </p:sp>
      <p:sp>
        <p:nvSpPr>
          <p:cNvPr id="67" name="object 15">
            <a:extLst>
              <a:ext uri="{FF2B5EF4-FFF2-40B4-BE49-F238E27FC236}">
                <a16:creationId xmlns:a16="http://schemas.microsoft.com/office/drawing/2014/main" id="{FD82C1AF-EF44-4D6A-97C6-34EAB0A77568}"/>
              </a:ext>
            </a:extLst>
          </p:cNvPr>
          <p:cNvSpPr txBox="1"/>
          <p:nvPr/>
        </p:nvSpPr>
        <p:spPr>
          <a:xfrm>
            <a:off x="8814895" y="2640895"/>
            <a:ext cx="2705588" cy="1972140"/>
          </a:xfrm>
          <a:prstGeom prst="rect">
            <a:avLst/>
          </a:prstGeom>
          <a:solidFill>
            <a:srgbClr val="EEEEEE"/>
          </a:solidFill>
          <a:ln w="9524">
            <a:solidFill>
              <a:srgbClr val="595959"/>
            </a:solidFill>
          </a:ln>
        </p:spPr>
        <p:txBody>
          <a:bodyPr vert="horz" wrap="square" lIns="0" tIns="74295" rIns="0" bIns="0" rtlCol="0">
            <a:noAutofit/>
          </a:bodyPr>
          <a:lstStyle/>
          <a:p>
            <a:pPr marL="85725" marR="1429385">
              <a:lnSpc>
                <a:spcPct val="100699"/>
              </a:lnSpc>
              <a:spcBef>
                <a:spcPts val="585"/>
              </a:spcBef>
            </a:pPr>
            <a:r>
              <a:rPr lang="en-US" sz="1800" spc="-5" dirty="0">
                <a:latin typeface="Segoe UI" panose="020B0502040204020203" pitchFamily="34" charset="0"/>
                <a:cs typeface="Segoe UI" panose="020B0502040204020203" pitchFamily="34" charset="0"/>
              </a:rPr>
              <a:t>t</a:t>
            </a:r>
            <a:r>
              <a:rPr sz="1800" spc="-5" dirty="0">
                <a:latin typeface="Segoe UI" panose="020B0502040204020203" pitchFamily="34" charset="0"/>
                <a:cs typeface="Segoe UI" panose="020B0502040204020203" pitchFamily="34" charset="0"/>
              </a:rPr>
              <a:t>itle</a:t>
            </a:r>
            <a:endParaRPr lang="en-US" sz="1800" spc="-5" dirty="0">
              <a:latin typeface="Segoe UI" panose="020B0502040204020203" pitchFamily="34" charset="0"/>
              <a:cs typeface="Segoe UI" panose="020B0502040204020203" pitchFamily="34" charset="0"/>
            </a:endParaRPr>
          </a:p>
          <a:p>
            <a:pPr marL="85725" marR="1429385">
              <a:lnSpc>
                <a:spcPct val="100699"/>
              </a:lnSpc>
              <a:spcBef>
                <a:spcPts val="585"/>
              </a:spcBef>
            </a:pPr>
            <a:r>
              <a:rPr sz="1800" spc="-5" dirty="0">
                <a:latin typeface="Segoe UI" panose="020B0502040204020203" pitchFamily="34" charset="0"/>
                <a:cs typeface="Segoe UI" panose="020B0502040204020203" pitchFamily="34" charset="0"/>
              </a:rPr>
              <a:t>author</a:t>
            </a:r>
            <a:endParaRPr sz="1800" dirty="0">
              <a:latin typeface="Segoe UI" panose="020B0502040204020203" pitchFamily="34" charset="0"/>
              <a:cs typeface="Segoe UI" panose="020B0502040204020203" pitchFamily="34" charset="0"/>
            </a:endParaRPr>
          </a:p>
        </p:txBody>
      </p:sp>
      <p:cxnSp>
        <p:nvCxnSpPr>
          <p:cNvPr id="3" name="Straight Connector 2">
            <a:extLst>
              <a:ext uri="{FF2B5EF4-FFF2-40B4-BE49-F238E27FC236}">
                <a16:creationId xmlns:a16="http://schemas.microsoft.com/office/drawing/2014/main" id="{E0BD6D30-9B07-4E1F-8C86-18C4A6582456}"/>
              </a:ext>
            </a:extLst>
          </p:cNvPr>
          <p:cNvCxnSpPr>
            <a:cxnSpLocks/>
          </p:cNvCxnSpPr>
          <p:nvPr/>
        </p:nvCxnSpPr>
        <p:spPr>
          <a:xfrm>
            <a:off x="6066011" y="3017399"/>
            <a:ext cx="2748884" cy="0"/>
          </a:xfrm>
          <a:prstGeom prst="line">
            <a:avLst/>
          </a:prstGeom>
          <a:ln w="76200"/>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F9372B72-832E-4AB5-A925-D65609937C6A}"/>
              </a:ext>
            </a:extLst>
          </p:cNvPr>
          <p:cNvCxnSpPr/>
          <p:nvPr/>
        </p:nvCxnSpPr>
        <p:spPr>
          <a:xfrm>
            <a:off x="2572722" y="2398426"/>
            <a:ext cx="635173" cy="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4124D07-1EDC-4C46-829D-129B32297445}"/>
              </a:ext>
            </a:extLst>
          </p:cNvPr>
          <p:cNvCxnSpPr>
            <a:cxnSpLocks/>
          </p:cNvCxnSpPr>
          <p:nvPr/>
        </p:nvCxnSpPr>
        <p:spPr>
          <a:xfrm flipV="1">
            <a:off x="2188564" y="3177916"/>
            <a:ext cx="1019331" cy="103432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B25AA916-5E0D-4FB5-9CB0-807A1392AC7F}"/>
              </a:ext>
            </a:extLst>
          </p:cNvPr>
          <p:cNvCxnSpPr>
            <a:cxnSpLocks/>
          </p:cNvCxnSpPr>
          <p:nvPr/>
        </p:nvCxnSpPr>
        <p:spPr>
          <a:xfrm flipV="1">
            <a:off x="6218539" y="3213923"/>
            <a:ext cx="1336504" cy="190800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7C3A467B-F23D-462D-BEB9-6D201E2F97C5}"/>
              </a:ext>
            </a:extLst>
          </p:cNvPr>
          <p:cNvCxnSpPr>
            <a:cxnSpLocks/>
          </p:cNvCxnSpPr>
          <p:nvPr/>
        </p:nvCxnSpPr>
        <p:spPr>
          <a:xfrm flipV="1">
            <a:off x="8591298" y="3366364"/>
            <a:ext cx="0" cy="1839315"/>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75" name="object 11">
            <a:extLst>
              <a:ext uri="{FF2B5EF4-FFF2-40B4-BE49-F238E27FC236}">
                <a16:creationId xmlns:a16="http://schemas.microsoft.com/office/drawing/2014/main" id="{8F2AB027-F00C-4F26-83A7-8C2ABE646208}"/>
              </a:ext>
            </a:extLst>
          </p:cNvPr>
          <p:cNvSpPr txBox="1"/>
          <p:nvPr/>
        </p:nvSpPr>
        <p:spPr>
          <a:xfrm>
            <a:off x="6172270" y="3121005"/>
            <a:ext cx="15586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latin typeface="Segoe UI" panose="020B0502040204020203" pitchFamily="34" charset="0"/>
                <a:cs typeface="Segoe UI" panose="020B0502040204020203" pitchFamily="34" charset="0"/>
              </a:rPr>
              <a:t>1</a:t>
            </a:r>
            <a:endParaRPr sz="2000" dirty="0">
              <a:latin typeface="Segoe UI" panose="020B0502040204020203" pitchFamily="34" charset="0"/>
              <a:cs typeface="Segoe UI" panose="020B0502040204020203" pitchFamily="34" charset="0"/>
            </a:endParaRPr>
          </a:p>
        </p:txBody>
      </p:sp>
      <p:sp>
        <p:nvSpPr>
          <p:cNvPr id="76" name="object 11">
            <a:extLst>
              <a:ext uri="{FF2B5EF4-FFF2-40B4-BE49-F238E27FC236}">
                <a16:creationId xmlns:a16="http://schemas.microsoft.com/office/drawing/2014/main" id="{632FF5C5-4CA4-4DC7-AD18-E57F207FEA07}"/>
              </a:ext>
            </a:extLst>
          </p:cNvPr>
          <p:cNvSpPr txBox="1"/>
          <p:nvPr/>
        </p:nvSpPr>
        <p:spPr>
          <a:xfrm>
            <a:off x="8532667" y="3106016"/>
            <a:ext cx="15586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latin typeface="Segoe UI" panose="020B0502040204020203" pitchFamily="34" charset="0"/>
                <a:cs typeface="Segoe UI" panose="020B0502040204020203" pitchFamily="34" charset="0"/>
              </a:rPr>
              <a:t>*</a:t>
            </a:r>
            <a:endParaRPr sz="2000" dirty="0">
              <a:latin typeface="Segoe UI" panose="020B0502040204020203" pitchFamily="34" charset="0"/>
              <a:cs typeface="Segoe UI" panose="020B0502040204020203" pitchFamily="34" charset="0"/>
            </a:endParaRPr>
          </a:p>
        </p:txBody>
      </p:sp>
      <p:sp>
        <p:nvSpPr>
          <p:cNvPr id="79" name="object 11">
            <a:extLst>
              <a:ext uri="{FF2B5EF4-FFF2-40B4-BE49-F238E27FC236}">
                <a16:creationId xmlns:a16="http://schemas.microsoft.com/office/drawing/2014/main" id="{7A6AAAA0-1A87-441E-81D6-27ACACC8D98D}"/>
              </a:ext>
            </a:extLst>
          </p:cNvPr>
          <p:cNvSpPr txBox="1"/>
          <p:nvPr/>
        </p:nvSpPr>
        <p:spPr>
          <a:xfrm>
            <a:off x="6289607" y="2606328"/>
            <a:ext cx="2320992"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5" dirty="0">
                <a:latin typeface="Segoe UI" panose="020B0502040204020203" pitchFamily="34" charset="0"/>
                <a:cs typeface="Segoe UI" panose="020B0502040204020203" pitchFamily="34" charset="0"/>
              </a:rPr>
              <a:t>borrow</a:t>
            </a:r>
            <a:endParaRPr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4641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12</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97443" y="444279"/>
            <a:ext cx="762304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Хамаарлыг унших</a:t>
            </a:r>
            <a:endParaRPr lang="en-US" dirty="0">
              <a:solidFill>
                <a:srgbClr val="FF0000"/>
              </a:solidFill>
            </a:endParaRPr>
          </a:p>
        </p:txBody>
      </p:sp>
      <p:sp>
        <p:nvSpPr>
          <p:cNvPr id="26" name="object 4">
            <a:extLst>
              <a:ext uri="{FF2B5EF4-FFF2-40B4-BE49-F238E27FC236}">
                <a16:creationId xmlns:a16="http://schemas.microsoft.com/office/drawing/2014/main" id="{AAED6B35-2D95-4846-AFDE-92D95AFCA3F4}"/>
              </a:ext>
            </a:extLst>
          </p:cNvPr>
          <p:cNvSpPr/>
          <p:nvPr/>
        </p:nvSpPr>
        <p:spPr>
          <a:xfrm>
            <a:off x="989351" y="1591626"/>
            <a:ext cx="10193311" cy="739140"/>
          </a:xfrm>
          <a:custGeom>
            <a:avLst/>
            <a:gdLst/>
            <a:ahLst/>
            <a:cxnLst/>
            <a:rect l="l" t="t" r="r" b="b"/>
            <a:pathLst>
              <a:path w="7543165" h="739139">
                <a:moveTo>
                  <a:pt x="0" y="184649"/>
                </a:moveTo>
                <a:lnTo>
                  <a:pt x="7173299" y="184649"/>
                </a:lnTo>
                <a:lnTo>
                  <a:pt x="7173299" y="0"/>
                </a:lnTo>
                <a:lnTo>
                  <a:pt x="7542599" y="369299"/>
                </a:lnTo>
                <a:lnTo>
                  <a:pt x="7173299" y="738599"/>
                </a:lnTo>
                <a:lnTo>
                  <a:pt x="7173299" y="553949"/>
                </a:lnTo>
                <a:lnTo>
                  <a:pt x="0" y="553949"/>
                </a:lnTo>
                <a:lnTo>
                  <a:pt x="0" y="184649"/>
                </a:lnTo>
                <a:close/>
              </a:path>
            </a:pathLst>
          </a:custGeom>
          <a:ln w="9524">
            <a:solidFill>
              <a:srgbClr val="595959"/>
            </a:solidFill>
          </a:ln>
        </p:spPr>
        <p:txBody>
          <a:bodyPr wrap="square" lIns="0" tIns="0" rIns="0" bIns="0" rtlCol="0"/>
          <a:lstStyle/>
          <a:p>
            <a:endParaRPr sz="2000">
              <a:latin typeface="Segoe UI" panose="020B0502040204020203" pitchFamily="34" charset="0"/>
              <a:cs typeface="Segoe UI" panose="020B0502040204020203" pitchFamily="34" charset="0"/>
            </a:endParaRPr>
          </a:p>
        </p:txBody>
      </p:sp>
      <p:sp>
        <p:nvSpPr>
          <p:cNvPr id="27" name="object 5">
            <a:extLst>
              <a:ext uri="{FF2B5EF4-FFF2-40B4-BE49-F238E27FC236}">
                <a16:creationId xmlns:a16="http://schemas.microsoft.com/office/drawing/2014/main" id="{75FC41D9-648B-4DAE-B869-42422D681E97}"/>
              </a:ext>
            </a:extLst>
          </p:cNvPr>
          <p:cNvSpPr txBox="1"/>
          <p:nvPr/>
        </p:nvSpPr>
        <p:spPr>
          <a:xfrm>
            <a:off x="989351" y="1798868"/>
            <a:ext cx="9713626" cy="320601"/>
          </a:xfrm>
          <a:prstGeom prst="rect">
            <a:avLst/>
          </a:prstGeom>
        </p:spPr>
        <p:txBody>
          <a:bodyPr vert="horz" wrap="square" lIns="0" tIns="12700" rIns="0" bIns="0" rtlCol="0">
            <a:spAutoFit/>
          </a:bodyPr>
          <a:lstStyle/>
          <a:p>
            <a:pPr marL="12700" algn="ctr">
              <a:lnSpc>
                <a:spcPct val="100000"/>
              </a:lnSpc>
              <a:spcBef>
                <a:spcPts val="100"/>
              </a:spcBef>
            </a:pPr>
            <a:r>
              <a:rPr lang="mn-MN" sz="2000" spc="-5" dirty="0">
                <a:latin typeface="Segoe UI" panose="020B0502040204020203" pitchFamily="34" charset="0"/>
                <a:cs typeface="Segoe UI" panose="020B0502040204020203" pitchFamily="34" charset="0"/>
              </a:rPr>
              <a:t>Нэг </a:t>
            </a:r>
            <a:r>
              <a:rPr sz="2000" b="1" spc="-5" dirty="0">
                <a:latin typeface="Segoe UI" panose="020B0502040204020203" pitchFamily="34" charset="0"/>
                <a:cs typeface="Segoe UI" panose="020B0502040204020203" pitchFamily="34" charset="0"/>
              </a:rPr>
              <a:t>library</a:t>
            </a:r>
            <a:r>
              <a:rPr sz="2000" b="1" spc="-15" dirty="0">
                <a:latin typeface="Segoe UI" panose="020B0502040204020203" pitchFamily="34" charset="0"/>
                <a:cs typeface="Segoe UI" panose="020B0502040204020203" pitchFamily="34" charset="0"/>
              </a:rPr>
              <a:t> </a:t>
            </a:r>
            <a:r>
              <a:rPr sz="2000" b="1" spc="-5" dirty="0">
                <a:latin typeface="Segoe UI" panose="020B0502040204020203" pitchFamily="34" charset="0"/>
                <a:cs typeface="Segoe UI" panose="020B0502040204020203" pitchFamily="34" charset="0"/>
              </a:rPr>
              <a:t>account</a:t>
            </a:r>
            <a:r>
              <a:rPr sz="2000" b="1" spc="15" dirty="0">
                <a:latin typeface="Segoe UI" panose="020B0502040204020203" pitchFamily="34" charset="0"/>
                <a:cs typeface="Segoe UI" panose="020B0502040204020203" pitchFamily="34" charset="0"/>
              </a:rPr>
              <a:t> </a:t>
            </a:r>
            <a:r>
              <a:rPr lang="mn-MN" sz="2000" i="1" dirty="0">
                <a:solidFill>
                  <a:srgbClr val="980000"/>
                </a:solidFill>
                <a:latin typeface="Segoe UI" panose="020B0502040204020203" pitchFamily="34" charset="0"/>
                <a:cs typeface="Segoe UI" panose="020B0502040204020203" pitchFamily="34" charset="0"/>
              </a:rPr>
              <a:t>олон </a:t>
            </a:r>
            <a:r>
              <a:rPr lang="en-US" sz="2000" b="1" spc="-5" dirty="0">
                <a:latin typeface="Segoe UI" panose="020B0502040204020203" pitchFamily="34" charset="0"/>
                <a:cs typeface="Segoe UI" panose="020B0502040204020203" pitchFamily="34" charset="0"/>
              </a:rPr>
              <a:t>book</a:t>
            </a:r>
            <a:r>
              <a:rPr lang="mn-MN" sz="2000" spc="-5" dirty="0">
                <a:latin typeface="Segoe UI" panose="020B0502040204020203" pitchFamily="34" charset="0"/>
                <a:cs typeface="Segoe UI" panose="020B0502040204020203" pitchFamily="34" charset="0"/>
              </a:rPr>
              <a:t>-ыг </a:t>
            </a:r>
            <a:r>
              <a:rPr lang="en-US" sz="2000" b="1" spc="-5" dirty="0">
                <a:latin typeface="Segoe UI" panose="020B0502040204020203" pitchFamily="34" charset="0"/>
                <a:cs typeface="Segoe UI" panose="020B0502040204020203" pitchFamily="34" charset="0"/>
              </a:rPr>
              <a:t>borrow</a:t>
            </a:r>
            <a:r>
              <a:rPr lang="mn-MN" sz="2000" b="1" spc="-5" dirty="0">
                <a:latin typeface="Segoe UI" panose="020B0502040204020203" pitchFamily="34" charset="0"/>
                <a:cs typeface="Segoe UI" panose="020B0502040204020203" pitchFamily="34" charset="0"/>
              </a:rPr>
              <a:t> </a:t>
            </a:r>
            <a:r>
              <a:rPr lang="mn-MN" sz="2000" spc="-5" dirty="0">
                <a:latin typeface="Segoe UI" panose="020B0502040204020203" pitchFamily="34" charset="0"/>
                <a:cs typeface="Segoe UI" panose="020B0502040204020203" pitchFamily="34" charset="0"/>
              </a:rPr>
              <a:t>хийнэ</a:t>
            </a:r>
            <a:endParaRPr sz="2000" b="1" dirty="0">
              <a:latin typeface="Segoe UI" panose="020B0502040204020203" pitchFamily="34" charset="0"/>
              <a:cs typeface="Segoe UI" panose="020B0502040204020203" pitchFamily="34" charset="0"/>
            </a:endParaRPr>
          </a:p>
        </p:txBody>
      </p:sp>
      <p:sp>
        <p:nvSpPr>
          <p:cNvPr id="28" name="object 6">
            <a:extLst>
              <a:ext uri="{FF2B5EF4-FFF2-40B4-BE49-F238E27FC236}">
                <a16:creationId xmlns:a16="http://schemas.microsoft.com/office/drawing/2014/main" id="{1337DAC6-C26D-4DCF-A043-A211FBBBD79B}"/>
              </a:ext>
            </a:extLst>
          </p:cNvPr>
          <p:cNvSpPr/>
          <p:nvPr/>
        </p:nvSpPr>
        <p:spPr>
          <a:xfrm>
            <a:off x="989351" y="5429315"/>
            <a:ext cx="10193311" cy="739140"/>
          </a:xfrm>
          <a:custGeom>
            <a:avLst/>
            <a:gdLst/>
            <a:ahLst/>
            <a:cxnLst/>
            <a:rect l="l" t="t" r="r" b="b"/>
            <a:pathLst>
              <a:path w="7543165" h="739139">
                <a:moveTo>
                  <a:pt x="7542599" y="184649"/>
                </a:moveTo>
                <a:lnTo>
                  <a:pt x="369299" y="184649"/>
                </a:lnTo>
                <a:lnTo>
                  <a:pt x="369299" y="0"/>
                </a:lnTo>
                <a:lnTo>
                  <a:pt x="0" y="369299"/>
                </a:lnTo>
                <a:lnTo>
                  <a:pt x="369299" y="738599"/>
                </a:lnTo>
                <a:lnTo>
                  <a:pt x="369299" y="553949"/>
                </a:lnTo>
                <a:lnTo>
                  <a:pt x="7542599" y="553949"/>
                </a:lnTo>
                <a:lnTo>
                  <a:pt x="7542599" y="184649"/>
                </a:lnTo>
                <a:close/>
              </a:path>
            </a:pathLst>
          </a:custGeom>
          <a:ln w="9524">
            <a:solidFill>
              <a:srgbClr val="595959"/>
            </a:solidFill>
          </a:ln>
        </p:spPr>
        <p:txBody>
          <a:bodyPr wrap="square" lIns="0" tIns="0" rIns="0" bIns="0" rtlCol="0"/>
          <a:lstStyle/>
          <a:p>
            <a:endParaRPr sz="2000">
              <a:latin typeface="Segoe UI" panose="020B0502040204020203" pitchFamily="34" charset="0"/>
              <a:cs typeface="Segoe UI" panose="020B0502040204020203" pitchFamily="34" charset="0"/>
            </a:endParaRPr>
          </a:p>
        </p:txBody>
      </p:sp>
      <p:sp>
        <p:nvSpPr>
          <p:cNvPr id="29" name="object 7">
            <a:extLst>
              <a:ext uri="{FF2B5EF4-FFF2-40B4-BE49-F238E27FC236}">
                <a16:creationId xmlns:a16="http://schemas.microsoft.com/office/drawing/2014/main" id="{0DAB2208-E9BE-4AA4-B826-A5829262C126}"/>
              </a:ext>
            </a:extLst>
          </p:cNvPr>
          <p:cNvSpPr txBox="1"/>
          <p:nvPr/>
        </p:nvSpPr>
        <p:spPr>
          <a:xfrm>
            <a:off x="1499016" y="5646432"/>
            <a:ext cx="9683646" cy="324240"/>
          </a:xfrm>
          <a:prstGeom prst="rect">
            <a:avLst/>
          </a:prstGeom>
        </p:spPr>
        <p:txBody>
          <a:bodyPr vert="horz" wrap="square" lIns="0" tIns="12700" rIns="0" bIns="0" rtlCol="0">
            <a:spAutoFit/>
          </a:bodyPr>
          <a:lstStyle/>
          <a:p>
            <a:pPr marL="12700" algn="ctr">
              <a:lnSpc>
                <a:spcPct val="100000"/>
              </a:lnSpc>
              <a:spcBef>
                <a:spcPts val="100"/>
              </a:spcBef>
            </a:pPr>
            <a:r>
              <a:rPr lang="mn-MN" sz="2000" spc="-5" dirty="0">
                <a:latin typeface="Segoe UI" panose="020B0502040204020203" pitchFamily="34" charset="0"/>
                <a:cs typeface="Segoe UI" panose="020B0502040204020203" pitchFamily="34" charset="0"/>
              </a:rPr>
              <a:t>Нэг </a:t>
            </a:r>
            <a:r>
              <a:rPr lang="en-US" sz="2000" b="1" spc="-5" dirty="0">
                <a:latin typeface="Segoe UI" panose="020B0502040204020203" pitchFamily="34" charset="0"/>
                <a:cs typeface="Segoe UI" panose="020B0502040204020203" pitchFamily="34" charset="0"/>
              </a:rPr>
              <a:t>book</a:t>
            </a:r>
            <a:r>
              <a:rPr sz="2000" b="1" spc="-5" dirty="0">
                <a:latin typeface="Segoe UI" panose="020B0502040204020203" pitchFamily="34" charset="0"/>
                <a:cs typeface="Segoe UI" panose="020B0502040204020203" pitchFamily="34" charset="0"/>
              </a:rPr>
              <a:t> </a:t>
            </a:r>
            <a:r>
              <a:rPr lang="mn-MN" sz="2000" i="1" spc="-5" dirty="0">
                <a:solidFill>
                  <a:srgbClr val="37761C"/>
                </a:solidFill>
                <a:latin typeface="Segoe UI" panose="020B0502040204020203" pitchFamily="34" charset="0"/>
                <a:cs typeface="Segoe UI" panose="020B0502040204020203" pitchFamily="34" charset="0"/>
              </a:rPr>
              <a:t>нэг </a:t>
            </a:r>
            <a:r>
              <a:rPr sz="2000" b="1" spc="-5" dirty="0">
                <a:latin typeface="Segoe UI" panose="020B0502040204020203" pitchFamily="34" charset="0"/>
                <a:cs typeface="Segoe UI" panose="020B0502040204020203" pitchFamily="34" charset="0"/>
              </a:rPr>
              <a:t>library</a:t>
            </a:r>
            <a:r>
              <a:rPr sz="2000" b="1" spc="-15" dirty="0">
                <a:latin typeface="Segoe UI" panose="020B0502040204020203" pitchFamily="34" charset="0"/>
                <a:cs typeface="Segoe UI" panose="020B0502040204020203" pitchFamily="34" charset="0"/>
              </a:rPr>
              <a:t> </a:t>
            </a:r>
            <a:r>
              <a:rPr sz="2000" b="1" spc="-5" dirty="0">
                <a:latin typeface="Segoe UI" panose="020B0502040204020203" pitchFamily="34" charset="0"/>
                <a:cs typeface="Segoe UI" panose="020B0502040204020203" pitchFamily="34" charset="0"/>
              </a:rPr>
              <a:t>account</a:t>
            </a:r>
            <a:r>
              <a:rPr lang="en-US" sz="2000" spc="-5" dirty="0">
                <a:latin typeface="Segoe UI" panose="020B0502040204020203" pitchFamily="34" charset="0"/>
                <a:cs typeface="Segoe UI" panose="020B0502040204020203" pitchFamily="34" charset="0"/>
              </a:rPr>
              <a:t>-</a:t>
            </a:r>
            <a:r>
              <a:rPr lang="mn-MN" sz="2000" spc="-5" dirty="0">
                <a:latin typeface="Segoe UI" panose="020B0502040204020203" pitchFamily="34" charset="0"/>
                <a:cs typeface="Segoe UI" panose="020B0502040204020203" pitchFamily="34" charset="0"/>
              </a:rPr>
              <a:t>аар</a:t>
            </a:r>
            <a:r>
              <a:rPr lang="mn-MN" sz="2000" b="1" spc="-5" dirty="0">
                <a:latin typeface="Segoe UI" panose="020B0502040204020203" pitchFamily="34" charset="0"/>
                <a:cs typeface="Segoe UI" panose="020B0502040204020203" pitchFamily="34" charset="0"/>
              </a:rPr>
              <a:t> </a:t>
            </a:r>
            <a:r>
              <a:rPr lang="en-US" sz="2000" b="1" spc="-5" dirty="0">
                <a:latin typeface="Segoe UI" panose="020B0502040204020203" pitchFamily="34" charset="0"/>
                <a:cs typeface="Segoe UI" panose="020B0502040204020203" pitchFamily="34" charset="0"/>
              </a:rPr>
              <a:t>borrow </a:t>
            </a:r>
            <a:r>
              <a:rPr lang="mn-MN" sz="2000" spc="-5" dirty="0">
                <a:latin typeface="Segoe UI" panose="020B0502040204020203" pitchFamily="34" charset="0"/>
                <a:cs typeface="Segoe UI" panose="020B0502040204020203" pitchFamily="34" charset="0"/>
              </a:rPr>
              <a:t>хийгдэнэ </a:t>
            </a:r>
            <a:r>
              <a:rPr lang="en-US" sz="2000" spc="-5" dirty="0">
                <a:latin typeface="Segoe UI" panose="020B0502040204020203" pitchFamily="34" charset="0"/>
                <a:cs typeface="Segoe UI" panose="020B0502040204020203" pitchFamily="34" charset="0"/>
              </a:rPr>
              <a:t>(</a:t>
            </a:r>
            <a:r>
              <a:rPr lang="en-US" sz="2000" b="1" spc="-5" dirty="0">
                <a:latin typeface="Segoe UI" panose="020B0502040204020203" pitchFamily="34" charset="0"/>
                <a:cs typeface="Segoe UI" panose="020B0502040204020203" pitchFamily="34" charset="0"/>
              </a:rPr>
              <a:t>borrowed-by</a:t>
            </a:r>
            <a:r>
              <a:rPr lang="en-US" sz="2000" spc="-5" dirty="0">
                <a:latin typeface="Segoe UI" panose="020B0502040204020203" pitchFamily="34" charset="0"/>
                <a:cs typeface="Segoe UI" panose="020B0502040204020203" pitchFamily="34" charset="0"/>
              </a:rPr>
              <a:t>)</a:t>
            </a:r>
            <a:r>
              <a:rPr lang="en-US" sz="2000" b="1" spc="-5" dirty="0">
                <a:latin typeface="Segoe UI" panose="020B0502040204020203" pitchFamily="34" charset="0"/>
                <a:cs typeface="Segoe UI" panose="020B0502040204020203" pitchFamily="34" charset="0"/>
              </a:rPr>
              <a:t> </a:t>
            </a:r>
            <a:endParaRPr sz="2000" dirty="0">
              <a:latin typeface="Segoe UI" panose="020B0502040204020203" pitchFamily="34" charset="0"/>
              <a:cs typeface="Segoe UI" panose="020B0502040204020203" pitchFamily="34" charset="0"/>
            </a:endParaRPr>
          </a:p>
        </p:txBody>
      </p:sp>
      <p:sp>
        <p:nvSpPr>
          <p:cNvPr id="30" name="ïṩḻïďè">
            <a:extLst>
              <a:ext uri="{FF2B5EF4-FFF2-40B4-BE49-F238E27FC236}">
                <a16:creationId xmlns:a16="http://schemas.microsoft.com/office/drawing/2014/main" id="{CA500B24-4571-43E7-A6CF-5CF6AA8B1D9A}"/>
              </a:ext>
            </a:extLst>
          </p:cNvPr>
          <p:cNvSpPr/>
          <p:nvPr/>
        </p:nvSpPr>
        <p:spPr bwMode="auto">
          <a:xfrm>
            <a:off x="2572722" y="444279"/>
            <a:ext cx="1324721"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a:t>
            </a:r>
          </a:p>
        </p:txBody>
      </p:sp>
      <p:sp>
        <p:nvSpPr>
          <p:cNvPr id="31" name="ïṩḻïďè">
            <a:extLst>
              <a:ext uri="{FF2B5EF4-FFF2-40B4-BE49-F238E27FC236}">
                <a16:creationId xmlns:a16="http://schemas.microsoft.com/office/drawing/2014/main" id="{8B5C54DF-190B-4090-A452-C1325063A530}"/>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32" name="object 3">
            <a:extLst>
              <a:ext uri="{FF2B5EF4-FFF2-40B4-BE49-F238E27FC236}">
                <a16:creationId xmlns:a16="http://schemas.microsoft.com/office/drawing/2014/main" id="{DA23400E-A821-4EB5-B54B-D62D9740EE41}"/>
              </a:ext>
            </a:extLst>
          </p:cNvPr>
          <p:cNvSpPr txBox="1"/>
          <p:nvPr/>
        </p:nvSpPr>
        <p:spPr>
          <a:xfrm>
            <a:off x="1996318" y="2643785"/>
            <a:ext cx="2705588" cy="877837"/>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a:t>
            </a:r>
            <a:r>
              <a:rPr sz="1800" dirty="0">
                <a:latin typeface="Segoe UI" panose="020B0502040204020203" pitchFamily="34" charset="0"/>
                <a:cs typeface="Segoe UI" panose="020B0502040204020203" pitchFamily="34" charset="0"/>
              </a:rPr>
              <a:t>y</a:t>
            </a:r>
            <a:r>
              <a:rPr sz="1800" spc="-10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Account</a:t>
            </a:r>
            <a:endParaRPr sz="1800">
              <a:latin typeface="Segoe UI" panose="020B0502040204020203" pitchFamily="34" charset="0"/>
              <a:cs typeface="Segoe UI" panose="020B0502040204020203" pitchFamily="34" charset="0"/>
            </a:endParaRPr>
          </a:p>
        </p:txBody>
      </p:sp>
      <p:sp>
        <p:nvSpPr>
          <p:cNvPr id="33" name="object 4">
            <a:extLst>
              <a:ext uri="{FF2B5EF4-FFF2-40B4-BE49-F238E27FC236}">
                <a16:creationId xmlns:a16="http://schemas.microsoft.com/office/drawing/2014/main" id="{C219539F-B2C1-4A70-A6E0-A7F2862E03B6}"/>
              </a:ext>
            </a:extLst>
          </p:cNvPr>
          <p:cNvSpPr txBox="1"/>
          <p:nvPr/>
        </p:nvSpPr>
        <p:spPr>
          <a:xfrm>
            <a:off x="1996318" y="3202308"/>
            <a:ext cx="2705588" cy="1972140"/>
          </a:xfrm>
          <a:prstGeom prst="rect">
            <a:avLst/>
          </a:prstGeom>
          <a:solidFill>
            <a:srgbClr val="EEEEEE"/>
          </a:solidFill>
          <a:ln w="9524">
            <a:solidFill>
              <a:srgbClr val="595959"/>
            </a:solidFill>
          </a:ln>
        </p:spPr>
        <p:txBody>
          <a:bodyPr vert="horz" wrap="square" lIns="0" tIns="74295" rIns="0" bIns="0" rtlCol="0">
            <a:noAutofit/>
          </a:bodyPr>
          <a:lstStyle/>
          <a:p>
            <a:pPr marL="85725" marR="1048385">
              <a:lnSpc>
                <a:spcPct val="100699"/>
              </a:lnSpc>
              <a:spcBef>
                <a:spcPts val="585"/>
              </a:spcBef>
            </a:pPr>
            <a:r>
              <a:rPr sz="1800" spc="-5" dirty="0">
                <a:latin typeface="Segoe UI" panose="020B0502040204020203" pitchFamily="34" charset="0"/>
                <a:cs typeface="Segoe UI" panose="020B0502040204020203" pitchFamily="34" charset="0"/>
              </a:rPr>
              <a:t>accountID  lateFees</a:t>
            </a:r>
            <a:endParaRPr sz="1800" dirty="0">
              <a:latin typeface="Segoe UI" panose="020B0502040204020203" pitchFamily="34" charset="0"/>
              <a:cs typeface="Segoe UI" panose="020B0502040204020203" pitchFamily="34" charset="0"/>
            </a:endParaRPr>
          </a:p>
        </p:txBody>
      </p:sp>
      <p:sp>
        <p:nvSpPr>
          <p:cNvPr id="34" name="object 14">
            <a:extLst>
              <a:ext uri="{FF2B5EF4-FFF2-40B4-BE49-F238E27FC236}">
                <a16:creationId xmlns:a16="http://schemas.microsoft.com/office/drawing/2014/main" id="{5A618FF1-C5B2-4A49-B96E-8703AED3053C}"/>
              </a:ext>
            </a:extLst>
          </p:cNvPr>
          <p:cNvSpPr txBox="1"/>
          <p:nvPr/>
        </p:nvSpPr>
        <p:spPr>
          <a:xfrm>
            <a:off x="7450790" y="2661545"/>
            <a:ext cx="2705588" cy="877837"/>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Book</a:t>
            </a:r>
            <a:endParaRPr sz="1800">
              <a:latin typeface="Segoe UI" panose="020B0502040204020203" pitchFamily="34" charset="0"/>
              <a:cs typeface="Segoe UI" panose="020B0502040204020203" pitchFamily="34" charset="0"/>
            </a:endParaRPr>
          </a:p>
        </p:txBody>
      </p:sp>
      <p:sp>
        <p:nvSpPr>
          <p:cNvPr id="54" name="object 15">
            <a:extLst>
              <a:ext uri="{FF2B5EF4-FFF2-40B4-BE49-F238E27FC236}">
                <a16:creationId xmlns:a16="http://schemas.microsoft.com/office/drawing/2014/main" id="{FF5CFAE9-1475-41DE-887E-37AB787148E1}"/>
              </a:ext>
            </a:extLst>
          </p:cNvPr>
          <p:cNvSpPr txBox="1"/>
          <p:nvPr/>
        </p:nvSpPr>
        <p:spPr>
          <a:xfrm>
            <a:off x="7450790" y="3220068"/>
            <a:ext cx="2705588" cy="1972140"/>
          </a:xfrm>
          <a:prstGeom prst="rect">
            <a:avLst/>
          </a:prstGeom>
          <a:solidFill>
            <a:srgbClr val="EEEEEE"/>
          </a:solidFill>
          <a:ln w="9524">
            <a:solidFill>
              <a:srgbClr val="595959"/>
            </a:solidFill>
          </a:ln>
        </p:spPr>
        <p:txBody>
          <a:bodyPr vert="horz" wrap="square" lIns="0" tIns="74295" rIns="0" bIns="0" rtlCol="0">
            <a:noAutofit/>
          </a:bodyPr>
          <a:lstStyle/>
          <a:p>
            <a:pPr marL="85725" marR="1429385">
              <a:lnSpc>
                <a:spcPct val="100699"/>
              </a:lnSpc>
              <a:spcBef>
                <a:spcPts val="585"/>
              </a:spcBef>
            </a:pPr>
            <a:r>
              <a:rPr lang="en-US" sz="1800" spc="-5" dirty="0">
                <a:latin typeface="Segoe UI" panose="020B0502040204020203" pitchFamily="34" charset="0"/>
                <a:cs typeface="Segoe UI" panose="020B0502040204020203" pitchFamily="34" charset="0"/>
              </a:rPr>
              <a:t>t</a:t>
            </a:r>
            <a:r>
              <a:rPr sz="1800" spc="-5" dirty="0">
                <a:latin typeface="Segoe UI" panose="020B0502040204020203" pitchFamily="34" charset="0"/>
                <a:cs typeface="Segoe UI" panose="020B0502040204020203" pitchFamily="34" charset="0"/>
              </a:rPr>
              <a:t>itle</a:t>
            </a:r>
            <a:endParaRPr lang="en-US" sz="1800" spc="-5" dirty="0">
              <a:latin typeface="Segoe UI" panose="020B0502040204020203" pitchFamily="34" charset="0"/>
              <a:cs typeface="Segoe UI" panose="020B0502040204020203" pitchFamily="34" charset="0"/>
            </a:endParaRPr>
          </a:p>
          <a:p>
            <a:pPr marL="85725" marR="1429385">
              <a:lnSpc>
                <a:spcPct val="100699"/>
              </a:lnSpc>
              <a:spcBef>
                <a:spcPts val="585"/>
              </a:spcBef>
            </a:pPr>
            <a:r>
              <a:rPr sz="1800" spc="-5" dirty="0">
                <a:latin typeface="Segoe UI" panose="020B0502040204020203" pitchFamily="34" charset="0"/>
                <a:cs typeface="Segoe UI" panose="020B0502040204020203" pitchFamily="34" charset="0"/>
              </a:rPr>
              <a:t>author</a:t>
            </a:r>
            <a:endParaRPr sz="1800" dirty="0">
              <a:latin typeface="Segoe UI" panose="020B0502040204020203" pitchFamily="34" charset="0"/>
              <a:cs typeface="Segoe UI" panose="020B0502040204020203" pitchFamily="34" charset="0"/>
            </a:endParaRPr>
          </a:p>
        </p:txBody>
      </p:sp>
      <p:cxnSp>
        <p:nvCxnSpPr>
          <p:cNvPr id="55" name="Straight Connector 54">
            <a:extLst>
              <a:ext uri="{FF2B5EF4-FFF2-40B4-BE49-F238E27FC236}">
                <a16:creationId xmlns:a16="http://schemas.microsoft.com/office/drawing/2014/main" id="{67710465-5D84-4A95-A139-41DF9BB9DDF2}"/>
              </a:ext>
            </a:extLst>
          </p:cNvPr>
          <p:cNvCxnSpPr>
            <a:cxnSpLocks/>
          </p:cNvCxnSpPr>
          <p:nvPr/>
        </p:nvCxnSpPr>
        <p:spPr>
          <a:xfrm>
            <a:off x="4701906" y="3596572"/>
            <a:ext cx="2748884" cy="0"/>
          </a:xfrm>
          <a:prstGeom prst="line">
            <a:avLst/>
          </a:prstGeom>
          <a:ln w="76200"/>
        </p:spPr>
        <p:style>
          <a:lnRef idx="3">
            <a:schemeClr val="dk1"/>
          </a:lnRef>
          <a:fillRef idx="0">
            <a:schemeClr val="dk1"/>
          </a:fillRef>
          <a:effectRef idx="2">
            <a:schemeClr val="dk1"/>
          </a:effectRef>
          <a:fontRef idx="minor">
            <a:schemeClr val="tx1"/>
          </a:fontRef>
        </p:style>
      </p:cxnSp>
      <p:sp>
        <p:nvSpPr>
          <p:cNvPr id="56" name="object 11">
            <a:extLst>
              <a:ext uri="{FF2B5EF4-FFF2-40B4-BE49-F238E27FC236}">
                <a16:creationId xmlns:a16="http://schemas.microsoft.com/office/drawing/2014/main" id="{1F4C873E-21B5-4E76-A22C-2CC4E6B1518C}"/>
              </a:ext>
            </a:extLst>
          </p:cNvPr>
          <p:cNvSpPr txBox="1"/>
          <p:nvPr/>
        </p:nvSpPr>
        <p:spPr>
          <a:xfrm>
            <a:off x="4808165" y="3700178"/>
            <a:ext cx="15586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latin typeface="Segoe UI" panose="020B0502040204020203" pitchFamily="34" charset="0"/>
                <a:cs typeface="Segoe UI" panose="020B0502040204020203" pitchFamily="34" charset="0"/>
              </a:rPr>
              <a:t>1</a:t>
            </a:r>
            <a:endParaRPr sz="2000" dirty="0">
              <a:latin typeface="Segoe UI" panose="020B0502040204020203" pitchFamily="34" charset="0"/>
              <a:cs typeface="Segoe UI" panose="020B0502040204020203" pitchFamily="34" charset="0"/>
            </a:endParaRPr>
          </a:p>
        </p:txBody>
      </p:sp>
      <p:sp>
        <p:nvSpPr>
          <p:cNvPr id="57" name="object 11">
            <a:extLst>
              <a:ext uri="{FF2B5EF4-FFF2-40B4-BE49-F238E27FC236}">
                <a16:creationId xmlns:a16="http://schemas.microsoft.com/office/drawing/2014/main" id="{351311CF-FA77-432F-8472-E1AF40596124}"/>
              </a:ext>
            </a:extLst>
          </p:cNvPr>
          <p:cNvSpPr txBox="1"/>
          <p:nvPr/>
        </p:nvSpPr>
        <p:spPr>
          <a:xfrm>
            <a:off x="7168562" y="3685189"/>
            <a:ext cx="155863" cy="320601"/>
          </a:xfrm>
          <a:prstGeom prst="rect">
            <a:avLst/>
          </a:prstGeom>
        </p:spPr>
        <p:txBody>
          <a:bodyPr vert="horz" wrap="square" lIns="0" tIns="12700" rIns="0" bIns="0" rtlCol="0">
            <a:spAutoFit/>
          </a:bodyPr>
          <a:lstStyle/>
          <a:p>
            <a:pPr marL="12700">
              <a:lnSpc>
                <a:spcPct val="100000"/>
              </a:lnSpc>
              <a:spcBef>
                <a:spcPts val="100"/>
              </a:spcBef>
            </a:pPr>
            <a:r>
              <a:rPr lang="en-US" sz="2000" spc="-5" dirty="0">
                <a:latin typeface="Segoe UI" panose="020B0502040204020203" pitchFamily="34" charset="0"/>
                <a:cs typeface="Segoe UI" panose="020B0502040204020203" pitchFamily="34" charset="0"/>
              </a:rPr>
              <a:t>*</a:t>
            </a:r>
            <a:endParaRPr sz="2000" dirty="0">
              <a:latin typeface="Segoe UI" panose="020B0502040204020203" pitchFamily="34" charset="0"/>
              <a:cs typeface="Segoe UI" panose="020B0502040204020203" pitchFamily="34" charset="0"/>
            </a:endParaRPr>
          </a:p>
        </p:txBody>
      </p:sp>
      <p:sp>
        <p:nvSpPr>
          <p:cNvPr id="58" name="object 11">
            <a:extLst>
              <a:ext uri="{FF2B5EF4-FFF2-40B4-BE49-F238E27FC236}">
                <a16:creationId xmlns:a16="http://schemas.microsoft.com/office/drawing/2014/main" id="{4B0DFF26-604A-4DFA-AADC-1A283761BF34}"/>
              </a:ext>
            </a:extLst>
          </p:cNvPr>
          <p:cNvSpPr txBox="1"/>
          <p:nvPr/>
        </p:nvSpPr>
        <p:spPr>
          <a:xfrm>
            <a:off x="4925502" y="3185501"/>
            <a:ext cx="2320992"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5" dirty="0">
                <a:latin typeface="Segoe UI" panose="020B0502040204020203" pitchFamily="34" charset="0"/>
                <a:cs typeface="Segoe UI" panose="020B0502040204020203" pitchFamily="34" charset="0"/>
              </a:rPr>
              <a:t>borrow</a:t>
            </a:r>
            <a:endParaRPr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0130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13</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97443" y="444279"/>
            <a:ext cx="762304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Ойлголт ба Аттрибутууд</a:t>
            </a:r>
            <a:endParaRPr lang="en-US" dirty="0">
              <a:solidFill>
                <a:srgbClr val="FF0000"/>
              </a:solidFill>
            </a:endParaRPr>
          </a:p>
        </p:txBody>
      </p:sp>
      <p:sp>
        <p:nvSpPr>
          <p:cNvPr id="30" name="ïṩḻïďè">
            <a:extLst>
              <a:ext uri="{FF2B5EF4-FFF2-40B4-BE49-F238E27FC236}">
                <a16:creationId xmlns:a16="http://schemas.microsoft.com/office/drawing/2014/main" id="{CA500B24-4571-43E7-A6CF-5CF6AA8B1D9A}"/>
              </a:ext>
            </a:extLst>
          </p:cNvPr>
          <p:cNvSpPr/>
          <p:nvPr/>
        </p:nvSpPr>
        <p:spPr bwMode="auto">
          <a:xfrm>
            <a:off x="2572722" y="444279"/>
            <a:ext cx="1324721"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a:t>
            </a:r>
          </a:p>
        </p:txBody>
      </p:sp>
      <p:sp>
        <p:nvSpPr>
          <p:cNvPr id="31" name="ïṩḻïďè">
            <a:extLst>
              <a:ext uri="{FF2B5EF4-FFF2-40B4-BE49-F238E27FC236}">
                <a16:creationId xmlns:a16="http://schemas.microsoft.com/office/drawing/2014/main" id="{8B5C54DF-190B-4090-A452-C1325063A530}"/>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96" name="object 3">
            <a:extLst>
              <a:ext uri="{FF2B5EF4-FFF2-40B4-BE49-F238E27FC236}">
                <a16:creationId xmlns:a16="http://schemas.microsoft.com/office/drawing/2014/main" id="{DB885C10-A0E7-4EA8-83DE-4178ACC83FAE}"/>
              </a:ext>
            </a:extLst>
          </p:cNvPr>
          <p:cNvSpPr txBox="1"/>
          <p:nvPr/>
        </p:nvSpPr>
        <p:spPr>
          <a:xfrm>
            <a:off x="670717" y="4647367"/>
            <a:ext cx="10850566" cy="972061"/>
          </a:xfrm>
          <a:prstGeom prst="rect">
            <a:avLst/>
          </a:prstGeom>
        </p:spPr>
        <p:txBody>
          <a:bodyPr vert="horz" wrap="square" lIns="0" tIns="12700" rIns="0" bIns="0" rtlCol="0">
            <a:spAutoFit/>
          </a:bodyPr>
          <a:lstStyle/>
          <a:p>
            <a:pPr marL="228589" indent="-228589" defTabSz="914354">
              <a:lnSpc>
                <a:spcPct val="90000"/>
              </a:lnSpc>
              <a:spcBef>
                <a:spcPts val="1000"/>
              </a:spcBef>
              <a:buFont typeface="Arial" panose="020B0604020202020204" pitchFamily="34" charset="0"/>
              <a:buChar char="•"/>
            </a:pPr>
            <a:r>
              <a:rPr lang="mn-MN" sz="2000" dirty="0">
                <a:latin typeface="Segoe UI" panose="020B0502040204020203" pitchFamily="34" charset="0"/>
                <a:cs typeface="Segoe UI" panose="020B0502040204020203" pitchFamily="34" charset="0"/>
              </a:rPr>
              <a:t>"Хэрэв </a:t>
            </a:r>
            <a:r>
              <a:rPr lang="en-US" sz="2000" dirty="0">
                <a:latin typeface="Segoe UI" panose="020B0502040204020203" pitchFamily="34" charset="0"/>
                <a:cs typeface="Segoe UI" panose="020B0502040204020203" pitchFamily="34" charset="0"/>
              </a:rPr>
              <a:t>X </a:t>
            </a:r>
            <a:r>
              <a:rPr lang="mn-MN" sz="2000" dirty="0">
                <a:latin typeface="Segoe UI" panose="020B0502040204020203" pitchFamily="34" charset="0"/>
                <a:cs typeface="Segoe UI" panose="020B0502040204020203" pitchFamily="34" charset="0"/>
              </a:rPr>
              <a:t>ойлголтын классыг бодит ойлголтын текст эсвэл тоо гэж үзэхгүй бол энэ нь аттрибут биш харин ойлголт байж болно."</a:t>
            </a:r>
          </a:p>
          <a:p>
            <a:pPr marL="228589" indent="-228589" defTabSz="914354">
              <a:lnSpc>
                <a:spcPct val="90000"/>
              </a:lnSpc>
              <a:spcBef>
                <a:spcPts val="1000"/>
              </a:spcBef>
              <a:buFont typeface="Arial" panose="020B0604020202020204" pitchFamily="34" charset="0"/>
              <a:buChar char="•"/>
            </a:pPr>
            <a:r>
              <a:rPr lang="mn-MN" sz="2000" dirty="0">
                <a:latin typeface="Segoe UI" panose="020B0502040204020203" pitchFamily="34" charset="0"/>
                <a:cs typeface="Segoe UI" panose="020B0502040204020203" pitchFamily="34" charset="0"/>
              </a:rPr>
              <a:t>Тэмдэглэл </a:t>
            </a:r>
            <a:r>
              <a:rPr lang="en-US" sz="2000" dirty="0">
                <a:latin typeface="Segoe UI" panose="020B0502040204020203" pitchFamily="34" charset="0"/>
                <a:cs typeface="Segoe UI" panose="020B0502040204020203" pitchFamily="34" charset="0"/>
              </a:rPr>
              <a:t>(annotations)</a:t>
            </a:r>
            <a:r>
              <a:rPr lang="mn-MN" sz="2000" dirty="0">
                <a:latin typeface="Segoe UI" panose="020B0502040204020203" pitchFamily="34" charset="0"/>
                <a:cs typeface="Segoe UI" panose="020B0502040204020203" pitchFamily="34" charset="0"/>
              </a:rPr>
              <a:t> төрлөөс зайлсхийх</a:t>
            </a:r>
            <a:endParaRPr sz="2000" dirty="0">
              <a:latin typeface="Segoe UI" panose="020B0502040204020203" pitchFamily="34" charset="0"/>
              <a:cs typeface="Segoe UI" panose="020B0502040204020203" pitchFamily="34" charset="0"/>
            </a:endParaRPr>
          </a:p>
        </p:txBody>
      </p:sp>
      <p:sp>
        <p:nvSpPr>
          <p:cNvPr id="97" name="object 4">
            <a:extLst>
              <a:ext uri="{FF2B5EF4-FFF2-40B4-BE49-F238E27FC236}">
                <a16:creationId xmlns:a16="http://schemas.microsoft.com/office/drawing/2014/main" id="{83C7536C-A9D0-47FC-A22D-885D52815740}"/>
              </a:ext>
            </a:extLst>
          </p:cNvPr>
          <p:cNvSpPr txBox="1"/>
          <p:nvPr/>
        </p:nvSpPr>
        <p:spPr>
          <a:xfrm>
            <a:off x="1659153" y="1883677"/>
            <a:ext cx="2171065" cy="558800"/>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a:t>
            </a:r>
            <a:r>
              <a:rPr sz="1800" dirty="0">
                <a:latin typeface="Segoe UI" panose="020B0502040204020203" pitchFamily="34" charset="0"/>
                <a:cs typeface="Segoe UI" panose="020B0502040204020203" pitchFamily="34" charset="0"/>
              </a:rPr>
              <a:t>y</a:t>
            </a:r>
            <a:r>
              <a:rPr sz="1800" spc="-10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Account</a:t>
            </a:r>
            <a:endParaRPr sz="1800">
              <a:latin typeface="Segoe UI" panose="020B0502040204020203" pitchFamily="34" charset="0"/>
              <a:cs typeface="Segoe UI" panose="020B0502040204020203" pitchFamily="34" charset="0"/>
            </a:endParaRPr>
          </a:p>
        </p:txBody>
      </p:sp>
      <p:sp>
        <p:nvSpPr>
          <p:cNvPr id="98" name="object 5">
            <a:extLst>
              <a:ext uri="{FF2B5EF4-FFF2-40B4-BE49-F238E27FC236}">
                <a16:creationId xmlns:a16="http://schemas.microsoft.com/office/drawing/2014/main" id="{8ECCA624-DA2C-4D28-A7C5-97C20D76BC0C}"/>
              </a:ext>
            </a:extLst>
          </p:cNvPr>
          <p:cNvSpPr txBox="1"/>
          <p:nvPr/>
        </p:nvSpPr>
        <p:spPr>
          <a:xfrm>
            <a:off x="1659153" y="2442199"/>
            <a:ext cx="2171065" cy="1255395"/>
          </a:xfrm>
          <a:prstGeom prst="rect">
            <a:avLst/>
          </a:prstGeom>
          <a:solidFill>
            <a:srgbClr val="EEEEEE"/>
          </a:solidFill>
          <a:ln w="9524">
            <a:solidFill>
              <a:srgbClr val="595959"/>
            </a:solidFill>
          </a:ln>
        </p:spPr>
        <p:txBody>
          <a:bodyPr vert="horz" wrap="square" lIns="0" tIns="74295" rIns="0" bIns="0" rtlCol="0">
            <a:noAutofit/>
          </a:bodyPr>
          <a:lstStyle/>
          <a:p>
            <a:pPr marL="85725" marR="488950">
              <a:lnSpc>
                <a:spcPct val="100699"/>
              </a:lnSpc>
              <a:spcBef>
                <a:spcPts val="585"/>
              </a:spcBef>
            </a:pPr>
            <a:r>
              <a:rPr sz="1800" spc="-5" dirty="0" err="1">
                <a:latin typeface="Segoe UI" panose="020B0502040204020203" pitchFamily="34" charset="0"/>
                <a:cs typeface="Segoe UI" panose="020B0502040204020203" pitchFamily="34" charset="0"/>
              </a:rPr>
              <a:t>accountID</a:t>
            </a:r>
            <a:r>
              <a:rPr sz="1800" spc="-5" dirty="0">
                <a:latin typeface="Segoe UI" panose="020B0502040204020203" pitchFamily="34" charset="0"/>
                <a:cs typeface="Segoe UI" panose="020B0502040204020203" pitchFamily="34" charset="0"/>
              </a:rPr>
              <a:t> </a:t>
            </a:r>
            <a:r>
              <a:rPr sz="1800" dirty="0">
                <a:latin typeface="Segoe UI" panose="020B0502040204020203" pitchFamily="34" charset="0"/>
                <a:cs typeface="Segoe UI" panose="020B0502040204020203" pitchFamily="34" charset="0"/>
              </a:rPr>
              <a:t> </a:t>
            </a:r>
            <a:r>
              <a:rPr sz="1800" spc="-5" dirty="0" err="1">
                <a:latin typeface="Segoe UI" panose="020B0502040204020203" pitchFamily="34" charset="0"/>
                <a:cs typeface="Segoe UI" panose="020B0502040204020203" pitchFamily="34" charset="0"/>
              </a:rPr>
              <a:t>lateFees</a:t>
            </a:r>
            <a:r>
              <a:rPr sz="1800" spc="-5" dirty="0">
                <a:latin typeface="Segoe UI" panose="020B0502040204020203" pitchFamily="34" charset="0"/>
                <a:cs typeface="Segoe UI" panose="020B0502040204020203" pitchFamily="34" charset="0"/>
              </a:rPr>
              <a: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borrowedBooks</a:t>
            </a:r>
            <a:endParaRPr sz="1800" dirty="0">
              <a:latin typeface="Segoe UI" panose="020B0502040204020203" pitchFamily="34" charset="0"/>
              <a:cs typeface="Segoe UI" panose="020B0502040204020203" pitchFamily="34" charset="0"/>
            </a:endParaRPr>
          </a:p>
        </p:txBody>
      </p:sp>
      <p:graphicFrame>
        <p:nvGraphicFramePr>
          <p:cNvPr id="99" name="object 6">
            <a:extLst>
              <a:ext uri="{FF2B5EF4-FFF2-40B4-BE49-F238E27FC236}">
                <a16:creationId xmlns:a16="http://schemas.microsoft.com/office/drawing/2014/main" id="{73056D25-D46C-4705-8EF5-32CBF0B58A4F}"/>
              </a:ext>
            </a:extLst>
          </p:cNvPr>
          <p:cNvGraphicFramePr>
            <a:graphicFrameLocks noGrp="1"/>
          </p:cNvGraphicFramePr>
          <p:nvPr>
            <p:extLst>
              <p:ext uri="{D42A27DB-BD31-4B8C-83A1-F6EECF244321}">
                <p14:modId xmlns:p14="http://schemas.microsoft.com/office/powerpoint/2010/main" val="3498404328"/>
              </p:ext>
            </p:extLst>
          </p:nvPr>
        </p:nvGraphicFramePr>
        <p:xfrm>
          <a:off x="5048016" y="1878915"/>
          <a:ext cx="5203190" cy="1813342"/>
        </p:xfrm>
        <a:graphic>
          <a:graphicData uri="http://schemas.openxmlformats.org/drawingml/2006/table">
            <a:tbl>
              <a:tblPr firstRow="1" bandRow="1">
                <a:tableStyleId>{2D5ABB26-0587-4C30-8999-92F81FD0307C}</a:tableStyleId>
              </a:tblPr>
              <a:tblGrid>
                <a:gridCol w="2171065">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2171065">
                  <a:extLst>
                    <a:ext uri="{9D8B030D-6E8A-4147-A177-3AD203B41FA5}">
                      <a16:colId xmlns:a16="http://schemas.microsoft.com/office/drawing/2014/main" val="20002"/>
                    </a:ext>
                  </a:extLst>
                </a:gridCol>
              </a:tblGrid>
              <a:tr h="558521">
                <a:tc>
                  <a:txBody>
                    <a:bodyPr/>
                    <a:lstStyle/>
                    <a:p>
                      <a:pPr marL="85725">
                        <a:lnSpc>
                          <a:spcPct val="100000"/>
                        </a:lnSpc>
                        <a:spcBef>
                          <a:spcPts val="1040"/>
                        </a:spcBef>
                      </a:pPr>
                      <a:r>
                        <a:rPr sz="1800" spc="-5" dirty="0">
                          <a:latin typeface="Arial MT"/>
                          <a:cs typeface="Arial MT"/>
                        </a:rPr>
                        <a:t>Librar</a:t>
                      </a:r>
                      <a:r>
                        <a:rPr sz="1800" dirty="0">
                          <a:latin typeface="Arial MT"/>
                          <a:cs typeface="Arial MT"/>
                        </a:rPr>
                        <a:t>y</a:t>
                      </a:r>
                      <a:r>
                        <a:rPr sz="1800" spc="-105" dirty="0">
                          <a:latin typeface="Arial MT"/>
                          <a:cs typeface="Arial MT"/>
                        </a:rPr>
                        <a:t> </a:t>
                      </a:r>
                      <a:r>
                        <a:rPr sz="1800" spc="-5" dirty="0">
                          <a:latin typeface="Arial MT"/>
                          <a:cs typeface="Arial MT"/>
                        </a:rPr>
                        <a:t>Account</a:t>
                      </a:r>
                      <a:endParaRPr sz="1800">
                        <a:latin typeface="Arial MT"/>
                        <a:cs typeface="Arial MT"/>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tc rowSpan="2">
                  <a:txBody>
                    <a:bodyPr/>
                    <a:lstStyle/>
                    <a:p>
                      <a:pPr>
                        <a:lnSpc>
                          <a:spcPct val="100000"/>
                        </a:lnSpc>
                      </a:pPr>
                      <a:endParaRPr sz="1500" dirty="0">
                        <a:latin typeface="Times New Roman"/>
                        <a:cs typeface="Times New Roman"/>
                      </a:endParaRPr>
                    </a:p>
                    <a:p>
                      <a:pPr>
                        <a:lnSpc>
                          <a:spcPct val="100000"/>
                        </a:lnSpc>
                      </a:pPr>
                      <a:endParaRPr sz="1500" dirty="0">
                        <a:latin typeface="Times New Roman"/>
                        <a:cs typeface="Times New Roman"/>
                      </a:endParaRPr>
                    </a:p>
                    <a:p>
                      <a:pPr>
                        <a:lnSpc>
                          <a:spcPct val="100000"/>
                        </a:lnSpc>
                        <a:spcBef>
                          <a:spcPts val="15"/>
                        </a:spcBef>
                      </a:pPr>
                      <a:endParaRPr sz="1350" dirty="0">
                        <a:latin typeface="Times New Roman"/>
                        <a:cs typeface="Times New Roman"/>
                      </a:endParaRPr>
                    </a:p>
                    <a:p>
                      <a:pPr marL="131445">
                        <a:lnSpc>
                          <a:spcPct val="100000"/>
                        </a:lnSpc>
                      </a:pPr>
                      <a:r>
                        <a:rPr lang="en-US" sz="1400" spc="-5" dirty="0">
                          <a:latin typeface="Arial MT"/>
                          <a:cs typeface="Arial MT"/>
                        </a:rPr>
                        <a:t>borrow</a:t>
                      </a:r>
                      <a:endParaRPr sz="1400" dirty="0">
                        <a:latin typeface="Arial MT"/>
                        <a:cs typeface="Arial MT"/>
                      </a:endParaRPr>
                    </a:p>
                  </a:txBody>
                  <a:tcPr marL="0" marR="0" marT="0" marB="0">
                    <a:lnL w="9525">
                      <a:solidFill>
                        <a:srgbClr val="595959"/>
                      </a:solidFill>
                      <a:prstDash val="solid"/>
                    </a:lnL>
                    <a:lnR w="9525">
                      <a:solidFill>
                        <a:srgbClr val="595959"/>
                      </a:solidFill>
                      <a:prstDash val="solid"/>
                    </a:lnR>
                    <a:lnB w="53975">
                      <a:solidFill>
                        <a:srgbClr val="595959"/>
                      </a:solidFill>
                      <a:prstDash val="solid"/>
                    </a:lnB>
                  </a:tcPr>
                </a:tc>
                <a:tc>
                  <a:txBody>
                    <a:bodyPr/>
                    <a:lstStyle/>
                    <a:p>
                      <a:pPr marL="85725">
                        <a:lnSpc>
                          <a:spcPct val="100000"/>
                        </a:lnSpc>
                        <a:spcBef>
                          <a:spcPts val="1040"/>
                        </a:spcBef>
                      </a:pPr>
                      <a:r>
                        <a:rPr sz="1800" spc="-5" dirty="0">
                          <a:latin typeface="Arial MT"/>
                          <a:cs typeface="Arial MT"/>
                        </a:rPr>
                        <a:t>Book</a:t>
                      </a:r>
                      <a:endParaRPr sz="1800">
                        <a:latin typeface="Arial MT"/>
                        <a:cs typeface="Arial MT"/>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344928">
                <a:tc rowSpan="2">
                  <a:txBody>
                    <a:bodyPr/>
                    <a:lstStyle/>
                    <a:p>
                      <a:pPr marL="85725" marR="1048385">
                        <a:lnSpc>
                          <a:spcPct val="100699"/>
                        </a:lnSpc>
                        <a:spcBef>
                          <a:spcPts val="585"/>
                        </a:spcBef>
                      </a:pPr>
                      <a:r>
                        <a:rPr sz="1800" spc="-5" dirty="0">
                          <a:latin typeface="Arial MT"/>
                          <a:cs typeface="Arial MT"/>
                        </a:rPr>
                        <a:t>accountID  lateFees</a:t>
                      </a:r>
                      <a:endParaRPr sz="1800" dirty="0">
                        <a:latin typeface="Arial MT"/>
                        <a:cs typeface="Arial MT"/>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vMerge="1">
                  <a:txBody>
                    <a:bodyPr/>
                    <a:lstStyle/>
                    <a:p>
                      <a:endParaRPr/>
                    </a:p>
                  </a:txBody>
                  <a:tcPr marL="0" marR="0" marT="0" marB="0">
                    <a:lnL w="9525">
                      <a:solidFill>
                        <a:srgbClr val="595959"/>
                      </a:solidFill>
                      <a:prstDash val="solid"/>
                    </a:lnL>
                    <a:lnR w="9525">
                      <a:solidFill>
                        <a:srgbClr val="595959"/>
                      </a:solidFill>
                      <a:prstDash val="solid"/>
                    </a:lnR>
                    <a:lnB w="53975">
                      <a:solidFill>
                        <a:srgbClr val="595959"/>
                      </a:solidFill>
                      <a:prstDash val="solid"/>
                    </a:lnB>
                  </a:tcPr>
                </a:tc>
                <a:tc rowSpan="2">
                  <a:txBody>
                    <a:bodyPr/>
                    <a:lstStyle/>
                    <a:p>
                      <a:pPr marL="85725" marR="1429385">
                        <a:lnSpc>
                          <a:spcPct val="100699"/>
                        </a:lnSpc>
                        <a:spcBef>
                          <a:spcPts val="585"/>
                        </a:spcBef>
                      </a:pPr>
                      <a:r>
                        <a:rPr sz="1800" spc="-5" dirty="0">
                          <a:latin typeface="Arial MT"/>
                          <a:cs typeface="Arial MT"/>
                        </a:rPr>
                        <a:t>title </a:t>
                      </a:r>
                      <a:r>
                        <a:rPr sz="1800" dirty="0">
                          <a:latin typeface="Arial MT"/>
                          <a:cs typeface="Arial MT"/>
                        </a:rPr>
                        <a:t> </a:t>
                      </a:r>
                      <a:r>
                        <a:rPr sz="1800" spc="-5" dirty="0">
                          <a:latin typeface="Arial MT"/>
                          <a:cs typeface="Arial MT"/>
                        </a:rPr>
                        <a:t>author</a:t>
                      </a:r>
                      <a:endParaRPr sz="1800">
                        <a:latin typeface="Arial MT"/>
                        <a:cs typeface="Arial MT"/>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909893">
                <a:tc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a:txBody>
                    <a:bodyPr/>
                    <a:lstStyle/>
                    <a:p>
                      <a:pPr marL="72390">
                        <a:lnSpc>
                          <a:spcPct val="100000"/>
                        </a:lnSpc>
                        <a:spcBef>
                          <a:spcPts val="305"/>
                        </a:spcBef>
                        <a:tabLst>
                          <a:tab pos="681990" algn="l"/>
                        </a:tabLst>
                      </a:pPr>
                      <a:r>
                        <a:rPr sz="1400" dirty="0">
                          <a:latin typeface="Arial MT"/>
                          <a:cs typeface="Arial MT"/>
                        </a:rPr>
                        <a:t>1	*</a:t>
                      </a:r>
                    </a:p>
                  </a:txBody>
                  <a:tcPr marL="0" marR="0" marT="38735" marB="0">
                    <a:lnL w="9525">
                      <a:solidFill>
                        <a:srgbClr val="595959"/>
                      </a:solidFill>
                      <a:prstDash val="solid"/>
                    </a:lnL>
                    <a:lnR w="9525">
                      <a:solidFill>
                        <a:srgbClr val="595959"/>
                      </a:solidFill>
                      <a:prstDash val="solid"/>
                    </a:lnR>
                    <a:lnT w="53975">
                      <a:solidFill>
                        <a:srgbClr val="595959"/>
                      </a:solidFill>
                      <a:prstDash val="solid"/>
                    </a:lnT>
                  </a:tcPr>
                </a:tc>
                <a:tc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sp>
        <p:nvSpPr>
          <p:cNvPr id="100" name="object 7">
            <a:extLst>
              <a:ext uri="{FF2B5EF4-FFF2-40B4-BE49-F238E27FC236}">
                <a16:creationId xmlns:a16="http://schemas.microsoft.com/office/drawing/2014/main" id="{262EFBD1-6044-4365-8F46-82BEEB6D6637}"/>
              </a:ext>
            </a:extLst>
          </p:cNvPr>
          <p:cNvSpPr txBox="1"/>
          <p:nvPr/>
        </p:nvSpPr>
        <p:spPr>
          <a:xfrm>
            <a:off x="4131278" y="2670229"/>
            <a:ext cx="480059"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FF0000"/>
                </a:solidFill>
                <a:latin typeface="Segoe UI" panose="020B0502040204020203" pitchFamily="34" charset="0"/>
                <a:cs typeface="Segoe UI" panose="020B0502040204020203" pitchFamily="34" charset="0"/>
              </a:rPr>
              <a:t>vs.</a:t>
            </a:r>
          </a:p>
        </p:txBody>
      </p:sp>
    </p:spTree>
    <p:extLst>
      <p:ext uri="{BB962C8B-B14F-4D97-AF65-F5344CB8AC3E}">
        <p14:creationId xmlns:p14="http://schemas.microsoft.com/office/powerpoint/2010/main" val="405265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14</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897443" y="444279"/>
            <a:ext cx="7623040"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Бүрдмэл </a:t>
            </a:r>
            <a:r>
              <a:rPr lang="en-US" dirty="0">
                <a:solidFill>
                  <a:srgbClr val="00B050"/>
                </a:solidFill>
                <a:latin typeface="Segoe UI Light" panose="020B0502040204020203" pitchFamily="34" charset="0"/>
                <a:cs typeface="Segoe UI Light" panose="020B0502040204020203" pitchFamily="34" charset="0"/>
              </a:rPr>
              <a:t>(Composition), </a:t>
            </a:r>
            <a:r>
              <a:rPr lang="mn-MN" dirty="0">
                <a:solidFill>
                  <a:srgbClr val="00B050"/>
                </a:solidFill>
                <a:latin typeface="Segoe UI Light" panose="020B0502040204020203" pitchFamily="34" charset="0"/>
                <a:cs typeface="Segoe UI Light" panose="020B0502040204020203" pitchFamily="34" charset="0"/>
              </a:rPr>
              <a:t>Нийлмэл </a:t>
            </a:r>
            <a:r>
              <a:rPr lang="en-US" dirty="0">
                <a:solidFill>
                  <a:srgbClr val="00B050"/>
                </a:solidFill>
                <a:latin typeface="Segoe UI Light" panose="020B0502040204020203" pitchFamily="34" charset="0"/>
                <a:cs typeface="Segoe UI Light" panose="020B0502040204020203" pitchFamily="34" charset="0"/>
              </a:rPr>
              <a:t>(Aggregation)</a:t>
            </a:r>
            <a:endParaRPr lang="en-US" dirty="0">
              <a:solidFill>
                <a:srgbClr val="FF0000"/>
              </a:solidFill>
            </a:endParaRPr>
          </a:p>
        </p:txBody>
      </p:sp>
      <p:sp>
        <p:nvSpPr>
          <p:cNvPr id="30" name="ïṩḻïďè">
            <a:extLst>
              <a:ext uri="{FF2B5EF4-FFF2-40B4-BE49-F238E27FC236}">
                <a16:creationId xmlns:a16="http://schemas.microsoft.com/office/drawing/2014/main" id="{CA500B24-4571-43E7-A6CF-5CF6AA8B1D9A}"/>
              </a:ext>
            </a:extLst>
          </p:cNvPr>
          <p:cNvSpPr/>
          <p:nvPr/>
        </p:nvSpPr>
        <p:spPr bwMode="auto">
          <a:xfrm>
            <a:off x="2572722" y="444279"/>
            <a:ext cx="1324721"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a:t>
            </a:r>
          </a:p>
        </p:txBody>
      </p:sp>
      <p:sp>
        <p:nvSpPr>
          <p:cNvPr id="31" name="ïṩḻïďè">
            <a:extLst>
              <a:ext uri="{FF2B5EF4-FFF2-40B4-BE49-F238E27FC236}">
                <a16:creationId xmlns:a16="http://schemas.microsoft.com/office/drawing/2014/main" id="{8B5C54DF-190B-4090-A452-C1325063A530}"/>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pic>
        <p:nvPicPr>
          <p:cNvPr id="16" name="object 9">
            <a:extLst>
              <a:ext uri="{FF2B5EF4-FFF2-40B4-BE49-F238E27FC236}">
                <a16:creationId xmlns:a16="http://schemas.microsoft.com/office/drawing/2014/main" id="{12BE0653-E405-47A1-B2D7-142BBAD37445}"/>
              </a:ext>
            </a:extLst>
          </p:cNvPr>
          <p:cNvPicPr/>
          <p:nvPr/>
        </p:nvPicPr>
        <p:blipFill>
          <a:blip r:embed="rId3" cstate="print"/>
          <a:stretch>
            <a:fillRect/>
          </a:stretch>
        </p:blipFill>
        <p:spPr>
          <a:xfrm>
            <a:off x="3791577" y="4066415"/>
            <a:ext cx="3695611" cy="1965140"/>
          </a:xfrm>
          <a:prstGeom prst="rect">
            <a:avLst/>
          </a:prstGeom>
        </p:spPr>
      </p:pic>
      <p:pic>
        <p:nvPicPr>
          <p:cNvPr id="17" name="object 10">
            <a:extLst>
              <a:ext uri="{FF2B5EF4-FFF2-40B4-BE49-F238E27FC236}">
                <a16:creationId xmlns:a16="http://schemas.microsoft.com/office/drawing/2014/main" id="{A8C9C94E-E046-4006-9C62-194610439A3E}"/>
              </a:ext>
            </a:extLst>
          </p:cNvPr>
          <p:cNvPicPr/>
          <p:nvPr/>
        </p:nvPicPr>
        <p:blipFill>
          <a:blip r:embed="rId4" cstate="print"/>
          <a:stretch>
            <a:fillRect/>
          </a:stretch>
        </p:blipFill>
        <p:spPr>
          <a:xfrm>
            <a:off x="7616984" y="4066415"/>
            <a:ext cx="3894047" cy="2070659"/>
          </a:xfrm>
          <a:prstGeom prst="rect">
            <a:avLst/>
          </a:prstGeom>
        </p:spPr>
      </p:pic>
      <p:sp>
        <p:nvSpPr>
          <p:cNvPr id="18" name="object 3">
            <a:extLst>
              <a:ext uri="{FF2B5EF4-FFF2-40B4-BE49-F238E27FC236}">
                <a16:creationId xmlns:a16="http://schemas.microsoft.com/office/drawing/2014/main" id="{C1300B08-C17D-4BA6-A497-DD5682E4DB87}"/>
              </a:ext>
            </a:extLst>
          </p:cNvPr>
          <p:cNvSpPr txBox="1"/>
          <p:nvPr/>
        </p:nvSpPr>
        <p:spPr>
          <a:xfrm>
            <a:off x="6434985" y="1186663"/>
            <a:ext cx="5085497" cy="2031838"/>
          </a:xfrm>
          <a:prstGeom prst="rect">
            <a:avLst/>
          </a:prstGeom>
        </p:spPr>
        <p:txBody>
          <a:bodyPr vert="horz" wrap="square" lIns="0" tIns="12700" rIns="0" bIns="0" rtlCol="0">
            <a:spAutoFit/>
          </a:bodyPr>
          <a:lstStyle/>
          <a:p>
            <a:pPr defTabSz="914354">
              <a:lnSpc>
                <a:spcPct val="90000"/>
              </a:lnSpc>
              <a:spcBef>
                <a:spcPts val="1000"/>
              </a:spcBef>
            </a:pPr>
            <a:r>
              <a:rPr lang="mn-MN" sz="2000" dirty="0">
                <a:latin typeface="Segoe UI" panose="020B0502040204020203" pitchFamily="34" charset="0"/>
                <a:cs typeface="Segoe UI" panose="020B0502040204020203" pitchFamily="34" charset="0"/>
              </a:rPr>
              <a:t>Ихэнхдээ “</a:t>
            </a:r>
            <a:r>
              <a:rPr lang="en-US" sz="2000" dirty="0">
                <a:latin typeface="Segoe UI" panose="020B0502040204020203" pitchFamily="34" charset="0"/>
                <a:cs typeface="Segoe UI" panose="020B0502040204020203" pitchFamily="34" charset="0"/>
              </a:rPr>
              <a:t>has</a:t>
            </a:r>
            <a:r>
              <a:rPr lang="mn-MN" sz="2000" dirty="0">
                <a:latin typeface="Segoe UI" panose="020B0502040204020203" pitchFamily="34" charset="0"/>
                <a:cs typeface="Segoe UI" panose="020B0502040204020203" pitchFamily="34" charset="0"/>
              </a:rPr>
              <a:t>" холбоос үүсгэдэг хамаарал</a:t>
            </a:r>
          </a:p>
          <a:p>
            <a:pPr marL="228589" indent="-228589" defTabSz="914354">
              <a:lnSpc>
                <a:spcPct val="90000"/>
              </a:lnSpc>
              <a:spcBef>
                <a:spcPts val="1000"/>
              </a:spcBef>
              <a:buFont typeface="Arial" panose="020B0604020202020204" pitchFamily="34" charset="0"/>
              <a:buChar char="•"/>
            </a:pPr>
            <a:r>
              <a:rPr lang="mn-MN" sz="2000" b="1" i="1" dirty="0">
                <a:latin typeface="Segoe UI" panose="020B0502040204020203" pitchFamily="34" charset="0"/>
                <a:cs typeface="Segoe UI" panose="020B0502040204020203" pitchFamily="34" charset="0"/>
              </a:rPr>
              <a:t>Бүрдмэл харьцаа:</a:t>
            </a:r>
            <a:r>
              <a:rPr lang="mn-MN" sz="2000" b="1" dirty="0">
                <a:latin typeface="Segoe UI" panose="020B0502040204020203" pitchFamily="34" charset="0"/>
                <a:cs typeface="Segoe UI" panose="020B0502040204020203" pitchFamily="34" charset="0"/>
              </a:rPr>
              <a:t> </a:t>
            </a:r>
            <a:r>
              <a:rPr lang="mn-MN" sz="2000" dirty="0">
                <a:latin typeface="Segoe UI" panose="020B0502040204020203" pitchFamily="34" charset="0"/>
                <a:cs typeface="Segoe UI" panose="020B0502040204020203" pitchFamily="34" charset="0"/>
              </a:rPr>
              <a:t>дэд хэсгүүд нь бүгдээрээ байхгүй бол боломжгүй</a:t>
            </a:r>
          </a:p>
          <a:p>
            <a:pPr marL="228589" indent="-228589" defTabSz="914354">
              <a:lnSpc>
                <a:spcPct val="90000"/>
              </a:lnSpc>
              <a:spcBef>
                <a:spcPts val="1000"/>
              </a:spcBef>
              <a:buFont typeface="Arial" panose="020B0604020202020204" pitchFamily="34" charset="0"/>
              <a:buChar char="•"/>
            </a:pPr>
            <a:r>
              <a:rPr lang="mn-MN" sz="2000" b="1" i="1" dirty="0">
                <a:latin typeface="Segoe UI" panose="020B0502040204020203" pitchFamily="34" charset="0"/>
                <a:cs typeface="Segoe UI" panose="020B0502040204020203" pitchFamily="34" charset="0"/>
              </a:rPr>
              <a:t>Нийлмэл харьцаа:</a:t>
            </a:r>
            <a:r>
              <a:rPr lang="mn-MN" sz="2000" b="1" dirty="0">
                <a:latin typeface="Segoe UI" panose="020B0502040204020203" pitchFamily="34" charset="0"/>
                <a:cs typeface="Segoe UI" panose="020B0502040204020203" pitchFamily="34" charset="0"/>
              </a:rPr>
              <a:t> </a:t>
            </a:r>
            <a:r>
              <a:rPr lang="mn-MN" sz="2000" dirty="0">
                <a:latin typeface="Segoe UI" panose="020B0502040204020203" pitchFamily="34" charset="0"/>
                <a:cs typeface="Segoe UI" panose="020B0502040204020203" pitchFamily="34" charset="0"/>
              </a:rPr>
              <a:t>дэд хэсгүүд нь бие даан дангаараа байж болдог</a:t>
            </a:r>
          </a:p>
          <a:p>
            <a:pPr marL="685789" lvl="1" indent="-228589" defTabSz="914354">
              <a:lnSpc>
                <a:spcPct val="90000"/>
              </a:lnSpc>
              <a:spcBef>
                <a:spcPts val="1000"/>
              </a:spcBef>
              <a:buFont typeface="Arial" panose="020B0604020202020204" pitchFamily="34" charset="0"/>
              <a:buChar char="•"/>
            </a:pPr>
            <a:r>
              <a:rPr lang="mn-MN" dirty="0">
                <a:latin typeface="Segoe UI" panose="020B0502040204020203" pitchFamily="34" charset="0"/>
                <a:cs typeface="Segoe UI" panose="020B0502040204020203" pitchFamily="34" charset="0"/>
              </a:rPr>
              <a:t>Жнь, номын сан ямар ч гишүүнгүй байх</a:t>
            </a:r>
          </a:p>
        </p:txBody>
      </p:sp>
      <p:graphicFrame>
        <p:nvGraphicFramePr>
          <p:cNvPr id="19" name="object 2">
            <a:extLst>
              <a:ext uri="{FF2B5EF4-FFF2-40B4-BE49-F238E27FC236}">
                <a16:creationId xmlns:a16="http://schemas.microsoft.com/office/drawing/2014/main" id="{05BC7499-36E3-42C0-A4BD-0E943F9527AD}"/>
              </a:ext>
            </a:extLst>
          </p:cNvPr>
          <p:cNvGraphicFramePr>
            <a:graphicFrameLocks noGrp="1"/>
          </p:cNvGraphicFramePr>
          <p:nvPr>
            <p:extLst>
              <p:ext uri="{D42A27DB-BD31-4B8C-83A1-F6EECF244321}">
                <p14:modId xmlns:p14="http://schemas.microsoft.com/office/powerpoint/2010/main" val="3719943675"/>
              </p:ext>
            </p:extLst>
          </p:nvPr>
        </p:nvGraphicFramePr>
        <p:xfrm>
          <a:off x="669917" y="1192694"/>
          <a:ext cx="3121660" cy="3755878"/>
        </p:xfrm>
        <a:graphic>
          <a:graphicData uri="http://schemas.openxmlformats.org/drawingml/2006/table">
            <a:tbl>
              <a:tblPr firstRow="1" bandRow="1">
                <a:tableStyleId>{2D5ABB26-0587-4C30-8999-92F81FD0307C}</a:tableStyleId>
              </a:tblPr>
              <a:tblGrid>
                <a:gridCol w="1085215">
                  <a:extLst>
                    <a:ext uri="{9D8B030D-6E8A-4147-A177-3AD203B41FA5}">
                      <a16:colId xmlns:a16="http://schemas.microsoft.com/office/drawing/2014/main" val="20000"/>
                    </a:ext>
                  </a:extLst>
                </a:gridCol>
                <a:gridCol w="1085215">
                  <a:extLst>
                    <a:ext uri="{9D8B030D-6E8A-4147-A177-3AD203B41FA5}">
                      <a16:colId xmlns:a16="http://schemas.microsoft.com/office/drawing/2014/main" val="20001"/>
                    </a:ext>
                  </a:extLst>
                </a:gridCol>
                <a:gridCol w="951230">
                  <a:extLst>
                    <a:ext uri="{9D8B030D-6E8A-4147-A177-3AD203B41FA5}">
                      <a16:colId xmlns:a16="http://schemas.microsoft.com/office/drawing/2014/main" val="20002"/>
                    </a:ext>
                  </a:extLst>
                </a:gridCol>
              </a:tblGrid>
              <a:tr h="558525">
                <a:tc gridSpan="2">
                  <a:txBody>
                    <a:bodyPr/>
                    <a:lstStyle/>
                    <a:p>
                      <a:pPr marL="85725">
                        <a:lnSpc>
                          <a:spcPct val="100000"/>
                        </a:lnSpc>
                        <a:spcBef>
                          <a:spcPts val="1040"/>
                        </a:spcBef>
                      </a:pPr>
                      <a:r>
                        <a:rPr sz="1800" spc="-5" dirty="0">
                          <a:latin typeface="Arial MT"/>
                          <a:cs typeface="Arial MT"/>
                        </a:rPr>
                        <a:t>Librar</a:t>
                      </a:r>
                      <a:r>
                        <a:rPr sz="1800" dirty="0">
                          <a:latin typeface="Arial MT"/>
                          <a:cs typeface="Arial MT"/>
                        </a:rPr>
                        <a:t>y</a:t>
                      </a:r>
                      <a:r>
                        <a:rPr sz="1800" spc="-105" dirty="0">
                          <a:latin typeface="Arial MT"/>
                          <a:cs typeface="Arial MT"/>
                        </a:rPr>
                        <a:t> </a:t>
                      </a:r>
                      <a:r>
                        <a:rPr sz="1800" spc="-5" dirty="0">
                          <a:latin typeface="Arial MT"/>
                          <a:cs typeface="Arial MT"/>
                        </a:rPr>
                        <a:t>Account</a:t>
                      </a:r>
                      <a:endParaRPr sz="1800">
                        <a:latin typeface="Arial MT"/>
                        <a:cs typeface="Arial MT"/>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tc hMerge="1">
                  <a:txBody>
                    <a:bodyPr/>
                    <a:lstStyle/>
                    <a:p>
                      <a:endParaRPr/>
                    </a:p>
                  </a:txBody>
                  <a:tcPr marL="0" marR="0" marT="0" marB="0"/>
                </a:tc>
                <a:tc rowSpan="2">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350">
                        <a:latin typeface="Times New Roman"/>
                        <a:cs typeface="Times New Roman"/>
                      </a:endParaRPr>
                    </a:p>
                    <a:p>
                      <a:pPr marL="317500">
                        <a:lnSpc>
                          <a:spcPct val="100000"/>
                        </a:lnSpc>
                      </a:pPr>
                      <a:r>
                        <a:rPr sz="1400" spc="-5" dirty="0">
                          <a:latin typeface="Arial MT"/>
                          <a:cs typeface="Arial MT"/>
                        </a:rPr>
                        <a:t>borrow</a:t>
                      </a:r>
                      <a:endParaRPr sz="1400">
                        <a:latin typeface="Arial MT"/>
                        <a:cs typeface="Arial MT"/>
                      </a:endParaRPr>
                    </a:p>
                  </a:txBody>
                  <a:tcPr marL="0" marR="0" marT="0" marB="0">
                    <a:lnL w="9525">
                      <a:solidFill>
                        <a:srgbClr val="595959"/>
                      </a:solidFill>
                      <a:prstDash val="solid"/>
                    </a:lnL>
                    <a:lnB w="38100">
                      <a:solidFill>
                        <a:srgbClr val="595959"/>
                      </a:solidFill>
                      <a:prstDash val="solid"/>
                    </a:lnB>
                  </a:tcPr>
                </a:tc>
                <a:extLst>
                  <a:ext uri="{0D108BD9-81ED-4DB2-BD59-A6C34878D82A}">
                    <a16:rowId xmlns:a16="http://schemas.microsoft.com/office/drawing/2014/main" val="10000"/>
                  </a:ext>
                </a:extLst>
              </a:tr>
              <a:tr h="354274">
                <a:tc rowSpan="2" gridSpan="2">
                  <a:txBody>
                    <a:bodyPr/>
                    <a:lstStyle/>
                    <a:p>
                      <a:pPr marL="85725" marR="1048385">
                        <a:lnSpc>
                          <a:spcPct val="100699"/>
                        </a:lnSpc>
                        <a:spcBef>
                          <a:spcPts val="585"/>
                        </a:spcBef>
                      </a:pPr>
                      <a:r>
                        <a:rPr sz="1800" spc="-5" dirty="0">
                          <a:latin typeface="Arial MT"/>
                          <a:cs typeface="Arial MT"/>
                        </a:rPr>
                        <a:t>accountID  lateFees </a:t>
                      </a:r>
                      <a:r>
                        <a:rPr sz="1800" dirty="0">
                          <a:latin typeface="Arial MT"/>
                          <a:cs typeface="Arial MT"/>
                        </a:rPr>
                        <a:t> member</a:t>
                      </a: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rowSpan="2" hMerge="1">
                  <a:txBody>
                    <a:bodyPr/>
                    <a:lstStyle/>
                    <a:p>
                      <a:endParaRPr/>
                    </a:p>
                  </a:txBody>
                  <a:tcPr marL="0" marR="0" marT="0" marB="0"/>
                </a:tc>
                <a:tc vMerge="1">
                  <a:txBody>
                    <a:bodyPr/>
                    <a:lstStyle/>
                    <a:p>
                      <a:endParaRPr/>
                    </a:p>
                  </a:txBody>
                  <a:tcPr marL="0" marR="0" marT="0" marB="0">
                    <a:lnL w="9525">
                      <a:solidFill>
                        <a:srgbClr val="595959"/>
                      </a:solidFill>
                      <a:prstDash val="solid"/>
                    </a:lnL>
                    <a:lnB w="38100">
                      <a:solidFill>
                        <a:srgbClr val="595959"/>
                      </a:solidFill>
                      <a:prstDash val="solid"/>
                    </a:lnB>
                  </a:tcPr>
                </a:tc>
                <a:extLst>
                  <a:ext uri="{0D108BD9-81ED-4DB2-BD59-A6C34878D82A}">
                    <a16:rowId xmlns:a16="http://schemas.microsoft.com/office/drawing/2014/main" val="10001"/>
                  </a:ext>
                </a:extLst>
              </a:tr>
              <a:tr h="650049">
                <a:tc gridSpan="2"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hMerge="1" vMerge="1">
                  <a:txBody>
                    <a:bodyPr/>
                    <a:lstStyle/>
                    <a:p>
                      <a:endParaRPr/>
                    </a:p>
                  </a:txBody>
                  <a:tcPr marL="0" marR="0" marT="0" marB="0"/>
                </a:tc>
                <a:tc>
                  <a:txBody>
                    <a:bodyPr/>
                    <a:lstStyle/>
                    <a:p>
                      <a:pPr marL="72390">
                        <a:lnSpc>
                          <a:spcPct val="100000"/>
                        </a:lnSpc>
                        <a:spcBef>
                          <a:spcPts val="500"/>
                        </a:spcBef>
                      </a:pPr>
                      <a:r>
                        <a:rPr sz="1400" dirty="0">
                          <a:solidFill>
                            <a:srgbClr val="274E13"/>
                          </a:solidFill>
                          <a:latin typeface="Arial MT"/>
                          <a:cs typeface="Arial MT"/>
                        </a:rPr>
                        <a:t>1</a:t>
                      </a:r>
                      <a:endParaRPr sz="1400">
                        <a:latin typeface="Arial MT"/>
                        <a:cs typeface="Arial MT"/>
                      </a:endParaRPr>
                    </a:p>
                  </a:txBody>
                  <a:tcPr marL="0" marR="0" marT="63500" marB="0">
                    <a:lnL w="9525">
                      <a:solidFill>
                        <a:srgbClr val="595959"/>
                      </a:solidFill>
                      <a:prstDash val="solid"/>
                    </a:lnL>
                    <a:lnT w="38100">
                      <a:solidFill>
                        <a:srgbClr val="595959"/>
                      </a:solidFill>
                      <a:prstDash val="solid"/>
                    </a:lnT>
                  </a:tcPr>
                </a:tc>
                <a:extLst>
                  <a:ext uri="{0D108BD9-81ED-4DB2-BD59-A6C34878D82A}">
                    <a16:rowId xmlns:a16="http://schemas.microsoft.com/office/drawing/2014/main" val="10002"/>
                  </a:ext>
                </a:extLst>
              </a:tr>
              <a:tr h="712499">
                <a:tc>
                  <a:txBody>
                    <a:bodyPr/>
                    <a:lstStyle/>
                    <a:p>
                      <a:pPr>
                        <a:lnSpc>
                          <a:spcPct val="100000"/>
                        </a:lnSpc>
                      </a:pPr>
                      <a:endParaRPr sz="1700">
                        <a:latin typeface="Times New Roman"/>
                        <a:cs typeface="Times New Roman"/>
                      </a:endParaRPr>
                    </a:p>
                  </a:txBody>
                  <a:tcPr marL="0" marR="0" marT="0" marB="0">
                    <a:lnR w="38100">
                      <a:solidFill>
                        <a:srgbClr val="595959"/>
                      </a:solidFill>
                      <a:prstDash val="solid"/>
                    </a:lnR>
                    <a:lnT w="9525">
                      <a:solidFill>
                        <a:srgbClr val="595959"/>
                      </a:solidFill>
                      <a:prstDash val="solid"/>
                    </a:lnT>
                    <a:lnB w="9525">
                      <a:solidFill>
                        <a:srgbClr val="595959"/>
                      </a:solidFill>
                      <a:prstDash val="solid"/>
                    </a:lnB>
                  </a:tcPr>
                </a:tc>
                <a:tc gridSpan="2">
                  <a:txBody>
                    <a:bodyPr/>
                    <a:lstStyle/>
                    <a:p>
                      <a:pPr>
                        <a:lnSpc>
                          <a:spcPct val="100000"/>
                        </a:lnSpc>
                        <a:spcBef>
                          <a:spcPts val="5"/>
                        </a:spcBef>
                      </a:pPr>
                      <a:endParaRPr sz="1600">
                        <a:latin typeface="Times New Roman"/>
                        <a:cs typeface="Times New Roman"/>
                      </a:endParaRPr>
                    </a:p>
                    <a:p>
                      <a:pPr marL="85090">
                        <a:lnSpc>
                          <a:spcPct val="100000"/>
                        </a:lnSpc>
                      </a:pPr>
                      <a:r>
                        <a:rPr sz="1400" spc="-5" dirty="0">
                          <a:latin typeface="Arial MT"/>
                          <a:cs typeface="Arial MT"/>
                        </a:rPr>
                        <a:t>has</a:t>
                      </a:r>
                      <a:endParaRPr sz="1400">
                        <a:latin typeface="Arial MT"/>
                        <a:cs typeface="Arial MT"/>
                      </a:endParaRPr>
                    </a:p>
                  </a:txBody>
                  <a:tcPr marL="0" marR="0" marT="635" marB="0">
                    <a:lnL w="38100">
                      <a:solidFill>
                        <a:srgbClr val="595959"/>
                      </a:solidFill>
                      <a:prstDash val="solid"/>
                    </a:lnL>
                  </a:tcPr>
                </a:tc>
                <a:tc hMerge="1">
                  <a:txBody>
                    <a:bodyPr/>
                    <a:lstStyle/>
                    <a:p>
                      <a:endParaRPr/>
                    </a:p>
                  </a:txBody>
                  <a:tcPr marL="0" marR="0" marT="0" marB="0"/>
                </a:tc>
                <a:extLst>
                  <a:ext uri="{0D108BD9-81ED-4DB2-BD59-A6C34878D82A}">
                    <a16:rowId xmlns:a16="http://schemas.microsoft.com/office/drawing/2014/main" val="10003"/>
                  </a:ext>
                </a:extLst>
              </a:tr>
              <a:tr h="558520">
                <a:tc gridSpan="2">
                  <a:txBody>
                    <a:bodyPr/>
                    <a:lstStyle/>
                    <a:p>
                      <a:pPr marL="85725">
                        <a:lnSpc>
                          <a:spcPct val="100000"/>
                        </a:lnSpc>
                        <a:spcBef>
                          <a:spcPts val="1040"/>
                        </a:spcBef>
                      </a:pPr>
                      <a:r>
                        <a:rPr sz="1800" spc="-5" dirty="0">
                          <a:latin typeface="Arial MT"/>
                          <a:cs typeface="Arial MT"/>
                        </a:rPr>
                        <a:t>Library</a:t>
                      </a:r>
                      <a:r>
                        <a:rPr sz="1800" spc="-50" dirty="0">
                          <a:latin typeface="Arial MT"/>
                          <a:cs typeface="Arial MT"/>
                        </a:rPr>
                        <a:t> </a:t>
                      </a:r>
                      <a:r>
                        <a:rPr sz="1800" dirty="0">
                          <a:latin typeface="Arial MT"/>
                          <a:cs typeface="Arial MT"/>
                        </a:rPr>
                        <a:t>Member</a:t>
                      </a: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tc hMerge="1">
                  <a:txBody>
                    <a:bodyPr/>
                    <a:lstStyle/>
                    <a:p>
                      <a:endParaRPr/>
                    </a:p>
                  </a:txBody>
                  <a:tcPr marL="0" marR="0" marT="0" marB="0"/>
                </a:tc>
                <a:tc rowSpan="3">
                  <a:txBody>
                    <a:bodyPr/>
                    <a:lstStyle/>
                    <a:p>
                      <a:pPr>
                        <a:lnSpc>
                          <a:spcPct val="100000"/>
                        </a:lnSpc>
                      </a:pPr>
                      <a:endParaRPr sz="1700">
                        <a:latin typeface="Times New Roman"/>
                        <a:cs typeface="Times New Roman"/>
                      </a:endParaRPr>
                    </a:p>
                  </a:txBody>
                  <a:tcPr marL="0" marR="0" marT="0" marB="0">
                    <a:lnL w="9525">
                      <a:solidFill>
                        <a:srgbClr val="595959"/>
                      </a:solidFill>
                      <a:prstDash val="solid"/>
                    </a:lnL>
                  </a:tcPr>
                </a:tc>
                <a:extLst>
                  <a:ext uri="{0D108BD9-81ED-4DB2-BD59-A6C34878D82A}">
                    <a16:rowId xmlns:a16="http://schemas.microsoft.com/office/drawing/2014/main" val="10004"/>
                  </a:ext>
                </a:extLst>
              </a:tr>
              <a:tr h="460966">
                <a:tc gridSpan="2">
                  <a:txBody>
                    <a:bodyPr/>
                    <a:lstStyle/>
                    <a:p>
                      <a:pPr marL="85725">
                        <a:lnSpc>
                          <a:spcPct val="100000"/>
                        </a:lnSpc>
                        <a:spcBef>
                          <a:spcPts val="600"/>
                        </a:spcBef>
                      </a:pPr>
                      <a:r>
                        <a:rPr sz="1800" spc="-5" dirty="0">
                          <a:latin typeface="Arial MT"/>
                          <a:cs typeface="Arial MT"/>
                        </a:rPr>
                        <a:t>name</a:t>
                      </a:r>
                      <a:endParaRPr sz="1800">
                        <a:latin typeface="Arial MT"/>
                        <a:cs typeface="Arial MT"/>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tc hMerge="1">
                  <a:txBody>
                    <a:bodyPr/>
                    <a:lstStyle/>
                    <a:p>
                      <a:endParaRPr/>
                    </a:p>
                  </a:txBody>
                  <a:tcPr marL="0" marR="0" marT="0" marB="0"/>
                </a:tc>
                <a:tc vMerge="1">
                  <a:txBody>
                    <a:bodyPr/>
                    <a:lstStyle/>
                    <a:p>
                      <a:endParaRPr/>
                    </a:p>
                  </a:txBody>
                  <a:tcPr marL="0" marR="0" marT="0" marB="0">
                    <a:lnL w="9525">
                      <a:solidFill>
                        <a:srgbClr val="595959"/>
                      </a:solidFill>
                      <a:prstDash val="solid"/>
                    </a:lnL>
                  </a:tcPr>
                </a:tc>
                <a:extLst>
                  <a:ext uri="{0D108BD9-81ED-4DB2-BD59-A6C34878D82A}">
                    <a16:rowId xmlns:a16="http://schemas.microsoft.com/office/drawing/2014/main" val="10005"/>
                  </a:ext>
                </a:extLst>
              </a:tr>
              <a:tr h="461045">
                <a:tc gridSpan="2">
                  <a:txBody>
                    <a:bodyPr/>
                    <a:lstStyle/>
                    <a:p>
                      <a:pPr marL="85725">
                        <a:lnSpc>
                          <a:spcPct val="100000"/>
                        </a:lnSpc>
                        <a:spcBef>
                          <a:spcPts val="600"/>
                        </a:spcBef>
                      </a:pPr>
                      <a:r>
                        <a:rPr sz="1800" spc="-5" dirty="0">
                          <a:latin typeface="Arial MT"/>
                          <a:cs typeface="Arial MT"/>
                        </a:rPr>
                        <a:t>account()</a:t>
                      </a:r>
                      <a:r>
                        <a:rPr sz="1800" dirty="0">
                          <a:latin typeface="Arial MT"/>
                          <a:cs typeface="Arial MT"/>
                        </a:rPr>
                        <a:t>:</a:t>
                      </a:r>
                      <a:r>
                        <a:rPr sz="1800" spc="-105" dirty="0">
                          <a:latin typeface="Arial MT"/>
                          <a:cs typeface="Arial MT"/>
                        </a:rPr>
                        <a:t> </a:t>
                      </a:r>
                      <a:r>
                        <a:rPr sz="1800" spc="-5" dirty="0">
                          <a:latin typeface="Arial MT"/>
                          <a:cs typeface="Arial MT"/>
                        </a:rPr>
                        <a:t>Account</a:t>
                      </a:r>
                      <a:endParaRPr sz="1800" dirty="0">
                        <a:latin typeface="Arial MT"/>
                        <a:cs typeface="Arial MT"/>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hMerge="1">
                  <a:txBody>
                    <a:bodyPr/>
                    <a:lstStyle/>
                    <a:p>
                      <a:endParaRPr/>
                    </a:p>
                  </a:txBody>
                  <a:tcPr marL="0" marR="0" marT="0" marB="0"/>
                </a:tc>
                <a:tc vMerge="1">
                  <a:txBody>
                    <a:bodyPr/>
                    <a:lstStyle/>
                    <a:p>
                      <a:endParaRPr/>
                    </a:p>
                  </a:txBody>
                  <a:tcPr marL="0" marR="0" marT="0" marB="0">
                    <a:lnL w="9525">
                      <a:solidFill>
                        <a:srgbClr val="595959"/>
                      </a:solidFill>
                      <a:prstDash val="solid"/>
                    </a:lnL>
                  </a:tcPr>
                </a:tc>
                <a:extLst>
                  <a:ext uri="{0D108BD9-81ED-4DB2-BD59-A6C34878D82A}">
                    <a16:rowId xmlns:a16="http://schemas.microsoft.com/office/drawing/2014/main" val="10006"/>
                  </a:ext>
                </a:extLst>
              </a:tr>
            </a:tbl>
          </a:graphicData>
        </a:graphic>
      </p:graphicFrame>
      <p:sp>
        <p:nvSpPr>
          <p:cNvPr id="20" name="object 3">
            <a:extLst>
              <a:ext uri="{FF2B5EF4-FFF2-40B4-BE49-F238E27FC236}">
                <a16:creationId xmlns:a16="http://schemas.microsoft.com/office/drawing/2014/main" id="{1725C029-21E3-414A-82A7-9B178642FF9B}"/>
              </a:ext>
            </a:extLst>
          </p:cNvPr>
          <p:cNvSpPr txBox="1"/>
          <p:nvPr/>
        </p:nvSpPr>
        <p:spPr>
          <a:xfrm>
            <a:off x="4027749" y="1197456"/>
            <a:ext cx="2171065" cy="558800"/>
          </a:xfrm>
          <a:prstGeom prst="rect">
            <a:avLst/>
          </a:prstGeom>
          <a:solidFill>
            <a:srgbClr val="EEEEEE"/>
          </a:solidFill>
          <a:ln w="9524">
            <a:solidFill>
              <a:srgbClr val="595959"/>
            </a:solidFill>
          </a:ln>
        </p:spPr>
        <p:txBody>
          <a:bodyPr vert="horz" wrap="square" lIns="0" tIns="132080" rIns="0" bIns="0" rtlCol="0">
            <a:noAutofit/>
          </a:bodyPr>
          <a:lstStyle/>
          <a:p>
            <a:pPr marL="85090">
              <a:lnSpc>
                <a:spcPct val="100000"/>
              </a:lnSpc>
              <a:spcBef>
                <a:spcPts val="1040"/>
              </a:spcBef>
            </a:pPr>
            <a:r>
              <a:rPr sz="1800" spc="-5" dirty="0">
                <a:latin typeface="Arial MT"/>
                <a:cs typeface="Arial MT"/>
              </a:rPr>
              <a:t>Book</a:t>
            </a:r>
            <a:endParaRPr sz="1800">
              <a:latin typeface="Arial MT"/>
              <a:cs typeface="Arial MT"/>
            </a:endParaRPr>
          </a:p>
        </p:txBody>
      </p:sp>
      <p:sp>
        <p:nvSpPr>
          <p:cNvPr id="21" name="object 4">
            <a:extLst>
              <a:ext uri="{FF2B5EF4-FFF2-40B4-BE49-F238E27FC236}">
                <a16:creationId xmlns:a16="http://schemas.microsoft.com/office/drawing/2014/main" id="{75476EB4-0B94-4CEC-AED9-A3C83E758DCA}"/>
              </a:ext>
            </a:extLst>
          </p:cNvPr>
          <p:cNvSpPr txBox="1">
            <a:spLocks noGrp="1"/>
          </p:cNvSpPr>
          <p:nvPr>
            <p:ph type="title"/>
          </p:nvPr>
        </p:nvSpPr>
        <p:spPr>
          <a:xfrm>
            <a:off x="4027749" y="1755980"/>
            <a:ext cx="2171065" cy="706120"/>
          </a:xfrm>
          <a:prstGeom prst="rect">
            <a:avLst/>
          </a:prstGeom>
          <a:solidFill>
            <a:srgbClr val="EEEEEE"/>
          </a:solidFill>
          <a:ln w="9524">
            <a:solidFill>
              <a:srgbClr val="595959"/>
            </a:solidFill>
          </a:ln>
        </p:spPr>
        <p:txBody>
          <a:bodyPr vert="horz" wrap="square" lIns="0" tIns="74295" rIns="0" bIns="0" rtlCol="0">
            <a:noAutofit/>
          </a:bodyPr>
          <a:lstStyle/>
          <a:p>
            <a:pPr marL="85090" marR="743585">
              <a:lnSpc>
                <a:spcPct val="100699"/>
              </a:lnSpc>
              <a:spcBef>
                <a:spcPts val="585"/>
              </a:spcBef>
            </a:pPr>
            <a:r>
              <a:rPr sz="1800" b="0" spc="-5" dirty="0"/>
              <a:t>title: </a:t>
            </a:r>
            <a:r>
              <a:rPr sz="1800" b="0" dirty="0"/>
              <a:t>string </a:t>
            </a:r>
            <a:r>
              <a:rPr sz="1800" b="0" spc="5" dirty="0"/>
              <a:t> </a:t>
            </a:r>
            <a:r>
              <a:rPr sz="1800" b="0" spc="-5" dirty="0"/>
              <a:t>author:</a:t>
            </a:r>
            <a:r>
              <a:rPr sz="1800" b="0" spc="-95" dirty="0"/>
              <a:t> </a:t>
            </a:r>
            <a:r>
              <a:rPr sz="1800" b="0" dirty="0"/>
              <a:t>string</a:t>
            </a:r>
          </a:p>
        </p:txBody>
      </p:sp>
      <p:pic>
        <p:nvPicPr>
          <p:cNvPr id="22" name="object 5">
            <a:extLst>
              <a:ext uri="{FF2B5EF4-FFF2-40B4-BE49-F238E27FC236}">
                <a16:creationId xmlns:a16="http://schemas.microsoft.com/office/drawing/2014/main" id="{55A99D88-4FB7-409A-B6D4-8E8E8E2AA222}"/>
              </a:ext>
            </a:extLst>
          </p:cNvPr>
          <p:cNvPicPr/>
          <p:nvPr/>
        </p:nvPicPr>
        <p:blipFill>
          <a:blip r:embed="rId5" cstate="print"/>
          <a:stretch>
            <a:fillRect/>
          </a:stretch>
        </p:blipFill>
        <p:spPr>
          <a:xfrm>
            <a:off x="3777829" y="2028275"/>
            <a:ext cx="211001" cy="163962"/>
          </a:xfrm>
          <a:prstGeom prst="rect">
            <a:avLst/>
          </a:prstGeom>
        </p:spPr>
      </p:pic>
      <p:sp>
        <p:nvSpPr>
          <p:cNvPr id="23" name="object 6">
            <a:extLst>
              <a:ext uri="{FF2B5EF4-FFF2-40B4-BE49-F238E27FC236}">
                <a16:creationId xmlns:a16="http://schemas.microsoft.com/office/drawing/2014/main" id="{26CB69C4-0207-4CF3-B56A-41E48AC6C859}"/>
              </a:ext>
            </a:extLst>
          </p:cNvPr>
          <p:cNvSpPr txBox="1"/>
          <p:nvPr/>
        </p:nvSpPr>
        <p:spPr>
          <a:xfrm>
            <a:off x="3862216" y="2161058"/>
            <a:ext cx="94615" cy="238760"/>
          </a:xfrm>
          <a:prstGeom prst="rect">
            <a:avLst/>
          </a:prstGeom>
        </p:spPr>
        <p:txBody>
          <a:bodyPr vert="horz" wrap="square" lIns="0" tIns="12700" rIns="0" bIns="0" rtlCol="0">
            <a:no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5" name="Rectangle 4">
            <a:extLst>
              <a:ext uri="{FF2B5EF4-FFF2-40B4-BE49-F238E27FC236}">
                <a16:creationId xmlns:a16="http://schemas.microsoft.com/office/drawing/2014/main" id="{43F7899E-A761-42E9-BEA9-2B452186D344}"/>
              </a:ext>
            </a:extLst>
          </p:cNvPr>
          <p:cNvSpPr/>
          <p:nvPr/>
        </p:nvSpPr>
        <p:spPr>
          <a:xfrm>
            <a:off x="4646161" y="6137074"/>
            <a:ext cx="1986441" cy="369332"/>
          </a:xfrm>
          <a:prstGeom prst="rect">
            <a:avLst/>
          </a:prstGeom>
        </p:spPr>
        <p:txBody>
          <a:bodyPr wrap="none">
            <a:spAutoFit/>
          </a:bodyPr>
          <a:lstStyle/>
          <a:p>
            <a:r>
              <a:rPr lang="mn-MN" i="1" dirty="0">
                <a:latin typeface="Segoe UI" panose="020B0502040204020203" pitchFamily="34" charset="0"/>
                <a:cs typeface="Segoe UI" panose="020B0502040204020203" pitchFamily="34" charset="0"/>
              </a:rPr>
              <a:t>Бүрдмэл харьцаа</a:t>
            </a:r>
            <a:endParaRPr lang="en-US" dirty="0"/>
          </a:p>
        </p:txBody>
      </p:sp>
      <p:sp>
        <p:nvSpPr>
          <p:cNvPr id="6" name="Rectangle 5">
            <a:extLst>
              <a:ext uri="{FF2B5EF4-FFF2-40B4-BE49-F238E27FC236}">
                <a16:creationId xmlns:a16="http://schemas.microsoft.com/office/drawing/2014/main" id="{E46CD614-DC57-402F-AA37-BD16BB3E9E09}"/>
              </a:ext>
            </a:extLst>
          </p:cNvPr>
          <p:cNvSpPr/>
          <p:nvPr/>
        </p:nvSpPr>
        <p:spPr>
          <a:xfrm>
            <a:off x="8977733" y="6137074"/>
            <a:ext cx="2032929" cy="369332"/>
          </a:xfrm>
          <a:prstGeom prst="rect">
            <a:avLst/>
          </a:prstGeom>
        </p:spPr>
        <p:txBody>
          <a:bodyPr wrap="none">
            <a:spAutoFit/>
          </a:bodyPr>
          <a:lstStyle/>
          <a:p>
            <a:r>
              <a:rPr lang="mn-MN" i="1" dirty="0">
                <a:latin typeface="Segoe UI" panose="020B0502040204020203" pitchFamily="34" charset="0"/>
                <a:cs typeface="Segoe UI" panose="020B0502040204020203" pitchFamily="34" charset="0"/>
              </a:rPr>
              <a:t>Нийлмэл харьцаа</a:t>
            </a:r>
            <a:endParaRPr lang="en-US" dirty="0"/>
          </a:p>
        </p:txBody>
      </p:sp>
    </p:spTree>
    <p:extLst>
      <p:ext uri="{BB962C8B-B14F-4D97-AF65-F5344CB8AC3E}">
        <p14:creationId xmlns:p14="http://schemas.microsoft.com/office/powerpoint/2010/main" val="265326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Номын сангийн домайн загварын хувьд</a:t>
            </a:r>
            <a:endParaRPr lang="en-US" dirty="0">
              <a:solidFill>
                <a:srgbClr val="FF0000"/>
              </a:solidFill>
            </a:endParaRPr>
          </a:p>
        </p:txBody>
      </p:sp>
      <p:sp>
        <p:nvSpPr>
          <p:cNvPr id="22" name="ïṩḻïďè">
            <a:extLst>
              <a:ext uri="{FF2B5EF4-FFF2-40B4-BE49-F238E27FC236}">
                <a16:creationId xmlns:a16="http://schemas.microsoft.com/office/drawing/2014/main" id="{05CA0A58-3F3A-4C8F-9A6A-81BF321EEC32}"/>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3" name="ïṩḻïďè">
            <a:extLst>
              <a:ext uri="{FF2B5EF4-FFF2-40B4-BE49-F238E27FC236}">
                <a16:creationId xmlns:a16="http://schemas.microsoft.com/office/drawing/2014/main" id="{ADB41427-94F9-48DF-B4C4-10E5AA54EDF9}"/>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12" name="Rectangle 3">
            <a:extLst>
              <a:ext uri="{FF2B5EF4-FFF2-40B4-BE49-F238E27FC236}">
                <a16:creationId xmlns:a16="http://schemas.microsoft.com/office/drawing/2014/main" id="{1B2CCC9A-8DD0-473C-AF96-9551BFE31C52}"/>
              </a:ext>
            </a:extLst>
          </p:cNvPr>
          <p:cNvSpPr txBox="1">
            <a:spLocks noChangeArrowheads="1"/>
          </p:cNvSpPr>
          <p:nvPr/>
        </p:nvSpPr>
        <p:spPr>
          <a:xfrm>
            <a:off x="669918" y="1139589"/>
            <a:ext cx="10850566" cy="4301841"/>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Хийсвэрлэлийн түвшин:</a:t>
            </a:r>
          </a:p>
          <a:p>
            <a:pPr lvl="1"/>
            <a:r>
              <a:rPr lang="mn-MN" altLang="en-US" dirty="0">
                <a:latin typeface="Segoe UI" panose="020B0502040204020203" pitchFamily="34" charset="0"/>
                <a:cs typeface="Segoe UI" panose="020B0502040204020203" pitchFamily="34" charset="0"/>
              </a:rPr>
              <a:t>Бүх ойлголт нь програмист бус хүнд хэрэглэх боломжтой</a:t>
            </a:r>
          </a:p>
          <a:p>
            <a:pPr lvl="1"/>
            <a:r>
              <a:rPr lang="en-US" altLang="en-US" dirty="0">
                <a:latin typeface="Segoe UI" panose="020B0502040204020203" pitchFamily="34" charset="0"/>
                <a:cs typeface="Segoe UI" panose="020B0502040204020203" pitchFamily="34" charset="0"/>
              </a:rPr>
              <a:t>UML </a:t>
            </a:r>
            <a:r>
              <a:rPr lang="mn-MN" altLang="en-US" dirty="0">
                <a:latin typeface="Segoe UI" panose="020B0502040204020203" pitchFamily="34" charset="0"/>
                <a:cs typeface="Segoe UI" panose="020B0502040204020203" pitchFamily="34" charset="0"/>
              </a:rPr>
              <a:t>тэмдэглэгээ зарим талаараа формал бус; холбоог ихэвчлэн үгээр дүрсэлсэн байдаг</a:t>
            </a:r>
          </a:p>
          <a:p>
            <a:pPr lvl="1"/>
            <a:r>
              <a:rPr lang="mn-MN" altLang="en-US" dirty="0">
                <a:latin typeface="Segoe UI" panose="020B0502040204020203" pitchFamily="34" charset="0"/>
                <a:cs typeface="Segoe UI" panose="020B0502040204020203" pitchFamily="34" charset="0"/>
              </a:rPr>
              <a:t>Бодит юмсын "</a:t>
            </a:r>
            <a:r>
              <a:rPr lang="en-US" spc="-5" dirty="0">
                <a:solidFill>
                  <a:srgbClr val="595959"/>
                </a:solidFill>
                <a:latin typeface="Arial MT"/>
                <a:cs typeface="Arial MT"/>
              </a:rPr>
              <a:t>is-a</a:t>
            </a:r>
            <a:r>
              <a:rPr lang="mn-MN" altLang="en-US" dirty="0">
                <a:latin typeface="Segoe UI" panose="020B0502040204020203" pitchFamily="34" charset="0"/>
                <a:cs typeface="Segoe UI" panose="020B0502040204020203" pitchFamily="34" charset="0"/>
              </a:rPr>
              <a:t>" хамаарал нь домэйн загварт тохиромжтой</a:t>
            </a:r>
          </a:p>
          <a:p>
            <a:pPr lvl="1"/>
            <a:r>
              <a:rPr lang="mn-MN" altLang="en-US" dirty="0">
                <a:latin typeface="Segoe UI" panose="020B0502040204020203" pitchFamily="34" charset="0"/>
                <a:cs typeface="Segoe UI" panose="020B0502040204020203" pitchFamily="34" charset="0"/>
              </a:rPr>
              <a:t>Бодит үгийн хийсвэрлэл нь домайн загварт тохиромжтой</a:t>
            </a:r>
          </a:p>
          <a:p>
            <a:r>
              <a:rPr lang="mn-MN" altLang="en-US" dirty="0">
                <a:latin typeface="Segoe UI" panose="020B0502040204020203" pitchFamily="34" charset="0"/>
                <a:cs typeface="Segoe UI" panose="020B0502040204020203" pitchFamily="34" charset="0"/>
              </a:rPr>
              <a:t>Дизайны сонголтууд:</a:t>
            </a:r>
          </a:p>
          <a:p>
            <a:pPr lvl="1"/>
            <a:r>
              <a:rPr lang="mn-MN" altLang="en-US" dirty="0">
                <a:latin typeface="Segoe UI" panose="020B0502040204020203" pitchFamily="34" charset="0"/>
                <a:cs typeface="Segoe UI" panose="020B0502040204020203" pitchFamily="34" charset="0"/>
              </a:rPr>
              <a:t>Нийлмэл төрлийг ихэвчлэн тусдаа ойлголт болгон загварчилдаг</a:t>
            </a:r>
          </a:p>
          <a:p>
            <a:pPr lvl="1"/>
            <a:r>
              <a:rPr lang="mn-MN" altLang="en-US" dirty="0">
                <a:latin typeface="Segoe UI" panose="020B0502040204020203" pitchFamily="34" charset="0"/>
                <a:cs typeface="Segoe UI" panose="020B0502040204020203" pitchFamily="34" charset="0"/>
              </a:rPr>
              <a:t>Энгийн аттрибут(тоо, тэмдэгт мөр)-аар ерөнхийдөө загварчлагддаг</a:t>
            </a:r>
          </a:p>
          <a:p>
            <a:r>
              <a:rPr lang="mn-MN" altLang="en-US" dirty="0">
                <a:latin typeface="Segoe UI" panose="020B0502040204020203" pitchFamily="34" charset="0"/>
                <a:cs typeface="Segoe UI" panose="020B0502040204020203" pitchFamily="34" charset="0"/>
              </a:rPr>
              <a:t>Давтан хийх нь маш чухал:</a:t>
            </a:r>
          </a:p>
          <a:p>
            <a:pPr lvl="1"/>
            <a:r>
              <a:rPr lang="mn-MN" altLang="en-US" dirty="0">
                <a:latin typeface="Segoe UI" panose="020B0502040204020203" pitchFamily="34" charset="0"/>
                <a:cs typeface="Segoe UI" panose="020B0502040204020203" pitchFamily="34" charset="0"/>
              </a:rPr>
              <a:t>Зарим нэр томьёо (жнь: </a:t>
            </a:r>
            <a:r>
              <a:rPr lang="en-US" altLang="en-US" dirty="0">
                <a:latin typeface="Segoe UI" panose="020B0502040204020203" pitchFamily="34" charset="0"/>
                <a:cs typeface="Segoe UI" panose="020B0502040204020203" pitchFamily="34" charset="0"/>
              </a:rPr>
              <a:t>Item vs. </a:t>
            </a:r>
            <a:r>
              <a:rPr lang="en-US" altLang="en-US" dirty="0" err="1">
                <a:latin typeface="Segoe UI" panose="020B0502040204020203" pitchFamily="34" charset="0"/>
                <a:cs typeface="Segoe UI" panose="020B0502040204020203" pitchFamily="34" charset="0"/>
              </a:rPr>
              <a:t>LibraryItem</a:t>
            </a:r>
            <a:r>
              <a:rPr lang="en-US" altLang="en-US" dirty="0">
                <a:latin typeface="Segoe UI" panose="020B0502040204020203" pitchFamily="34" charset="0"/>
                <a:cs typeface="Segoe UI" panose="020B0502040204020203" pitchFamily="34" charset="0"/>
              </a:rPr>
              <a:t>, Account vs. </a:t>
            </a:r>
            <a:r>
              <a:rPr lang="en-US" altLang="en-US" dirty="0" err="1">
                <a:latin typeface="Segoe UI" panose="020B0502040204020203" pitchFamily="34" charset="0"/>
                <a:cs typeface="Segoe UI" panose="020B0502040204020203" pitchFamily="34" charset="0"/>
              </a:rPr>
              <a:t>LibraryAccount</a:t>
            </a:r>
            <a:r>
              <a:rPr lang="en-US" altLang="en-US" dirty="0">
                <a:latin typeface="Segoe UI" panose="020B0502040204020203" pitchFamily="34" charset="0"/>
                <a:cs typeface="Segoe UI" panose="020B0502040204020203" pitchFamily="34" charset="0"/>
              </a:rPr>
              <a:t>) </a:t>
            </a:r>
            <a:r>
              <a:rPr lang="mn-MN" altLang="en-US" dirty="0">
                <a:latin typeface="Segoe UI" panose="020B0502040204020203" pitchFamily="34" charset="0"/>
                <a:cs typeface="Segoe UI" panose="020B0502040204020203" pitchFamily="34" charset="0"/>
              </a:rPr>
              <a:t>нь эцсийн загварт засварлагдсан байх магадлалтай.</a:t>
            </a:r>
          </a:p>
        </p:txBody>
      </p:sp>
    </p:spTree>
    <p:extLst>
      <p:ext uri="{BB962C8B-B14F-4D97-AF65-F5344CB8AC3E}">
        <p14:creationId xmlns:p14="http://schemas.microsoft.com/office/powerpoint/2010/main" val="105278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Яагаад домэйн загварчлал чухал вэ?</a:t>
            </a:r>
            <a:endParaRPr lang="en-US" dirty="0">
              <a:solidFill>
                <a:srgbClr val="FF0000"/>
              </a:solidFill>
            </a:endParaRPr>
          </a:p>
        </p:txBody>
      </p:sp>
      <p:sp>
        <p:nvSpPr>
          <p:cNvPr id="22" name="ïṩḻïďè">
            <a:extLst>
              <a:ext uri="{FF2B5EF4-FFF2-40B4-BE49-F238E27FC236}">
                <a16:creationId xmlns:a16="http://schemas.microsoft.com/office/drawing/2014/main" id="{05CA0A58-3F3A-4C8F-9A6A-81BF321EEC32}"/>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3" name="ïṩḻïďè">
            <a:extLst>
              <a:ext uri="{FF2B5EF4-FFF2-40B4-BE49-F238E27FC236}">
                <a16:creationId xmlns:a16="http://schemas.microsoft.com/office/drawing/2014/main" id="{ADB41427-94F9-48DF-B4C4-10E5AA54EDF9}"/>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12" name="Rectangle 3">
            <a:extLst>
              <a:ext uri="{FF2B5EF4-FFF2-40B4-BE49-F238E27FC236}">
                <a16:creationId xmlns:a16="http://schemas.microsoft.com/office/drawing/2014/main" id="{1B2CCC9A-8DD0-473C-AF96-9551BFE31C52}"/>
              </a:ext>
            </a:extLst>
          </p:cNvPr>
          <p:cNvSpPr txBox="1">
            <a:spLocks noChangeArrowheads="1"/>
          </p:cNvSpPr>
          <p:nvPr/>
        </p:nvSpPr>
        <p:spPr>
          <a:xfrm>
            <a:off x="669918" y="1139589"/>
            <a:ext cx="10850566" cy="4301841"/>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Домэйныг ойлгох</a:t>
            </a:r>
          </a:p>
          <a:p>
            <a:pPr lvl="1"/>
            <a:r>
              <a:rPr lang="mn-MN" altLang="en-US" dirty="0">
                <a:latin typeface="Segoe UI" panose="020B0502040204020203" pitchFamily="34" charset="0"/>
                <a:cs typeface="Segoe UI" panose="020B0502040204020203" pitchFamily="34" charset="0"/>
              </a:rPr>
              <a:t>Нарийвчилсан мэдээлэл чухал! Ном нь системийн видео бичлэгээс ялгаатай байх уу?</a:t>
            </a:r>
          </a:p>
          <a:p>
            <a:r>
              <a:rPr lang="mn-MN" altLang="en-US" dirty="0">
                <a:latin typeface="Segoe UI" panose="020B0502040204020203" pitchFamily="34" charset="0"/>
                <a:cs typeface="Segoe UI" panose="020B0502040204020203" pitchFamily="34" charset="0"/>
              </a:rPr>
              <a:t>Иж бүрэн байдлыг хангах</a:t>
            </a:r>
          </a:p>
          <a:p>
            <a:pPr lvl="1"/>
            <a:r>
              <a:rPr lang="mn-MN" altLang="en-US" dirty="0">
                <a:latin typeface="Segoe UI" panose="020B0502040204020203" pitchFamily="34" charset="0"/>
                <a:cs typeface="Segoe UI" panose="020B0502040204020203" pitchFamily="34" charset="0"/>
              </a:rPr>
              <a:t>Хугацаа хоцорсон төлбөрийг тооцох уу?</a:t>
            </a:r>
          </a:p>
          <a:p>
            <a:r>
              <a:rPr lang="mn-MN" altLang="en-US" dirty="0">
                <a:latin typeface="Segoe UI" panose="020B0502040204020203" pitchFamily="34" charset="0"/>
                <a:cs typeface="Segoe UI" panose="020B0502040204020203" pitchFamily="34" charset="0"/>
              </a:rPr>
              <a:t>Нийтлэг олонлог дээр харилцан ойлголцоно</a:t>
            </a:r>
          </a:p>
          <a:p>
            <a:pPr lvl="1"/>
            <a:r>
              <a:rPr lang="mn-MN" altLang="en-US" dirty="0">
                <a:latin typeface="Segoe UI" panose="020B0502040204020203" pitchFamily="34" charset="0"/>
                <a:cs typeface="Segoe UI" panose="020B0502040204020203" pitchFamily="34" charset="0"/>
              </a:rPr>
              <a:t>Номын сан </a:t>
            </a:r>
            <a:r>
              <a:rPr lang="en-US" altLang="en-US" dirty="0">
                <a:solidFill>
                  <a:srgbClr val="FF0000"/>
                </a:solidFill>
                <a:latin typeface="Segoe UI" panose="020B0502040204020203" pitchFamily="34" charset="0"/>
                <a:cs typeface="Segoe UI" panose="020B0502040204020203" pitchFamily="34" charset="0"/>
              </a:rPr>
              <a:t>vs</a:t>
            </a:r>
            <a:r>
              <a:rPr lang="en-US" altLang="en-US" dirty="0">
                <a:latin typeface="Segoe UI" panose="020B0502040204020203" pitchFamily="34" charset="0"/>
                <a:cs typeface="Segoe UI" panose="020B0502040204020203" pitchFamily="34" charset="0"/>
              </a:rPr>
              <a:t> </a:t>
            </a:r>
            <a:r>
              <a:rPr lang="mn-MN" altLang="en-US" dirty="0">
                <a:latin typeface="Segoe UI" panose="020B0502040204020203" pitchFamily="34" charset="0"/>
                <a:cs typeface="Segoe UI" panose="020B0502040204020203" pitchFamily="34" charset="0"/>
              </a:rPr>
              <a:t>цуглуулга</a:t>
            </a:r>
            <a:r>
              <a:rPr lang="en-US" altLang="en-US" dirty="0">
                <a:latin typeface="Segoe UI" panose="020B0502040204020203" pitchFamily="34" charset="0"/>
                <a:cs typeface="Segoe UI" panose="020B0502040204020203" pitchFamily="34" charset="0"/>
              </a:rPr>
              <a:t> </a:t>
            </a:r>
            <a:r>
              <a:rPr lang="en-US" altLang="en-US" dirty="0">
                <a:solidFill>
                  <a:srgbClr val="FF0000"/>
                </a:solidFill>
                <a:latin typeface="Segoe UI" panose="020B0502040204020203" pitchFamily="34" charset="0"/>
                <a:cs typeface="Segoe UI" panose="020B0502040204020203" pitchFamily="34" charset="0"/>
              </a:rPr>
              <a:t>vs</a:t>
            </a:r>
            <a:r>
              <a:rPr lang="mn-MN" altLang="en-US" dirty="0">
                <a:latin typeface="Segoe UI" panose="020B0502040204020203" pitchFamily="34" charset="0"/>
                <a:cs typeface="Segoe UI" panose="020B0502040204020203" pitchFamily="34" charset="0"/>
              </a:rPr>
              <a:t> ном</a:t>
            </a:r>
          </a:p>
          <a:p>
            <a:r>
              <a:rPr lang="mn-MN" altLang="en-US" dirty="0">
                <a:latin typeface="Segoe UI" panose="020B0502040204020203" pitchFamily="34" charset="0"/>
                <a:cs typeface="Segoe UI" panose="020B0502040204020203" pitchFamily="34" charset="0"/>
              </a:rPr>
              <a:t>Дизайнд бэлтгэх</a:t>
            </a:r>
          </a:p>
          <a:p>
            <a:pPr lvl="1"/>
            <a:r>
              <a:rPr lang="mn-MN" altLang="en-US" dirty="0">
                <a:latin typeface="Segoe UI" panose="020B0502040204020203" pitchFamily="34" charset="0"/>
                <a:cs typeface="Segoe UI" panose="020B0502040204020203" pitchFamily="34" charset="0"/>
              </a:rPr>
              <a:t>Домэйн ойлголтууд нь </a:t>
            </a:r>
            <a:r>
              <a:rPr lang="en-US" altLang="en-US" dirty="0">
                <a:latin typeface="Segoe UI" panose="020B0502040204020203" pitchFamily="34" charset="0"/>
                <a:cs typeface="Segoe UI" panose="020B0502040204020203" pitchFamily="34" charset="0"/>
              </a:rPr>
              <a:t>OO </a:t>
            </a:r>
            <a:r>
              <a:rPr lang="mn-MN" altLang="en-US" dirty="0">
                <a:latin typeface="Segoe UI" panose="020B0502040204020203" pitchFamily="34" charset="0"/>
                <a:cs typeface="Segoe UI" panose="020B0502040204020203" pitchFamily="34" charset="0"/>
              </a:rPr>
              <a:t>классуудын сайн үндэслэл (-&gt; төлөөллийн зөрүү бага)</a:t>
            </a:r>
          </a:p>
        </p:txBody>
      </p:sp>
    </p:spTree>
    <p:extLst>
      <p:ext uri="{BB962C8B-B14F-4D97-AF65-F5344CB8AC3E}">
        <p14:creationId xmlns:p14="http://schemas.microsoft.com/office/powerpoint/2010/main" val="305262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ОХ шинжилгээний зөвлөмж</a:t>
            </a:r>
            <a:endParaRPr lang="en-US" dirty="0">
              <a:solidFill>
                <a:srgbClr val="FF0000"/>
              </a:solidFill>
            </a:endParaRPr>
          </a:p>
        </p:txBody>
      </p:sp>
      <p:sp>
        <p:nvSpPr>
          <p:cNvPr id="22" name="ïṩḻïďè">
            <a:extLst>
              <a:ext uri="{FF2B5EF4-FFF2-40B4-BE49-F238E27FC236}">
                <a16:creationId xmlns:a16="http://schemas.microsoft.com/office/drawing/2014/main" id="{05CA0A58-3F3A-4C8F-9A6A-81BF321EEC32}"/>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3" name="ïṩḻïďè">
            <a:extLst>
              <a:ext uri="{FF2B5EF4-FFF2-40B4-BE49-F238E27FC236}">
                <a16:creationId xmlns:a16="http://schemas.microsoft.com/office/drawing/2014/main" id="{ADB41427-94F9-48DF-B4C4-10E5AA54EDF9}"/>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12" name="Rectangle 3">
            <a:extLst>
              <a:ext uri="{FF2B5EF4-FFF2-40B4-BE49-F238E27FC236}">
                <a16:creationId xmlns:a16="http://schemas.microsoft.com/office/drawing/2014/main" id="{1B2CCC9A-8DD0-473C-AF96-9551BFE31C52}"/>
              </a:ext>
            </a:extLst>
          </p:cNvPr>
          <p:cNvSpPr txBox="1">
            <a:spLocks noChangeArrowheads="1"/>
          </p:cNvSpPr>
          <p:nvPr/>
        </p:nvSpPr>
        <p:spPr>
          <a:xfrm>
            <a:off x="669918" y="1139590"/>
            <a:ext cx="10850566" cy="424188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Нэр томъёоны санг тохиролцоход домайн загварыг ашиглах</a:t>
            </a:r>
          </a:p>
          <a:p>
            <a:pPr lvl="1"/>
            <a:r>
              <a:rPr lang="mn-MN" altLang="en-US" dirty="0">
                <a:latin typeface="Segoe UI" panose="020B0502040204020203" pitchFamily="34" charset="0"/>
                <a:cs typeface="Segoe UI" panose="020B0502040204020203" pitchFamily="34" charset="0"/>
              </a:rPr>
              <a:t>Хөгжүүлэгч, тестер, хэрэглэгч, домэйн мэргэжилтнүүдийн хоорондын харилцааны хувьд ...</a:t>
            </a:r>
          </a:p>
          <a:p>
            <a:r>
              <a:rPr lang="mn-MN" altLang="en-US" dirty="0">
                <a:latin typeface="Segoe UI" panose="020B0502040204020203" pitchFamily="34" charset="0"/>
                <a:cs typeface="Segoe UI" panose="020B0502040204020203" pitchFamily="34" charset="0"/>
              </a:rPr>
              <a:t>Ойлголтууд дээр голлон анхаарах: ПХ-ийн класс биш, өгөгдөл биш</a:t>
            </a:r>
          </a:p>
          <a:p>
            <a:pPr lvl="1"/>
            <a:r>
              <a:rPr lang="en-US" altLang="en-US" dirty="0">
                <a:latin typeface="Segoe UI" panose="020B0502040204020203" pitchFamily="34" charset="0"/>
                <a:cs typeface="Segoe UI" panose="020B0502040204020203" pitchFamily="34" charset="0"/>
              </a:rPr>
              <a:t>Ideas, things, objects</a:t>
            </a:r>
          </a:p>
          <a:p>
            <a:pPr lvl="1"/>
            <a:r>
              <a:rPr lang="mn-MN" altLang="en-US" dirty="0">
                <a:latin typeface="Segoe UI" panose="020B0502040204020203" pitchFamily="34" charset="0"/>
                <a:cs typeface="Segoe UI" panose="020B0502040204020203" pitchFamily="34" charset="0"/>
              </a:rPr>
              <a:t>Нэр өгөх, зарлах, жишээ авах (</a:t>
            </a:r>
            <a:r>
              <a:rPr lang="en-US" altLang="en-US" dirty="0">
                <a:latin typeface="Segoe UI" panose="020B0502040204020203" pitchFamily="34" charset="0"/>
                <a:cs typeface="Segoe UI" panose="020B0502040204020203" pitchFamily="34" charset="0"/>
              </a:rPr>
              <a:t>symbol, intension, extension</a:t>
            </a:r>
            <a:r>
              <a:rPr lang="mn-MN" altLang="en-US" dirty="0">
                <a:latin typeface="Segoe UI" panose="020B0502040204020203" pitchFamily="34" charset="0"/>
                <a:cs typeface="Segoe UI" panose="020B0502040204020203" pitchFamily="34" charset="0"/>
              </a:rPr>
              <a:t>)</a:t>
            </a:r>
          </a:p>
          <a:p>
            <a:pPr lvl="1"/>
            <a:r>
              <a:rPr lang="mn-MN" altLang="en-US" dirty="0">
                <a:latin typeface="Segoe UI" panose="020B0502040204020203" pitchFamily="34" charset="0"/>
                <a:cs typeface="Segoe UI" panose="020B0502040204020203" pitchFamily="34" charset="0"/>
              </a:rPr>
              <a:t>Тайлбар толь нэмэх</a:t>
            </a:r>
          </a:p>
          <a:p>
            <a:pPr lvl="1"/>
            <a:r>
              <a:rPr lang="mn-MN" altLang="en-US" dirty="0">
                <a:latin typeface="Segoe UI" panose="020B0502040204020203" pitchFamily="34" charset="0"/>
                <a:cs typeface="Segoe UI" panose="020B0502040204020203" pitchFamily="34" charset="0"/>
              </a:rPr>
              <a:t>Зарим нь класс болж хэрэгжинэ, зарим нь үгүй байж болно</a:t>
            </a:r>
          </a:p>
          <a:p>
            <a:r>
              <a:rPr lang="mn-MN" altLang="en-US" dirty="0">
                <a:latin typeface="Segoe UI" panose="020B0502040204020203" pitchFamily="34" charset="0"/>
                <a:cs typeface="Segoe UI" panose="020B0502040204020203" pitchFamily="34" charset="0"/>
              </a:rPr>
              <a:t>Маш олон сонголт байх боломжтой, загвар нь хэзээ ч төгс зөв байдаггүй</a:t>
            </a:r>
          </a:p>
          <a:p>
            <a:pPr lvl="1"/>
            <a:r>
              <a:rPr lang="mn-MN" altLang="en-US" dirty="0">
                <a:latin typeface="Segoe UI" panose="020B0502040204020203" pitchFamily="34" charset="0"/>
                <a:cs typeface="Segoe UI" panose="020B0502040204020203" pitchFamily="34" charset="0"/>
              </a:rPr>
              <a:t>Хэсэгчилсэн загвараас эхлэн хэрэгтэй зүйлсээ загварчилж, дараа нь бага багаар өргөжүүлэх</a:t>
            </a:r>
          </a:p>
          <a:p>
            <a:pPr lvl="1"/>
            <a:r>
              <a:rPr lang="mn-MN" altLang="en-US" dirty="0">
                <a:latin typeface="Segoe UI" panose="020B0502040204020203" pitchFamily="34" charset="0"/>
                <a:cs typeface="Segoe UI" panose="020B0502040204020203" pitchFamily="34" charset="0"/>
              </a:rPr>
              <a:t>Өөрчлөлтүүдийг тодорхой байлга</a:t>
            </a:r>
          </a:p>
          <a:p>
            <a:pPr lvl="1"/>
            <a:r>
              <a:rPr lang="mn-MN" altLang="en-US" dirty="0">
                <a:latin typeface="Segoe UI" panose="020B0502040204020203" pitchFamily="34" charset="0"/>
                <a:cs typeface="Segoe UI" panose="020B0502040204020203" pitchFamily="34" charset="0"/>
              </a:rPr>
              <a:t>Үгүй бол "шинжилгээний саармагжилт" үүсэх аюултай.</a:t>
            </a:r>
          </a:p>
        </p:txBody>
      </p:sp>
    </p:spTree>
    <p:extLst>
      <p:ext uri="{BB962C8B-B14F-4D97-AF65-F5344CB8AC3E}">
        <p14:creationId xmlns:p14="http://schemas.microsoft.com/office/powerpoint/2010/main" val="3799222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18</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1200150" y="444279"/>
            <a:ext cx="1032033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7030A0"/>
                </a:solidFill>
                <a:latin typeface="Segoe UI Light" panose="020B0502040204020203" pitchFamily="34" charset="0"/>
                <a:cs typeface="Segoe UI Light" panose="020B0502040204020203" pitchFamily="34" charset="0"/>
              </a:rPr>
              <a:t>Системийн дарааллын </a:t>
            </a:r>
            <a:r>
              <a:rPr lang="en-US" dirty="0">
                <a:solidFill>
                  <a:srgbClr val="7030A0"/>
                </a:solidFill>
                <a:latin typeface="Segoe UI Light" panose="020B0502040204020203" pitchFamily="34" charset="0"/>
                <a:cs typeface="Segoe UI Light" panose="020B0502040204020203" pitchFamily="34" charset="0"/>
              </a:rPr>
              <a:t>(Sequence)</a:t>
            </a:r>
            <a:r>
              <a:rPr lang="mn-MN" dirty="0">
                <a:solidFill>
                  <a:srgbClr val="7030A0"/>
                </a:solidFill>
                <a:latin typeface="Segoe UI Light" panose="020B0502040204020203" pitchFamily="34" charset="0"/>
                <a:cs typeface="Segoe UI Light" panose="020B0502040204020203" pitchFamily="34" charset="0"/>
              </a:rPr>
              <a:t> диаграмм </a:t>
            </a:r>
            <a:endParaRPr lang="en-US" dirty="0">
              <a:solidFill>
                <a:srgbClr val="7030A0"/>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786F5606-B787-442C-8090-7042D75C63C0}"/>
              </a:ext>
            </a:extLst>
          </p:cNvPr>
          <p:cNvSpPr/>
          <p:nvPr/>
        </p:nvSpPr>
        <p:spPr bwMode="auto">
          <a:xfrm>
            <a:off x="669917" y="447716"/>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D2FEBDD6-6D36-4750-BF08-E02E1F6B0CEC}"/>
              </a:ext>
            </a:extLst>
          </p:cNvPr>
          <p:cNvSpPr/>
          <p:nvPr/>
        </p:nvSpPr>
        <p:spPr bwMode="auto">
          <a:xfrm>
            <a:off x="669916" y="447716"/>
            <a:ext cx="463558"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endParaRPr lang="mn-MN" b="1" dirty="0">
              <a:latin typeface="Segoe UI Light" panose="020B0502040204020203" pitchFamily="34" charset="0"/>
              <a:cs typeface="Segoe UI Light" panose="020B0502040204020203" pitchFamily="34" charset="0"/>
            </a:endParaRPr>
          </a:p>
        </p:txBody>
      </p:sp>
      <p:sp>
        <p:nvSpPr>
          <p:cNvPr id="12" name="Rectangle 3">
            <a:extLst>
              <a:ext uri="{FF2B5EF4-FFF2-40B4-BE49-F238E27FC236}">
                <a16:creationId xmlns:a16="http://schemas.microsoft.com/office/drawing/2014/main" id="{D53A29AF-8855-491C-B15D-56CD5097299D}"/>
              </a:ext>
            </a:extLst>
          </p:cNvPr>
          <p:cNvSpPr txBox="1">
            <a:spLocks noChangeArrowheads="1"/>
          </p:cNvSpPr>
          <p:nvPr/>
        </p:nvSpPr>
        <p:spPr>
          <a:xfrm>
            <a:off x="669913" y="4407019"/>
            <a:ext cx="8094526" cy="2244659"/>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b="1" i="1" dirty="0">
                <a:latin typeface="Segoe UI" panose="020B0502040204020203" pitchFamily="34" charset="0"/>
                <a:cs typeface="Segoe UI" panose="020B0502040204020203" pitchFamily="34" charset="0"/>
              </a:rPr>
              <a:t>Системийн дарааллын диаграмм </a:t>
            </a:r>
            <a:r>
              <a:rPr lang="mn-MN" altLang="en-US" dirty="0">
                <a:latin typeface="Segoe UI" panose="020B0502040204020203" pitchFamily="34" charset="0"/>
                <a:cs typeface="Segoe UI" panose="020B0502040204020203" pitchFamily="34" charset="0"/>
              </a:rPr>
              <a:t>нь хэрэглээний нэг хувилбарийн хувьд </a:t>
            </a:r>
            <a:r>
              <a:rPr lang="mn-MN" altLang="en-US" b="1" dirty="0">
                <a:latin typeface="Segoe UI" panose="020B0502040204020203" pitchFamily="34" charset="0"/>
                <a:cs typeface="Segoe UI" panose="020B0502040204020203" pitchFamily="34" charset="0"/>
              </a:rPr>
              <a:t>системийн хил</a:t>
            </a:r>
            <a:r>
              <a:rPr lang="mn-MN" altLang="en-US" dirty="0">
                <a:latin typeface="Segoe UI" panose="020B0502040204020203" pitchFamily="34" charset="0"/>
                <a:cs typeface="Segoe UI" panose="020B0502040204020203" pitchFamily="34" charset="0"/>
              </a:rPr>
              <a:t> дээр тохиолдох үйл явдлын дарааллыг харуулсан загвар юм.</a:t>
            </a:r>
          </a:p>
          <a:p>
            <a:r>
              <a:rPr lang="mn-MN" altLang="en-US" i="1" dirty="0">
                <a:latin typeface="Segoe UI" panose="020B0502040204020203" pitchFamily="34" charset="0"/>
                <a:cs typeface="Segoe UI" panose="020B0502040204020203" pitchFamily="34" charset="0"/>
              </a:rPr>
              <a:t>Дизайн зорилго: </a:t>
            </a:r>
            <a:r>
              <a:rPr lang="mn-MN" altLang="en-US" b="1" dirty="0">
                <a:latin typeface="Segoe UI" panose="020B0502040204020203" pitchFamily="34" charset="0"/>
                <a:cs typeface="Segoe UI" panose="020B0502040204020203" pitchFamily="34" charset="0"/>
              </a:rPr>
              <a:t>Системийн</a:t>
            </a:r>
            <a:r>
              <a:rPr lang="mn-MN" altLang="en-US" dirty="0">
                <a:latin typeface="Segoe UI" panose="020B0502040204020203" pitchFamily="34" charset="0"/>
                <a:cs typeface="Segoe UI" panose="020B0502040204020203" pitchFamily="34" charset="0"/>
              </a:rPr>
              <a:t> интерфейсийг илрүүлж, тодорхойлох</a:t>
            </a:r>
          </a:p>
          <a:p>
            <a:pPr lvl="1"/>
            <a:r>
              <a:rPr lang="mn-MN" altLang="en-US" dirty="0">
                <a:latin typeface="Segoe UI" panose="020B0502040204020203" pitchFamily="34" charset="0"/>
                <a:cs typeface="Segoe UI" panose="020B0502040204020203" pitchFamily="34" charset="0"/>
              </a:rPr>
              <a:t>Зөвхөн системийн түвшний бүрэлдэхүүн хэсгүүд: жнь, хэрэглэгч болон ерөнхий систем</a:t>
            </a:r>
            <a:endParaRPr lang="en-US" altLang="en-US" dirty="0">
              <a:latin typeface="Segoe UI" panose="020B0502040204020203" pitchFamily="34" charset="0"/>
              <a:cs typeface="Segoe UI" panose="020B0502040204020203" pitchFamily="34" charset="0"/>
            </a:endParaRPr>
          </a:p>
        </p:txBody>
      </p:sp>
      <p:pic>
        <p:nvPicPr>
          <p:cNvPr id="8" name="object 3">
            <a:extLst>
              <a:ext uri="{FF2B5EF4-FFF2-40B4-BE49-F238E27FC236}">
                <a16:creationId xmlns:a16="http://schemas.microsoft.com/office/drawing/2014/main" id="{64081A15-570C-43B8-A370-0724233AF322}"/>
              </a:ext>
            </a:extLst>
          </p:cNvPr>
          <p:cNvPicPr/>
          <p:nvPr/>
        </p:nvPicPr>
        <p:blipFill>
          <a:blip r:embed="rId3" cstate="print"/>
          <a:stretch>
            <a:fillRect/>
          </a:stretch>
        </p:blipFill>
        <p:spPr>
          <a:xfrm>
            <a:off x="9096627" y="3527519"/>
            <a:ext cx="2091670" cy="2612684"/>
          </a:xfrm>
          <a:prstGeom prst="rect">
            <a:avLst/>
          </a:prstGeom>
          <a:ln>
            <a:solidFill>
              <a:schemeClr val="bg1"/>
            </a:solidFill>
          </a:ln>
          <a:effectLst>
            <a:outerShdw blurRad="292100" dist="139700" dir="2700000" algn="tl" rotWithShape="0">
              <a:srgbClr val="333333">
                <a:alpha val="65000"/>
              </a:srgbClr>
            </a:outerShdw>
          </a:effectLst>
        </p:spPr>
      </p:pic>
      <p:sp>
        <p:nvSpPr>
          <p:cNvPr id="9" name="object 4">
            <a:extLst>
              <a:ext uri="{FF2B5EF4-FFF2-40B4-BE49-F238E27FC236}">
                <a16:creationId xmlns:a16="http://schemas.microsoft.com/office/drawing/2014/main" id="{539B53EC-9239-4716-A9B7-B8ED3BA2674F}"/>
              </a:ext>
            </a:extLst>
          </p:cNvPr>
          <p:cNvSpPr txBox="1"/>
          <p:nvPr/>
        </p:nvSpPr>
        <p:spPr>
          <a:xfrm>
            <a:off x="9096627" y="6322121"/>
            <a:ext cx="2091670" cy="289823"/>
          </a:xfrm>
          <a:prstGeom prst="rect">
            <a:avLst/>
          </a:prstGeom>
        </p:spPr>
        <p:txBody>
          <a:bodyPr vert="horz" wrap="square" lIns="0" tIns="12700" rIns="0" bIns="0" rtlCol="0">
            <a:spAutoFit/>
          </a:bodyPr>
          <a:lstStyle/>
          <a:p>
            <a:pPr marL="12700" algn="ctr">
              <a:lnSpc>
                <a:spcPct val="100000"/>
              </a:lnSpc>
              <a:spcBef>
                <a:spcPts val="100"/>
              </a:spcBef>
            </a:pPr>
            <a:r>
              <a:rPr spc="-5" dirty="0">
                <a:latin typeface="Segoe UI" panose="020B0502040204020203" pitchFamily="34" charset="0"/>
                <a:cs typeface="Segoe UI" panose="020B0502040204020203" pitchFamily="34" charset="0"/>
              </a:rPr>
              <a:t>Chapter</a:t>
            </a:r>
            <a:r>
              <a:rPr spc="-8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1</a:t>
            </a:r>
            <a:r>
              <a:rPr lang="mn-MN" dirty="0">
                <a:latin typeface="Segoe UI" panose="020B0502040204020203" pitchFamily="34" charset="0"/>
                <a:cs typeface="Segoe UI" panose="020B0502040204020203" pitchFamily="34" charset="0"/>
              </a:rPr>
              <a:t>0</a:t>
            </a:r>
            <a:endParaRPr dirty="0">
              <a:latin typeface="Segoe UI" panose="020B0502040204020203" pitchFamily="34" charset="0"/>
              <a:cs typeface="Segoe UI" panose="020B0502040204020203" pitchFamily="34" charset="0"/>
            </a:endParaRPr>
          </a:p>
        </p:txBody>
      </p:sp>
      <p:grpSp>
        <p:nvGrpSpPr>
          <p:cNvPr id="13" name="object 2">
            <a:extLst>
              <a:ext uri="{FF2B5EF4-FFF2-40B4-BE49-F238E27FC236}">
                <a16:creationId xmlns:a16="http://schemas.microsoft.com/office/drawing/2014/main" id="{F981E27F-549A-4202-834D-C3949050DA59}"/>
              </a:ext>
            </a:extLst>
          </p:cNvPr>
          <p:cNvGrpSpPr/>
          <p:nvPr/>
        </p:nvGrpSpPr>
        <p:grpSpPr>
          <a:xfrm>
            <a:off x="674664" y="1157582"/>
            <a:ext cx="3041227" cy="2030043"/>
            <a:chOff x="208987" y="1257737"/>
            <a:chExt cx="2280920" cy="1980564"/>
          </a:xfrm>
        </p:grpSpPr>
        <p:sp>
          <p:nvSpPr>
            <p:cNvPr id="14" name="object 3">
              <a:extLst>
                <a:ext uri="{FF2B5EF4-FFF2-40B4-BE49-F238E27FC236}">
                  <a16:creationId xmlns:a16="http://schemas.microsoft.com/office/drawing/2014/main" id="{2DEB99C6-DE26-4E3C-9D6E-A52A1F8947D2}"/>
                </a:ext>
              </a:extLst>
            </p:cNvPr>
            <p:cNvSpPr/>
            <p:nvPr/>
          </p:nvSpPr>
          <p:spPr>
            <a:xfrm>
              <a:off x="213750" y="1262499"/>
              <a:ext cx="2271395" cy="1971039"/>
            </a:xfrm>
            <a:custGeom>
              <a:avLst/>
              <a:gdLst/>
              <a:ahLst/>
              <a:cxnLst/>
              <a:rect l="l" t="t" r="r" b="b"/>
              <a:pathLst>
                <a:path w="2271395" h="1971039">
                  <a:moveTo>
                    <a:pt x="1942843" y="1970699"/>
                  </a:move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5" y="1956793"/>
                  </a:lnTo>
                  <a:lnTo>
                    <a:pt x="1991380" y="1967138"/>
                  </a:lnTo>
                  <a:lnTo>
                    <a:pt x="1942843" y="1970699"/>
                  </a:lnTo>
                  <a:close/>
                </a:path>
              </a:pathLst>
            </a:custGeom>
            <a:solidFill>
              <a:srgbClr val="EEEEEE"/>
            </a:solidFill>
          </p:spPr>
          <p:txBody>
            <a:bodyPr wrap="square" lIns="0" tIns="0" rIns="0" bIns="0" rtlCol="0"/>
            <a:lstStyle/>
            <a:p>
              <a:endParaRPr sz="2400"/>
            </a:p>
          </p:txBody>
        </p:sp>
        <p:sp>
          <p:nvSpPr>
            <p:cNvPr id="15" name="object 4">
              <a:extLst>
                <a:ext uri="{FF2B5EF4-FFF2-40B4-BE49-F238E27FC236}">
                  <a16:creationId xmlns:a16="http://schemas.microsoft.com/office/drawing/2014/main" id="{38E9D3B9-2C04-4489-9C47-5BCDAA3A7707}"/>
                </a:ext>
              </a:extLst>
            </p:cNvPr>
            <p:cNvSpPr/>
            <p:nvPr/>
          </p:nvSpPr>
          <p:spPr>
            <a:xfrm>
              <a:off x="213750" y="1262499"/>
              <a:ext cx="2271395" cy="1971039"/>
            </a:xfrm>
            <a:custGeom>
              <a:avLst/>
              <a:gdLst/>
              <a:ahLst/>
              <a:cxnLst/>
              <a:rect l="l" t="t" r="r" b="b"/>
              <a:pathLst>
                <a:path w="2271395" h="1971039">
                  <a:moveTo>
                    <a:pt x="0" y="328456"/>
                  </a:move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5" y="1956793"/>
                  </a:lnTo>
                  <a:lnTo>
                    <a:pt x="1991380" y="1967138"/>
                  </a:lnTo>
                  <a:lnTo>
                    <a:pt x="1942843" y="1970699"/>
                  </a:ln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close/>
                </a:path>
              </a:pathLst>
            </a:custGeom>
            <a:ln w="9524">
              <a:solidFill>
                <a:srgbClr val="595959"/>
              </a:solidFill>
            </a:ln>
          </p:spPr>
          <p:txBody>
            <a:bodyPr wrap="square" lIns="0" tIns="0" rIns="0" bIns="0" rtlCol="0"/>
            <a:lstStyle/>
            <a:p>
              <a:endParaRPr sz="2400"/>
            </a:p>
          </p:txBody>
        </p:sp>
      </p:grpSp>
      <p:sp>
        <p:nvSpPr>
          <p:cNvPr id="16" name="object 5">
            <a:extLst>
              <a:ext uri="{FF2B5EF4-FFF2-40B4-BE49-F238E27FC236}">
                <a16:creationId xmlns:a16="http://schemas.microsoft.com/office/drawing/2014/main" id="{4BE535FF-8EDB-4A04-89CC-B3E5D812CBA8}"/>
              </a:ext>
            </a:extLst>
          </p:cNvPr>
          <p:cNvSpPr txBox="1">
            <a:spLocks noGrp="1"/>
          </p:cNvSpPr>
          <p:nvPr>
            <p:ph type="title"/>
          </p:nvPr>
        </p:nvSpPr>
        <p:spPr>
          <a:xfrm>
            <a:off x="871943" y="1725532"/>
            <a:ext cx="2646670" cy="878873"/>
          </a:xfrm>
          <a:prstGeom prst="rect">
            <a:avLst/>
          </a:prstGeom>
        </p:spPr>
        <p:txBody>
          <a:bodyPr vert="horz" wrap="square" lIns="0" tIns="16933" rIns="0" bIns="0" rtlCol="0" anchor="b">
            <a:spAutoFit/>
          </a:bodyPr>
          <a:lstStyle/>
          <a:p>
            <a:pPr marR="6773" algn="ctr">
              <a:lnSpc>
                <a:spcPct val="100000"/>
              </a:lnSpc>
              <a:spcBef>
                <a:spcPts val="0"/>
              </a:spcBef>
            </a:pPr>
            <a:r>
              <a:rPr lang="mn-MN" sz="2800" b="0" spc="-7" dirty="0">
                <a:latin typeface="Arial MT"/>
                <a:cs typeface="Arial MT"/>
              </a:rPr>
              <a:t>Хэрэглэгчийн шаардлага</a:t>
            </a:r>
            <a:endParaRPr lang="en-US" sz="2800" dirty="0">
              <a:latin typeface="Arial MT"/>
              <a:cs typeface="Arial MT"/>
            </a:endParaRPr>
          </a:p>
        </p:txBody>
      </p:sp>
      <p:grpSp>
        <p:nvGrpSpPr>
          <p:cNvPr id="17" name="object 6">
            <a:extLst>
              <a:ext uri="{FF2B5EF4-FFF2-40B4-BE49-F238E27FC236}">
                <a16:creationId xmlns:a16="http://schemas.microsoft.com/office/drawing/2014/main" id="{9FAC38B5-D7C4-4F3F-959F-B5B726B3A9A9}"/>
              </a:ext>
            </a:extLst>
          </p:cNvPr>
          <p:cNvGrpSpPr/>
          <p:nvPr/>
        </p:nvGrpSpPr>
        <p:grpSpPr>
          <a:xfrm>
            <a:off x="8479254" y="1151231"/>
            <a:ext cx="3041227" cy="1996497"/>
            <a:chOff x="6386612" y="1257737"/>
            <a:chExt cx="2280920" cy="1980564"/>
          </a:xfrm>
        </p:grpSpPr>
        <p:sp>
          <p:nvSpPr>
            <p:cNvPr id="18" name="object 7">
              <a:extLst>
                <a:ext uri="{FF2B5EF4-FFF2-40B4-BE49-F238E27FC236}">
                  <a16:creationId xmlns:a16="http://schemas.microsoft.com/office/drawing/2014/main" id="{09CA99BA-1195-47EA-9C9B-9FB2F67C0A1C}"/>
                </a:ext>
              </a:extLst>
            </p:cNvPr>
            <p:cNvSpPr/>
            <p:nvPr/>
          </p:nvSpPr>
          <p:spPr>
            <a:xfrm>
              <a:off x="6391374" y="1262499"/>
              <a:ext cx="2271395" cy="1971039"/>
            </a:xfrm>
            <a:custGeom>
              <a:avLst/>
              <a:gdLst/>
              <a:ahLst/>
              <a:cxnLst/>
              <a:rect l="l" t="t" r="r" b="b"/>
              <a:pathLst>
                <a:path w="2271395" h="1971039">
                  <a:moveTo>
                    <a:pt x="1942843" y="1970699"/>
                  </a:move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6" y="1956793"/>
                  </a:lnTo>
                  <a:lnTo>
                    <a:pt x="1991380" y="1967138"/>
                  </a:lnTo>
                  <a:lnTo>
                    <a:pt x="1942843" y="1970699"/>
                  </a:lnTo>
                  <a:close/>
                </a:path>
              </a:pathLst>
            </a:custGeom>
            <a:solidFill>
              <a:srgbClr val="EEEEEE"/>
            </a:solidFill>
          </p:spPr>
          <p:txBody>
            <a:bodyPr wrap="square" lIns="0" tIns="0" rIns="0" bIns="0" rtlCol="0"/>
            <a:lstStyle/>
            <a:p>
              <a:endParaRPr sz="2400"/>
            </a:p>
          </p:txBody>
        </p:sp>
        <p:sp>
          <p:nvSpPr>
            <p:cNvPr id="19" name="object 8">
              <a:extLst>
                <a:ext uri="{FF2B5EF4-FFF2-40B4-BE49-F238E27FC236}">
                  <a16:creationId xmlns:a16="http://schemas.microsoft.com/office/drawing/2014/main" id="{7B79AAB8-62CD-48EA-B27A-79F52B2757DF}"/>
                </a:ext>
              </a:extLst>
            </p:cNvPr>
            <p:cNvSpPr/>
            <p:nvPr/>
          </p:nvSpPr>
          <p:spPr>
            <a:xfrm>
              <a:off x="6391374" y="1262499"/>
              <a:ext cx="2271395" cy="1971039"/>
            </a:xfrm>
            <a:custGeom>
              <a:avLst/>
              <a:gdLst/>
              <a:ahLst/>
              <a:cxnLst/>
              <a:rect l="l" t="t" r="r" b="b"/>
              <a:pathLst>
                <a:path w="2271395" h="1971039">
                  <a:moveTo>
                    <a:pt x="0" y="328456"/>
                  </a:move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6" y="1956793"/>
                  </a:lnTo>
                  <a:lnTo>
                    <a:pt x="1991380" y="1967138"/>
                  </a:lnTo>
                  <a:lnTo>
                    <a:pt x="1942843" y="1970699"/>
                  </a:ln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close/>
                </a:path>
              </a:pathLst>
            </a:custGeom>
            <a:ln w="9524">
              <a:solidFill>
                <a:srgbClr val="595959"/>
              </a:solidFill>
            </a:ln>
          </p:spPr>
          <p:txBody>
            <a:bodyPr wrap="square" lIns="0" tIns="0" rIns="0" bIns="0" rtlCol="0"/>
            <a:lstStyle/>
            <a:p>
              <a:endParaRPr sz="2400"/>
            </a:p>
          </p:txBody>
        </p:sp>
      </p:grpSp>
      <p:sp>
        <p:nvSpPr>
          <p:cNvPr id="20" name="object 9">
            <a:extLst>
              <a:ext uri="{FF2B5EF4-FFF2-40B4-BE49-F238E27FC236}">
                <a16:creationId xmlns:a16="http://schemas.microsoft.com/office/drawing/2014/main" id="{1CF4DF10-14D2-4038-949E-F538B8C6EEE4}"/>
              </a:ext>
            </a:extLst>
          </p:cNvPr>
          <p:cNvSpPr txBox="1"/>
          <p:nvPr/>
        </p:nvSpPr>
        <p:spPr>
          <a:xfrm>
            <a:off x="9557906" y="1940975"/>
            <a:ext cx="883920" cy="447986"/>
          </a:xfrm>
          <a:prstGeom prst="rect">
            <a:avLst/>
          </a:prstGeom>
        </p:spPr>
        <p:txBody>
          <a:bodyPr vert="horz" wrap="square" lIns="0" tIns="16933" rIns="0" bIns="0" rtlCol="0">
            <a:spAutoFit/>
          </a:bodyPr>
          <a:lstStyle/>
          <a:p>
            <a:pPr marL="16933" algn="ctr">
              <a:spcBef>
                <a:spcPts val="133"/>
              </a:spcBef>
            </a:pPr>
            <a:r>
              <a:rPr lang="mn-MN" sz="2800" spc="-7" dirty="0">
                <a:latin typeface="Arial MT"/>
                <a:cs typeface="Arial MT"/>
              </a:rPr>
              <a:t>Код</a:t>
            </a:r>
            <a:endParaRPr sz="2800" dirty="0">
              <a:latin typeface="Arial MT"/>
              <a:cs typeface="Arial MT"/>
            </a:endParaRPr>
          </a:p>
        </p:txBody>
      </p:sp>
      <p:grpSp>
        <p:nvGrpSpPr>
          <p:cNvPr id="21" name="object 10">
            <a:extLst>
              <a:ext uri="{FF2B5EF4-FFF2-40B4-BE49-F238E27FC236}">
                <a16:creationId xmlns:a16="http://schemas.microsoft.com/office/drawing/2014/main" id="{792FEE24-89F6-4862-B7DF-57B380C81338}"/>
              </a:ext>
            </a:extLst>
          </p:cNvPr>
          <p:cNvGrpSpPr/>
          <p:nvPr/>
        </p:nvGrpSpPr>
        <p:grpSpPr>
          <a:xfrm>
            <a:off x="4665755" y="1418897"/>
            <a:ext cx="3175000" cy="1492145"/>
            <a:chOff x="3247700" y="1454837"/>
            <a:chExt cx="2381250" cy="1586230"/>
          </a:xfrm>
        </p:grpSpPr>
        <p:sp>
          <p:nvSpPr>
            <p:cNvPr id="22" name="object 11">
              <a:extLst>
                <a:ext uri="{FF2B5EF4-FFF2-40B4-BE49-F238E27FC236}">
                  <a16:creationId xmlns:a16="http://schemas.microsoft.com/office/drawing/2014/main" id="{ADB8439F-2EE4-4549-A29B-CD99D8215C9C}"/>
                </a:ext>
              </a:extLst>
            </p:cNvPr>
            <p:cNvSpPr/>
            <p:nvPr/>
          </p:nvSpPr>
          <p:spPr>
            <a:xfrm>
              <a:off x="3252462" y="1459599"/>
              <a:ext cx="2371725" cy="1576705"/>
            </a:xfrm>
            <a:custGeom>
              <a:avLst/>
              <a:gdLst/>
              <a:ahLst/>
              <a:cxnLst/>
              <a:rect l="l" t="t" r="r" b="b"/>
              <a:pathLst>
                <a:path w="2371725" h="1576705">
                  <a:moveTo>
                    <a:pt x="1583249" y="1576499"/>
                  </a:moveTo>
                  <a:lnTo>
                    <a:pt x="1583249" y="1182374"/>
                  </a:lnTo>
                  <a:lnTo>
                    <a:pt x="0" y="1182374"/>
                  </a:lnTo>
                  <a:lnTo>
                    <a:pt x="0" y="394124"/>
                  </a:lnTo>
                  <a:lnTo>
                    <a:pt x="1583249" y="394124"/>
                  </a:lnTo>
                  <a:lnTo>
                    <a:pt x="1583249" y="0"/>
                  </a:lnTo>
                  <a:lnTo>
                    <a:pt x="2371499" y="788249"/>
                  </a:lnTo>
                  <a:lnTo>
                    <a:pt x="1583249" y="1576499"/>
                  </a:lnTo>
                  <a:close/>
                </a:path>
              </a:pathLst>
            </a:custGeom>
            <a:solidFill>
              <a:srgbClr val="EEEEEE"/>
            </a:solidFill>
          </p:spPr>
          <p:txBody>
            <a:bodyPr wrap="square" lIns="0" tIns="0" rIns="0" bIns="0" rtlCol="0"/>
            <a:lstStyle/>
            <a:p>
              <a:endParaRPr sz="2400"/>
            </a:p>
          </p:txBody>
        </p:sp>
        <p:sp>
          <p:nvSpPr>
            <p:cNvPr id="23" name="object 12">
              <a:extLst>
                <a:ext uri="{FF2B5EF4-FFF2-40B4-BE49-F238E27FC236}">
                  <a16:creationId xmlns:a16="http://schemas.microsoft.com/office/drawing/2014/main" id="{2B4C391D-194E-459B-9229-02288238888D}"/>
                </a:ext>
              </a:extLst>
            </p:cNvPr>
            <p:cNvSpPr/>
            <p:nvPr/>
          </p:nvSpPr>
          <p:spPr>
            <a:xfrm>
              <a:off x="3252462" y="1459599"/>
              <a:ext cx="2371725" cy="1576705"/>
            </a:xfrm>
            <a:custGeom>
              <a:avLst/>
              <a:gdLst/>
              <a:ahLst/>
              <a:cxnLst/>
              <a:rect l="l" t="t" r="r" b="b"/>
              <a:pathLst>
                <a:path w="2371725" h="1576705">
                  <a:moveTo>
                    <a:pt x="0" y="394124"/>
                  </a:moveTo>
                  <a:lnTo>
                    <a:pt x="1583249" y="394124"/>
                  </a:lnTo>
                  <a:lnTo>
                    <a:pt x="1583249" y="0"/>
                  </a:lnTo>
                  <a:lnTo>
                    <a:pt x="2371499" y="788249"/>
                  </a:lnTo>
                  <a:lnTo>
                    <a:pt x="1583249" y="1576499"/>
                  </a:lnTo>
                  <a:lnTo>
                    <a:pt x="1583249" y="1182374"/>
                  </a:lnTo>
                  <a:lnTo>
                    <a:pt x="0" y="1182374"/>
                  </a:lnTo>
                  <a:lnTo>
                    <a:pt x="0" y="394124"/>
                  </a:lnTo>
                  <a:close/>
                </a:path>
              </a:pathLst>
            </a:custGeom>
            <a:ln w="9524">
              <a:solidFill>
                <a:srgbClr val="595959"/>
              </a:solidFill>
            </a:ln>
          </p:spPr>
          <p:txBody>
            <a:bodyPr wrap="square" lIns="0" tIns="0" rIns="0" bIns="0" rtlCol="0"/>
            <a:lstStyle/>
            <a:p>
              <a:endParaRPr sz="2400"/>
            </a:p>
          </p:txBody>
        </p:sp>
      </p:grpSp>
      <p:sp>
        <p:nvSpPr>
          <p:cNvPr id="24" name="object 13">
            <a:extLst>
              <a:ext uri="{FF2B5EF4-FFF2-40B4-BE49-F238E27FC236}">
                <a16:creationId xmlns:a16="http://schemas.microsoft.com/office/drawing/2014/main" id="{D1E8276A-26FE-4019-81CC-1B2DD6036A6A}"/>
              </a:ext>
            </a:extLst>
          </p:cNvPr>
          <p:cNvSpPr txBox="1"/>
          <p:nvPr/>
        </p:nvSpPr>
        <p:spPr>
          <a:xfrm>
            <a:off x="5438987" y="1983757"/>
            <a:ext cx="1314025" cy="427532"/>
          </a:xfrm>
          <a:prstGeom prst="rect">
            <a:avLst/>
          </a:prstGeom>
        </p:spPr>
        <p:txBody>
          <a:bodyPr vert="horz" wrap="square" lIns="0" tIns="16933" rIns="0" bIns="0" rtlCol="0">
            <a:spAutoFit/>
          </a:bodyPr>
          <a:lstStyle/>
          <a:p>
            <a:pPr marL="16933">
              <a:spcBef>
                <a:spcPts val="133"/>
              </a:spcBef>
            </a:pPr>
            <a:r>
              <a:rPr sz="2667" i="1" dirty="0">
                <a:latin typeface="Arial"/>
                <a:cs typeface="Arial"/>
              </a:rPr>
              <a:t>Miracle?</a:t>
            </a:r>
            <a:endParaRPr sz="2667" dirty="0">
              <a:latin typeface="Arial"/>
              <a:cs typeface="Arial"/>
            </a:endParaRPr>
          </a:p>
        </p:txBody>
      </p:sp>
      <p:sp>
        <p:nvSpPr>
          <p:cNvPr id="25" name="object 14">
            <a:extLst>
              <a:ext uri="{FF2B5EF4-FFF2-40B4-BE49-F238E27FC236}">
                <a16:creationId xmlns:a16="http://schemas.microsoft.com/office/drawing/2014/main" id="{177B2C97-9F61-4AD8-8D30-EF2C9B22999C}"/>
              </a:ext>
            </a:extLst>
          </p:cNvPr>
          <p:cNvSpPr txBox="1"/>
          <p:nvPr/>
        </p:nvSpPr>
        <p:spPr>
          <a:xfrm>
            <a:off x="4706605" y="2647653"/>
            <a:ext cx="2781935" cy="1059264"/>
          </a:xfrm>
          <a:prstGeom prst="rect">
            <a:avLst/>
          </a:prstGeom>
        </p:spPr>
        <p:txBody>
          <a:bodyPr vert="horz" wrap="square" lIns="0" tIns="12700" rIns="0" bIns="0" rtlCol="0">
            <a:spAutoFit/>
          </a:bodyPr>
          <a:lstStyle/>
          <a:p>
            <a:pPr marL="12700">
              <a:lnSpc>
                <a:spcPct val="100000"/>
              </a:lnSpc>
              <a:spcBef>
                <a:spcPts val="100"/>
              </a:spcBef>
            </a:pPr>
            <a:r>
              <a:rPr sz="1700" b="1" dirty="0">
                <a:latin typeface="Arial"/>
                <a:cs typeface="Arial"/>
              </a:rPr>
              <a:t>Miracle</a:t>
            </a:r>
            <a:r>
              <a:rPr sz="1700" b="1" spc="-5" dirty="0">
                <a:latin typeface="Arial"/>
                <a:cs typeface="Arial"/>
              </a:rPr>
              <a:t>:</a:t>
            </a:r>
            <a:endParaRPr sz="1700" dirty="0">
              <a:latin typeface="Arial"/>
              <a:cs typeface="Arial"/>
            </a:endParaRPr>
          </a:p>
          <a:p>
            <a:pPr marL="60960" marR="912494">
              <a:lnSpc>
                <a:spcPct val="100000"/>
              </a:lnSpc>
              <a:tabLst>
                <a:tab pos="469265" algn="l"/>
              </a:tabLst>
            </a:pPr>
            <a:r>
              <a:rPr sz="1700" spc="-5" dirty="0">
                <a:latin typeface="Arial MT"/>
                <a:cs typeface="Arial MT"/>
              </a:rPr>
              <a:t>1.	</a:t>
            </a:r>
            <a:r>
              <a:rPr lang="mn-MN" sz="1700" spc="-5" dirty="0">
                <a:latin typeface="Arial MT"/>
                <a:cs typeface="Arial MT"/>
              </a:rPr>
              <a:t>Домайн загар </a:t>
            </a:r>
            <a:r>
              <a:rPr sz="1700" spc="-5" dirty="0">
                <a:latin typeface="Arial MT"/>
                <a:cs typeface="Arial MT"/>
              </a:rPr>
              <a:t>2.	???</a:t>
            </a:r>
            <a:endParaRPr sz="1700" dirty="0">
              <a:latin typeface="Arial MT"/>
              <a:cs typeface="Arial MT"/>
            </a:endParaRPr>
          </a:p>
          <a:p>
            <a:pPr marL="60960">
              <a:lnSpc>
                <a:spcPct val="100000"/>
              </a:lnSpc>
              <a:tabLst>
                <a:tab pos="469265" algn="l"/>
              </a:tabLst>
            </a:pPr>
            <a:r>
              <a:rPr sz="1700" spc="-5" dirty="0">
                <a:latin typeface="Arial MT"/>
                <a:cs typeface="Arial MT"/>
              </a:rPr>
              <a:t>3.	</a:t>
            </a:r>
            <a:r>
              <a:rPr lang="mn-MN" sz="1700" spc="-5" dirty="0">
                <a:latin typeface="Arial MT"/>
                <a:cs typeface="Arial MT"/>
              </a:rPr>
              <a:t>Код</a:t>
            </a:r>
            <a:r>
              <a:rPr sz="1700" spc="-5" dirty="0">
                <a:latin typeface="Arial MT"/>
                <a:cs typeface="Arial MT"/>
              </a:rPr>
              <a:t>!</a:t>
            </a:r>
            <a:endParaRPr sz="1700" dirty="0">
              <a:latin typeface="Arial MT"/>
              <a:cs typeface="Arial MT"/>
            </a:endParaRPr>
          </a:p>
        </p:txBody>
      </p:sp>
    </p:spTree>
    <p:extLst>
      <p:ext uri="{BB962C8B-B14F-4D97-AF65-F5344CB8AC3E}">
        <p14:creationId xmlns:p14="http://schemas.microsoft.com/office/powerpoint/2010/main" val="168227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19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907197" y="444279"/>
            <a:ext cx="7613286"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7030A0"/>
                </a:solidFill>
                <a:latin typeface="Segoe UI Light" panose="020B0502040204020203" pitchFamily="34" charset="0"/>
                <a:cs typeface="Segoe UI Light" panose="020B0502040204020203" pitchFamily="34" charset="0"/>
              </a:rPr>
              <a:t>Номын сангийн систем</a:t>
            </a:r>
            <a:endParaRPr lang="en-US" dirty="0">
              <a:solidFill>
                <a:srgbClr val="7030A0"/>
              </a:solidFill>
              <a:latin typeface="Segoe UI Light" panose="020B0502040204020203" pitchFamily="34" charset="0"/>
              <a:cs typeface="Segoe UI Light" panose="020B0502040204020203" pitchFamily="34" charset="0"/>
            </a:endParaRPr>
          </a:p>
        </p:txBody>
      </p:sp>
      <p:grpSp>
        <p:nvGrpSpPr>
          <p:cNvPr id="35" name="object 3">
            <a:extLst>
              <a:ext uri="{FF2B5EF4-FFF2-40B4-BE49-F238E27FC236}">
                <a16:creationId xmlns:a16="http://schemas.microsoft.com/office/drawing/2014/main" id="{FE6798AD-6CEE-4233-9F6E-FEFF795DB38B}"/>
              </a:ext>
            </a:extLst>
          </p:cNvPr>
          <p:cNvGrpSpPr/>
          <p:nvPr/>
        </p:nvGrpSpPr>
        <p:grpSpPr>
          <a:xfrm>
            <a:off x="3107067" y="1174140"/>
            <a:ext cx="8112719" cy="5497737"/>
            <a:chOff x="1821550" y="1067160"/>
            <a:chExt cx="5906135" cy="4002404"/>
          </a:xfrm>
        </p:grpSpPr>
        <p:pic>
          <p:nvPicPr>
            <p:cNvPr id="36" name="object 4">
              <a:extLst>
                <a:ext uri="{FF2B5EF4-FFF2-40B4-BE49-F238E27FC236}">
                  <a16:creationId xmlns:a16="http://schemas.microsoft.com/office/drawing/2014/main" id="{C65D0CFE-9052-436E-AA7F-C37D7A543551}"/>
                </a:ext>
              </a:extLst>
            </p:cNvPr>
            <p:cNvPicPr/>
            <p:nvPr/>
          </p:nvPicPr>
          <p:blipFill>
            <a:blip r:embed="rId3" cstate="print"/>
            <a:stretch>
              <a:fillRect/>
            </a:stretch>
          </p:blipFill>
          <p:spPr>
            <a:xfrm>
              <a:off x="1831079" y="1076685"/>
              <a:ext cx="5886998" cy="2491706"/>
            </a:xfrm>
            <a:prstGeom prst="rect">
              <a:avLst/>
            </a:prstGeom>
          </p:spPr>
        </p:pic>
        <p:sp>
          <p:nvSpPr>
            <p:cNvPr id="37" name="object 5">
              <a:extLst>
                <a:ext uri="{FF2B5EF4-FFF2-40B4-BE49-F238E27FC236}">
                  <a16:creationId xmlns:a16="http://schemas.microsoft.com/office/drawing/2014/main" id="{31B73F32-DD17-4639-9057-9D447CE9F53B}"/>
                </a:ext>
              </a:extLst>
            </p:cNvPr>
            <p:cNvSpPr/>
            <p:nvPr/>
          </p:nvSpPr>
          <p:spPr>
            <a:xfrm>
              <a:off x="1826316" y="1071922"/>
              <a:ext cx="5896610" cy="2501265"/>
            </a:xfrm>
            <a:custGeom>
              <a:avLst/>
              <a:gdLst/>
              <a:ahLst/>
              <a:cxnLst/>
              <a:rect l="l" t="t" r="r" b="b"/>
              <a:pathLst>
                <a:path w="5896609" h="2501265">
                  <a:moveTo>
                    <a:pt x="0" y="0"/>
                  </a:moveTo>
                  <a:lnTo>
                    <a:pt x="5896523" y="0"/>
                  </a:lnTo>
                  <a:lnTo>
                    <a:pt x="5896523" y="2501231"/>
                  </a:lnTo>
                  <a:lnTo>
                    <a:pt x="0" y="2501231"/>
                  </a:lnTo>
                  <a:lnTo>
                    <a:pt x="0" y="0"/>
                  </a:lnTo>
                  <a:close/>
                </a:path>
              </a:pathLst>
            </a:custGeom>
            <a:ln w="9524">
              <a:solidFill>
                <a:srgbClr val="000000"/>
              </a:solidFill>
            </a:ln>
          </p:spPr>
          <p:txBody>
            <a:bodyPr wrap="square" lIns="0" tIns="0" rIns="0" bIns="0" rtlCol="0"/>
            <a:lstStyle/>
            <a:p>
              <a:endParaRPr/>
            </a:p>
          </p:txBody>
        </p:sp>
        <p:pic>
          <p:nvPicPr>
            <p:cNvPr id="38" name="object 6">
              <a:extLst>
                <a:ext uri="{FF2B5EF4-FFF2-40B4-BE49-F238E27FC236}">
                  <a16:creationId xmlns:a16="http://schemas.microsoft.com/office/drawing/2014/main" id="{3450528D-EA04-4D26-B9F4-5368144BE4CA}"/>
                </a:ext>
              </a:extLst>
            </p:cNvPr>
            <p:cNvPicPr/>
            <p:nvPr/>
          </p:nvPicPr>
          <p:blipFill>
            <a:blip r:embed="rId4" cstate="print"/>
            <a:stretch>
              <a:fillRect/>
            </a:stretch>
          </p:blipFill>
          <p:spPr>
            <a:xfrm>
              <a:off x="1831075" y="3577325"/>
              <a:ext cx="5886999" cy="1482705"/>
            </a:xfrm>
            <a:prstGeom prst="rect">
              <a:avLst/>
            </a:prstGeom>
          </p:spPr>
        </p:pic>
        <p:sp>
          <p:nvSpPr>
            <p:cNvPr id="39" name="object 7">
              <a:extLst>
                <a:ext uri="{FF2B5EF4-FFF2-40B4-BE49-F238E27FC236}">
                  <a16:creationId xmlns:a16="http://schemas.microsoft.com/office/drawing/2014/main" id="{B2926772-6030-4DB1-87C8-97A49FB9A383}"/>
                </a:ext>
              </a:extLst>
            </p:cNvPr>
            <p:cNvSpPr/>
            <p:nvPr/>
          </p:nvSpPr>
          <p:spPr>
            <a:xfrm>
              <a:off x="1826312" y="3572562"/>
              <a:ext cx="5896610" cy="1492250"/>
            </a:xfrm>
            <a:custGeom>
              <a:avLst/>
              <a:gdLst/>
              <a:ahLst/>
              <a:cxnLst/>
              <a:rect l="l" t="t" r="r" b="b"/>
              <a:pathLst>
                <a:path w="5896609" h="1492250">
                  <a:moveTo>
                    <a:pt x="0" y="0"/>
                  </a:moveTo>
                  <a:lnTo>
                    <a:pt x="5896524" y="0"/>
                  </a:lnTo>
                  <a:lnTo>
                    <a:pt x="5896524" y="1492230"/>
                  </a:lnTo>
                  <a:lnTo>
                    <a:pt x="0" y="1492230"/>
                  </a:lnTo>
                  <a:lnTo>
                    <a:pt x="0" y="0"/>
                  </a:lnTo>
                  <a:close/>
                </a:path>
              </a:pathLst>
            </a:custGeom>
            <a:ln w="9524">
              <a:solidFill>
                <a:srgbClr val="000000"/>
              </a:solidFill>
            </a:ln>
          </p:spPr>
          <p:txBody>
            <a:bodyPr wrap="square" lIns="0" tIns="0" rIns="0" bIns="0" rtlCol="0"/>
            <a:lstStyle/>
            <a:p>
              <a:endParaRPr/>
            </a:p>
          </p:txBody>
        </p:sp>
      </p:grpSp>
      <p:sp>
        <p:nvSpPr>
          <p:cNvPr id="11" name="Rectangle 10">
            <a:extLst>
              <a:ext uri="{FF2B5EF4-FFF2-40B4-BE49-F238E27FC236}">
                <a16:creationId xmlns:a16="http://schemas.microsoft.com/office/drawing/2014/main" id="{2D30A720-D62C-4E43-BEFF-397D9FA655E8}"/>
              </a:ext>
            </a:extLst>
          </p:cNvPr>
          <p:cNvSpPr/>
          <p:nvPr/>
        </p:nvSpPr>
        <p:spPr>
          <a:xfrm>
            <a:off x="671517" y="5132621"/>
            <a:ext cx="1515113" cy="1015663"/>
          </a:xfrm>
          <a:prstGeom prst="rect">
            <a:avLst/>
          </a:prstGeom>
        </p:spPr>
        <p:txBody>
          <a:bodyPr wrap="square">
            <a:spAutoFit/>
          </a:bodyPr>
          <a:lstStyle/>
          <a:p>
            <a:r>
              <a:rPr lang="mn-MN" sz="2000" b="1" i="1" u="sng" dirty="0">
                <a:solidFill>
                  <a:schemeClr val="tx1">
                    <a:lumMod val="95000"/>
                    <a:lumOff val="5000"/>
                  </a:schemeClr>
                </a:solidFill>
                <a:latin typeface="Segoe UI Light" panose="020B0502040204020203" pitchFamily="34" charset="0"/>
                <a:cs typeface="Segoe UI Light" panose="020B0502040204020203" pitchFamily="34" charset="0"/>
              </a:rPr>
              <a:t>Энэ хэсэг дээр юу хийх вэ</a:t>
            </a:r>
            <a:r>
              <a:rPr lang="en-US" sz="2000" b="1" i="1" u="sng" dirty="0">
                <a:solidFill>
                  <a:schemeClr val="tx1">
                    <a:lumMod val="95000"/>
                    <a:lumOff val="5000"/>
                  </a:schemeClr>
                </a:solidFill>
                <a:latin typeface="Segoe UI Light" panose="020B0502040204020203" pitchFamily="34" charset="0"/>
                <a:cs typeface="Segoe UI Light" panose="020B0502040204020203" pitchFamily="34" charset="0"/>
              </a:rPr>
              <a:t>?</a:t>
            </a:r>
            <a:r>
              <a:rPr lang="mn-MN" sz="2000" dirty="0">
                <a:solidFill>
                  <a:schemeClr val="tx1">
                    <a:lumMod val="95000"/>
                    <a:lumOff val="5000"/>
                  </a:schemeClr>
                </a:solidFill>
                <a:latin typeface="Segoe UI Light" panose="020B0502040204020203" pitchFamily="34" charset="0"/>
                <a:cs typeface="Segoe UI Light" panose="020B0502040204020203" pitchFamily="34" charset="0"/>
              </a:rPr>
              <a:t> </a:t>
            </a:r>
          </a:p>
        </p:txBody>
      </p:sp>
      <p:sp>
        <p:nvSpPr>
          <p:cNvPr id="14" name="ïṩḻïďè">
            <a:extLst>
              <a:ext uri="{FF2B5EF4-FFF2-40B4-BE49-F238E27FC236}">
                <a16:creationId xmlns:a16="http://schemas.microsoft.com/office/drawing/2014/main" id="{575481B6-5D74-4168-ABB5-ECEE211842A6}"/>
              </a:ext>
            </a:extLst>
          </p:cNvPr>
          <p:cNvSpPr/>
          <p:nvPr/>
        </p:nvSpPr>
        <p:spPr bwMode="auto">
          <a:xfrm>
            <a:off x="3376964"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5" name="ïṩḻïďè">
            <a:extLst>
              <a:ext uri="{FF2B5EF4-FFF2-40B4-BE49-F238E27FC236}">
                <a16:creationId xmlns:a16="http://schemas.microsoft.com/office/drawing/2014/main" id="{94C5B1A1-8E1F-4D09-A7B8-55B349025380}"/>
              </a:ext>
            </a:extLst>
          </p:cNvPr>
          <p:cNvSpPr/>
          <p:nvPr/>
        </p:nvSpPr>
        <p:spPr bwMode="auto">
          <a:xfrm>
            <a:off x="669915" y="444279"/>
            <a:ext cx="3170606"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ДАРААЛЛЫН ДИАГРАММ</a:t>
            </a:r>
          </a:p>
        </p:txBody>
      </p:sp>
      <p:sp>
        <p:nvSpPr>
          <p:cNvPr id="16" name="object 12">
            <a:extLst>
              <a:ext uri="{FF2B5EF4-FFF2-40B4-BE49-F238E27FC236}">
                <a16:creationId xmlns:a16="http://schemas.microsoft.com/office/drawing/2014/main" id="{F3BB8CFA-1A8E-49DC-B4D0-D233652D5297}"/>
              </a:ext>
            </a:extLst>
          </p:cNvPr>
          <p:cNvSpPr/>
          <p:nvPr/>
        </p:nvSpPr>
        <p:spPr>
          <a:xfrm flipH="1" flipV="1">
            <a:off x="2493874" y="4616440"/>
            <a:ext cx="312490" cy="2048910"/>
          </a:xfrm>
          <a:custGeom>
            <a:avLst/>
            <a:gdLst/>
            <a:ahLst/>
            <a:cxnLst/>
            <a:rect l="l" t="t" r="r" b="b"/>
            <a:pathLst>
              <a:path w="386714" h="1539875">
                <a:moveTo>
                  <a:pt x="0" y="0"/>
                </a:moveTo>
                <a:lnTo>
                  <a:pt x="75202" y="2530"/>
                </a:lnTo>
                <a:lnTo>
                  <a:pt x="136613" y="9430"/>
                </a:lnTo>
                <a:lnTo>
                  <a:pt x="178017" y="19665"/>
                </a:lnTo>
                <a:lnTo>
                  <a:pt x="193199" y="32198"/>
                </a:lnTo>
                <a:lnTo>
                  <a:pt x="193199" y="737601"/>
                </a:lnTo>
                <a:lnTo>
                  <a:pt x="208382" y="750134"/>
                </a:lnTo>
                <a:lnTo>
                  <a:pt x="249786" y="760369"/>
                </a:lnTo>
                <a:lnTo>
                  <a:pt x="311197" y="767269"/>
                </a:lnTo>
                <a:lnTo>
                  <a:pt x="386399" y="769800"/>
                </a:lnTo>
                <a:lnTo>
                  <a:pt x="311197" y="772330"/>
                </a:lnTo>
                <a:lnTo>
                  <a:pt x="249786" y="779230"/>
                </a:lnTo>
                <a:lnTo>
                  <a:pt x="208382" y="789465"/>
                </a:lnTo>
                <a:lnTo>
                  <a:pt x="193199" y="801998"/>
                </a:lnTo>
                <a:lnTo>
                  <a:pt x="193199" y="1507401"/>
                </a:lnTo>
                <a:lnTo>
                  <a:pt x="178017" y="1519934"/>
                </a:lnTo>
                <a:lnTo>
                  <a:pt x="136613" y="1530169"/>
                </a:lnTo>
                <a:lnTo>
                  <a:pt x="75202" y="1537069"/>
                </a:lnTo>
                <a:lnTo>
                  <a:pt x="0" y="1539600"/>
                </a:lnTo>
              </a:path>
            </a:pathLst>
          </a:custGeom>
          <a:ln w="25399">
            <a:solidFill>
              <a:srgbClr val="4285F4"/>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380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318FD2A0-09EE-4DD3-906E-53AE4CB0CB92}"/>
              </a:ext>
            </a:extLst>
          </p:cNvPr>
          <p:cNvSpPr txBox="1">
            <a:spLocks/>
          </p:cNvSpPr>
          <p:nvPr/>
        </p:nvSpPr>
        <p:spPr>
          <a:xfrm>
            <a:off x="1200151"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50000"/>
                  </a:schemeClr>
                </a:solidFill>
                <a:latin typeface="Segoe UI Light" panose="020B0502040204020203" pitchFamily="34" charset="0"/>
                <a:cs typeface="Segoe UI Light" panose="020B0502040204020203" pitchFamily="34" charset="0"/>
              </a:rPr>
              <a:t>Лекцийн агуулга</a:t>
            </a:r>
            <a:endParaRPr lang="zh-CN" altLang="en-US" dirty="0">
              <a:solidFill>
                <a:srgbClr val="00B050"/>
              </a:solidFill>
              <a:latin typeface="Segoe UI Light" panose="020B0502040204020203" pitchFamily="34" charset="0"/>
              <a:cs typeface="Segoe UI Light" panose="020B0502040204020203" pitchFamily="34" charset="0"/>
            </a:endParaRPr>
          </a:p>
        </p:txBody>
      </p:sp>
      <p:sp>
        <p:nvSpPr>
          <p:cNvPr id="9" name="ïṩḻïďè">
            <a:extLst>
              <a:ext uri="{FF2B5EF4-FFF2-40B4-BE49-F238E27FC236}">
                <a16:creationId xmlns:a16="http://schemas.microsoft.com/office/drawing/2014/main" id="{A02DF369-60B0-419D-9C93-CD77EE964A38}"/>
              </a:ext>
            </a:extLst>
          </p:cNvPr>
          <p:cNvSpPr/>
          <p:nvPr/>
        </p:nvSpPr>
        <p:spPr bwMode="auto">
          <a:xfrm>
            <a:off x="669917" y="444279"/>
            <a:ext cx="530233"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4" name="Slide Number Placeholder 3">
            <a:extLst>
              <a:ext uri="{FF2B5EF4-FFF2-40B4-BE49-F238E27FC236}">
                <a16:creationId xmlns:a16="http://schemas.microsoft.com/office/drawing/2014/main" id="{56314CEC-5A0C-4263-B91D-ACCF3736FF90}"/>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a:t>
            </a:fld>
            <a:endParaRPr lang="zh-CN" altLang="en-US" dirty="0">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801F1F7E-BF93-449E-9F4A-D80664CB6379}"/>
              </a:ext>
            </a:extLst>
          </p:cNvPr>
          <p:cNvSpPr/>
          <p:nvPr/>
        </p:nvSpPr>
        <p:spPr bwMode="auto">
          <a:xfrm>
            <a:off x="669917" y="444279"/>
            <a:ext cx="463558" cy="484864"/>
          </a:xfrm>
          <a:prstGeom prst="homePlate">
            <a:avLst>
              <a:gd name="adj" fmla="val 48572"/>
            </a:avLst>
          </a:prstGeom>
          <a:solidFill>
            <a:schemeClr val="accent5">
              <a:lumMod val="50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7" name="TextBox 6">
            <a:extLst>
              <a:ext uri="{FF2B5EF4-FFF2-40B4-BE49-F238E27FC236}">
                <a16:creationId xmlns:a16="http://schemas.microsoft.com/office/drawing/2014/main" id="{51A6E784-F4EC-4C2B-A7C8-489BBC683DCC}"/>
              </a:ext>
            </a:extLst>
          </p:cNvPr>
          <p:cNvSpPr txBox="1"/>
          <p:nvPr/>
        </p:nvSpPr>
        <p:spPr>
          <a:xfrm>
            <a:off x="6095999" y="0"/>
            <a:ext cx="5424483" cy="7017306"/>
          </a:xfrm>
          <a:prstGeom prst="rect">
            <a:avLst/>
          </a:prstGeom>
          <a:noFill/>
        </p:spPr>
        <p:txBody>
          <a:bodyPr wrap="square" rtlCol="0">
            <a:spAutoFit/>
          </a:bodyPr>
          <a:lstStyle/>
          <a:p>
            <a:pPr algn="ctr"/>
            <a:r>
              <a:rPr lang="en-US" sz="45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hnschrift SemiLight Condensed" panose="020B0502040204020203" pitchFamily="34" charset="0"/>
              </a:rPr>
              <a:t>04</a:t>
            </a:r>
          </a:p>
        </p:txBody>
      </p:sp>
      <p:sp>
        <p:nvSpPr>
          <p:cNvPr id="5" name="iṡľïḑè">
            <a:extLst>
              <a:ext uri="{FF2B5EF4-FFF2-40B4-BE49-F238E27FC236}">
                <a16:creationId xmlns:a16="http://schemas.microsoft.com/office/drawing/2014/main" id="{452D1BC4-2ADC-4A01-B66A-CC347EA5FC9C}"/>
              </a:ext>
            </a:extLst>
          </p:cNvPr>
          <p:cNvSpPr txBox="1"/>
          <p:nvPr/>
        </p:nvSpPr>
        <p:spPr bwMode="auto">
          <a:xfrm>
            <a:off x="669923" y="1254178"/>
            <a:ext cx="5851648" cy="535776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Шаардлагын сорилтын дээд түвшний ойлголт</a:t>
            </a:r>
          </a:p>
          <a:p>
            <a:pPr marL="342900" indent="-342900">
              <a:spcBef>
                <a:spcPts val="1200"/>
              </a:spcBef>
              <a:buFont typeface="Arial" panose="020B0604020202020204" pitchFamily="34" charset="0"/>
              <a:buChar char="•"/>
            </a:pPr>
            <a:r>
              <a:rPr lang="en-US" altLang="zh-CN" sz="2400" b="0" dirty="0">
                <a:latin typeface="Segoe UI" panose="020B0502040204020203" pitchFamily="34" charset="0"/>
                <a:cs typeface="Segoe UI" panose="020B0502040204020203" pitchFamily="34" charset="0"/>
                <a:sym typeface="+mn-lt"/>
              </a:rPr>
              <a:t>UML </a:t>
            </a:r>
            <a:r>
              <a:rPr lang="mn-MN" altLang="zh-CN" sz="2400" b="0" dirty="0">
                <a:latin typeface="Segoe UI" panose="020B0502040204020203" pitchFamily="34" charset="0"/>
                <a:cs typeface="Segoe UI" panose="020B0502040204020203" pitchFamily="34" charset="0"/>
                <a:sym typeface="+mn-lt"/>
              </a:rPr>
              <a:t>үндсэн тэмдэглэгээг дизайнтай харилцахад хэрэглэх</a:t>
            </a:r>
            <a:endParaRPr lang="en-US" altLang="zh-CN" sz="2400" b="0" dirty="0">
              <a:latin typeface="Segoe UI" panose="020B0502040204020203" pitchFamily="34" charset="0"/>
              <a:cs typeface="Segoe UI" panose="020B0502040204020203" pitchFamily="34" charset="0"/>
              <a:sym typeface="+mn-lt"/>
            </a:endParaRP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Домайны гол гол хийсвэрлэлийг илрүүлэх, </a:t>
            </a:r>
            <a:r>
              <a:rPr lang="mn-MN" altLang="zh-CN" sz="2400" dirty="0">
                <a:latin typeface="Segoe UI" panose="020B0502040204020203" pitchFamily="34" charset="0"/>
                <a:cs typeface="Segoe UI" panose="020B0502040204020203" pitchFamily="34" charset="0"/>
                <a:sym typeface="+mn-lt"/>
              </a:rPr>
              <a:t>домайн загвар</a:t>
            </a:r>
            <a:r>
              <a:rPr lang="mn-MN" altLang="zh-CN" sz="2400" b="0" dirty="0">
                <a:latin typeface="Segoe UI" panose="020B0502040204020203" pitchFamily="34" charset="0"/>
                <a:cs typeface="Segoe UI" panose="020B0502040204020203" pitchFamily="34" charset="0"/>
                <a:sym typeface="+mn-lt"/>
              </a:rPr>
              <a:t> болгох</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Систем дэх гол гол харилцан үйлчлэлийг илрүүлэх, </a:t>
            </a:r>
            <a:r>
              <a:rPr lang="mn-MN" altLang="zh-CN" sz="2400" dirty="0">
                <a:latin typeface="Segoe UI" panose="020B0502040204020203" pitchFamily="34" charset="0"/>
                <a:cs typeface="Segoe UI" panose="020B0502040204020203" pitchFamily="34" charset="0"/>
                <a:sym typeface="+mn-lt"/>
              </a:rPr>
              <a:t>системийн дарааллийн загвар</a:t>
            </a:r>
            <a:r>
              <a:rPr lang="mn-MN" altLang="zh-CN" sz="2400" b="0" dirty="0">
                <a:latin typeface="Segoe UI" panose="020B0502040204020203" pitchFamily="34" charset="0"/>
                <a:cs typeface="Segoe UI" panose="020B0502040204020203" pitchFamily="34" charset="0"/>
                <a:sym typeface="+mn-lt"/>
              </a:rPr>
              <a:t> болгох</a:t>
            </a:r>
          </a:p>
          <a:p>
            <a:pPr marL="342900" indent="-342900">
              <a:spcBef>
                <a:spcPts val="1200"/>
              </a:spcBef>
              <a:buFont typeface="Arial" panose="020B0604020202020204" pitchFamily="34" charset="0"/>
              <a:buChar char="•"/>
            </a:pPr>
            <a:r>
              <a:rPr lang="mn-MN" altLang="zh-CN" sz="2400" b="0" dirty="0">
                <a:latin typeface="Segoe UI" panose="020B0502040204020203" pitchFamily="34" charset="0"/>
                <a:cs typeface="Segoe UI" panose="020B0502040204020203" pitchFamily="34" charset="0"/>
                <a:sym typeface="+mn-lt"/>
              </a:rPr>
              <a:t>“Төлөөллийн зөрүү бага байх” зарчмын давуу тал болон дутагдал</a:t>
            </a:r>
          </a:p>
        </p:txBody>
      </p:sp>
    </p:spTree>
    <p:extLst>
      <p:ext uri="{BB962C8B-B14F-4D97-AF65-F5344CB8AC3E}">
        <p14:creationId xmlns:p14="http://schemas.microsoft.com/office/powerpoint/2010/main" val="130100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20</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3907196" y="444279"/>
            <a:ext cx="7613287"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7030A0"/>
                </a:solidFill>
                <a:latin typeface="Segoe UI Light" panose="020B0502040204020203" pitchFamily="34" charset="0"/>
                <a:cs typeface="Segoe UI Light" panose="020B0502040204020203" pitchFamily="34" charset="0"/>
              </a:rPr>
              <a:t>Жишээ: </a:t>
            </a:r>
            <a:r>
              <a:rPr lang="mn-MN" u="sng" dirty="0">
                <a:solidFill>
                  <a:srgbClr val="7030A0"/>
                </a:solidFill>
                <a:latin typeface="Segoe UI Light" panose="020B0502040204020203" pitchFamily="34" charset="0"/>
                <a:cs typeface="Segoe UI Light" panose="020B0502040204020203" pitchFamily="34" charset="0"/>
              </a:rPr>
              <a:t>Хэрэглээний тохиолдол</a:t>
            </a:r>
            <a:r>
              <a:rPr lang="mn-MN" dirty="0">
                <a:solidFill>
                  <a:srgbClr val="7030A0"/>
                </a:solidFill>
                <a:latin typeface="Segoe UI Light" panose="020B0502040204020203" pitchFamily="34" charset="0"/>
                <a:cs typeface="Segoe UI Light" panose="020B0502040204020203" pitchFamily="34" charset="0"/>
              </a:rPr>
              <a:t> </a:t>
            </a:r>
            <a:r>
              <a:rPr lang="en-US" dirty="0">
                <a:solidFill>
                  <a:srgbClr val="7030A0"/>
                </a:solidFill>
                <a:latin typeface="Segoe UI Light" panose="020B0502040204020203" pitchFamily="34" charset="0"/>
                <a:cs typeface="Segoe UI Light" panose="020B0502040204020203" pitchFamily="34" charset="0"/>
              </a:rPr>
              <a:t>&amp;</a:t>
            </a:r>
            <a:r>
              <a:rPr lang="mn-MN" dirty="0">
                <a:solidFill>
                  <a:srgbClr val="7030A0"/>
                </a:solidFill>
                <a:latin typeface="Segoe UI Light" panose="020B0502040204020203" pitchFamily="34" charset="0"/>
                <a:cs typeface="Segoe UI Light" panose="020B0502040204020203" pitchFamily="34" charset="0"/>
              </a:rPr>
              <a:t> </a:t>
            </a:r>
            <a:r>
              <a:rPr lang="en-US" dirty="0">
                <a:solidFill>
                  <a:srgbClr val="7030A0"/>
                </a:solidFill>
                <a:latin typeface="Segoe UI Light" panose="020B0502040204020203" pitchFamily="34" charset="0"/>
                <a:cs typeface="Segoe UI Light" panose="020B0502040204020203" pitchFamily="34" charset="0"/>
              </a:rPr>
              <a:t>UML</a:t>
            </a:r>
          </a:p>
        </p:txBody>
      </p:sp>
      <p:sp>
        <p:nvSpPr>
          <p:cNvPr id="8" name="ïṩḻïďè">
            <a:extLst>
              <a:ext uri="{FF2B5EF4-FFF2-40B4-BE49-F238E27FC236}">
                <a16:creationId xmlns:a16="http://schemas.microsoft.com/office/drawing/2014/main" id="{A0F2A560-FB35-4B91-9286-C5A30DB93197}"/>
              </a:ext>
            </a:extLst>
          </p:cNvPr>
          <p:cNvSpPr/>
          <p:nvPr/>
        </p:nvSpPr>
        <p:spPr bwMode="auto">
          <a:xfrm>
            <a:off x="3376964" y="444279"/>
            <a:ext cx="530233"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2" name="ïṩḻïďè">
            <a:extLst>
              <a:ext uri="{FF2B5EF4-FFF2-40B4-BE49-F238E27FC236}">
                <a16:creationId xmlns:a16="http://schemas.microsoft.com/office/drawing/2014/main" id="{1E8ADC5B-CA2F-4117-A4C9-EC9263E64610}"/>
              </a:ext>
            </a:extLst>
          </p:cNvPr>
          <p:cNvSpPr/>
          <p:nvPr/>
        </p:nvSpPr>
        <p:spPr bwMode="auto">
          <a:xfrm>
            <a:off x="669915" y="444279"/>
            <a:ext cx="3170606" cy="484864"/>
          </a:xfrm>
          <a:prstGeom prst="homePlate">
            <a:avLst>
              <a:gd name="adj" fmla="val 48572"/>
            </a:avLst>
          </a:prstGeom>
          <a:solidFill>
            <a:srgbClr val="7030A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ДАРААЛЛЫН ДИАГРАММ</a:t>
            </a:r>
          </a:p>
        </p:txBody>
      </p:sp>
      <p:sp>
        <p:nvSpPr>
          <p:cNvPr id="10" name="Rectangle 3">
            <a:extLst>
              <a:ext uri="{FF2B5EF4-FFF2-40B4-BE49-F238E27FC236}">
                <a16:creationId xmlns:a16="http://schemas.microsoft.com/office/drawing/2014/main" id="{D6BC178A-25CB-4F37-8374-5B9664FB2E04}"/>
              </a:ext>
            </a:extLst>
          </p:cNvPr>
          <p:cNvSpPr txBox="1">
            <a:spLocks noChangeArrowheads="1"/>
          </p:cNvSpPr>
          <p:nvPr/>
        </p:nvSpPr>
        <p:spPr>
          <a:xfrm>
            <a:off x="669916" y="1216856"/>
            <a:ext cx="3111591" cy="5395088"/>
          </a:xfrm>
          <a:prstGeom prst="rect">
            <a:avLst/>
          </a:prstGeom>
        </p:spPr>
        <p:txBody>
          <a:bodyPr vert="horz" lIns="91440" tIns="45720" rIns="91440" bIns="45720" rtlCol="0">
            <a:normAutofit fontScale="92500" lnSpcReduction="2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en-US" sz="2400" dirty="0">
                <a:latin typeface="Segoe UI" panose="020B0502040204020203" pitchFamily="34" charset="0"/>
                <a:cs typeface="Segoe UI" panose="020B0502040204020203" pitchFamily="34" charset="0"/>
              </a:rPr>
              <a:t>Use case scenario: A library member  should be able to </a:t>
            </a:r>
            <a:r>
              <a:rPr lang="en-US" altLang="en-US" sz="2400" u="sng" dirty="0">
                <a:latin typeface="Segoe UI" panose="020B0502040204020203" pitchFamily="34" charset="0"/>
                <a:cs typeface="Segoe UI" panose="020B0502040204020203" pitchFamily="34" charset="0"/>
              </a:rPr>
              <a:t>use her library card</a:t>
            </a:r>
            <a:r>
              <a:rPr lang="mn-MN" altLang="en-US" sz="2400" u="sng" dirty="0">
                <a:latin typeface="Segoe UI" panose="020B0502040204020203" pitchFamily="34" charset="0"/>
                <a:cs typeface="Segoe UI" panose="020B0502040204020203" pitchFamily="34" charset="0"/>
              </a:rPr>
              <a:t> </a:t>
            </a:r>
            <a:r>
              <a:rPr lang="en-US" altLang="en-US" sz="2400" u="sng" dirty="0">
                <a:latin typeface="Segoe UI" panose="020B0502040204020203" pitchFamily="34" charset="0"/>
                <a:cs typeface="Segoe UI" panose="020B0502040204020203" pitchFamily="34" charset="0"/>
              </a:rPr>
              <a:t>to log in</a:t>
            </a:r>
            <a:r>
              <a:rPr lang="en-US" altLang="en-US" sz="2400" dirty="0">
                <a:latin typeface="Segoe UI" panose="020B0502040204020203" pitchFamily="34" charset="0"/>
                <a:cs typeface="Segoe UI" panose="020B0502040204020203" pitchFamily="34" charset="0"/>
              </a:rPr>
              <a:t> at a library system kiosk and</a:t>
            </a:r>
            <a:r>
              <a:rPr lang="mn-MN" altLang="en-US" sz="2400" dirty="0">
                <a:latin typeface="Segoe UI" panose="020B0502040204020203" pitchFamily="34" charset="0"/>
                <a:cs typeface="Segoe UI" panose="020B0502040204020203" pitchFamily="34" charset="0"/>
              </a:rPr>
              <a:t> </a:t>
            </a:r>
            <a:r>
              <a:rPr lang="en-US" altLang="en-US" sz="2400" u="sng" dirty="0">
                <a:latin typeface="Segoe UI" panose="020B0502040204020203" pitchFamily="34" charset="0"/>
                <a:cs typeface="Segoe UI" panose="020B0502040204020203" pitchFamily="34" charset="0"/>
              </a:rPr>
              <a:t>borrow a book</a:t>
            </a:r>
            <a:r>
              <a:rPr lang="en-US" altLang="en-US" sz="2400" dirty="0">
                <a:latin typeface="Segoe UI" panose="020B0502040204020203" pitchFamily="34" charset="0"/>
                <a:cs typeface="Segoe UI" panose="020B0502040204020203" pitchFamily="34" charset="0"/>
              </a:rPr>
              <a:t>. After confirming that</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the member</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has no unpaid late fees,</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the library system should determine</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the book’s </a:t>
            </a:r>
            <a:r>
              <a:rPr lang="en-US" altLang="en-US" sz="2400" u="sng" dirty="0">
                <a:latin typeface="Segoe UI" panose="020B0502040204020203" pitchFamily="34" charset="0"/>
                <a:cs typeface="Segoe UI" panose="020B0502040204020203" pitchFamily="34" charset="0"/>
              </a:rPr>
              <a:t>due date</a:t>
            </a:r>
            <a:r>
              <a:rPr lang="en-US" altLang="en-US" sz="2400" dirty="0">
                <a:latin typeface="Segoe UI" panose="020B0502040204020203" pitchFamily="34" charset="0"/>
                <a:cs typeface="Segoe UI" panose="020B0502040204020203" pitchFamily="34" charset="0"/>
              </a:rPr>
              <a:t> by adding its</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rental period to the current day, and  record the book and its due date as a  borrowed item in the member’s  library account.</a:t>
            </a:r>
          </a:p>
        </p:txBody>
      </p:sp>
      <p:sp>
        <p:nvSpPr>
          <p:cNvPr id="9" name="object 3">
            <a:extLst>
              <a:ext uri="{FF2B5EF4-FFF2-40B4-BE49-F238E27FC236}">
                <a16:creationId xmlns:a16="http://schemas.microsoft.com/office/drawing/2014/main" id="{C558284A-9613-4795-B936-0676E872BAF4}"/>
              </a:ext>
            </a:extLst>
          </p:cNvPr>
          <p:cNvSpPr txBox="1"/>
          <p:nvPr/>
        </p:nvSpPr>
        <p:spPr>
          <a:xfrm>
            <a:off x="4146526" y="1257820"/>
            <a:ext cx="1227884" cy="492443"/>
          </a:xfrm>
          <a:prstGeom prst="rect">
            <a:avLst/>
          </a:prstGeom>
          <a:solidFill>
            <a:srgbClr val="EEEEEE"/>
          </a:solidFill>
          <a:ln w="9524">
            <a:solidFill>
              <a:srgbClr val="595959"/>
            </a:solidFill>
          </a:ln>
        </p:spPr>
        <p:txBody>
          <a:bodyPr vert="horz" wrap="square" lIns="91440" tIns="91440" rIns="91440" bIns="91440" rtlCol="0">
            <a:spAutoFit/>
          </a:bodyPr>
          <a:lstStyle/>
          <a:p>
            <a:pPr marL="311785">
              <a:lnSpc>
                <a:spcPct val="100000"/>
              </a:lnSpc>
              <a:spcBef>
                <a:spcPts val="940"/>
              </a:spcBef>
            </a:pPr>
            <a:r>
              <a:rPr sz="2000" spc="-5" dirty="0">
                <a:latin typeface="Segoe UI" panose="020B0502040204020203" pitchFamily="34" charset="0"/>
                <a:cs typeface="Segoe UI" panose="020B0502040204020203" pitchFamily="34" charset="0"/>
              </a:rPr>
              <a:t>User</a:t>
            </a:r>
            <a:endParaRPr sz="2000" dirty="0">
              <a:latin typeface="Segoe UI" panose="020B0502040204020203" pitchFamily="34" charset="0"/>
              <a:cs typeface="Segoe UI" panose="020B0502040204020203" pitchFamily="34" charset="0"/>
            </a:endParaRPr>
          </a:p>
        </p:txBody>
      </p:sp>
      <p:sp>
        <p:nvSpPr>
          <p:cNvPr id="13" name="object 4">
            <a:extLst>
              <a:ext uri="{FF2B5EF4-FFF2-40B4-BE49-F238E27FC236}">
                <a16:creationId xmlns:a16="http://schemas.microsoft.com/office/drawing/2014/main" id="{512908C9-61D5-4910-83F7-5FE7D8FEA74E}"/>
              </a:ext>
            </a:extLst>
          </p:cNvPr>
          <p:cNvSpPr txBox="1"/>
          <p:nvPr/>
        </p:nvSpPr>
        <p:spPr>
          <a:xfrm>
            <a:off x="7394509" y="1284637"/>
            <a:ext cx="1397521" cy="492443"/>
          </a:xfrm>
          <a:prstGeom prst="rect">
            <a:avLst/>
          </a:prstGeom>
          <a:solidFill>
            <a:srgbClr val="EEEEEE"/>
          </a:solidFill>
          <a:ln w="9524">
            <a:solidFill>
              <a:srgbClr val="595959"/>
            </a:solidFill>
          </a:ln>
        </p:spPr>
        <p:txBody>
          <a:bodyPr vert="horz" wrap="square" lIns="91440" tIns="91440" rIns="91440" bIns="91440" rtlCol="0">
            <a:spAutoFit/>
          </a:bodyPr>
          <a:lstStyle/>
          <a:p>
            <a:pPr marL="203200">
              <a:lnSpc>
                <a:spcPct val="100000"/>
              </a:lnSpc>
              <a:spcBef>
                <a:spcPts val="940"/>
              </a:spcBef>
            </a:pPr>
            <a:r>
              <a:rPr sz="2000" spc="-5" dirty="0">
                <a:latin typeface="Segoe UI" panose="020B0502040204020203" pitchFamily="34" charset="0"/>
                <a:cs typeface="Segoe UI" panose="020B0502040204020203" pitchFamily="34" charset="0"/>
              </a:rPr>
              <a:t>System</a:t>
            </a:r>
            <a:endParaRPr sz="2000" dirty="0">
              <a:latin typeface="Segoe UI" panose="020B0502040204020203" pitchFamily="34" charset="0"/>
              <a:cs typeface="Segoe UI" panose="020B0502040204020203" pitchFamily="34" charset="0"/>
            </a:endParaRPr>
          </a:p>
        </p:txBody>
      </p:sp>
      <p:grpSp>
        <p:nvGrpSpPr>
          <p:cNvPr id="14" name="object 5">
            <a:extLst>
              <a:ext uri="{FF2B5EF4-FFF2-40B4-BE49-F238E27FC236}">
                <a16:creationId xmlns:a16="http://schemas.microsoft.com/office/drawing/2014/main" id="{1D319FDC-2C33-432D-9563-D5B6AF1E9DAB}"/>
              </a:ext>
            </a:extLst>
          </p:cNvPr>
          <p:cNvGrpSpPr/>
          <p:nvPr/>
        </p:nvGrpSpPr>
        <p:grpSpPr>
          <a:xfrm>
            <a:off x="4760468" y="1755570"/>
            <a:ext cx="3341811" cy="2817911"/>
            <a:chOff x="3248049" y="1688100"/>
            <a:chExt cx="3341811" cy="2817911"/>
          </a:xfrm>
        </p:grpSpPr>
        <p:sp>
          <p:nvSpPr>
            <p:cNvPr id="15" name="object 6">
              <a:extLst>
                <a:ext uri="{FF2B5EF4-FFF2-40B4-BE49-F238E27FC236}">
                  <a16:creationId xmlns:a16="http://schemas.microsoft.com/office/drawing/2014/main" id="{BA7C1363-D35A-4982-B5A4-34FCF99FE5A3}"/>
                </a:ext>
              </a:extLst>
            </p:cNvPr>
            <p:cNvSpPr/>
            <p:nvPr/>
          </p:nvSpPr>
          <p:spPr>
            <a:xfrm>
              <a:off x="3248049" y="1688100"/>
              <a:ext cx="0" cy="2763520"/>
            </a:xfrm>
            <a:custGeom>
              <a:avLst/>
              <a:gdLst/>
              <a:ahLst/>
              <a:cxnLst/>
              <a:rect l="l" t="t" r="r" b="b"/>
              <a:pathLst>
                <a:path h="2763520">
                  <a:moveTo>
                    <a:pt x="0" y="0"/>
                  </a:moveTo>
                  <a:lnTo>
                    <a:pt x="0" y="2762999"/>
                  </a:lnTo>
                </a:path>
              </a:pathLst>
            </a:custGeom>
            <a:ln w="76200">
              <a:solidFill>
                <a:srgbClr val="595959"/>
              </a:solidFill>
            </a:ln>
          </p:spPr>
          <p:txBody>
            <a:bodyPr wrap="square" lIns="0" tIns="0" rIns="0" bIns="0" rtlCol="0"/>
            <a:lstStyle/>
            <a:p>
              <a:endParaRPr/>
            </a:p>
          </p:txBody>
        </p:sp>
        <p:sp>
          <p:nvSpPr>
            <p:cNvPr id="16" name="object 7">
              <a:extLst>
                <a:ext uri="{FF2B5EF4-FFF2-40B4-BE49-F238E27FC236}">
                  <a16:creationId xmlns:a16="http://schemas.microsoft.com/office/drawing/2014/main" id="{391BCE41-79E4-4F84-ACDD-11E869048D96}"/>
                </a:ext>
              </a:extLst>
            </p:cNvPr>
            <p:cNvSpPr/>
            <p:nvPr/>
          </p:nvSpPr>
          <p:spPr>
            <a:xfrm flipV="1">
              <a:off x="3284556" y="2301482"/>
              <a:ext cx="3173367" cy="45719"/>
            </a:xfrm>
            <a:custGeom>
              <a:avLst/>
              <a:gdLst/>
              <a:ahLst/>
              <a:cxnLst/>
              <a:rect l="l" t="t" r="r" b="b"/>
              <a:pathLst>
                <a:path w="2328545">
                  <a:moveTo>
                    <a:pt x="0" y="0"/>
                  </a:moveTo>
                  <a:lnTo>
                    <a:pt x="2327999" y="0"/>
                  </a:lnTo>
                </a:path>
              </a:pathLst>
            </a:custGeom>
            <a:ln w="19049">
              <a:solidFill>
                <a:srgbClr val="595959"/>
              </a:solidFill>
            </a:ln>
          </p:spPr>
          <p:txBody>
            <a:bodyPr wrap="square" lIns="0" tIns="0" rIns="0" bIns="0" rtlCol="0"/>
            <a:lstStyle/>
            <a:p>
              <a:endParaRPr/>
            </a:p>
          </p:txBody>
        </p:sp>
        <p:sp>
          <p:nvSpPr>
            <p:cNvPr id="17" name="object 8">
              <a:extLst>
                <a:ext uri="{FF2B5EF4-FFF2-40B4-BE49-F238E27FC236}">
                  <a16:creationId xmlns:a16="http://schemas.microsoft.com/office/drawing/2014/main" id="{48561E43-90EE-4450-B21A-E98D6D43653C}"/>
                </a:ext>
              </a:extLst>
            </p:cNvPr>
            <p:cNvSpPr/>
            <p:nvPr/>
          </p:nvSpPr>
          <p:spPr>
            <a:xfrm>
              <a:off x="6589860" y="1705661"/>
              <a:ext cx="0" cy="2800350"/>
            </a:xfrm>
            <a:custGeom>
              <a:avLst/>
              <a:gdLst/>
              <a:ahLst/>
              <a:cxnLst/>
              <a:rect l="l" t="t" r="r" b="b"/>
              <a:pathLst>
                <a:path h="2800350">
                  <a:moveTo>
                    <a:pt x="0" y="0"/>
                  </a:moveTo>
                  <a:lnTo>
                    <a:pt x="0" y="2799899"/>
                  </a:lnTo>
                </a:path>
              </a:pathLst>
            </a:custGeom>
            <a:ln w="76200">
              <a:solidFill>
                <a:srgbClr val="595959"/>
              </a:solidFill>
            </a:ln>
          </p:spPr>
          <p:txBody>
            <a:bodyPr wrap="square" lIns="0" tIns="0" rIns="0" bIns="0" rtlCol="0"/>
            <a:lstStyle/>
            <a:p>
              <a:endParaRPr/>
            </a:p>
          </p:txBody>
        </p:sp>
        <p:pic>
          <p:nvPicPr>
            <p:cNvPr id="18" name="object 9">
              <a:extLst>
                <a:ext uri="{FF2B5EF4-FFF2-40B4-BE49-F238E27FC236}">
                  <a16:creationId xmlns:a16="http://schemas.microsoft.com/office/drawing/2014/main" id="{B9F2A618-EB03-4CD6-80EA-1FA9BCF2FD7E}"/>
                </a:ext>
              </a:extLst>
            </p:cNvPr>
            <p:cNvPicPr/>
            <p:nvPr/>
          </p:nvPicPr>
          <p:blipFill>
            <a:blip r:embed="rId3" cstate="print"/>
            <a:stretch>
              <a:fillRect/>
            </a:stretch>
          </p:blipFill>
          <p:spPr>
            <a:xfrm>
              <a:off x="6447854" y="2296807"/>
              <a:ext cx="105500" cy="81980"/>
            </a:xfrm>
            <a:prstGeom prst="rect">
              <a:avLst/>
            </a:prstGeom>
          </p:spPr>
        </p:pic>
        <p:sp>
          <p:nvSpPr>
            <p:cNvPr id="19" name="object 10">
              <a:extLst>
                <a:ext uri="{FF2B5EF4-FFF2-40B4-BE49-F238E27FC236}">
                  <a16:creationId xmlns:a16="http://schemas.microsoft.com/office/drawing/2014/main" id="{5F5EE01D-2EDC-427A-BEEA-50C7E3B84111}"/>
                </a:ext>
              </a:extLst>
            </p:cNvPr>
            <p:cNvSpPr/>
            <p:nvPr/>
          </p:nvSpPr>
          <p:spPr>
            <a:xfrm flipV="1">
              <a:off x="3277774" y="3232639"/>
              <a:ext cx="3179757" cy="45719"/>
            </a:xfrm>
            <a:custGeom>
              <a:avLst/>
              <a:gdLst/>
              <a:ahLst/>
              <a:cxnLst/>
              <a:rect l="l" t="t" r="r" b="b"/>
              <a:pathLst>
                <a:path w="2328545">
                  <a:moveTo>
                    <a:pt x="0" y="0"/>
                  </a:moveTo>
                  <a:lnTo>
                    <a:pt x="2327999" y="0"/>
                  </a:lnTo>
                </a:path>
              </a:pathLst>
            </a:custGeom>
            <a:ln w="19049">
              <a:solidFill>
                <a:srgbClr val="595959"/>
              </a:solidFill>
            </a:ln>
          </p:spPr>
          <p:txBody>
            <a:bodyPr wrap="square" lIns="0" tIns="0" rIns="0" bIns="0" rtlCol="0"/>
            <a:lstStyle/>
            <a:p>
              <a:endParaRPr/>
            </a:p>
          </p:txBody>
        </p:sp>
        <p:pic>
          <p:nvPicPr>
            <p:cNvPr id="20" name="object 11">
              <a:extLst>
                <a:ext uri="{FF2B5EF4-FFF2-40B4-BE49-F238E27FC236}">
                  <a16:creationId xmlns:a16="http://schemas.microsoft.com/office/drawing/2014/main" id="{B0ECCBB7-BE58-470B-9504-7614415C82A8}"/>
                </a:ext>
              </a:extLst>
            </p:cNvPr>
            <p:cNvPicPr/>
            <p:nvPr/>
          </p:nvPicPr>
          <p:blipFill>
            <a:blip r:embed="rId4" cstate="print"/>
            <a:stretch>
              <a:fillRect/>
            </a:stretch>
          </p:blipFill>
          <p:spPr>
            <a:xfrm>
              <a:off x="6447461" y="3235609"/>
              <a:ext cx="105500" cy="81980"/>
            </a:xfrm>
            <a:prstGeom prst="rect">
              <a:avLst/>
            </a:prstGeom>
          </p:spPr>
        </p:pic>
        <p:sp>
          <p:nvSpPr>
            <p:cNvPr id="21" name="object 12">
              <a:extLst>
                <a:ext uri="{FF2B5EF4-FFF2-40B4-BE49-F238E27FC236}">
                  <a16:creationId xmlns:a16="http://schemas.microsoft.com/office/drawing/2014/main" id="{F19EFE65-E162-4D56-9FFF-C30840020F60}"/>
                </a:ext>
              </a:extLst>
            </p:cNvPr>
            <p:cNvSpPr/>
            <p:nvPr/>
          </p:nvSpPr>
          <p:spPr>
            <a:xfrm>
              <a:off x="3376824" y="2572960"/>
              <a:ext cx="3204027" cy="45719"/>
            </a:xfrm>
            <a:custGeom>
              <a:avLst/>
              <a:gdLst/>
              <a:ahLst/>
              <a:cxnLst/>
              <a:rect l="l" t="t" r="r" b="b"/>
              <a:pathLst>
                <a:path w="2309495">
                  <a:moveTo>
                    <a:pt x="2309399" y="0"/>
                  </a:moveTo>
                  <a:lnTo>
                    <a:pt x="0" y="0"/>
                  </a:lnTo>
                </a:path>
              </a:pathLst>
            </a:custGeom>
            <a:ln w="19049">
              <a:solidFill>
                <a:srgbClr val="595959"/>
              </a:solidFill>
            </a:ln>
          </p:spPr>
          <p:txBody>
            <a:bodyPr wrap="square" lIns="0" tIns="0" rIns="0" bIns="0" rtlCol="0"/>
            <a:lstStyle/>
            <a:p>
              <a:endParaRPr/>
            </a:p>
          </p:txBody>
        </p:sp>
        <p:pic>
          <p:nvPicPr>
            <p:cNvPr id="22" name="object 13">
              <a:extLst>
                <a:ext uri="{FF2B5EF4-FFF2-40B4-BE49-F238E27FC236}">
                  <a16:creationId xmlns:a16="http://schemas.microsoft.com/office/drawing/2014/main" id="{01F151EC-A7FE-4342-9432-9EF0EDF25AB5}"/>
                </a:ext>
              </a:extLst>
            </p:cNvPr>
            <p:cNvPicPr/>
            <p:nvPr/>
          </p:nvPicPr>
          <p:blipFill>
            <a:blip r:embed="rId5" cstate="print"/>
            <a:stretch>
              <a:fillRect/>
            </a:stretch>
          </p:blipFill>
          <p:spPr>
            <a:xfrm>
              <a:off x="3280849" y="2531970"/>
              <a:ext cx="105500" cy="81980"/>
            </a:xfrm>
            <a:prstGeom prst="rect">
              <a:avLst/>
            </a:prstGeom>
          </p:spPr>
        </p:pic>
        <p:sp>
          <p:nvSpPr>
            <p:cNvPr id="23" name="object 14">
              <a:extLst>
                <a:ext uri="{FF2B5EF4-FFF2-40B4-BE49-F238E27FC236}">
                  <a16:creationId xmlns:a16="http://schemas.microsoft.com/office/drawing/2014/main" id="{43A0B326-B00D-4713-9552-6EC5593443C6}"/>
                </a:ext>
              </a:extLst>
            </p:cNvPr>
            <p:cNvSpPr/>
            <p:nvPr/>
          </p:nvSpPr>
          <p:spPr>
            <a:xfrm flipV="1">
              <a:off x="3373749" y="3466826"/>
              <a:ext cx="3179210" cy="45719"/>
            </a:xfrm>
            <a:custGeom>
              <a:avLst/>
              <a:gdLst/>
              <a:ahLst/>
              <a:cxnLst/>
              <a:rect l="l" t="t" r="r" b="b"/>
              <a:pathLst>
                <a:path w="2309495">
                  <a:moveTo>
                    <a:pt x="2309399" y="0"/>
                  </a:moveTo>
                  <a:lnTo>
                    <a:pt x="0" y="0"/>
                  </a:lnTo>
                </a:path>
              </a:pathLst>
            </a:custGeom>
            <a:ln w="19049">
              <a:solidFill>
                <a:srgbClr val="595959"/>
              </a:solidFill>
            </a:ln>
          </p:spPr>
          <p:txBody>
            <a:bodyPr wrap="square" lIns="0" tIns="0" rIns="0" bIns="0" rtlCol="0"/>
            <a:lstStyle/>
            <a:p>
              <a:endParaRPr/>
            </a:p>
          </p:txBody>
        </p:sp>
        <p:pic>
          <p:nvPicPr>
            <p:cNvPr id="24" name="object 15">
              <a:extLst>
                <a:ext uri="{FF2B5EF4-FFF2-40B4-BE49-F238E27FC236}">
                  <a16:creationId xmlns:a16="http://schemas.microsoft.com/office/drawing/2014/main" id="{0E226CA3-5EC4-46AE-A414-904268C8205E}"/>
                </a:ext>
              </a:extLst>
            </p:cNvPr>
            <p:cNvPicPr/>
            <p:nvPr/>
          </p:nvPicPr>
          <p:blipFill>
            <a:blip r:embed="rId6" cstate="print"/>
            <a:stretch>
              <a:fillRect/>
            </a:stretch>
          </p:blipFill>
          <p:spPr>
            <a:xfrm>
              <a:off x="3277774" y="3471554"/>
              <a:ext cx="105500" cy="81980"/>
            </a:xfrm>
            <a:prstGeom prst="rect">
              <a:avLst/>
            </a:prstGeom>
          </p:spPr>
        </p:pic>
      </p:grpSp>
      <p:sp>
        <p:nvSpPr>
          <p:cNvPr id="25" name="object 20">
            <a:extLst>
              <a:ext uri="{FF2B5EF4-FFF2-40B4-BE49-F238E27FC236}">
                <a16:creationId xmlns:a16="http://schemas.microsoft.com/office/drawing/2014/main" id="{6739FAA3-5710-4EFB-88BC-9703B8CC0A34}"/>
              </a:ext>
            </a:extLst>
          </p:cNvPr>
          <p:cNvSpPr txBox="1"/>
          <p:nvPr/>
        </p:nvSpPr>
        <p:spPr>
          <a:xfrm>
            <a:off x="9770990" y="1257820"/>
            <a:ext cx="1699196" cy="1674817"/>
          </a:xfrm>
          <a:prstGeom prst="rect">
            <a:avLst/>
          </a:prstGeom>
        </p:spPr>
        <p:txBody>
          <a:bodyPr vert="horz" wrap="square" lIns="0" tIns="12700" rIns="0" bIns="0" rtlCol="0">
            <a:spAutoFit/>
          </a:bodyPr>
          <a:lstStyle/>
          <a:p>
            <a:pPr marL="12700" marR="5080">
              <a:lnSpc>
                <a:spcPct val="100000"/>
              </a:lnSpc>
              <a:spcBef>
                <a:spcPts val="100"/>
              </a:spcBef>
            </a:pPr>
            <a:r>
              <a:rPr lang="mn-MN" spc="-5" dirty="0">
                <a:latin typeface="Segoe UI" panose="020B0502040204020203" pitchFamily="34" charset="0"/>
                <a:cs typeface="Segoe UI" panose="020B0502040204020203" pitchFamily="34" charset="0"/>
              </a:rPr>
              <a:t>Хэрэглээний энэ тохиолдолд оролцогчид (систем ба бодит объект/хүмүүс)</a:t>
            </a:r>
          </a:p>
        </p:txBody>
      </p:sp>
      <p:sp>
        <p:nvSpPr>
          <p:cNvPr id="26" name="object 22">
            <a:extLst>
              <a:ext uri="{FF2B5EF4-FFF2-40B4-BE49-F238E27FC236}">
                <a16:creationId xmlns:a16="http://schemas.microsoft.com/office/drawing/2014/main" id="{38FD3AAB-12F7-4447-B244-725776071488}"/>
              </a:ext>
            </a:extLst>
          </p:cNvPr>
          <p:cNvSpPr txBox="1"/>
          <p:nvPr/>
        </p:nvSpPr>
        <p:spPr>
          <a:xfrm>
            <a:off x="9770990" y="3608451"/>
            <a:ext cx="1749491" cy="843821"/>
          </a:xfrm>
          <a:prstGeom prst="rect">
            <a:avLst/>
          </a:prstGeom>
        </p:spPr>
        <p:txBody>
          <a:bodyPr vert="horz" wrap="square" lIns="0" tIns="12700" rIns="0" bIns="0" rtlCol="0">
            <a:spAutoFit/>
          </a:bodyPr>
          <a:lstStyle/>
          <a:p>
            <a:pPr marL="12700" marR="5080">
              <a:lnSpc>
                <a:spcPct val="100000"/>
              </a:lnSpc>
              <a:spcBef>
                <a:spcPts val="100"/>
              </a:spcBef>
            </a:pPr>
            <a:r>
              <a:rPr lang="mn-MN" spc="-55" dirty="0">
                <a:latin typeface="Segoe UI" panose="020B0502040204020203" pitchFamily="34" charset="0"/>
                <a:cs typeface="Segoe UI" panose="020B0502040204020203" pitchFamily="34" charset="0"/>
              </a:rPr>
              <a:t>Хугацаа дээрээс доошоо чиглэлтэй</a:t>
            </a:r>
            <a:endParaRPr dirty="0">
              <a:latin typeface="Segoe UI" panose="020B0502040204020203" pitchFamily="34" charset="0"/>
              <a:cs typeface="Segoe UI" panose="020B0502040204020203" pitchFamily="34" charset="0"/>
            </a:endParaRPr>
          </a:p>
        </p:txBody>
      </p:sp>
      <p:sp>
        <p:nvSpPr>
          <p:cNvPr id="27" name="object 27">
            <a:extLst>
              <a:ext uri="{FF2B5EF4-FFF2-40B4-BE49-F238E27FC236}">
                <a16:creationId xmlns:a16="http://schemas.microsoft.com/office/drawing/2014/main" id="{B4A0B28E-8460-4E8D-A947-05ED2436ED62}"/>
              </a:ext>
            </a:extLst>
          </p:cNvPr>
          <p:cNvSpPr txBox="1"/>
          <p:nvPr/>
        </p:nvSpPr>
        <p:spPr>
          <a:xfrm>
            <a:off x="6868446" y="2106486"/>
            <a:ext cx="1122628" cy="289823"/>
          </a:xfrm>
          <a:prstGeom prst="rect">
            <a:avLst/>
          </a:prstGeom>
        </p:spPr>
        <p:txBody>
          <a:bodyPr vert="horz" wrap="square" lIns="0" tIns="12700" rIns="0" bIns="0" rtlCol="0">
            <a:spAutoFit/>
          </a:bodyPr>
          <a:lstStyle/>
          <a:p>
            <a:pPr marL="12700">
              <a:lnSpc>
                <a:spcPct val="100000"/>
              </a:lnSpc>
              <a:spcBef>
                <a:spcPts val="100"/>
              </a:spcBef>
            </a:pPr>
            <a:r>
              <a:rPr spc="-5" dirty="0">
                <a:latin typeface="Segoe UI" panose="020B0502040204020203" pitchFamily="34" charset="0"/>
                <a:cs typeface="Segoe UI" panose="020B0502040204020203" pitchFamily="34" charset="0"/>
              </a:rPr>
              <a:t>login(card)</a:t>
            </a:r>
            <a:endParaRPr dirty="0">
              <a:latin typeface="Segoe UI" panose="020B0502040204020203" pitchFamily="34" charset="0"/>
              <a:cs typeface="Segoe UI" panose="020B0502040204020203" pitchFamily="34" charset="0"/>
            </a:endParaRPr>
          </a:p>
        </p:txBody>
      </p:sp>
      <p:sp>
        <p:nvSpPr>
          <p:cNvPr id="28" name="object 28">
            <a:extLst>
              <a:ext uri="{FF2B5EF4-FFF2-40B4-BE49-F238E27FC236}">
                <a16:creationId xmlns:a16="http://schemas.microsoft.com/office/drawing/2014/main" id="{ECC96A02-D1AD-420B-A897-541EE0601B86}"/>
              </a:ext>
            </a:extLst>
          </p:cNvPr>
          <p:cNvSpPr txBox="1"/>
          <p:nvPr/>
        </p:nvSpPr>
        <p:spPr>
          <a:xfrm>
            <a:off x="6590805" y="3033145"/>
            <a:ext cx="1400269" cy="289823"/>
          </a:xfrm>
          <a:prstGeom prst="rect">
            <a:avLst/>
          </a:prstGeom>
        </p:spPr>
        <p:txBody>
          <a:bodyPr vert="horz" wrap="square" lIns="0" tIns="12700" rIns="0" bIns="0" rtlCol="0">
            <a:spAutoFit/>
          </a:bodyPr>
          <a:lstStyle/>
          <a:p>
            <a:pPr marL="12700">
              <a:lnSpc>
                <a:spcPct val="100000"/>
              </a:lnSpc>
              <a:spcBef>
                <a:spcPts val="100"/>
              </a:spcBef>
            </a:pPr>
            <a:r>
              <a:rPr spc="-5" dirty="0">
                <a:latin typeface="Segoe UI" panose="020B0502040204020203" pitchFamily="34" charset="0"/>
                <a:cs typeface="Segoe UI" panose="020B0502040204020203" pitchFamily="34" charset="0"/>
              </a:rPr>
              <a:t>borrow(book)</a:t>
            </a:r>
            <a:endParaRPr dirty="0">
              <a:latin typeface="Segoe UI" panose="020B0502040204020203" pitchFamily="34" charset="0"/>
              <a:cs typeface="Segoe UI" panose="020B0502040204020203" pitchFamily="34" charset="0"/>
            </a:endParaRPr>
          </a:p>
        </p:txBody>
      </p:sp>
      <p:sp>
        <p:nvSpPr>
          <p:cNvPr id="29" name="object 29">
            <a:extLst>
              <a:ext uri="{FF2B5EF4-FFF2-40B4-BE49-F238E27FC236}">
                <a16:creationId xmlns:a16="http://schemas.microsoft.com/office/drawing/2014/main" id="{713871FF-6A9D-4A29-81EB-C9623D5D739E}"/>
              </a:ext>
            </a:extLst>
          </p:cNvPr>
          <p:cNvSpPr txBox="1"/>
          <p:nvPr/>
        </p:nvSpPr>
        <p:spPr>
          <a:xfrm>
            <a:off x="4853789" y="3565634"/>
            <a:ext cx="1952276" cy="289823"/>
          </a:xfrm>
          <a:prstGeom prst="rect">
            <a:avLst/>
          </a:prstGeom>
        </p:spPr>
        <p:txBody>
          <a:bodyPr vert="horz" wrap="square" lIns="0" tIns="12700" rIns="0" bIns="0" rtlCol="0">
            <a:spAutoFit/>
          </a:bodyPr>
          <a:lstStyle/>
          <a:p>
            <a:pPr marL="12700">
              <a:lnSpc>
                <a:spcPct val="100000"/>
              </a:lnSpc>
              <a:spcBef>
                <a:spcPts val="100"/>
              </a:spcBef>
            </a:pPr>
            <a:r>
              <a:rPr dirty="0">
                <a:latin typeface="Segoe UI" panose="020B0502040204020203" pitchFamily="34" charset="0"/>
                <a:cs typeface="Segoe UI" panose="020B0502040204020203" pitchFamily="34" charset="0"/>
              </a:rPr>
              <a:t>success?,</a:t>
            </a:r>
            <a:r>
              <a:rPr spc="-45" dirty="0">
                <a:latin typeface="Segoe UI" panose="020B0502040204020203" pitchFamily="34" charset="0"/>
                <a:cs typeface="Segoe UI" panose="020B0502040204020203" pitchFamily="34" charset="0"/>
              </a:rPr>
              <a:t> </a:t>
            </a:r>
            <a:r>
              <a:rPr spc="-5" dirty="0">
                <a:latin typeface="Segoe UI" panose="020B0502040204020203" pitchFamily="34" charset="0"/>
                <a:cs typeface="Segoe UI" panose="020B0502040204020203" pitchFamily="34" charset="0"/>
              </a:rPr>
              <a:t>due</a:t>
            </a:r>
            <a:r>
              <a:rPr spc="-45" dirty="0">
                <a:latin typeface="Segoe UI" panose="020B0502040204020203" pitchFamily="34" charset="0"/>
                <a:cs typeface="Segoe UI" panose="020B0502040204020203" pitchFamily="34" charset="0"/>
              </a:rPr>
              <a:t> </a:t>
            </a:r>
            <a:r>
              <a:rPr spc="-5" dirty="0">
                <a:latin typeface="Segoe UI" panose="020B0502040204020203" pitchFamily="34" charset="0"/>
                <a:cs typeface="Segoe UI" panose="020B0502040204020203" pitchFamily="34" charset="0"/>
              </a:rPr>
              <a:t>date</a:t>
            </a:r>
            <a:endParaRPr dirty="0">
              <a:latin typeface="Segoe UI" panose="020B0502040204020203" pitchFamily="34" charset="0"/>
              <a:cs typeface="Segoe UI" panose="020B0502040204020203" pitchFamily="34" charset="0"/>
            </a:endParaRPr>
          </a:p>
        </p:txBody>
      </p:sp>
      <p:sp>
        <p:nvSpPr>
          <p:cNvPr id="30" name="object 21">
            <a:extLst>
              <a:ext uri="{FF2B5EF4-FFF2-40B4-BE49-F238E27FC236}">
                <a16:creationId xmlns:a16="http://schemas.microsoft.com/office/drawing/2014/main" id="{13C836E9-8FE7-482F-9C72-DFD650DFD154}"/>
              </a:ext>
            </a:extLst>
          </p:cNvPr>
          <p:cNvSpPr txBox="1"/>
          <p:nvPr/>
        </p:nvSpPr>
        <p:spPr>
          <a:xfrm>
            <a:off x="4297901" y="5310357"/>
            <a:ext cx="7202010" cy="579646"/>
          </a:xfrm>
          <a:prstGeom prst="rect">
            <a:avLst/>
          </a:prstGeom>
        </p:spPr>
        <p:txBody>
          <a:bodyPr vert="horz" wrap="square" lIns="0" tIns="12700" rIns="0" bIns="0" rtlCol="0">
            <a:spAutoFit/>
          </a:bodyPr>
          <a:lstStyle/>
          <a:p>
            <a:pPr marL="12700" marR="568325">
              <a:lnSpc>
                <a:spcPct val="100000"/>
              </a:lnSpc>
              <a:spcBef>
                <a:spcPts val="100"/>
              </a:spcBef>
            </a:pPr>
            <a:r>
              <a:rPr lang="mn-MN" dirty="0">
                <a:latin typeface="Segoe UI" panose="020B0502040204020203" pitchFamily="34" charset="0"/>
                <a:cs typeface="Segoe UI" panose="020B0502040204020203" pitchFamily="34" charset="0"/>
              </a:rPr>
              <a:t>Харилцан үйлчлэлийн мессеж, хариу</a:t>
            </a:r>
            <a:r>
              <a:rPr lang="en-US" dirty="0">
                <a:latin typeface="Segoe UI" panose="020B0502040204020203" pitchFamily="34" charset="0"/>
                <a:cs typeface="Segoe UI" panose="020B0502040204020203" pitchFamily="34" charset="0"/>
              </a:rPr>
              <a:t>;</a:t>
            </a:r>
            <a:endParaRPr lang="mn-MN" dirty="0">
              <a:latin typeface="Segoe UI" panose="020B0502040204020203" pitchFamily="34" charset="0"/>
              <a:cs typeface="Segoe UI" panose="020B0502040204020203" pitchFamily="34" charset="0"/>
            </a:endParaRPr>
          </a:p>
          <a:p>
            <a:pPr marL="298450" marR="568325" indent="-285750">
              <a:lnSpc>
                <a:spcPct val="100000"/>
              </a:lnSpc>
              <a:spcBef>
                <a:spcPts val="100"/>
              </a:spcBef>
              <a:buFont typeface="Arial" panose="020B0604020202020204" pitchFamily="34" charset="0"/>
              <a:buChar char="•"/>
            </a:pPr>
            <a:r>
              <a:rPr lang="mn-MN" dirty="0">
                <a:latin typeface="Segoe UI" panose="020B0502040204020203" pitchFamily="34" charset="0"/>
                <a:cs typeface="Segoe UI" panose="020B0502040204020203" pitchFamily="34" charset="0"/>
              </a:rPr>
              <a:t>текст нь тухайн ойлголтын хувьд юу болж буйг илэрхийлдэг</a:t>
            </a:r>
            <a:endParaRPr dirty="0">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0F6AF3D7-DF4E-423B-AEDD-2AE61E317ED0}"/>
              </a:ext>
            </a:extLst>
          </p:cNvPr>
          <p:cNvCxnSpPr>
            <a:cxnSpLocks/>
            <a:endCxn id="13" idx="3"/>
          </p:cNvCxnSpPr>
          <p:nvPr/>
        </p:nvCxnSpPr>
        <p:spPr>
          <a:xfrm flipH="1" flipV="1">
            <a:off x="8792030" y="1530859"/>
            <a:ext cx="803922" cy="75983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AF17E5AE-763D-41CB-A40C-21E157BB5755}"/>
              </a:ext>
            </a:extLst>
          </p:cNvPr>
          <p:cNvCxnSpPr>
            <a:cxnSpLocks/>
          </p:cNvCxnSpPr>
          <p:nvPr/>
        </p:nvCxnSpPr>
        <p:spPr>
          <a:xfrm flipV="1">
            <a:off x="4844536" y="3952249"/>
            <a:ext cx="978301" cy="1296017"/>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116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21</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1200150" y="444279"/>
            <a:ext cx="1032033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E60000"/>
                </a:solidFill>
                <a:latin typeface="Segoe UI Light" panose="020B0502040204020203" pitchFamily="34" charset="0"/>
                <a:cs typeface="Segoe UI Light" panose="020B0502040204020203" pitchFamily="34" charset="0"/>
              </a:rPr>
              <a:t>Хэрэглээний гэрээ </a:t>
            </a:r>
            <a:r>
              <a:rPr lang="en-US" dirty="0">
                <a:solidFill>
                  <a:srgbClr val="E60000"/>
                </a:solidFill>
                <a:latin typeface="Segoe UI Light" panose="020B0502040204020203" pitchFamily="34" charset="0"/>
                <a:cs typeface="Segoe UI Light" panose="020B0502040204020203" pitchFamily="34" charset="0"/>
              </a:rPr>
              <a:t>(Behavioral Contracts)</a:t>
            </a:r>
          </a:p>
        </p:txBody>
      </p:sp>
      <p:sp>
        <p:nvSpPr>
          <p:cNvPr id="23" name="ïṩḻïďè">
            <a:extLst>
              <a:ext uri="{FF2B5EF4-FFF2-40B4-BE49-F238E27FC236}">
                <a16:creationId xmlns:a16="http://schemas.microsoft.com/office/drawing/2014/main" id="{4A6EF909-9DBC-4137-81CB-CD9176052B94}"/>
              </a:ext>
            </a:extLst>
          </p:cNvPr>
          <p:cNvSpPr/>
          <p:nvPr/>
        </p:nvSpPr>
        <p:spPr bwMode="auto">
          <a:xfrm>
            <a:off x="669917" y="444279"/>
            <a:ext cx="530233" cy="484864"/>
          </a:xfrm>
          <a:prstGeom prst="homePlate">
            <a:avLst>
              <a:gd name="adj" fmla="val 48572"/>
            </a:avLst>
          </a:prstGeom>
          <a:solidFill>
            <a:srgbClr val="E24E0C"/>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4" name="ïṩḻïďè">
            <a:extLst>
              <a:ext uri="{FF2B5EF4-FFF2-40B4-BE49-F238E27FC236}">
                <a16:creationId xmlns:a16="http://schemas.microsoft.com/office/drawing/2014/main" id="{07AE2BEC-D3BE-4069-8F68-F12E0680E126}"/>
              </a:ext>
            </a:extLst>
          </p:cNvPr>
          <p:cNvSpPr/>
          <p:nvPr/>
        </p:nvSpPr>
        <p:spPr bwMode="auto">
          <a:xfrm>
            <a:off x="669917" y="444279"/>
            <a:ext cx="463558" cy="484864"/>
          </a:xfrm>
          <a:prstGeom prst="homePlate">
            <a:avLst>
              <a:gd name="adj" fmla="val 48572"/>
            </a:avLst>
          </a:prstGeom>
          <a:solidFill>
            <a:srgbClr val="E24E0C"/>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Rectangle 3">
            <a:extLst>
              <a:ext uri="{FF2B5EF4-FFF2-40B4-BE49-F238E27FC236}">
                <a16:creationId xmlns:a16="http://schemas.microsoft.com/office/drawing/2014/main" id="{61365B56-3947-4F8C-A46F-C89572980F1A}"/>
              </a:ext>
            </a:extLst>
          </p:cNvPr>
          <p:cNvSpPr txBox="1">
            <a:spLocks noChangeArrowheads="1"/>
          </p:cNvSpPr>
          <p:nvPr/>
        </p:nvSpPr>
        <p:spPr>
          <a:xfrm>
            <a:off x="669916" y="1160497"/>
            <a:ext cx="7454753" cy="3195747"/>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mn-MN" altLang="en-US" b="1" i="1" dirty="0">
                <a:latin typeface="Segoe UI" panose="020B0502040204020203" pitchFamily="34" charset="0"/>
                <a:cs typeface="Segoe UI" panose="020B0502040204020203" pitchFamily="34" charset="0"/>
              </a:rPr>
              <a:t>Системийн хэрэглээний гэрээ </a:t>
            </a:r>
            <a:r>
              <a:rPr lang="mn-MN" altLang="en-US" dirty="0">
                <a:latin typeface="Segoe UI" panose="020B0502040204020203" pitchFamily="34" charset="0"/>
                <a:cs typeface="Segoe UI" panose="020B0502040204020203" pitchFamily="34" charset="0"/>
              </a:rPr>
              <a:t>нь системийн дарааллын диаграммд тодорхойлсон зарим үйлдлийн урьдчилсан нөхцөл болон дараах нөхцлүүдийг тодорхойлдог.</a:t>
            </a:r>
          </a:p>
          <a:p>
            <a:pPr>
              <a:lnSpc>
                <a:spcPct val="100000"/>
              </a:lnSpc>
            </a:pPr>
            <a:r>
              <a:rPr lang="mn-MN" altLang="en-US" dirty="0">
                <a:latin typeface="Segoe UI" panose="020B0502040204020203" pitchFamily="34" charset="0"/>
                <a:cs typeface="Segoe UI" panose="020B0502040204020203" pitchFamily="34" charset="0"/>
              </a:rPr>
              <a:t>Системийн түвшний текст тодорхойлолт</a:t>
            </a:r>
          </a:p>
          <a:p>
            <a:pPr lvl="1">
              <a:lnSpc>
                <a:spcPct val="100000"/>
              </a:lnSpc>
            </a:pPr>
            <a:r>
              <a:rPr lang="mn-MN" altLang="en-US" dirty="0">
                <a:latin typeface="Segoe UI" panose="020B0502040204020203" pitchFamily="34" charset="0"/>
                <a:cs typeface="Segoe UI" panose="020B0502040204020203" pitchFamily="34" charset="0"/>
              </a:rPr>
              <a:t>жнь ПХ-ын ашиглах заавар</a:t>
            </a:r>
          </a:p>
          <a:p>
            <a:pPr marL="0" indent="0">
              <a:lnSpc>
                <a:spcPct val="100000"/>
              </a:lnSpc>
              <a:buNone/>
            </a:pPr>
            <a:endParaRPr lang="mn-MN" altLang="en-US" dirty="0">
              <a:latin typeface="Segoe UI" panose="020B0502040204020203" pitchFamily="34" charset="0"/>
              <a:cs typeface="Segoe UI" panose="020B0502040204020203" pitchFamily="34" charset="0"/>
            </a:endParaRPr>
          </a:p>
          <a:p>
            <a:pPr>
              <a:lnSpc>
                <a:spcPct val="100000"/>
              </a:lnSpc>
            </a:pPr>
            <a:r>
              <a:rPr lang="mn-MN" altLang="en-US" dirty="0">
                <a:latin typeface="Segoe UI" panose="020B0502040204020203" pitchFamily="34" charset="0"/>
                <a:cs typeface="Segoe UI" panose="020B0502040204020203" pitchFamily="34" charset="0"/>
              </a:rPr>
              <a:t>Жишээ</a:t>
            </a:r>
          </a:p>
          <a:p>
            <a:pPr>
              <a:lnSpc>
                <a:spcPct val="100000"/>
              </a:lnSpc>
            </a:pPr>
            <a:endParaRPr lang="mn-MN" altLang="en-US" dirty="0">
              <a:latin typeface="Segoe UI" panose="020B0502040204020203" pitchFamily="34" charset="0"/>
              <a:cs typeface="Segoe UI" panose="020B0502040204020203" pitchFamily="34" charset="0"/>
            </a:endParaRPr>
          </a:p>
        </p:txBody>
      </p:sp>
      <p:sp>
        <p:nvSpPr>
          <p:cNvPr id="20" name="object 3">
            <a:extLst>
              <a:ext uri="{FF2B5EF4-FFF2-40B4-BE49-F238E27FC236}">
                <a16:creationId xmlns:a16="http://schemas.microsoft.com/office/drawing/2014/main" id="{FAE297BD-44D8-4DB8-8219-C577B7214B1B}"/>
              </a:ext>
            </a:extLst>
          </p:cNvPr>
          <p:cNvSpPr/>
          <p:nvPr/>
        </p:nvSpPr>
        <p:spPr>
          <a:xfrm>
            <a:off x="935833" y="3974901"/>
            <a:ext cx="9947026" cy="2644871"/>
          </a:xfrm>
          <a:custGeom>
            <a:avLst/>
            <a:gdLst/>
            <a:ahLst/>
            <a:cxnLst/>
            <a:rect l="l" t="t" r="r" b="b"/>
            <a:pathLst>
              <a:path w="8468995" h="3881120">
                <a:moveTo>
                  <a:pt x="8468399" y="3880800"/>
                </a:moveTo>
                <a:lnTo>
                  <a:pt x="0" y="3880800"/>
                </a:lnTo>
                <a:lnTo>
                  <a:pt x="0" y="0"/>
                </a:lnTo>
                <a:lnTo>
                  <a:pt x="8468399" y="0"/>
                </a:lnTo>
                <a:lnTo>
                  <a:pt x="8468399" y="3880800"/>
                </a:lnTo>
                <a:close/>
              </a:path>
            </a:pathLst>
          </a:custGeom>
          <a:solidFill>
            <a:srgbClr val="CEE1F3"/>
          </a:solidFill>
        </p:spPr>
        <p:txBody>
          <a:bodyPr wrap="square" lIns="0" tIns="0" rIns="0" bIns="0" rtlCol="0"/>
          <a:lstStyle/>
          <a:p>
            <a:endParaRPr/>
          </a:p>
        </p:txBody>
      </p:sp>
      <p:sp>
        <p:nvSpPr>
          <p:cNvPr id="21" name="object 4">
            <a:extLst>
              <a:ext uri="{FF2B5EF4-FFF2-40B4-BE49-F238E27FC236}">
                <a16:creationId xmlns:a16="http://schemas.microsoft.com/office/drawing/2014/main" id="{8D6E975A-1673-464B-B14D-C0E1AE272221}"/>
              </a:ext>
            </a:extLst>
          </p:cNvPr>
          <p:cNvSpPr txBox="1"/>
          <p:nvPr/>
        </p:nvSpPr>
        <p:spPr>
          <a:xfrm>
            <a:off x="1008858" y="3990141"/>
            <a:ext cx="9874001" cy="2537298"/>
          </a:xfrm>
          <a:prstGeom prst="rect">
            <a:avLst/>
          </a:prstGeom>
        </p:spPr>
        <p:txBody>
          <a:bodyPr vert="horz" wrap="square" lIns="0" tIns="12700" rIns="0" bIns="0" rtlCol="0">
            <a:spAutoFit/>
          </a:bodyPr>
          <a:lstStyle/>
          <a:p>
            <a:pPr marL="12700">
              <a:lnSpc>
                <a:spcPct val="100000"/>
              </a:lnSpc>
              <a:spcBef>
                <a:spcPts val="600"/>
              </a:spcBef>
              <a:tabLst>
                <a:tab pos="1383665" algn="l"/>
              </a:tabLst>
            </a:pPr>
            <a:r>
              <a:rPr sz="2000" spc="-5" dirty="0">
                <a:solidFill>
                  <a:srgbClr val="595959"/>
                </a:solidFill>
                <a:latin typeface="Arial MT"/>
                <a:cs typeface="Arial MT"/>
              </a:rPr>
              <a:t>Operation:	borrow(item)</a:t>
            </a:r>
            <a:endParaRPr sz="2000" dirty="0">
              <a:latin typeface="Arial MT"/>
              <a:cs typeface="Arial MT"/>
            </a:endParaRPr>
          </a:p>
          <a:p>
            <a:pPr marL="12700">
              <a:lnSpc>
                <a:spcPct val="100000"/>
              </a:lnSpc>
              <a:spcBef>
                <a:spcPts val="600"/>
              </a:spcBef>
              <a:tabLst>
                <a:tab pos="1840864" algn="l"/>
              </a:tabLst>
            </a:pPr>
            <a:r>
              <a:rPr sz="2000" spc="-5" dirty="0">
                <a:solidFill>
                  <a:srgbClr val="595959"/>
                </a:solidFill>
                <a:latin typeface="Arial MT"/>
                <a:cs typeface="Arial MT"/>
              </a:rPr>
              <a:t>Pre-conditions:	</a:t>
            </a:r>
            <a:r>
              <a:rPr lang="en-US" sz="2000" spc="-5" dirty="0">
                <a:solidFill>
                  <a:srgbClr val="595959"/>
                </a:solidFill>
                <a:latin typeface="Arial MT"/>
                <a:cs typeface="Arial MT"/>
              </a:rPr>
              <a:t>Library member </a:t>
            </a:r>
            <a:r>
              <a:rPr lang="mn-MN" sz="2000" spc="-5" dirty="0">
                <a:solidFill>
                  <a:srgbClr val="595959"/>
                </a:solidFill>
                <a:latin typeface="Arial MT"/>
                <a:cs typeface="Arial MT"/>
              </a:rPr>
              <a:t>системд нэвтэрсэн байна.</a:t>
            </a:r>
          </a:p>
          <a:p>
            <a:pPr marL="12700">
              <a:lnSpc>
                <a:spcPct val="100000"/>
              </a:lnSpc>
              <a:spcBef>
                <a:spcPts val="600"/>
              </a:spcBef>
              <a:tabLst>
                <a:tab pos="1840864" algn="l"/>
              </a:tabLst>
            </a:pPr>
            <a:r>
              <a:rPr lang="mn-MN" sz="2000" spc="-5" dirty="0">
                <a:solidFill>
                  <a:srgbClr val="595959"/>
                </a:solidFill>
                <a:latin typeface="Arial MT"/>
                <a:cs typeface="Arial MT"/>
              </a:rPr>
              <a:t>	Одоогоор номыг өөр гишүүнд зээлэгдээгүй байна.</a:t>
            </a:r>
          </a:p>
          <a:p>
            <a:pPr marL="12700">
              <a:lnSpc>
                <a:spcPct val="100000"/>
              </a:lnSpc>
              <a:spcBef>
                <a:spcPts val="600"/>
              </a:spcBef>
              <a:tabLst>
                <a:tab pos="1840864" algn="l"/>
              </a:tabLst>
            </a:pPr>
            <a:r>
              <a:rPr sz="2000" spc="-5" dirty="0">
                <a:solidFill>
                  <a:srgbClr val="595959"/>
                </a:solidFill>
                <a:latin typeface="Arial MT"/>
                <a:cs typeface="Arial MT"/>
              </a:rPr>
              <a:t>Post-conditions:</a:t>
            </a:r>
            <a:r>
              <a:rPr lang="en-US" sz="2000" spc="-5" dirty="0">
                <a:solidFill>
                  <a:srgbClr val="595959"/>
                </a:solidFill>
                <a:latin typeface="Arial MT"/>
                <a:cs typeface="Arial MT"/>
              </a:rPr>
              <a:t> </a:t>
            </a:r>
            <a:r>
              <a:rPr lang="mn-MN" sz="2000" spc="-5" dirty="0">
                <a:solidFill>
                  <a:srgbClr val="595959"/>
                </a:solidFill>
                <a:latin typeface="Arial MT"/>
                <a:cs typeface="Arial MT"/>
              </a:rPr>
              <a:t>Нэвтэрсэн гишүүний дансанд шинээр зээлсэн номыг бүртгэх эсвэл 	хугацаа хэтэрсэн шимтгэлийн талаар гишүүнд анхааруулдаг.</a:t>
            </a:r>
          </a:p>
          <a:p>
            <a:pPr marL="12700">
              <a:lnSpc>
                <a:spcPct val="100000"/>
              </a:lnSpc>
              <a:spcBef>
                <a:spcPts val="600"/>
              </a:spcBef>
              <a:tabLst>
                <a:tab pos="1840864" algn="l"/>
              </a:tabLst>
            </a:pPr>
            <a:r>
              <a:rPr lang="mn-MN" sz="2000" spc="-5" dirty="0">
                <a:solidFill>
                  <a:srgbClr val="595959"/>
                </a:solidFill>
                <a:latin typeface="Arial MT"/>
                <a:cs typeface="Arial MT"/>
              </a:rPr>
              <a:t>	Шинээр зээлсэн ном нь түрээсийн хугацааг тухайн үеийн</a:t>
            </a:r>
          </a:p>
          <a:p>
            <a:pPr marL="12700">
              <a:lnSpc>
                <a:spcPct val="100000"/>
              </a:lnSpc>
              <a:spcBef>
                <a:spcPts val="600"/>
              </a:spcBef>
              <a:tabLst>
                <a:tab pos="1840864" algn="l"/>
              </a:tabLst>
            </a:pPr>
            <a:r>
              <a:rPr lang="mn-MN" sz="2000" spc="-5" dirty="0">
                <a:solidFill>
                  <a:srgbClr val="595959"/>
                </a:solidFill>
                <a:latin typeface="Arial MT"/>
                <a:cs typeface="Arial MT"/>
              </a:rPr>
              <a:t>	огноонд харьцуулдаг үлдсэн хугацааг агуулсан байна.</a:t>
            </a:r>
            <a:endParaRPr sz="2000" dirty="0">
              <a:latin typeface="Arial MT"/>
              <a:cs typeface="Arial MT"/>
            </a:endParaRPr>
          </a:p>
        </p:txBody>
      </p:sp>
      <p:sp>
        <p:nvSpPr>
          <p:cNvPr id="48" name="object 3">
            <a:extLst>
              <a:ext uri="{FF2B5EF4-FFF2-40B4-BE49-F238E27FC236}">
                <a16:creationId xmlns:a16="http://schemas.microsoft.com/office/drawing/2014/main" id="{01312A35-953C-494E-8DCE-8EECC8D76209}"/>
              </a:ext>
            </a:extLst>
          </p:cNvPr>
          <p:cNvSpPr txBox="1"/>
          <p:nvPr/>
        </p:nvSpPr>
        <p:spPr>
          <a:xfrm>
            <a:off x="8068195" y="1160497"/>
            <a:ext cx="999490" cy="462915"/>
          </a:xfrm>
          <a:prstGeom prst="rect">
            <a:avLst/>
          </a:prstGeom>
          <a:solidFill>
            <a:srgbClr val="EEEEEE"/>
          </a:solidFill>
          <a:ln w="9524">
            <a:solidFill>
              <a:srgbClr val="595959"/>
            </a:solidFill>
          </a:ln>
        </p:spPr>
        <p:txBody>
          <a:bodyPr vert="horz" wrap="square" lIns="0" tIns="119380" rIns="0" bIns="0" rtlCol="0">
            <a:spAutoFit/>
          </a:bodyPr>
          <a:lstStyle/>
          <a:p>
            <a:pPr marL="311785">
              <a:lnSpc>
                <a:spcPct val="100000"/>
              </a:lnSpc>
              <a:spcBef>
                <a:spcPts val="940"/>
              </a:spcBef>
            </a:pPr>
            <a:r>
              <a:rPr sz="1400" spc="-5" dirty="0">
                <a:latin typeface="Arial MT"/>
                <a:cs typeface="Arial MT"/>
              </a:rPr>
              <a:t>User</a:t>
            </a:r>
            <a:endParaRPr sz="1400">
              <a:latin typeface="Arial MT"/>
              <a:cs typeface="Arial MT"/>
            </a:endParaRPr>
          </a:p>
        </p:txBody>
      </p:sp>
      <p:sp>
        <p:nvSpPr>
          <p:cNvPr id="49" name="object 4">
            <a:extLst>
              <a:ext uri="{FF2B5EF4-FFF2-40B4-BE49-F238E27FC236}">
                <a16:creationId xmlns:a16="http://schemas.microsoft.com/office/drawing/2014/main" id="{286906FC-9F5F-46FA-AFC8-A2E767B9B1E8}"/>
              </a:ext>
            </a:extLst>
          </p:cNvPr>
          <p:cNvSpPr txBox="1"/>
          <p:nvPr/>
        </p:nvSpPr>
        <p:spPr>
          <a:xfrm>
            <a:off x="10520994" y="1160497"/>
            <a:ext cx="999490" cy="462915"/>
          </a:xfrm>
          <a:prstGeom prst="rect">
            <a:avLst/>
          </a:prstGeom>
          <a:solidFill>
            <a:srgbClr val="EEEEEE"/>
          </a:solidFill>
          <a:ln w="9524">
            <a:solidFill>
              <a:srgbClr val="595959"/>
            </a:solidFill>
          </a:ln>
        </p:spPr>
        <p:txBody>
          <a:bodyPr vert="horz" wrap="square" lIns="0" tIns="119380" rIns="0" bIns="0" rtlCol="0">
            <a:spAutoFit/>
          </a:bodyPr>
          <a:lstStyle/>
          <a:p>
            <a:pPr marL="203200">
              <a:lnSpc>
                <a:spcPct val="100000"/>
              </a:lnSpc>
              <a:spcBef>
                <a:spcPts val="940"/>
              </a:spcBef>
            </a:pPr>
            <a:r>
              <a:rPr sz="1400" spc="-5" dirty="0">
                <a:latin typeface="Arial MT"/>
                <a:cs typeface="Arial MT"/>
              </a:rPr>
              <a:t>System</a:t>
            </a:r>
            <a:endParaRPr sz="1400">
              <a:latin typeface="Arial MT"/>
              <a:cs typeface="Arial MT"/>
            </a:endParaRPr>
          </a:p>
        </p:txBody>
      </p:sp>
      <p:grpSp>
        <p:nvGrpSpPr>
          <p:cNvPr id="50" name="object 5">
            <a:extLst>
              <a:ext uri="{FF2B5EF4-FFF2-40B4-BE49-F238E27FC236}">
                <a16:creationId xmlns:a16="http://schemas.microsoft.com/office/drawing/2014/main" id="{E26175BF-BAEC-4482-8DD2-392679A88E0F}"/>
              </a:ext>
            </a:extLst>
          </p:cNvPr>
          <p:cNvGrpSpPr/>
          <p:nvPr/>
        </p:nvGrpSpPr>
        <p:grpSpPr>
          <a:xfrm>
            <a:off x="8462194" y="1623097"/>
            <a:ext cx="2558300" cy="1959916"/>
            <a:chOff x="3142549" y="1688100"/>
            <a:chExt cx="2558300" cy="1959916"/>
          </a:xfrm>
        </p:grpSpPr>
        <p:sp>
          <p:nvSpPr>
            <p:cNvPr id="51" name="object 6">
              <a:extLst>
                <a:ext uri="{FF2B5EF4-FFF2-40B4-BE49-F238E27FC236}">
                  <a16:creationId xmlns:a16="http://schemas.microsoft.com/office/drawing/2014/main" id="{E7930AEC-9B1E-46CF-969B-09881BEF3F32}"/>
                </a:ext>
              </a:extLst>
            </p:cNvPr>
            <p:cNvSpPr/>
            <p:nvPr/>
          </p:nvSpPr>
          <p:spPr>
            <a:xfrm flipH="1">
              <a:off x="3142549" y="1688100"/>
              <a:ext cx="105500" cy="1959916"/>
            </a:xfrm>
            <a:custGeom>
              <a:avLst/>
              <a:gdLst/>
              <a:ahLst/>
              <a:cxnLst/>
              <a:rect l="l" t="t" r="r" b="b"/>
              <a:pathLst>
                <a:path h="2763520">
                  <a:moveTo>
                    <a:pt x="0" y="0"/>
                  </a:moveTo>
                  <a:lnTo>
                    <a:pt x="0" y="2762999"/>
                  </a:lnTo>
                </a:path>
              </a:pathLst>
            </a:custGeom>
            <a:ln w="38099">
              <a:solidFill>
                <a:srgbClr val="595959"/>
              </a:solidFill>
            </a:ln>
          </p:spPr>
          <p:txBody>
            <a:bodyPr wrap="square" lIns="0" tIns="0" rIns="0" bIns="0" rtlCol="0"/>
            <a:lstStyle/>
            <a:p>
              <a:endParaRPr dirty="0"/>
            </a:p>
          </p:txBody>
        </p:sp>
        <p:sp>
          <p:nvSpPr>
            <p:cNvPr id="52" name="object 7">
              <a:extLst>
                <a:ext uri="{FF2B5EF4-FFF2-40B4-BE49-F238E27FC236}">
                  <a16:creationId xmlns:a16="http://schemas.microsoft.com/office/drawing/2014/main" id="{9C8E44B3-3F57-4A9B-9158-FDD47B107A1E}"/>
                </a:ext>
              </a:extLst>
            </p:cNvPr>
            <p:cNvSpPr/>
            <p:nvPr/>
          </p:nvSpPr>
          <p:spPr>
            <a:xfrm>
              <a:off x="3250149" y="2109200"/>
              <a:ext cx="2328545" cy="0"/>
            </a:xfrm>
            <a:custGeom>
              <a:avLst/>
              <a:gdLst/>
              <a:ahLst/>
              <a:cxnLst/>
              <a:rect l="l" t="t" r="r" b="b"/>
              <a:pathLst>
                <a:path w="2328545">
                  <a:moveTo>
                    <a:pt x="0" y="0"/>
                  </a:moveTo>
                  <a:lnTo>
                    <a:pt x="2327999" y="0"/>
                  </a:lnTo>
                </a:path>
              </a:pathLst>
            </a:custGeom>
            <a:ln w="19049">
              <a:solidFill>
                <a:srgbClr val="595959"/>
              </a:solidFill>
            </a:ln>
          </p:spPr>
          <p:txBody>
            <a:bodyPr wrap="square" lIns="0" tIns="0" rIns="0" bIns="0" rtlCol="0"/>
            <a:lstStyle/>
            <a:p>
              <a:endParaRPr/>
            </a:p>
          </p:txBody>
        </p:sp>
        <p:sp>
          <p:nvSpPr>
            <p:cNvPr id="53" name="object 8">
              <a:extLst>
                <a:ext uri="{FF2B5EF4-FFF2-40B4-BE49-F238E27FC236}">
                  <a16:creationId xmlns:a16="http://schemas.microsoft.com/office/drawing/2014/main" id="{151649BF-615F-428C-83F1-37295B3DB3AF}"/>
                </a:ext>
              </a:extLst>
            </p:cNvPr>
            <p:cNvSpPr/>
            <p:nvPr/>
          </p:nvSpPr>
          <p:spPr>
            <a:xfrm flipH="1">
              <a:off x="5616819" y="1688100"/>
              <a:ext cx="84030" cy="1959910"/>
            </a:xfrm>
            <a:custGeom>
              <a:avLst/>
              <a:gdLst/>
              <a:ahLst/>
              <a:cxnLst/>
              <a:rect l="l" t="t" r="r" b="b"/>
              <a:pathLst>
                <a:path h="2800350">
                  <a:moveTo>
                    <a:pt x="0" y="0"/>
                  </a:moveTo>
                  <a:lnTo>
                    <a:pt x="0" y="2799899"/>
                  </a:lnTo>
                </a:path>
              </a:pathLst>
            </a:custGeom>
            <a:ln w="38099">
              <a:solidFill>
                <a:srgbClr val="595959"/>
              </a:solidFill>
            </a:ln>
          </p:spPr>
          <p:txBody>
            <a:bodyPr wrap="square" lIns="0" tIns="0" rIns="0" bIns="0" rtlCol="0"/>
            <a:lstStyle/>
            <a:p>
              <a:endParaRPr/>
            </a:p>
          </p:txBody>
        </p:sp>
        <p:pic>
          <p:nvPicPr>
            <p:cNvPr id="54" name="object 9">
              <a:extLst>
                <a:ext uri="{FF2B5EF4-FFF2-40B4-BE49-F238E27FC236}">
                  <a16:creationId xmlns:a16="http://schemas.microsoft.com/office/drawing/2014/main" id="{CF7ADBB9-F798-4A47-A54E-BCF3F143B12D}"/>
                </a:ext>
              </a:extLst>
            </p:cNvPr>
            <p:cNvPicPr/>
            <p:nvPr/>
          </p:nvPicPr>
          <p:blipFill>
            <a:blip r:embed="rId3" cstate="print"/>
            <a:stretch>
              <a:fillRect/>
            </a:stretch>
          </p:blipFill>
          <p:spPr>
            <a:xfrm>
              <a:off x="5568625" y="2068209"/>
              <a:ext cx="105500" cy="81980"/>
            </a:xfrm>
            <a:prstGeom prst="rect">
              <a:avLst/>
            </a:prstGeom>
          </p:spPr>
        </p:pic>
        <p:sp>
          <p:nvSpPr>
            <p:cNvPr id="55" name="object 10">
              <a:extLst>
                <a:ext uri="{FF2B5EF4-FFF2-40B4-BE49-F238E27FC236}">
                  <a16:creationId xmlns:a16="http://schemas.microsoft.com/office/drawing/2014/main" id="{72A69000-CC29-476A-98D7-2F13DC351416}"/>
                </a:ext>
              </a:extLst>
            </p:cNvPr>
            <p:cNvSpPr/>
            <p:nvPr/>
          </p:nvSpPr>
          <p:spPr>
            <a:xfrm>
              <a:off x="3258549" y="2872150"/>
              <a:ext cx="2328545" cy="0"/>
            </a:xfrm>
            <a:custGeom>
              <a:avLst/>
              <a:gdLst/>
              <a:ahLst/>
              <a:cxnLst/>
              <a:rect l="l" t="t" r="r" b="b"/>
              <a:pathLst>
                <a:path w="2328545">
                  <a:moveTo>
                    <a:pt x="0" y="0"/>
                  </a:moveTo>
                  <a:lnTo>
                    <a:pt x="2327999" y="0"/>
                  </a:lnTo>
                </a:path>
              </a:pathLst>
            </a:custGeom>
            <a:ln w="19049">
              <a:solidFill>
                <a:srgbClr val="595959"/>
              </a:solidFill>
            </a:ln>
          </p:spPr>
          <p:txBody>
            <a:bodyPr wrap="square" lIns="0" tIns="0" rIns="0" bIns="0" rtlCol="0"/>
            <a:lstStyle/>
            <a:p>
              <a:endParaRPr/>
            </a:p>
          </p:txBody>
        </p:sp>
        <p:pic>
          <p:nvPicPr>
            <p:cNvPr id="56" name="object 11">
              <a:extLst>
                <a:ext uri="{FF2B5EF4-FFF2-40B4-BE49-F238E27FC236}">
                  <a16:creationId xmlns:a16="http://schemas.microsoft.com/office/drawing/2014/main" id="{ACCE3DFF-AA92-4E44-BB4B-FD2E85FD1FD7}"/>
                </a:ext>
              </a:extLst>
            </p:cNvPr>
            <p:cNvPicPr/>
            <p:nvPr/>
          </p:nvPicPr>
          <p:blipFill>
            <a:blip r:embed="rId4" cstate="print"/>
            <a:stretch>
              <a:fillRect/>
            </a:stretch>
          </p:blipFill>
          <p:spPr>
            <a:xfrm>
              <a:off x="5577024" y="2831159"/>
              <a:ext cx="105500" cy="81980"/>
            </a:xfrm>
            <a:prstGeom prst="rect">
              <a:avLst/>
            </a:prstGeom>
          </p:spPr>
        </p:pic>
        <p:sp>
          <p:nvSpPr>
            <p:cNvPr id="57" name="object 12">
              <a:extLst>
                <a:ext uri="{FF2B5EF4-FFF2-40B4-BE49-F238E27FC236}">
                  <a16:creationId xmlns:a16="http://schemas.microsoft.com/office/drawing/2014/main" id="{CE804241-48F9-4B70-A3AA-5E06DEA2EC1C}"/>
                </a:ext>
              </a:extLst>
            </p:cNvPr>
            <p:cNvSpPr/>
            <p:nvPr/>
          </p:nvSpPr>
          <p:spPr>
            <a:xfrm>
              <a:off x="3376824" y="2300400"/>
              <a:ext cx="2309495" cy="0"/>
            </a:xfrm>
            <a:custGeom>
              <a:avLst/>
              <a:gdLst/>
              <a:ahLst/>
              <a:cxnLst/>
              <a:rect l="l" t="t" r="r" b="b"/>
              <a:pathLst>
                <a:path w="2309495">
                  <a:moveTo>
                    <a:pt x="2309399" y="0"/>
                  </a:moveTo>
                  <a:lnTo>
                    <a:pt x="0" y="0"/>
                  </a:lnTo>
                </a:path>
              </a:pathLst>
            </a:custGeom>
            <a:ln w="19049">
              <a:solidFill>
                <a:srgbClr val="595959"/>
              </a:solidFill>
            </a:ln>
          </p:spPr>
          <p:txBody>
            <a:bodyPr wrap="square" lIns="0" tIns="0" rIns="0" bIns="0" rtlCol="0"/>
            <a:lstStyle/>
            <a:p>
              <a:endParaRPr/>
            </a:p>
          </p:txBody>
        </p:sp>
        <p:pic>
          <p:nvPicPr>
            <p:cNvPr id="58" name="object 13">
              <a:extLst>
                <a:ext uri="{FF2B5EF4-FFF2-40B4-BE49-F238E27FC236}">
                  <a16:creationId xmlns:a16="http://schemas.microsoft.com/office/drawing/2014/main" id="{9E9AF2EA-892C-441C-B20B-C6BE2EA78A01}"/>
                </a:ext>
              </a:extLst>
            </p:cNvPr>
            <p:cNvPicPr/>
            <p:nvPr/>
          </p:nvPicPr>
          <p:blipFill>
            <a:blip r:embed="rId5" cstate="print"/>
            <a:stretch>
              <a:fillRect/>
            </a:stretch>
          </p:blipFill>
          <p:spPr>
            <a:xfrm>
              <a:off x="3280849" y="2259409"/>
              <a:ext cx="105500" cy="81980"/>
            </a:xfrm>
            <a:prstGeom prst="rect">
              <a:avLst/>
            </a:prstGeom>
          </p:spPr>
        </p:pic>
        <p:sp>
          <p:nvSpPr>
            <p:cNvPr id="59" name="object 14">
              <a:extLst>
                <a:ext uri="{FF2B5EF4-FFF2-40B4-BE49-F238E27FC236}">
                  <a16:creationId xmlns:a16="http://schemas.microsoft.com/office/drawing/2014/main" id="{768BCC8A-C13C-4B15-AC82-D831B1B42662}"/>
                </a:ext>
              </a:extLst>
            </p:cNvPr>
            <p:cNvSpPr/>
            <p:nvPr/>
          </p:nvSpPr>
          <p:spPr>
            <a:xfrm>
              <a:off x="3373749" y="3020175"/>
              <a:ext cx="2309495" cy="0"/>
            </a:xfrm>
            <a:custGeom>
              <a:avLst/>
              <a:gdLst/>
              <a:ahLst/>
              <a:cxnLst/>
              <a:rect l="l" t="t" r="r" b="b"/>
              <a:pathLst>
                <a:path w="2309495">
                  <a:moveTo>
                    <a:pt x="2309399" y="0"/>
                  </a:moveTo>
                  <a:lnTo>
                    <a:pt x="0" y="0"/>
                  </a:lnTo>
                </a:path>
              </a:pathLst>
            </a:custGeom>
            <a:ln w="19049">
              <a:solidFill>
                <a:srgbClr val="595959"/>
              </a:solidFill>
            </a:ln>
          </p:spPr>
          <p:txBody>
            <a:bodyPr wrap="square" lIns="0" tIns="0" rIns="0" bIns="0" rtlCol="0"/>
            <a:lstStyle/>
            <a:p>
              <a:endParaRPr/>
            </a:p>
          </p:txBody>
        </p:sp>
        <p:pic>
          <p:nvPicPr>
            <p:cNvPr id="60" name="object 15">
              <a:extLst>
                <a:ext uri="{FF2B5EF4-FFF2-40B4-BE49-F238E27FC236}">
                  <a16:creationId xmlns:a16="http://schemas.microsoft.com/office/drawing/2014/main" id="{985ED7FA-2AB5-49F3-BFC6-15CA0152E58E}"/>
                </a:ext>
              </a:extLst>
            </p:cNvPr>
            <p:cNvPicPr/>
            <p:nvPr/>
          </p:nvPicPr>
          <p:blipFill>
            <a:blip r:embed="rId6" cstate="print"/>
            <a:stretch>
              <a:fillRect/>
            </a:stretch>
          </p:blipFill>
          <p:spPr>
            <a:xfrm>
              <a:off x="3277774" y="2979184"/>
              <a:ext cx="105500" cy="81980"/>
            </a:xfrm>
            <a:prstGeom prst="rect">
              <a:avLst/>
            </a:prstGeom>
          </p:spPr>
        </p:pic>
      </p:grpSp>
      <p:sp>
        <p:nvSpPr>
          <p:cNvPr id="61" name="object 27">
            <a:extLst>
              <a:ext uri="{FF2B5EF4-FFF2-40B4-BE49-F238E27FC236}">
                <a16:creationId xmlns:a16="http://schemas.microsoft.com/office/drawing/2014/main" id="{B3B2ABCE-8711-4BCE-B625-3F81BADA3CD9}"/>
              </a:ext>
            </a:extLst>
          </p:cNvPr>
          <p:cNvSpPr txBox="1"/>
          <p:nvPr/>
        </p:nvSpPr>
        <p:spPr>
          <a:xfrm>
            <a:off x="10182845" y="1792734"/>
            <a:ext cx="685165"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login(card)</a:t>
            </a:r>
            <a:endParaRPr sz="1100">
              <a:latin typeface="Arial MT"/>
              <a:cs typeface="Arial MT"/>
            </a:endParaRPr>
          </a:p>
        </p:txBody>
      </p:sp>
      <p:sp>
        <p:nvSpPr>
          <p:cNvPr id="62" name="object 28">
            <a:extLst>
              <a:ext uri="{FF2B5EF4-FFF2-40B4-BE49-F238E27FC236}">
                <a16:creationId xmlns:a16="http://schemas.microsoft.com/office/drawing/2014/main" id="{54752E8F-AF52-4EFE-A081-B074DF771ED4}"/>
              </a:ext>
            </a:extLst>
          </p:cNvPr>
          <p:cNvSpPr txBox="1"/>
          <p:nvPr/>
        </p:nvSpPr>
        <p:spPr>
          <a:xfrm>
            <a:off x="10030445" y="2554733"/>
            <a:ext cx="848360"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MT"/>
                <a:cs typeface="Arial MT"/>
              </a:rPr>
              <a:t>borrow(book)</a:t>
            </a:r>
            <a:endParaRPr sz="1100">
              <a:latin typeface="Arial MT"/>
              <a:cs typeface="Arial MT"/>
            </a:endParaRPr>
          </a:p>
        </p:txBody>
      </p:sp>
      <p:sp>
        <p:nvSpPr>
          <p:cNvPr id="63" name="object 29">
            <a:extLst>
              <a:ext uri="{FF2B5EF4-FFF2-40B4-BE49-F238E27FC236}">
                <a16:creationId xmlns:a16="http://schemas.microsoft.com/office/drawing/2014/main" id="{23F37A27-E89B-450D-ABA5-6B577EED7597}"/>
              </a:ext>
            </a:extLst>
          </p:cNvPr>
          <p:cNvSpPr txBox="1"/>
          <p:nvPr/>
        </p:nvSpPr>
        <p:spPr>
          <a:xfrm>
            <a:off x="8655194" y="2946409"/>
            <a:ext cx="1228725" cy="193040"/>
          </a:xfrm>
          <a:prstGeom prst="rect">
            <a:avLst/>
          </a:prstGeom>
        </p:spPr>
        <p:txBody>
          <a:bodyPr vert="horz" wrap="square" lIns="0" tIns="12700" rIns="0" bIns="0" rtlCol="0">
            <a:spAutoFit/>
          </a:bodyPr>
          <a:lstStyle/>
          <a:p>
            <a:pPr marL="12700">
              <a:lnSpc>
                <a:spcPct val="100000"/>
              </a:lnSpc>
              <a:spcBef>
                <a:spcPts val="100"/>
              </a:spcBef>
            </a:pPr>
            <a:r>
              <a:rPr sz="1100" dirty="0">
                <a:latin typeface="Arial MT"/>
                <a:cs typeface="Arial MT"/>
              </a:rPr>
              <a:t>success?,</a:t>
            </a:r>
            <a:r>
              <a:rPr sz="1100" spc="-45" dirty="0">
                <a:latin typeface="Arial MT"/>
                <a:cs typeface="Arial MT"/>
              </a:rPr>
              <a:t> </a:t>
            </a:r>
            <a:r>
              <a:rPr sz="1100" spc="-5" dirty="0">
                <a:latin typeface="Arial MT"/>
                <a:cs typeface="Arial MT"/>
              </a:rPr>
              <a:t>due</a:t>
            </a:r>
            <a:r>
              <a:rPr sz="1100" spc="-45" dirty="0">
                <a:latin typeface="Arial MT"/>
                <a:cs typeface="Arial MT"/>
              </a:rPr>
              <a:t> </a:t>
            </a:r>
            <a:r>
              <a:rPr sz="1100" spc="-5" dirty="0">
                <a:latin typeface="Arial MT"/>
                <a:cs typeface="Arial MT"/>
              </a:rPr>
              <a:t>date</a:t>
            </a:r>
            <a:endParaRPr sz="1100">
              <a:latin typeface="Arial MT"/>
              <a:cs typeface="Arial MT"/>
            </a:endParaRPr>
          </a:p>
        </p:txBody>
      </p:sp>
    </p:spTree>
    <p:extLst>
      <p:ext uri="{BB962C8B-B14F-4D97-AF65-F5344CB8AC3E}">
        <p14:creationId xmlns:p14="http://schemas.microsoft.com/office/powerpoint/2010/main" val="77915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22</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1200150" y="444279"/>
            <a:ext cx="1032033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Хэрэгжүүлэлтийн </a:t>
            </a:r>
            <a:r>
              <a:rPr lang="en-US" dirty="0">
                <a:solidFill>
                  <a:schemeClr val="accent5">
                    <a:lumMod val="25000"/>
                  </a:schemeClr>
                </a:solidFill>
                <a:latin typeface="Segoe UI Light" panose="020B0502040204020203" pitchFamily="34" charset="0"/>
                <a:cs typeface="Segoe UI Light" panose="020B0502040204020203" pitchFamily="34" charset="0"/>
              </a:rPr>
              <a:t>UML</a:t>
            </a:r>
            <a:r>
              <a:rPr lang="mn-MN" dirty="0">
                <a:solidFill>
                  <a:schemeClr val="accent5">
                    <a:lumMod val="25000"/>
                  </a:schemeClr>
                </a:solidFill>
                <a:latin typeface="Segoe UI Light" panose="020B0502040204020203" pitchFamily="34" charset="0"/>
                <a:cs typeface="Segoe UI Light" panose="020B0502040204020203" pitchFamily="34" charset="0"/>
              </a:rPr>
              <a:t> загварчлал</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23" name="ïṩḻïďè">
            <a:extLst>
              <a:ext uri="{FF2B5EF4-FFF2-40B4-BE49-F238E27FC236}">
                <a16:creationId xmlns:a16="http://schemas.microsoft.com/office/drawing/2014/main" id="{4A6EF909-9DBC-4137-81CB-CD9176052B94}"/>
              </a:ext>
            </a:extLst>
          </p:cNvPr>
          <p:cNvSpPr/>
          <p:nvPr/>
        </p:nvSpPr>
        <p:spPr bwMode="auto">
          <a:xfrm>
            <a:off x="669917" y="444279"/>
            <a:ext cx="53023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4" name="ïṩḻïďè">
            <a:extLst>
              <a:ext uri="{FF2B5EF4-FFF2-40B4-BE49-F238E27FC236}">
                <a16:creationId xmlns:a16="http://schemas.microsoft.com/office/drawing/2014/main" id="{07AE2BEC-D3BE-4069-8F68-F12E0680E126}"/>
              </a:ext>
            </a:extLst>
          </p:cNvPr>
          <p:cNvSpPr/>
          <p:nvPr/>
        </p:nvSpPr>
        <p:spPr bwMode="auto">
          <a:xfrm>
            <a:off x="669917" y="444279"/>
            <a:ext cx="463558"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4" name="Rectangle 3">
            <a:extLst>
              <a:ext uri="{FF2B5EF4-FFF2-40B4-BE49-F238E27FC236}">
                <a16:creationId xmlns:a16="http://schemas.microsoft.com/office/drawing/2014/main" id="{61365B56-3947-4F8C-A46F-C89572980F1A}"/>
              </a:ext>
            </a:extLst>
          </p:cNvPr>
          <p:cNvSpPr txBox="1">
            <a:spLocks noChangeArrowheads="1"/>
          </p:cNvSpPr>
          <p:nvPr/>
        </p:nvSpPr>
        <p:spPr>
          <a:xfrm>
            <a:off x="669916" y="1052277"/>
            <a:ext cx="10850568" cy="3659976"/>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dirty="0">
                <a:latin typeface="Segoe UI" panose="020B0502040204020203" pitchFamily="34" charset="0"/>
                <a:cs typeface="Segoe UI" panose="020B0502040204020203" pitchFamily="34" charset="0"/>
              </a:rPr>
              <a:t>UML </a:t>
            </a:r>
            <a:r>
              <a:rPr lang="mn-MN" altLang="en-US" dirty="0">
                <a:latin typeface="Segoe UI" panose="020B0502040204020203" pitchFamily="34" charset="0"/>
                <a:cs typeface="Segoe UI" panose="020B0502040204020203" pitchFamily="34" charset="0"/>
              </a:rPr>
              <a:t>бол стандарт болсон томъёолол</a:t>
            </a:r>
          </a:p>
          <a:p>
            <a:pPr lvl="1">
              <a:lnSpc>
                <a:spcPct val="100000"/>
              </a:lnSpc>
            </a:pPr>
            <a:r>
              <a:rPr lang="mn-MN" altLang="en-US" dirty="0">
                <a:latin typeface="Segoe UI" panose="020B0502040204020203" pitchFamily="34" charset="0"/>
                <a:cs typeface="Segoe UI" panose="020B0502040204020203" pitchFamily="34" charset="0"/>
              </a:rPr>
              <a:t>ПХ-ийн ихэнх инженер уншиж чаддаг</a:t>
            </a:r>
            <a:r>
              <a:rPr lang="en-US" altLang="en-US" dirty="0">
                <a:latin typeface="Segoe UI" panose="020B0502040204020203" pitchFamily="34" charset="0"/>
                <a:cs typeface="Segoe UI" panose="020B0502040204020203" pitchFamily="34" charset="0"/>
              </a:rPr>
              <a:t>; </a:t>
            </a:r>
            <a:r>
              <a:rPr lang="mn-MN" altLang="en-US" dirty="0">
                <a:latin typeface="Segoe UI" panose="020B0502040204020203" pitchFamily="34" charset="0"/>
                <a:cs typeface="Segoe UI" panose="020B0502040204020203" pitchFamily="34" charset="0"/>
              </a:rPr>
              <a:t>Олон хэрэгсэл дэмждэг. </a:t>
            </a:r>
          </a:p>
          <a:p>
            <a:pPr lvl="1">
              <a:lnSpc>
                <a:spcPct val="100000"/>
              </a:lnSpc>
            </a:pPr>
            <a:r>
              <a:rPr lang="mn-MN" altLang="en-US" dirty="0">
                <a:latin typeface="Segoe UI" panose="020B0502040204020203" pitchFamily="34" charset="0"/>
                <a:cs typeface="Segoe UI" panose="020B0502040204020203" pitchFamily="34" charset="0"/>
              </a:rPr>
              <a:t>Зарим мэргэжилтны хувьд бүр заавал хэрэглэх шаардлагатай</a:t>
            </a:r>
          </a:p>
          <a:p>
            <a:pPr lvl="1">
              <a:lnSpc>
                <a:spcPct val="100000"/>
              </a:lnSpc>
            </a:pPr>
            <a:r>
              <a:rPr lang="mn-MN" altLang="en-US" dirty="0">
                <a:latin typeface="Segoe UI" panose="020B0502040204020203" pitchFamily="34" charset="0"/>
                <a:cs typeface="Segoe UI" panose="020B0502040204020203" pitchFamily="34" charset="0"/>
              </a:rPr>
              <a:t>Ноорог зурах, харилцан ойлголцол, баримт бичигт ерөнхийдөө хэрэглэдэг</a:t>
            </a:r>
          </a:p>
          <a:p>
            <a:pPr>
              <a:lnSpc>
                <a:spcPct val="100000"/>
              </a:lnSpc>
            </a:pPr>
            <a:r>
              <a:rPr lang="mn-MN" altLang="en-US" dirty="0">
                <a:latin typeface="Segoe UI" panose="020B0502040204020203" pitchFamily="34" charset="0"/>
                <a:cs typeface="Segoe UI" panose="020B0502040204020203" pitchFamily="34" charset="0"/>
              </a:rPr>
              <a:t>Энэ хичээлээр: </a:t>
            </a:r>
          </a:p>
          <a:p>
            <a:pPr lvl="1">
              <a:lnSpc>
                <a:spcPct val="100000"/>
              </a:lnSpc>
            </a:pPr>
            <a:r>
              <a:rPr lang="mn-MN" altLang="en-US" dirty="0">
                <a:latin typeface="Segoe UI" panose="020B0502040204020203" pitchFamily="34" charset="0"/>
                <a:cs typeface="Segoe UI" panose="020B0502040204020203" pitchFamily="34" charset="0"/>
              </a:rPr>
              <a:t>Харилцан ойлголцлын хувьд </a:t>
            </a:r>
            <a:r>
              <a:rPr lang="en-US" altLang="en-US" dirty="0">
                <a:latin typeface="Segoe UI" panose="020B0502040204020203" pitchFamily="34" charset="0"/>
                <a:cs typeface="Segoe UI" panose="020B0502040204020203" pitchFamily="34" charset="0"/>
              </a:rPr>
              <a:t>UML </a:t>
            </a:r>
            <a:r>
              <a:rPr lang="mn-MN" altLang="en-US" dirty="0">
                <a:latin typeface="Segoe UI" panose="020B0502040204020203" pitchFamily="34" charset="0"/>
                <a:cs typeface="Segoe UI" panose="020B0502040204020203" pitchFamily="34" charset="0"/>
              </a:rPr>
              <a:t>ашиглах; </a:t>
            </a:r>
          </a:p>
          <a:p>
            <a:pPr lvl="1">
              <a:lnSpc>
                <a:spcPct val="100000"/>
              </a:lnSpc>
            </a:pPr>
            <a:r>
              <a:rPr lang="mn-MN" altLang="en-US" dirty="0">
                <a:latin typeface="Segoe UI" panose="020B0502040204020203" pitchFamily="34" charset="0"/>
                <a:cs typeface="Segoe UI" panose="020B0502040204020203" pitchFamily="34" charset="0"/>
              </a:rPr>
              <a:t>Дүрслэл, тэмдэглээг чанд дагаж мөрдөх, гэхдээ бүх нарийн зүйл дээр анхаарч амжихгүй</a:t>
            </a:r>
            <a:endParaRPr lang="en-US" altLang="en-US" dirty="0">
              <a:latin typeface="Segoe UI" panose="020B0502040204020203" pitchFamily="34" charset="0"/>
              <a:cs typeface="Segoe UI" panose="020B0502040204020203" pitchFamily="34" charset="0"/>
            </a:endParaRPr>
          </a:p>
          <a:p>
            <a:pPr>
              <a:lnSpc>
                <a:spcPct val="100000"/>
              </a:lnSpc>
            </a:pPr>
            <a:r>
              <a:rPr lang="mn-MN" altLang="en-US" dirty="0">
                <a:latin typeface="Segoe UI" panose="020B0502040204020203" pitchFamily="34" charset="0"/>
                <a:cs typeface="Segoe UI" panose="020B0502040204020203" pitchFamily="34" charset="0"/>
              </a:rPr>
              <a:t>Домэйн ойлголтууд классуудаас юугаараа ялгаатай вэ?</a:t>
            </a:r>
          </a:p>
          <a:p>
            <a:pPr lvl="1">
              <a:lnSpc>
                <a:spcPct val="100000"/>
              </a:lnSpc>
            </a:pPr>
            <a:r>
              <a:rPr lang="mn-MN" altLang="en-US" dirty="0">
                <a:latin typeface="Segoe UI" panose="020B0502040204020203" pitchFamily="34" charset="0"/>
                <a:cs typeface="Segoe UI" panose="020B0502040204020203" pitchFamily="34" charset="0"/>
              </a:rPr>
              <a:t>Ойлголт бүр анги болох ёстой юу?</a:t>
            </a:r>
          </a:p>
          <a:p>
            <a:pPr lvl="1">
              <a:lnSpc>
                <a:spcPct val="100000"/>
              </a:lnSpc>
            </a:pPr>
            <a:r>
              <a:rPr lang="mn-MN" altLang="en-US" dirty="0">
                <a:latin typeface="Segoe UI" panose="020B0502040204020203" pitchFamily="34" charset="0"/>
                <a:cs typeface="Segoe UI" panose="020B0502040204020203" pitchFamily="34" charset="0"/>
              </a:rPr>
              <a:t>Класс бүр ойлголтыг илэрхийлэх шаардлагатай юу?</a:t>
            </a:r>
          </a:p>
        </p:txBody>
      </p:sp>
      <p:sp>
        <p:nvSpPr>
          <p:cNvPr id="10" name="object 7">
            <a:extLst>
              <a:ext uri="{FF2B5EF4-FFF2-40B4-BE49-F238E27FC236}">
                <a16:creationId xmlns:a16="http://schemas.microsoft.com/office/drawing/2014/main" id="{628C19E7-BCAC-4836-8373-6E2DF5CEA80B}"/>
              </a:ext>
            </a:extLst>
          </p:cNvPr>
          <p:cNvSpPr txBox="1"/>
          <p:nvPr/>
        </p:nvSpPr>
        <p:spPr>
          <a:xfrm>
            <a:off x="8058742" y="4482469"/>
            <a:ext cx="2171065" cy="897255"/>
          </a:xfrm>
          <a:prstGeom prst="rect">
            <a:avLst/>
          </a:prstGeom>
          <a:solidFill>
            <a:srgbClr val="EEEEEE"/>
          </a:solidFill>
          <a:ln w="9524">
            <a:solidFill>
              <a:srgbClr val="595959"/>
            </a:solidFill>
          </a:ln>
        </p:spPr>
        <p:txBody>
          <a:bodyPr vert="horz" wrap="square" lIns="0" tIns="74295" rIns="0" bIns="0" rtlCol="0">
            <a:spAutoFit/>
          </a:bodyPr>
          <a:lstStyle/>
          <a:p>
            <a:pPr marL="85725" marR="833119">
              <a:lnSpc>
                <a:spcPct val="100699"/>
              </a:lnSpc>
              <a:spcBef>
                <a:spcPts val="585"/>
              </a:spcBef>
            </a:pPr>
            <a:r>
              <a:rPr sz="1800" spc="-5" dirty="0">
                <a:latin typeface="Arial MT"/>
                <a:cs typeface="Arial MT"/>
              </a:rPr>
              <a:t>id: int </a:t>
            </a:r>
            <a:r>
              <a:rPr sz="1800" dirty="0">
                <a:latin typeface="Arial MT"/>
                <a:cs typeface="Arial MT"/>
              </a:rPr>
              <a:t> </a:t>
            </a:r>
            <a:r>
              <a:rPr sz="1800" spc="-5" dirty="0">
                <a:latin typeface="Arial MT"/>
                <a:cs typeface="Arial MT"/>
              </a:rPr>
              <a:t>lateFees:</a:t>
            </a:r>
            <a:r>
              <a:rPr sz="1800" spc="-90" dirty="0">
                <a:latin typeface="Arial MT"/>
                <a:cs typeface="Arial MT"/>
              </a:rPr>
              <a:t> </a:t>
            </a:r>
            <a:r>
              <a:rPr sz="1800" spc="-5" dirty="0">
                <a:latin typeface="Arial MT"/>
                <a:cs typeface="Arial MT"/>
              </a:rPr>
              <a:t>int</a:t>
            </a:r>
            <a:endParaRPr sz="1800" dirty="0">
              <a:latin typeface="Arial MT"/>
              <a:cs typeface="Arial MT"/>
            </a:endParaRPr>
          </a:p>
        </p:txBody>
      </p:sp>
      <p:sp>
        <p:nvSpPr>
          <p:cNvPr id="11" name="object 8">
            <a:extLst>
              <a:ext uri="{FF2B5EF4-FFF2-40B4-BE49-F238E27FC236}">
                <a16:creationId xmlns:a16="http://schemas.microsoft.com/office/drawing/2014/main" id="{7CC59978-A890-4EAE-AB4B-37BC300AAE2C}"/>
              </a:ext>
            </a:extLst>
          </p:cNvPr>
          <p:cNvSpPr/>
          <p:nvPr/>
        </p:nvSpPr>
        <p:spPr>
          <a:xfrm>
            <a:off x="8058742" y="5379663"/>
            <a:ext cx="2171065" cy="1255395"/>
          </a:xfrm>
          <a:custGeom>
            <a:avLst/>
            <a:gdLst/>
            <a:ahLst/>
            <a:cxnLst/>
            <a:rect l="l" t="t" r="r" b="b"/>
            <a:pathLst>
              <a:path w="2171065" h="1255395">
                <a:moveTo>
                  <a:pt x="2170799" y="1254899"/>
                </a:moveTo>
                <a:lnTo>
                  <a:pt x="0" y="1254899"/>
                </a:lnTo>
                <a:lnTo>
                  <a:pt x="0" y="0"/>
                </a:lnTo>
                <a:lnTo>
                  <a:pt x="2170799" y="0"/>
                </a:lnTo>
                <a:lnTo>
                  <a:pt x="2170799" y="1254899"/>
                </a:lnTo>
                <a:close/>
              </a:path>
            </a:pathLst>
          </a:custGeom>
          <a:solidFill>
            <a:srgbClr val="EEEEEE"/>
          </a:solidFill>
        </p:spPr>
        <p:txBody>
          <a:bodyPr wrap="square" lIns="0" tIns="0" rIns="0" bIns="0" rtlCol="0"/>
          <a:lstStyle/>
          <a:p>
            <a:endParaRPr/>
          </a:p>
        </p:txBody>
      </p:sp>
      <p:sp>
        <p:nvSpPr>
          <p:cNvPr id="12" name="object 9">
            <a:extLst>
              <a:ext uri="{FF2B5EF4-FFF2-40B4-BE49-F238E27FC236}">
                <a16:creationId xmlns:a16="http://schemas.microsoft.com/office/drawing/2014/main" id="{21C26A0F-255E-44E8-873F-CB3EC5FE1EA2}"/>
              </a:ext>
            </a:extLst>
          </p:cNvPr>
          <p:cNvSpPr txBox="1"/>
          <p:nvPr/>
        </p:nvSpPr>
        <p:spPr>
          <a:xfrm>
            <a:off x="8058742" y="5379678"/>
            <a:ext cx="2171065" cy="1255395"/>
          </a:xfrm>
          <a:prstGeom prst="rect">
            <a:avLst/>
          </a:prstGeom>
          <a:ln w="9524">
            <a:solidFill>
              <a:srgbClr val="595959"/>
            </a:solidFill>
          </a:ln>
        </p:spPr>
        <p:txBody>
          <a:bodyPr vert="horz" wrap="square" lIns="0" tIns="74295" rIns="0" bIns="0" rtlCol="0">
            <a:spAutoFit/>
          </a:bodyPr>
          <a:lstStyle/>
          <a:p>
            <a:pPr marL="85725" marR="147320">
              <a:lnSpc>
                <a:spcPct val="100699"/>
              </a:lnSpc>
              <a:spcBef>
                <a:spcPts val="585"/>
              </a:spcBef>
            </a:pPr>
            <a:r>
              <a:rPr sz="1800" spc="-5" dirty="0">
                <a:latin typeface="Arial MT"/>
                <a:cs typeface="Arial MT"/>
              </a:rPr>
              <a:t>borrow(Book):</a:t>
            </a:r>
            <a:r>
              <a:rPr sz="1800" spc="-90" dirty="0">
                <a:latin typeface="Arial MT"/>
                <a:cs typeface="Arial MT"/>
              </a:rPr>
              <a:t> </a:t>
            </a:r>
            <a:r>
              <a:rPr sz="1800" spc="-5" dirty="0">
                <a:latin typeface="Arial MT"/>
                <a:cs typeface="Arial MT"/>
              </a:rPr>
              <a:t>bool </a:t>
            </a:r>
            <a:r>
              <a:rPr sz="1800" spc="-484" dirty="0">
                <a:latin typeface="Arial MT"/>
                <a:cs typeface="Arial MT"/>
              </a:rPr>
              <a:t> </a:t>
            </a:r>
            <a:r>
              <a:rPr sz="1800" dirty="0">
                <a:latin typeface="Arial MT"/>
                <a:cs typeface="Arial MT"/>
              </a:rPr>
              <a:t>returnItem(Book) </a:t>
            </a:r>
            <a:r>
              <a:rPr sz="1800" spc="5" dirty="0">
                <a:latin typeface="Arial MT"/>
                <a:cs typeface="Arial MT"/>
              </a:rPr>
              <a:t> </a:t>
            </a:r>
            <a:r>
              <a:rPr sz="1800" spc="-5" dirty="0">
                <a:latin typeface="Arial MT"/>
                <a:cs typeface="Arial MT"/>
              </a:rPr>
              <a:t>payFees(int)</a:t>
            </a:r>
            <a:endParaRPr sz="1800">
              <a:latin typeface="Arial MT"/>
              <a:cs typeface="Arial MT"/>
            </a:endParaRPr>
          </a:p>
        </p:txBody>
      </p:sp>
      <p:graphicFrame>
        <p:nvGraphicFramePr>
          <p:cNvPr id="13" name="object 10">
            <a:extLst>
              <a:ext uri="{FF2B5EF4-FFF2-40B4-BE49-F238E27FC236}">
                <a16:creationId xmlns:a16="http://schemas.microsoft.com/office/drawing/2014/main" id="{54CA4CE8-EF98-45B9-A48E-CA7DBEDBE9BA}"/>
              </a:ext>
            </a:extLst>
          </p:cNvPr>
          <p:cNvGraphicFramePr>
            <a:graphicFrameLocks noGrp="1"/>
          </p:cNvGraphicFramePr>
          <p:nvPr>
            <p:extLst>
              <p:ext uri="{D42A27DB-BD31-4B8C-83A1-F6EECF244321}">
                <p14:modId xmlns:p14="http://schemas.microsoft.com/office/powerpoint/2010/main" val="476018147"/>
              </p:ext>
            </p:extLst>
          </p:nvPr>
        </p:nvGraphicFramePr>
        <p:xfrm>
          <a:off x="1739211" y="4778856"/>
          <a:ext cx="4704079" cy="1813343"/>
        </p:xfrm>
        <a:graphic>
          <a:graphicData uri="http://schemas.openxmlformats.org/drawingml/2006/table">
            <a:tbl>
              <a:tblPr firstRow="1" bandRow="1">
                <a:tableStyleId>{2D5ABB26-0587-4C30-8999-92F81FD0307C}</a:tableStyleId>
              </a:tblPr>
              <a:tblGrid>
                <a:gridCol w="2171065">
                  <a:extLst>
                    <a:ext uri="{9D8B030D-6E8A-4147-A177-3AD203B41FA5}">
                      <a16:colId xmlns:a16="http://schemas.microsoft.com/office/drawing/2014/main" val="20000"/>
                    </a:ext>
                  </a:extLst>
                </a:gridCol>
                <a:gridCol w="1013460">
                  <a:extLst>
                    <a:ext uri="{9D8B030D-6E8A-4147-A177-3AD203B41FA5}">
                      <a16:colId xmlns:a16="http://schemas.microsoft.com/office/drawing/2014/main" val="20001"/>
                    </a:ext>
                  </a:extLst>
                </a:gridCol>
                <a:gridCol w="1519554">
                  <a:extLst>
                    <a:ext uri="{9D8B030D-6E8A-4147-A177-3AD203B41FA5}">
                      <a16:colId xmlns:a16="http://schemas.microsoft.com/office/drawing/2014/main" val="20002"/>
                    </a:ext>
                  </a:extLst>
                </a:gridCol>
              </a:tblGrid>
              <a:tr h="558522">
                <a:tc>
                  <a:txBody>
                    <a:bodyPr/>
                    <a:lstStyle/>
                    <a:p>
                      <a:pPr marL="85725">
                        <a:lnSpc>
                          <a:spcPct val="100000"/>
                        </a:lnSpc>
                        <a:spcBef>
                          <a:spcPts val="1040"/>
                        </a:spcBef>
                      </a:pPr>
                      <a:r>
                        <a:rPr sz="1800" spc="-5" dirty="0">
                          <a:latin typeface="Arial MT"/>
                          <a:cs typeface="Arial MT"/>
                        </a:rPr>
                        <a:t>Librar</a:t>
                      </a:r>
                      <a:r>
                        <a:rPr sz="1800" dirty="0">
                          <a:latin typeface="Arial MT"/>
                          <a:cs typeface="Arial MT"/>
                        </a:rPr>
                        <a:t>y</a:t>
                      </a:r>
                      <a:r>
                        <a:rPr sz="1800" spc="-105" dirty="0">
                          <a:latin typeface="Arial MT"/>
                          <a:cs typeface="Arial MT"/>
                        </a:rPr>
                        <a:t> </a:t>
                      </a:r>
                      <a:r>
                        <a:rPr sz="1800" spc="-5" dirty="0">
                          <a:latin typeface="Arial MT"/>
                          <a:cs typeface="Arial MT"/>
                        </a:rPr>
                        <a:t>Account</a:t>
                      </a:r>
                      <a:endParaRPr sz="1800">
                        <a:latin typeface="Arial MT"/>
                        <a:cs typeface="Arial MT"/>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tc rowSpan="2">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350">
                        <a:latin typeface="Times New Roman"/>
                        <a:cs typeface="Times New Roman"/>
                      </a:endParaRPr>
                    </a:p>
                    <a:p>
                      <a:pPr marL="283845">
                        <a:lnSpc>
                          <a:spcPct val="100000"/>
                        </a:lnSpc>
                      </a:pPr>
                      <a:r>
                        <a:rPr sz="1400" spc="-5" dirty="0">
                          <a:latin typeface="Arial MT"/>
                          <a:cs typeface="Arial MT"/>
                        </a:rPr>
                        <a:t>borrow</a:t>
                      </a:r>
                      <a:endParaRPr sz="1400">
                        <a:latin typeface="Arial MT"/>
                        <a:cs typeface="Arial MT"/>
                      </a:endParaRPr>
                    </a:p>
                  </a:txBody>
                  <a:tcPr marL="0" marR="0" marT="0" marB="0">
                    <a:lnL w="9525">
                      <a:solidFill>
                        <a:srgbClr val="595959"/>
                      </a:solidFill>
                      <a:prstDash val="solid"/>
                    </a:lnL>
                    <a:lnR w="9525">
                      <a:solidFill>
                        <a:srgbClr val="595959"/>
                      </a:solidFill>
                      <a:prstDash val="solid"/>
                    </a:lnR>
                    <a:lnB w="38100">
                      <a:solidFill>
                        <a:srgbClr val="595959"/>
                      </a:solidFill>
                      <a:prstDash val="solid"/>
                    </a:lnB>
                  </a:tcPr>
                </a:tc>
                <a:tc>
                  <a:txBody>
                    <a:bodyPr/>
                    <a:lstStyle/>
                    <a:p>
                      <a:pPr marL="85725">
                        <a:lnSpc>
                          <a:spcPct val="100000"/>
                        </a:lnSpc>
                        <a:spcBef>
                          <a:spcPts val="1040"/>
                        </a:spcBef>
                      </a:pPr>
                      <a:r>
                        <a:rPr sz="1800" spc="-5" dirty="0">
                          <a:latin typeface="Arial MT"/>
                          <a:cs typeface="Arial MT"/>
                        </a:rPr>
                        <a:t>Book</a:t>
                      </a:r>
                      <a:endParaRPr sz="1800">
                        <a:latin typeface="Arial MT"/>
                        <a:cs typeface="Arial MT"/>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354277">
                <a:tc rowSpan="2">
                  <a:txBody>
                    <a:bodyPr/>
                    <a:lstStyle/>
                    <a:p>
                      <a:pPr marL="85725" marR="1048385">
                        <a:lnSpc>
                          <a:spcPct val="100699"/>
                        </a:lnSpc>
                        <a:spcBef>
                          <a:spcPts val="585"/>
                        </a:spcBef>
                      </a:pPr>
                      <a:r>
                        <a:rPr sz="1800" spc="-5" dirty="0">
                          <a:latin typeface="Arial MT"/>
                          <a:cs typeface="Arial MT"/>
                        </a:rPr>
                        <a:t>accountID  lateFees</a:t>
                      </a:r>
                      <a:endParaRPr sz="1800">
                        <a:latin typeface="Arial MT"/>
                        <a:cs typeface="Arial MT"/>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vMerge="1">
                  <a:txBody>
                    <a:bodyPr/>
                    <a:lstStyle/>
                    <a:p>
                      <a:endParaRPr/>
                    </a:p>
                  </a:txBody>
                  <a:tcPr marL="0" marR="0" marT="0" marB="0">
                    <a:lnL w="9525">
                      <a:solidFill>
                        <a:srgbClr val="595959"/>
                      </a:solidFill>
                      <a:prstDash val="solid"/>
                    </a:lnL>
                    <a:lnR w="9525">
                      <a:solidFill>
                        <a:srgbClr val="595959"/>
                      </a:solidFill>
                      <a:prstDash val="solid"/>
                    </a:lnR>
                    <a:lnB w="38100">
                      <a:solidFill>
                        <a:srgbClr val="595959"/>
                      </a:solidFill>
                      <a:prstDash val="solid"/>
                    </a:lnB>
                  </a:tcPr>
                </a:tc>
                <a:tc rowSpan="2">
                  <a:txBody>
                    <a:bodyPr/>
                    <a:lstStyle/>
                    <a:p>
                      <a:pPr marL="85725" marR="777240">
                        <a:lnSpc>
                          <a:spcPct val="100699"/>
                        </a:lnSpc>
                        <a:spcBef>
                          <a:spcPts val="585"/>
                        </a:spcBef>
                      </a:pPr>
                      <a:r>
                        <a:rPr sz="1800" spc="-5" dirty="0">
                          <a:latin typeface="Arial MT"/>
                          <a:cs typeface="Arial MT"/>
                        </a:rPr>
                        <a:t>title </a:t>
                      </a:r>
                      <a:r>
                        <a:rPr sz="1800" dirty="0">
                          <a:latin typeface="Arial MT"/>
                          <a:cs typeface="Arial MT"/>
                        </a:rPr>
                        <a:t> </a:t>
                      </a:r>
                      <a:r>
                        <a:rPr sz="1800" spc="-5" dirty="0">
                          <a:latin typeface="Arial MT"/>
                          <a:cs typeface="Arial MT"/>
                        </a:rPr>
                        <a:t>author</a:t>
                      </a:r>
                      <a:endParaRPr sz="1800">
                        <a:latin typeface="Arial MT"/>
                        <a:cs typeface="Arial MT"/>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1"/>
                  </a:ext>
                </a:extLst>
              </a:tr>
              <a:tr h="900544">
                <a:tc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a:txBody>
                    <a:bodyPr/>
                    <a:lstStyle/>
                    <a:p>
                      <a:pPr marL="72390">
                        <a:lnSpc>
                          <a:spcPct val="100000"/>
                        </a:lnSpc>
                        <a:spcBef>
                          <a:spcPts val="229"/>
                        </a:spcBef>
                        <a:tabLst>
                          <a:tab pos="834390" algn="l"/>
                        </a:tabLst>
                      </a:pPr>
                      <a:r>
                        <a:rPr sz="1400" dirty="0">
                          <a:solidFill>
                            <a:srgbClr val="274E13"/>
                          </a:solidFill>
                          <a:latin typeface="Arial MT"/>
                          <a:cs typeface="Arial MT"/>
                        </a:rPr>
                        <a:t>1	</a:t>
                      </a:r>
                      <a:r>
                        <a:rPr sz="1400" dirty="0">
                          <a:solidFill>
                            <a:srgbClr val="980000"/>
                          </a:solidFill>
                          <a:latin typeface="Arial MT"/>
                          <a:cs typeface="Arial MT"/>
                        </a:rPr>
                        <a:t>*</a:t>
                      </a:r>
                      <a:endParaRPr sz="1400">
                        <a:latin typeface="Arial MT"/>
                        <a:cs typeface="Arial MT"/>
                      </a:endParaRPr>
                    </a:p>
                  </a:txBody>
                  <a:tcPr marL="0" marR="0" marT="29209" marB="0">
                    <a:lnL w="9525">
                      <a:solidFill>
                        <a:srgbClr val="595959"/>
                      </a:solidFill>
                      <a:prstDash val="solid"/>
                    </a:lnL>
                    <a:lnR w="9525">
                      <a:solidFill>
                        <a:srgbClr val="595959"/>
                      </a:solidFill>
                      <a:prstDash val="solid"/>
                    </a:lnR>
                    <a:lnT w="38100">
                      <a:solidFill>
                        <a:srgbClr val="595959"/>
                      </a:solidFill>
                      <a:prstDash val="solid"/>
                    </a:lnT>
                  </a:tcPr>
                </a:tc>
                <a:tc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grpSp>
        <p:nvGrpSpPr>
          <p:cNvPr id="15" name="object 11">
            <a:extLst>
              <a:ext uri="{FF2B5EF4-FFF2-40B4-BE49-F238E27FC236}">
                <a16:creationId xmlns:a16="http://schemas.microsoft.com/office/drawing/2014/main" id="{EC508AF0-99A1-44CD-B528-A1C679740B00}"/>
              </a:ext>
            </a:extLst>
          </p:cNvPr>
          <p:cNvGrpSpPr/>
          <p:nvPr/>
        </p:nvGrpSpPr>
        <p:grpSpPr>
          <a:xfrm>
            <a:off x="6745874" y="5252631"/>
            <a:ext cx="1010285" cy="706120"/>
            <a:chOff x="5382900" y="3314112"/>
            <a:chExt cx="1010285" cy="706120"/>
          </a:xfrm>
        </p:grpSpPr>
        <p:sp>
          <p:nvSpPr>
            <p:cNvPr id="16" name="object 12">
              <a:extLst>
                <a:ext uri="{FF2B5EF4-FFF2-40B4-BE49-F238E27FC236}">
                  <a16:creationId xmlns:a16="http://schemas.microsoft.com/office/drawing/2014/main" id="{A7E9E3B2-E567-4FFD-9023-40C0E05A5204}"/>
                </a:ext>
              </a:extLst>
            </p:cNvPr>
            <p:cNvSpPr/>
            <p:nvPr/>
          </p:nvSpPr>
          <p:spPr>
            <a:xfrm>
              <a:off x="5387662" y="3318874"/>
              <a:ext cx="1000760" cy="696595"/>
            </a:xfrm>
            <a:custGeom>
              <a:avLst/>
              <a:gdLst/>
              <a:ahLst/>
              <a:cxnLst/>
              <a:rect l="l" t="t" r="r" b="b"/>
              <a:pathLst>
                <a:path w="1000760" h="696595">
                  <a:moveTo>
                    <a:pt x="651899" y="696599"/>
                  </a:moveTo>
                  <a:lnTo>
                    <a:pt x="651899" y="522449"/>
                  </a:lnTo>
                  <a:lnTo>
                    <a:pt x="0" y="522449"/>
                  </a:lnTo>
                  <a:lnTo>
                    <a:pt x="0" y="174149"/>
                  </a:lnTo>
                  <a:lnTo>
                    <a:pt x="651899" y="174149"/>
                  </a:lnTo>
                  <a:lnTo>
                    <a:pt x="651899" y="0"/>
                  </a:lnTo>
                  <a:lnTo>
                    <a:pt x="1000199" y="348299"/>
                  </a:lnTo>
                  <a:lnTo>
                    <a:pt x="651899" y="696599"/>
                  </a:lnTo>
                  <a:close/>
                </a:path>
              </a:pathLst>
            </a:custGeom>
            <a:solidFill>
              <a:srgbClr val="6FA8DC"/>
            </a:solidFill>
          </p:spPr>
          <p:txBody>
            <a:bodyPr wrap="square" lIns="0" tIns="0" rIns="0" bIns="0" rtlCol="0"/>
            <a:lstStyle/>
            <a:p>
              <a:endParaRPr/>
            </a:p>
          </p:txBody>
        </p:sp>
        <p:sp>
          <p:nvSpPr>
            <p:cNvPr id="17" name="object 13">
              <a:extLst>
                <a:ext uri="{FF2B5EF4-FFF2-40B4-BE49-F238E27FC236}">
                  <a16:creationId xmlns:a16="http://schemas.microsoft.com/office/drawing/2014/main" id="{82126D05-70F8-4D90-9AE7-7D9B7F0010EE}"/>
                </a:ext>
              </a:extLst>
            </p:cNvPr>
            <p:cNvSpPr/>
            <p:nvPr/>
          </p:nvSpPr>
          <p:spPr>
            <a:xfrm>
              <a:off x="5387662" y="3318874"/>
              <a:ext cx="1000760" cy="696595"/>
            </a:xfrm>
            <a:custGeom>
              <a:avLst/>
              <a:gdLst/>
              <a:ahLst/>
              <a:cxnLst/>
              <a:rect l="l" t="t" r="r" b="b"/>
              <a:pathLst>
                <a:path w="1000760" h="696595">
                  <a:moveTo>
                    <a:pt x="0" y="174149"/>
                  </a:moveTo>
                  <a:lnTo>
                    <a:pt x="651899" y="174149"/>
                  </a:lnTo>
                  <a:lnTo>
                    <a:pt x="651899" y="0"/>
                  </a:lnTo>
                  <a:lnTo>
                    <a:pt x="1000199" y="348299"/>
                  </a:lnTo>
                  <a:lnTo>
                    <a:pt x="651899" y="696599"/>
                  </a:lnTo>
                  <a:lnTo>
                    <a:pt x="651899" y="522449"/>
                  </a:lnTo>
                  <a:lnTo>
                    <a:pt x="0" y="522449"/>
                  </a:lnTo>
                  <a:lnTo>
                    <a:pt x="0" y="174149"/>
                  </a:lnTo>
                  <a:close/>
                </a:path>
              </a:pathLst>
            </a:custGeom>
            <a:ln w="9524">
              <a:solidFill>
                <a:srgbClr val="595959"/>
              </a:solidFill>
            </a:ln>
          </p:spPr>
          <p:txBody>
            <a:bodyPr wrap="square" lIns="0" tIns="0" rIns="0" bIns="0" rtlCol="0"/>
            <a:lstStyle/>
            <a:p>
              <a:endParaRPr/>
            </a:p>
          </p:txBody>
        </p:sp>
      </p:grpSp>
      <p:sp>
        <p:nvSpPr>
          <p:cNvPr id="18" name="object 14">
            <a:extLst>
              <a:ext uri="{FF2B5EF4-FFF2-40B4-BE49-F238E27FC236}">
                <a16:creationId xmlns:a16="http://schemas.microsoft.com/office/drawing/2014/main" id="{86D5B7A9-E8E9-4C02-9D86-A9ADAEFF4DB0}"/>
              </a:ext>
            </a:extLst>
          </p:cNvPr>
          <p:cNvSpPr txBox="1"/>
          <p:nvPr/>
        </p:nvSpPr>
        <p:spPr>
          <a:xfrm>
            <a:off x="8058742" y="3923944"/>
            <a:ext cx="2171065" cy="558800"/>
          </a:xfrm>
          <a:prstGeom prst="rect">
            <a:avLst/>
          </a:prstGeom>
          <a:solidFill>
            <a:srgbClr val="EEEEEE"/>
          </a:solidFill>
          <a:ln w="9524">
            <a:solidFill>
              <a:srgbClr val="595959"/>
            </a:solidFill>
          </a:ln>
        </p:spPr>
        <p:txBody>
          <a:bodyPr vert="horz" wrap="square" lIns="0" tIns="132080" rIns="0" bIns="0" rtlCol="0">
            <a:spAutoFit/>
          </a:bodyPr>
          <a:lstStyle/>
          <a:p>
            <a:pPr marL="85725">
              <a:lnSpc>
                <a:spcPct val="100000"/>
              </a:lnSpc>
              <a:spcBef>
                <a:spcPts val="1040"/>
              </a:spcBef>
            </a:pPr>
            <a:r>
              <a:rPr sz="1800" spc="-5" dirty="0">
                <a:latin typeface="Arial MT"/>
                <a:cs typeface="Arial MT"/>
              </a:rPr>
              <a:t>LibraryAccount</a:t>
            </a:r>
            <a:endParaRPr sz="1800">
              <a:latin typeface="Arial MT"/>
              <a:cs typeface="Arial MT"/>
            </a:endParaRPr>
          </a:p>
        </p:txBody>
      </p:sp>
    </p:spTree>
    <p:extLst>
      <p:ext uri="{BB962C8B-B14F-4D97-AF65-F5344CB8AC3E}">
        <p14:creationId xmlns:p14="http://schemas.microsoft.com/office/powerpoint/2010/main" val="301068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object 4">
            <a:extLst>
              <a:ext uri="{FF2B5EF4-FFF2-40B4-BE49-F238E27FC236}">
                <a16:creationId xmlns:a16="http://schemas.microsoft.com/office/drawing/2014/main" id="{1E9CF0AA-518A-441F-861A-D2F625E0D8E7}"/>
              </a:ext>
            </a:extLst>
          </p:cNvPr>
          <p:cNvPicPr/>
          <p:nvPr/>
        </p:nvPicPr>
        <p:blipFill>
          <a:blip r:embed="rId3" cstate="print"/>
          <a:stretch>
            <a:fillRect/>
          </a:stretch>
        </p:blipFill>
        <p:spPr>
          <a:xfrm>
            <a:off x="5348479" y="1277352"/>
            <a:ext cx="6524240" cy="5231401"/>
          </a:xfrm>
          <a:prstGeom prst="rect">
            <a:avLst/>
          </a:prstGeom>
        </p:spPr>
      </p:pic>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23</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3209641" y="444279"/>
            <a:ext cx="831084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Объект диаграмм</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7" name="Rectangle 3">
            <a:extLst>
              <a:ext uri="{FF2B5EF4-FFF2-40B4-BE49-F238E27FC236}">
                <a16:creationId xmlns:a16="http://schemas.microsoft.com/office/drawing/2014/main" id="{F48CBADD-BB22-4307-AC85-8DFCDC992616}"/>
              </a:ext>
            </a:extLst>
          </p:cNvPr>
          <p:cNvSpPr txBox="1">
            <a:spLocks noChangeArrowheads="1"/>
          </p:cNvSpPr>
          <p:nvPr/>
        </p:nvSpPr>
        <p:spPr>
          <a:xfrm>
            <a:off x="669916" y="1160497"/>
            <a:ext cx="10850568" cy="117981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altLang="en-US" dirty="0">
                <a:latin typeface="Segoe UI" panose="020B0502040204020203" pitchFamily="34" charset="0"/>
                <a:cs typeface="Segoe UI" panose="020B0502040204020203" pitchFamily="34" charset="0"/>
              </a:rPr>
              <a:t>Талбар</a:t>
            </a:r>
            <a:r>
              <a:rPr lang="mn-MN" altLang="en-US" dirty="0">
                <a:latin typeface="Segoe UI" panose="020B0502040204020203" pitchFamily="34" charset="0"/>
                <a:cs typeface="Segoe UI" panose="020B0502040204020203" pitchFamily="34" charset="0"/>
              </a:rPr>
              <a:t>, метод бүхий</a:t>
            </a:r>
            <a:r>
              <a:rPr lang="ru-RU" altLang="en-US" dirty="0">
                <a:latin typeface="Segoe UI" panose="020B0502040204020203" pitchFamily="34" charset="0"/>
                <a:cs typeface="Segoe UI" panose="020B0502040204020203" pitchFamily="34" charset="0"/>
              </a:rPr>
              <a:t> объект/</a:t>
            </a:r>
            <a:r>
              <a:rPr lang="mn-MN" altLang="en-US" dirty="0">
                <a:latin typeface="Segoe UI" panose="020B0502040204020203" pitchFamily="34" charset="0"/>
                <a:cs typeface="Segoe UI" panose="020B0502040204020203" pitchFamily="34" charset="0"/>
              </a:rPr>
              <a:t>класс</a:t>
            </a:r>
            <a:endParaRPr lang="ru-RU" altLang="en-US" dirty="0">
              <a:latin typeface="Segoe UI" panose="020B0502040204020203" pitchFamily="34" charset="0"/>
              <a:cs typeface="Segoe UI" panose="020B0502040204020203" pitchFamily="34" charset="0"/>
            </a:endParaRPr>
          </a:p>
          <a:p>
            <a:r>
              <a:rPr lang="mn-MN" altLang="en-US" dirty="0">
                <a:latin typeface="Segoe UI" panose="020B0502040204020203" pitchFamily="34" charset="0"/>
                <a:cs typeface="Segoe UI" panose="020B0502040204020203" pitchFamily="34" charset="0"/>
              </a:rPr>
              <a:t>Метод бүхий </a:t>
            </a:r>
            <a:r>
              <a:rPr lang="ru-RU" altLang="en-US" dirty="0">
                <a:latin typeface="Segoe UI" panose="020B0502040204020203" pitchFamily="34" charset="0"/>
                <a:cs typeface="Segoe UI" panose="020B0502040204020203" pitchFamily="34" charset="0"/>
              </a:rPr>
              <a:t>интерфейс</a:t>
            </a:r>
          </a:p>
          <a:p>
            <a:r>
              <a:rPr lang="ru-RU" altLang="en-US" dirty="0">
                <a:latin typeface="Segoe UI" panose="020B0502040204020203" pitchFamily="34" charset="0"/>
                <a:cs typeface="Segoe UI" panose="020B0502040204020203" pitchFamily="34" charset="0"/>
              </a:rPr>
              <a:t>Холбоо</a:t>
            </a:r>
            <a:r>
              <a:rPr lang="mn-MN" altLang="en-US" dirty="0">
                <a:latin typeface="Segoe UI" panose="020B0502040204020203" pitchFamily="34" charset="0"/>
                <a:cs typeface="Segoe UI" panose="020B0502040204020203" pitchFamily="34" charset="0"/>
              </a:rPr>
              <a:t>с</a:t>
            </a:r>
            <a:r>
              <a:rPr lang="ru-RU" altLang="en-US" dirty="0">
                <a:latin typeface="Segoe UI" panose="020B0502040204020203" pitchFamily="34" charset="0"/>
                <a:cs typeface="Segoe UI" panose="020B0502040204020203" pitchFamily="34" charset="0"/>
              </a:rPr>
              <a:t>, төрл</a:t>
            </a:r>
            <a:r>
              <a:rPr lang="mn-MN" altLang="en-US" dirty="0">
                <a:latin typeface="Segoe UI" panose="020B0502040204020203" pitchFamily="34" charset="0"/>
                <a:cs typeface="Segoe UI" panose="020B0502040204020203" pitchFamily="34" charset="0"/>
              </a:rPr>
              <a:t>үүд</a:t>
            </a: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53023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92284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24</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6181" y="444279"/>
            <a:ext cx="584430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Класс/Объект</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graphicFrame>
        <p:nvGraphicFramePr>
          <p:cNvPr id="8" name="object 3">
            <a:extLst>
              <a:ext uri="{FF2B5EF4-FFF2-40B4-BE49-F238E27FC236}">
                <a16:creationId xmlns:a16="http://schemas.microsoft.com/office/drawing/2014/main" id="{C4DD8301-1C91-4FA5-811C-2F0E9E9B02FF}"/>
              </a:ext>
            </a:extLst>
          </p:cNvPr>
          <p:cNvGraphicFramePr>
            <a:graphicFrameLocks noGrp="1"/>
          </p:cNvGraphicFramePr>
          <p:nvPr>
            <p:extLst>
              <p:ext uri="{D42A27DB-BD31-4B8C-83A1-F6EECF244321}">
                <p14:modId xmlns:p14="http://schemas.microsoft.com/office/powerpoint/2010/main" val="2701564684"/>
              </p:ext>
            </p:extLst>
          </p:nvPr>
        </p:nvGraphicFramePr>
        <p:xfrm>
          <a:off x="3505116" y="2291190"/>
          <a:ext cx="2171065" cy="2710618"/>
        </p:xfrm>
        <a:graphic>
          <a:graphicData uri="http://schemas.openxmlformats.org/drawingml/2006/table">
            <a:tbl>
              <a:tblPr firstRow="1" bandRow="1">
                <a:tableStyleId>{2D5ABB26-0587-4C30-8999-92F81FD0307C}</a:tableStyleId>
              </a:tblPr>
              <a:tblGrid>
                <a:gridCol w="2171065">
                  <a:extLst>
                    <a:ext uri="{9D8B030D-6E8A-4147-A177-3AD203B41FA5}">
                      <a16:colId xmlns:a16="http://schemas.microsoft.com/office/drawing/2014/main" val="20000"/>
                    </a:ext>
                  </a:extLst>
                </a:gridCol>
              </a:tblGrid>
              <a:tr h="558524">
                <a:tc>
                  <a:txBody>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LibraryAccount</a:t>
                      </a:r>
                      <a:endParaRPr sz="1800" dirty="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897209">
                <a:tc>
                  <a:txBody>
                    <a:bodyPr/>
                    <a:lstStyle/>
                    <a:p>
                      <a:pPr marL="85725" marR="833119">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1"/>
                  </a:ext>
                </a:extLst>
              </a:tr>
              <a:tr h="1254885">
                <a:tc>
                  <a:txBody>
                    <a:bodyPr/>
                    <a:lstStyle/>
                    <a:p>
                      <a:pPr marL="85725" marR="147320">
                        <a:lnSpc>
                          <a:spcPct val="100699"/>
                        </a:lnSpc>
                        <a:spcBef>
                          <a:spcPts val="585"/>
                        </a:spcBef>
                      </a:pPr>
                      <a:r>
                        <a:rPr sz="1800" spc="-5" dirty="0">
                          <a:latin typeface="Segoe UI" panose="020B0502040204020203" pitchFamily="34" charset="0"/>
                          <a:cs typeface="Segoe UI" panose="020B0502040204020203" pitchFamily="34" charset="0"/>
                        </a:rPr>
                        <a:t>borrow(Book):</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bool </a:t>
                      </a:r>
                      <a:r>
                        <a:rPr sz="1800" spc="-484" dirty="0">
                          <a:latin typeface="Segoe UI" panose="020B0502040204020203" pitchFamily="34" charset="0"/>
                          <a:cs typeface="Segoe UI" panose="020B0502040204020203" pitchFamily="34" charset="0"/>
                        </a:rPr>
                        <a:t> </a:t>
                      </a:r>
                      <a:r>
                        <a:rPr sz="1800" dirty="0">
                          <a:latin typeface="Segoe UI" panose="020B0502040204020203" pitchFamily="34" charset="0"/>
                          <a:cs typeface="Segoe UI" panose="020B0502040204020203" pitchFamily="34" charset="0"/>
                        </a:rPr>
                        <a:t>returnItem(Book) </a:t>
                      </a:r>
                      <a:r>
                        <a:rPr sz="1800" spc="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payFees(int)</a:t>
                      </a:r>
                      <a:endParaRPr sz="1800" dirty="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sp>
        <p:nvSpPr>
          <p:cNvPr id="9" name="object 4">
            <a:extLst>
              <a:ext uri="{FF2B5EF4-FFF2-40B4-BE49-F238E27FC236}">
                <a16:creationId xmlns:a16="http://schemas.microsoft.com/office/drawing/2014/main" id="{AD37D307-15E1-44A0-96F8-57523F71F758}"/>
              </a:ext>
            </a:extLst>
          </p:cNvPr>
          <p:cNvSpPr txBox="1"/>
          <p:nvPr/>
        </p:nvSpPr>
        <p:spPr>
          <a:xfrm>
            <a:off x="6277254" y="2335953"/>
            <a:ext cx="4428226" cy="2710999"/>
          </a:xfrm>
          <a:prstGeom prst="rect">
            <a:avLst/>
          </a:prstGeom>
          <a:solidFill>
            <a:srgbClr val="FCF6E3"/>
          </a:solidFill>
        </p:spPr>
        <p:txBody>
          <a:bodyPr vert="horz" wrap="square" lIns="91440" tIns="91440" rIns="91440" bIns="91440" rtlCol="0">
            <a:spAutoFit/>
          </a:bodyPr>
          <a:lstStyle/>
          <a:p>
            <a:pPr marL="85725">
              <a:lnSpc>
                <a:spcPct val="100000"/>
              </a:lnSpc>
              <a:spcBef>
                <a:spcPts val="229"/>
              </a:spcBef>
            </a:pPr>
            <a:r>
              <a:rPr sz="1800" dirty="0">
                <a:solidFill>
                  <a:srgbClr val="CB4B16"/>
                </a:solidFill>
                <a:latin typeface="Consolas" panose="020B0609020204030204" pitchFamily="49" charset="0"/>
                <a:cs typeface="SimSun"/>
              </a:rPr>
              <a:t>class</a:t>
            </a:r>
            <a:r>
              <a:rPr sz="1800" spc="-20" dirty="0">
                <a:solidFill>
                  <a:srgbClr val="CB4B16"/>
                </a:solidFill>
                <a:latin typeface="Consolas" panose="020B0609020204030204" pitchFamily="49" charset="0"/>
                <a:cs typeface="SimSun"/>
              </a:rPr>
              <a:t> </a:t>
            </a:r>
            <a:r>
              <a:rPr sz="1800" dirty="0">
                <a:solidFill>
                  <a:srgbClr val="2AA198"/>
                </a:solidFill>
                <a:latin typeface="Consolas" panose="020B0609020204030204" pitchFamily="49" charset="0"/>
                <a:cs typeface="SimSun"/>
              </a:rPr>
              <a:t>LibraryAccount</a:t>
            </a:r>
            <a:r>
              <a:rPr sz="1800" spc="-20" dirty="0">
                <a:solidFill>
                  <a:srgbClr val="2AA198"/>
                </a:solidFill>
                <a:latin typeface="Consolas" panose="020B0609020204030204" pitchFamily="49" charset="0"/>
                <a:cs typeface="SimSun"/>
              </a:rPr>
              <a:t> </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marR="1890395">
              <a:lnSpc>
                <a:spcPct val="134900"/>
              </a:lnSpc>
            </a:pPr>
            <a:r>
              <a:rPr sz="1800" dirty="0">
                <a:solidFill>
                  <a:srgbClr val="839496"/>
                </a:solidFill>
                <a:latin typeface="Consolas" panose="020B0609020204030204" pitchFamily="49" charset="0"/>
                <a:cs typeface="SimSun"/>
              </a:rPr>
              <a:t>id</a:t>
            </a:r>
            <a:r>
              <a:rPr sz="1800"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int</a:t>
            </a:r>
            <a:r>
              <a:rPr sz="1800" dirty="0">
                <a:solidFill>
                  <a:srgbClr val="657A83"/>
                </a:solidFill>
                <a:latin typeface="Consolas" panose="020B0609020204030204" pitchFamily="49" charset="0"/>
                <a:cs typeface="SimSun"/>
              </a:rPr>
              <a:t>; </a:t>
            </a:r>
            <a:r>
              <a:rPr sz="1800" spc="5" dirty="0">
                <a:solidFill>
                  <a:srgbClr val="657A83"/>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lateFees</a:t>
            </a:r>
            <a:r>
              <a:rPr sz="1800" dirty="0">
                <a:solidFill>
                  <a:srgbClr val="657A83"/>
                </a:solidFill>
                <a:latin typeface="Consolas" panose="020B0609020204030204" pitchFamily="49" charset="0"/>
                <a:cs typeface="SimSun"/>
              </a:rPr>
              <a:t>:</a:t>
            </a:r>
            <a:r>
              <a:rPr sz="1800" spc="-80"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int</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marR="171450">
              <a:lnSpc>
                <a:spcPct val="134900"/>
              </a:lnSpc>
            </a:pPr>
            <a:r>
              <a:rPr sz="1800" dirty="0">
                <a:solidFill>
                  <a:srgbClr val="6C71C4"/>
                </a:solidFill>
                <a:latin typeface="Consolas" panose="020B0609020204030204" pitchFamily="49" charset="0"/>
                <a:cs typeface="SimSun"/>
              </a:rPr>
              <a:t>boolean </a:t>
            </a:r>
            <a:r>
              <a:rPr sz="1800" dirty="0">
                <a:solidFill>
                  <a:srgbClr val="839496"/>
                </a:solidFill>
                <a:latin typeface="Consolas" panose="020B0609020204030204" pitchFamily="49" charset="0"/>
                <a:cs typeface="SimSun"/>
              </a:rPr>
              <a:t>borrow</a:t>
            </a:r>
            <a:r>
              <a:rPr sz="1800" dirty="0">
                <a:solidFill>
                  <a:srgbClr val="657A83"/>
                </a:solidFill>
                <a:latin typeface="Consolas" panose="020B0609020204030204" pitchFamily="49" charset="0"/>
                <a:cs typeface="SimSun"/>
              </a:rPr>
              <a:t>(</a:t>
            </a:r>
            <a:r>
              <a:rPr sz="1800" dirty="0">
                <a:solidFill>
                  <a:srgbClr val="839496"/>
                </a:solidFill>
                <a:latin typeface="Consolas" panose="020B0609020204030204" pitchFamily="49" charset="0"/>
                <a:cs typeface="SimSun"/>
              </a:rPr>
              <a:t>Book b</a:t>
            </a:r>
            <a:r>
              <a:rPr sz="1800" dirty="0">
                <a:solidFill>
                  <a:srgbClr val="657A83"/>
                </a:solidFill>
                <a:latin typeface="Consolas" panose="020B0609020204030204" pitchFamily="49" charset="0"/>
                <a:cs typeface="SimSun"/>
              </a:rPr>
              <a:t>) </a:t>
            </a:r>
            <a:r>
              <a:rPr sz="1800" spc="-305" dirty="0">
                <a:solidFill>
                  <a:srgbClr val="657A83"/>
                </a:solidFill>
                <a:latin typeface="Consolas" panose="020B0609020204030204" pitchFamily="49" charset="0"/>
                <a:cs typeface="SimSun"/>
              </a:rPr>
              <a:t>{</a:t>
            </a:r>
            <a:r>
              <a:rPr sz="1800" spc="-305" dirty="0">
                <a:solidFill>
                  <a:srgbClr val="839496"/>
                </a:solidFill>
                <a:latin typeface="Consolas" panose="020B0609020204030204" pitchFamily="49" charset="0"/>
                <a:cs typeface="SimSun"/>
              </a:rPr>
              <a:t>…</a:t>
            </a:r>
            <a:r>
              <a:rPr sz="1800" spc="-305" dirty="0">
                <a:solidFill>
                  <a:srgbClr val="657A83"/>
                </a:solidFill>
                <a:latin typeface="Consolas" panose="020B0609020204030204" pitchFamily="49" charset="0"/>
                <a:cs typeface="SimSun"/>
              </a:rPr>
              <a:t>} </a:t>
            </a:r>
            <a:r>
              <a:rPr sz="1800" spc="-300"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void </a:t>
            </a:r>
            <a:r>
              <a:rPr sz="1800" dirty="0">
                <a:solidFill>
                  <a:srgbClr val="839496"/>
                </a:solidFill>
                <a:latin typeface="Consolas" panose="020B0609020204030204" pitchFamily="49" charset="0"/>
                <a:cs typeface="SimSun"/>
              </a:rPr>
              <a:t>returnItem</a:t>
            </a:r>
            <a:r>
              <a:rPr sz="1800" dirty="0">
                <a:solidFill>
                  <a:srgbClr val="657A83"/>
                </a:solidFill>
                <a:latin typeface="Consolas" panose="020B0609020204030204" pitchFamily="49" charset="0"/>
                <a:cs typeface="SimSun"/>
              </a:rPr>
              <a:t>(</a:t>
            </a:r>
            <a:r>
              <a:rPr sz="1800" dirty="0">
                <a:solidFill>
                  <a:srgbClr val="839496"/>
                </a:solidFill>
                <a:latin typeface="Consolas" panose="020B0609020204030204" pitchFamily="49" charset="0"/>
                <a:cs typeface="SimSun"/>
              </a:rPr>
              <a:t>Book b</a:t>
            </a:r>
            <a:r>
              <a:rPr sz="1800" dirty="0">
                <a:solidFill>
                  <a:srgbClr val="657A83"/>
                </a:solidFill>
                <a:latin typeface="Consolas" panose="020B0609020204030204" pitchFamily="49" charset="0"/>
                <a:cs typeface="SimSun"/>
              </a:rPr>
              <a:t>) </a:t>
            </a:r>
            <a:r>
              <a:rPr sz="1800" spc="-305" dirty="0">
                <a:solidFill>
                  <a:srgbClr val="657A83"/>
                </a:solidFill>
                <a:latin typeface="Consolas" panose="020B0609020204030204" pitchFamily="49" charset="0"/>
                <a:cs typeface="SimSun"/>
              </a:rPr>
              <a:t>{</a:t>
            </a:r>
            <a:r>
              <a:rPr sz="1800" spc="-305" dirty="0">
                <a:solidFill>
                  <a:srgbClr val="839496"/>
                </a:solidFill>
                <a:latin typeface="Consolas" panose="020B0609020204030204" pitchFamily="49" charset="0"/>
                <a:cs typeface="SimSun"/>
              </a:rPr>
              <a:t>…</a:t>
            </a:r>
            <a:r>
              <a:rPr sz="1800" spc="-305" dirty="0">
                <a:solidFill>
                  <a:srgbClr val="657A83"/>
                </a:solidFill>
                <a:latin typeface="Consolas" panose="020B0609020204030204" pitchFamily="49" charset="0"/>
                <a:cs typeface="SimSun"/>
              </a:rPr>
              <a:t>} </a:t>
            </a:r>
            <a:r>
              <a:rPr sz="1800" spc="-300"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void</a:t>
            </a:r>
            <a:r>
              <a:rPr sz="1800" spc="-15" dirty="0">
                <a:solidFill>
                  <a:srgbClr val="6C71C4"/>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payFees</a:t>
            </a:r>
            <a:r>
              <a:rPr sz="1800" dirty="0">
                <a:solidFill>
                  <a:srgbClr val="657A83"/>
                </a:solidFill>
                <a:latin typeface="Consolas" panose="020B0609020204030204" pitchFamily="49" charset="0"/>
                <a:cs typeface="SimSun"/>
              </a:rPr>
              <a:t>(</a:t>
            </a:r>
            <a:r>
              <a:rPr sz="1800" dirty="0">
                <a:solidFill>
                  <a:srgbClr val="6C71C4"/>
                </a:solidFill>
                <a:latin typeface="Consolas" panose="020B0609020204030204" pitchFamily="49" charset="0"/>
                <a:cs typeface="SimSun"/>
              </a:rPr>
              <a:t>int</a:t>
            </a:r>
            <a:r>
              <a:rPr sz="1800" spc="-15" dirty="0">
                <a:solidFill>
                  <a:srgbClr val="6C71C4"/>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payment</a:t>
            </a:r>
            <a:r>
              <a:rPr sz="1800" dirty="0">
                <a:solidFill>
                  <a:srgbClr val="657A83"/>
                </a:solidFill>
                <a:latin typeface="Consolas" panose="020B0609020204030204" pitchFamily="49" charset="0"/>
                <a:cs typeface="SimSun"/>
              </a:rPr>
              <a:t>)</a:t>
            </a:r>
            <a:r>
              <a:rPr sz="1800" spc="-15" dirty="0">
                <a:solidFill>
                  <a:srgbClr val="657A83"/>
                </a:solidFill>
                <a:latin typeface="Consolas" panose="020B0609020204030204" pitchFamily="49" charset="0"/>
                <a:cs typeface="SimSun"/>
              </a:rPr>
              <a:t> </a:t>
            </a:r>
            <a:r>
              <a:rPr sz="1800" spc="-305" dirty="0">
                <a:solidFill>
                  <a:srgbClr val="657A83"/>
                </a:solidFill>
                <a:latin typeface="Consolas" panose="020B0609020204030204" pitchFamily="49" charset="0"/>
                <a:cs typeface="SimSun"/>
              </a:rPr>
              <a:t>{</a:t>
            </a:r>
            <a:r>
              <a:rPr sz="1800" spc="-305" dirty="0">
                <a:solidFill>
                  <a:srgbClr val="839496"/>
                </a:solidFill>
                <a:latin typeface="Consolas" panose="020B0609020204030204" pitchFamily="49" charset="0"/>
                <a:cs typeface="SimSun"/>
              </a:rPr>
              <a:t>…</a:t>
            </a:r>
            <a:r>
              <a:rPr sz="1800" spc="-305"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85725">
              <a:lnSpc>
                <a:spcPct val="100000"/>
              </a:lnSpc>
              <a:spcBef>
                <a:spcPts val="755"/>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p:txBody>
      </p:sp>
      <p:sp>
        <p:nvSpPr>
          <p:cNvPr id="12" name="object 5">
            <a:extLst>
              <a:ext uri="{FF2B5EF4-FFF2-40B4-BE49-F238E27FC236}">
                <a16:creationId xmlns:a16="http://schemas.microsoft.com/office/drawing/2014/main" id="{CD12CE0A-5554-4D23-B086-1D226020B157}"/>
              </a:ext>
            </a:extLst>
          </p:cNvPr>
          <p:cNvSpPr txBox="1"/>
          <p:nvPr/>
        </p:nvSpPr>
        <p:spPr>
          <a:xfrm>
            <a:off x="1053849" y="2376583"/>
            <a:ext cx="1834019" cy="289823"/>
          </a:xfrm>
          <a:prstGeom prst="rect">
            <a:avLst/>
          </a:prstGeom>
        </p:spPr>
        <p:txBody>
          <a:bodyPr vert="horz" wrap="square" lIns="0" tIns="12700" rIns="0" bIns="0" rtlCol="0">
            <a:spAutoFit/>
          </a:bodyPr>
          <a:lstStyle/>
          <a:p>
            <a:pPr marL="12700" marR="5080">
              <a:lnSpc>
                <a:spcPct val="100000"/>
              </a:lnSpc>
              <a:spcBef>
                <a:spcPts val="100"/>
              </a:spcBef>
            </a:pPr>
            <a:r>
              <a:rPr lang="mn-MN" spc="-5" dirty="0">
                <a:latin typeface="Arial MT"/>
                <a:cs typeface="Arial MT"/>
              </a:rPr>
              <a:t>Классын</a:t>
            </a:r>
            <a:r>
              <a:rPr lang="ru-RU" spc="-5" dirty="0">
                <a:latin typeface="Arial MT"/>
                <a:cs typeface="Arial MT"/>
              </a:rPr>
              <a:t> нэр</a:t>
            </a:r>
            <a:endParaRPr dirty="0">
              <a:latin typeface="Arial MT"/>
              <a:cs typeface="Arial MT"/>
            </a:endParaRPr>
          </a:p>
        </p:txBody>
      </p:sp>
      <p:sp>
        <p:nvSpPr>
          <p:cNvPr id="13" name="object 6">
            <a:extLst>
              <a:ext uri="{FF2B5EF4-FFF2-40B4-BE49-F238E27FC236}">
                <a16:creationId xmlns:a16="http://schemas.microsoft.com/office/drawing/2014/main" id="{A885489A-96A0-4DBE-AEE4-C9E3CE5BA661}"/>
              </a:ext>
            </a:extLst>
          </p:cNvPr>
          <p:cNvSpPr txBox="1"/>
          <p:nvPr/>
        </p:nvSpPr>
        <p:spPr>
          <a:xfrm>
            <a:off x="1026643" y="3200640"/>
            <a:ext cx="1143645" cy="289823"/>
          </a:xfrm>
          <a:prstGeom prst="rect">
            <a:avLst/>
          </a:prstGeom>
        </p:spPr>
        <p:txBody>
          <a:bodyPr vert="horz" wrap="square" lIns="0" tIns="12700" rIns="0" bIns="0" rtlCol="0">
            <a:spAutoFit/>
          </a:bodyPr>
          <a:lstStyle/>
          <a:p>
            <a:pPr marL="12700">
              <a:lnSpc>
                <a:spcPct val="100000"/>
              </a:lnSpc>
              <a:spcBef>
                <a:spcPts val="100"/>
              </a:spcBef>
            </a:pPr>
            <a:r>
              <a:rPr lang="mn-MN" spc="-5" dirty="0">
                <a:latin typeface="Segoe UI" panose="020B0502040204020203" pitchFamily="34" charset="0"/>
                <a:cs typeface="Segoe UI" panose="020B0502040204020203" pitchFamily="34" charset="0"/>
              </a:rPr>
              <a:t>Талбарууд</a:t>
            </a:r>
            <a:endParaRPr dirty="0">
              <a:latin typeface="Segoe UI" panose="020B0502040204020203" pitchFamily="34" charset="0"/>
              <a:cs typeface="Segoe UI" panose="020B0502040204020203" pitchFamily="34" charset="0"/>
            </a:endParaRPr>
          </a:p>
        </p:txBody>
      </p:sp>
      <p:sp>
        <p:nvSpPr>
          <p:cNvPr id="14" name="object 7">
            <a:extLst>
              <a:ext uri="{FF2B5EF4-FFF2-40B4-BE49-F238E27FC236}">
                <a16:creationId xmlns:a16="http://schemas.microsoft.com/office/drawing/2014/main" id="{2DA235CE-0489-44A0-8011-1FA1E1B7730D}"/>
              </a:ext>
            </a:extLst>
          </p:cNvPr>
          <p:cNvSpPr txBox="1"/>
          <p:nvPr/>
        </p:nvSpPr>
        <p:spPr>
          <a:xfrm>
            <a:off x="1026643" y="4267440"/>
            <a:ext cx="1351926" cy="289823"/>
          </a:xfrm>
          <a:prstGeom prst="rect">
            <a:avLst/>
          </a:prstGeom>
        </p:spPr>
        <p:txBody>
          <a:bodyPr vert="horz" wrap="square" lIns="0" tIns="12700" rIns="0" bIns="0" rtlCol="0">
            <a:spAutoFit/>
          </a:bodyPr>
          <a:lstStyle/>
          <a:p>
            <a:pPr marL="12700">
              <a:lnSpc>
                <a:spcPct val="100000"/>
              </a:lnSpc>
              <a:spcBef>
                <a:spcPts val="100"/>
              </a:spcBef>
            </a:pPr>
            <a:r>
              <a:rPr lang="mn-MN" dirty="0">
                <a:latin typeface="Segoe UI" panose="020B0502040204020203" pitchFamily="34" charset="0"/>
                <a:cs typeface="Segoe UI" panose="020B0502040204020203" pitchFamily="34" charset="0"/>
              </a:rPr>
              <a:t>Методууд</a:t>
            </a:r>
            <a:endParaRPr dirty="0">
              <a:latin typeface="Segoe UI" panose="020B0502040204020203" pitchFamily="34" charset="0"/>
              <a:cs typeface="Segoe UI" panose="020B0502040204020203" pitchFamily="34" charset="0"/>
            </a:endParaRPr>
          </a:p>
        </p:txBody>
      </p:sp>
      <p:cxnSp>
        <p:nvCxnSpPr>
          <p:cNvPr id="29" name="Straight Arrow Connector 28">
            <a:extLst>
              <a:ext uri="{FF2B5EF4-FFF2-40B4-BE49-F238E27FC236}">
                <a16:creationId xmlns:a16="http://schemas.microsoft.com/office/drawing/2014/main" id="{0D77FC84-089F-4D7D-960E-665DDEC366C2}"/>
              </a:ext>
            </a:extLst>
          </p:cNvPr>
          <p:cNvCxnSpPr>
            <a:cxnSpLocks/>
            <a:stCxn id="14" idx="3"/>
          </p:cNvCxnSpPr>
          <p:nvPr/>
        </p:nvCxnSpPr>
        <p:spPr>
          <a:xfrm flipV="1">
            <a:off x="2378569" y="4097114"/>
            <a:ext cx="945650" cy="315238"/>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4C222E8-DFEF-4B61-B09C-742AAAB48AAC}"/>
              </a:ext>
            </a:extLst>
          </p:cNvPr>
          <p:cNvCxnSpPr>
            <a:cxnSpLocks/>
          </p:cNvCxnSpPr>
          <p:nvPr/>
        </p:nvCxnSpPr>
        <p:spPr>
          <a:xfrm flipV="1">
            <a:off x="2387837" y="3075148"/>
            <a:ext cx="945650" cy="315238"/>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AC2F1599-57A4-4681-84E8-2E1FCCF41EE6}"/>
              </a:ext>
            </a:extLst>
          </p:cNvPr>
          <p:cNvCxnSpPr>
            <a:cxnSpLocks/>
          </p:cNvCxnSpPr>
          <p:nvPr/>
        </p:nvCxnSpPr>
        <p:spPr>
          <a:xfrm>
            <a:off x="2558550" y="2538747"/>
            <a:ext cx="765669" cy="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793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25</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6181" y="444279"/>
            <a:ext cx="584430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Интерфэйс</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12" name="object 5">
            <a:extLst>
              <a:ext uri="{FF2B5EF4-FFF2-40B4-BE49-F238E27FC236}">
                <a16:creationId xmlns:a16="http://schemas.microsoft.com/office/drawing/2014/main" id="{CD12CE0A-5554-4D23-B086-1D226020B157}"/>
              </a:ext>
            </a:extLst>
          </p:cNvPr>
          <p:cNvSpPr txBox="1"/>
          <p:nvPr/>
        </p:nvSpPr>
        <p:spPr>
          <a:xfrm>
            <a:off x="724531" y="2732848"/>
            <a:ext cx="1834019" cy="289823"/>
          </a:xfrm>
          <a:prstGeom prst="rect">
            <a:avLst/>
          </a:prstGeom>
        </p:spPr>
        <p:txBody>
          <a:bodyPr vert="horz" wrap="square" lIns="0" tIns="12700" rIns="0" bIns="0" rtlCol="0">
            <a:spAutoFit/>
          </a:bodyPr>
          <a:lstStyle/>
          <a:p>
            <a:pPr marL="12700" marR="5080">
              <a:lnSpc>
                <a:spcPct val="100000"/>
              </a:lnSpc>
              <a:spcBef>
                <a:spcPts val="100"/>
              </a:spcBef>
            </a:pPr>
            <a:r>
              <a:rPr lang="mn-MN" spc="-5" dirty="0">
                <a:latin typeface="Arial MT"/>
                <a:cs typeface="Arial MT"/>
              </a:rPr>
              <a:t>Интерфэйс</a:t>
            </a:r>
            <a:r>
              <a:rPr lang="ru-RU" spc="-5" dirty="0">
                <a:latin typeface="Arial MT"/>
                <a:cs typeface="Arial MT"/>
              </a:rPr>
              <a:t> нэр</a:t>
            </a:r>
            <a:endParaRPr dirty="0">
              <a:latin typeface="Arial MT"/>
              <a:cs typeface="Arial MT"/>
            </a:endParaRPr>
          </a:p>
        </p:txBody>
      </p:sp>
      <p:sp>
        <p:nvSpPr>
          <p:cNvPr id="14" name="object 7">
            <a:extLst>
              <a:ext uri="{FF2B5EF4-FFF2-40B4-BE49-F238E27FC236}">
                <a16:creationId xmlns:a16="http://schemas.microsoft.com/office/drawing/2014/main" id="{2DA235CE-0489-44A0-8011-1FA1E1B7730D}"/>
              </a:ext>
            </a:extLst>
          </p:cNvPr>
          <p:cNvSpPr txBox="1"/>
          <p:nvPr/>
        </p:nvSpPr>
        <p:spPr>
          <a:xfrm>
            <a:off x="1227154" y="3929565"/>
            <a:ext cx="1351926" cy="289823"/>
          </a:xfrm>
          <a:prstGeom prst="rect">
            <a:avLst/>
          </a:prstGeom>
        </p:spPr>
        <p:txBody>
          <a:bodyPr vert="horz" wrap="square" lIns="0" tIns="12700" rIns="0" bIns="0" rtlCol="0">
            <a:spAutoFit/>
          </a:bodyPr>
          <a:lstStyle/>
          <a:p>
            <a:pPr marL="12700">
              <a:lnSpc>
                <a:spcPct val="100000"/>
              </a:lnSpc>
              <a:spcBef>
                <a:spcPts val="100"/>
              </a:spcBef>
            </a:pPr>
            <a:r>
              <a:rPr lang="mn-MN" dirty="0">
                <a:latin typeface="Segoe UI" panose="020B0502040204020203" pitchFamily="34" charset="0"/>
                <a:cs typeface="Segoe UI" panose="020B0502040204020203" pitchFamily="34" charset="0"/>
              </a:rPr>
              <a:t>Методууд</a:t>
            </a:r>
            <a:endParaRPr dirty="0">
              <a:latin typeface="Segoe UI" panose="020B0502040204020203" pitchFamily="34" charset="0"/>
              <a:cs typeface="Segoe UI" panose="020B0502040204020203" pitchFamily="34" charset="0"/>
            </a:endParaRPr>
          </a:p>
        </p:txBody>
      </p:sp>
      <p:cxnSp>
        <p:nvCxnSpPr>
          <p:cNvPr id="29" name="Straight Arrow Connector 28">
            <a:extLst>
              <a:ext uri="{FF2B5EF4-FFF2-40B4-BE49-F238E27FC236}">
                <a16:creationId xmlns:a16="http://schemas.microsoft.com/office/drawing/2014/main" id="{0D77FC84-089F-4D7D-960E-665DDEC366C2}"/>
              </a:ext>
            </a:extLst>
          </p:cNvPr>
          <p:cNvCxnSpPr>
            <a:cxnSpLocks/>
          </p:cNvCxnSpPr>
          <p:nvPr/>
        </p:nvCxnSpPr>
        <p:spPr>
          <a:xfrm flipV="1">
            <a:off x="2499427" y="3784654"/>
            <a:ext cx="945650" cy="315238"/>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AC2F1599-57A4-4681-84E8-2E1FCCF41EE6}"/>
              </a:ext>
            </a:extLst>
          </p:cNvPr>
          <p:cNvCxnSpPr>
            <a:cxnSpLocks/>
          </p:cNvCxnSpPr>
          <p:nvPr/>
        </p:nvCxnSpPr>
        <p:spPr>
          <a:xfrm>
            <a:off x="2679408" y="2877759"/>
            <a:ext cx="765669" cy="0"/>
          </a:xfrm>
          <a:prstGeom prst="straightConnector1">
            <a:avLst/>
          </a:prstGeom>
          <a:ln w="38100">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16" name="object 3">
            <a:extLst>
              <a:ext uri="{FF2B5EF4-FFF2-40B4-BE49-F238E27FC236}">
                <a16:creationId xmlns:a16="http://schemas.microsoft.com/office/drawing/2014/main" id="{04959040-5EA1-4B10-92B3-153B4F5D48F4}"/>
              </a:ext>
            </a:extLst>
          </p:cNvPr>
          <p:cNvSpPr txBox="1"/>
          <p:nvPr/>
        </p:nvSpPr>
        <p:spPr>
          <a:xfrm>
            <a:off x="3967879" y="2598360"/>
            <a:ext cx="2171065" cy="558800"/>
          </a:xfrm>
          <a:prstGeom prst="rect">
            <a:avLst/>
          </a:prstGeom>
          <a:solidFill>
            <a:srgbClr val="EEEEEE"/>
          </a:solidFill>
          <a:ln w="9524">
            <a:solidFill>
              <a:srgbClr val="595959"/>
            </a:solidFill>
          </a:ln>
        </p:spPr>
        <p:txBody>
          <a:bodyPr vert="horz" wrap="square" lIns="0" tIns="132080" rIns="0" bIns="0" rtlCol="0">
            <a:spAutoFit/>
          </a:bodyPr>
          <a:lstStyle/>
          <a:p>
            <a:pPr marL="85725">
              <a:lnSpc>
                <a:spcPct val="100000"/>
              </a:lnSpc>
              <a:spcBef>
                <a:spcPts val="1040"/>
              </a:spcBef>
            </a:pPr>
            <a:r>
              <a:rPr sz="1800" i="1" spc="-5" dirty="0">
                <a:latin typeface="Arial"/>
                <a:cs typeface="Arial"/>
              </a:rPr>
              <a:t>LibraryAccount</a:t>
            </a:r>
            <a:endParaRPr sz="1800">
              <a:latin typeface="Arial"/>
              <a:cs typeface="Arial"/>
            </a:endParaRPr>
          </a:p>
        </p:txBody>
      </p:sp>
      <p:sp>
        <p:nvSpPr>
          <p:cNvPr id="17" name="object 4">
            <a:extLst>
              <a:ext uri="{FF2B5EF4-FFF2-40B4-BE49-F238E27FC236}">
                <a16:creationId xmlns:a16="http://schemas.microsoft.com/office/drawing/2014/main" id="{4AAD8A95-EB6E-4F91-9FA0-0990BF2A5F70}"/>
              </a:ext>
            </a:extLst>
          </p:cNvPr>
          <p:cNvSpPr txBox="1"/>
          <p:nvPr/>
        </p:nvSpPr>
        <p:spPr>
          <a:xfrm>
            <a:off x="3967879" y="3156957"/>
            <a:ext cx="2171065" cy="1255395"/>
          </a:xfrm>
          <a:prstGeom prst="rect">
            <a:avLst/>
          </a:prstGeom>
          <a:solidFill>
            <a:srgbClr val="EEEEEE"/>
          </a:solidFill>
          <a:ln w="9524">
            <a:solidFill>
              <a:srgbClr val="595959"/>
            </a:solidFill>
          </a:ln>
        </p:spPr>
        <p:txBody>
          <a:bodyPr vert="horz" wrap="square" lIns="0" tIns="74295" rIns="0" bIns="0" rtlCol="0">
            <a:spAutoFit/>
          </a:bodyPr>
          <a:lstStyle/>
          <a:p>
            <a:pPr marL="85725" marR="147320">
              <a:lnSpc>
                <a:spcPct val="100699"/>
              </a:lnSpc>
              <a:spcBef>
                <a:spcPts val="585"/>
              </a:spcBef>
            </a:pPr>
            <a:r>
              <a:rPr sz="1800" spc="-5" dirty="0">
                <a:latin typeface="Arial MT"/>
                <a:cs typeface="Arial MT"/>
              </a:rPr>
              <a:t>borrow(Book):</a:t>
            </a:r>
            <a:r>
              <a:rPr sz="1800" spc="-90" dirty="0">
                <a:latin typeface="Arial MT"/>
                <a:cs typeface="Arial MT"/>
              </a:rPr>
              <a:t> </a:t>
            </a:r>
            <a:r>
              <a:rPr sz="1800" spc="-5" dirty="0">
                <a:latin typeface="Arial MT"/>
                <a:cs typeface="Arial MT"/>
              </a:rPr>
              <a:t>bool </a:t>
            </a:r>
            <a:r>
              <a:rPr sz="1800" spc="-484" dirty="0">
                <a:latin typeface="Arial MT"/>
                <a:cs typeface="Arial MT"/>
              </a:rPr>
              <a:t> </a:t>
            </a:r>
            <a:r>
              <a:rPr sz="1800" dirty="0">
                <a:latin typeface="Arial MT"/>
                <a:cs typeface="Arial MT"/>
              </a:rPr>
              <a:t>returnItem(Book) </a:t>
            </a:r>
            <a:r>
              <a:rPr sz="1800" spc="5" dirty="0">
                <a:latin typeface="Arial MT"/>
                <a:cs typeface="Arial MT"/>
              </a:rPr>
              <a:t> </a:t>
            </a:r>
            <a:r>
              <a:rPr sz="1800" spc="-5" dirty="0">
                <a:latin typeface="Arial MT"/>
                <a:cs typeface="Arial MT"/>
              </a:rPr>
              <a:t>payFees(int)</a:t>
            </a:r>
            <a:endParaRPr sz="1800">
              <a:latin typeface="Arial MT"/>
              <a:cs typeface="Arial MT"/>
            </a:endParaRPr>
          </a:p>
        </p:txBody>
      </p:sp>
      <p:sp>
        <p:nvSpPr>
          <p:cNvPr id="18" name="object 5">
            <a:extLst>
              <a:ext uri="{FF2B5EF4-FFF2-40B4-BE49-F238E27FC236}">
                <a16:creationId xmlns:a16="http://schemas.microsoft.com/office/drawing/2014/main" id="{4FB3AB24-DBD9-42BD-A952-EA51E776BF30}"/>
              </a:ext>
            </a:extLst>
          </p:cNvPr>
          <p:cNvSpPr txBox="1"/>
          <p:nvPr/>
        </p:nvSpPr>
        <p:spPr>
          <a:xfrm>
            <a:off x="6735254" y="2638361"/>
            <a:ext cx="4378344" cy="1807930"/>
          </a:xfrm>
          <a:prstGeom prst="rect">
            <a:avLst/>
          </a:prstGeom>
          <a:solidFill>
            <a:srgbClr val="FCF6E3"/>
          </a:solidFill>
        </p:spPr>
        <p:txBody>
          <a:bodyPr vert="horz" wrap="square" lIns="0" tIns="29209" rIns="0" bIns="0" rtlCol="0">
            <a:spAutoFit/>
          </a:bodyPr>
          <a:lstStyle/>
          <a:p>
            <a:pPr marL="85725">
              <a:lnSpc>
                <a:spcPct val="100000"/>
              </a:lnSpc>
              <a:spcBef>
                <a:spcPts val="229"/>
              </a:spcBef>
            </a:pPr>
            <a:r>
              <a:rPr sz="1800" dirty="0">
                <a:solidFill>
                  <a:srgbClr val="CB4B16"/>
                </a:solidFill>
                <a:latin typeface="Consolas" panose="020B0609020204030204" pitchFamily="49" charset="0"/>
                <a:cs typeface="SimSun"/>
              </a:rPr>
              <a:t>interface</a:t>
            </a:r>
            <a:r>
              <a:rPr sz="1800" spc="-15" dirty="0">
                <a:solidFill>
                  <a:srgbClr val="CB4B16"/>
                </a:solidFill>
                <a:latin typeface="Consolas" panose="020B0609020204030204" pitchFamily="49" charset="0"/>
                <a:cs typeface="SimSun"/>
              </a:rPr>
              <a:t> </a:t>
            </a:r>
            <a:r>
              <a:rPr sz="1800" dirty="0">
                <a:solidFill>
                  <a:srgbClr val="2AA198"/>
                </a:solidFill>
                <a:latin typeface="Consolas" panose="020B0609020204030204" pitchFamily="49" charset="0"/>
                <a:cs typeface="SimSun"/>
              </a:rPr>
              <a:t>LibraryAccount</a:t>
            </a:r>
            <a:r>
              <a:rPr sz="1800" spc="-15" dirty="0">
                <a:solidFill>
                  <a:srgbClr val="2AA198"/>
                </a:solidFill>
                <a:latin typeface="Consolas" panose="020B0609020204030204" pitchFamily="49" charset="0"/>
                <a:cs typeface="SimSun"/>
              </a:rPr>
              <a:t> </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marR="514984">
              <a:lnSpc>
                <a:spcPct val="134900"/>
              </a:lnSpc>
            </a:pPr>
            <a:r>
              <a:rPr sz="1800" dirty="0">
                <a:solidFill>
                  <a:srgbClr val="6C71C4"/>
                </a:solidFill>
                <a:latin typeface="Consolas" panose="020B0609020204030204" pitchFamily="49" charset="0"/>
                <a:cs typeface="SimSun"/>
              </a:rPr>
              <a:t>boolean </a:t>
            </a:r>
            <a:r>
              <a:rPr sz="1800" dirty="0">
                <a:solidFill>
                  <a:srgbClr val="839496"/>
                </a:solidFill>
                <a:latin typeface="Consolas" panose="020B0609020204030204" pitchFamily="49" charset="0"/>
                <a:cs typeface="SimSun"/>
              </a:rPr>
              <a:t>borrow</a:t>
            </a:r>
            <a:r>
              <a:rPr sz="1800" dirty="0">
                <a:solidFill>
                  <a:srgbClr val="657A83"/>
                </a:solidFill>
                <a:latin typeface="Consolas" panose="020B0609020204030204" pitchFamily="49" charset="0"/>
                <a:cs typeface="SimSun"/>
              </a:rPr>
              <a:t>(</a:t>
            </a:r>
            <a:r>
              <a:rPr sz="1800" dirty="0">
                <a:solidFill>
                  <a:srgbClr val="839496"/>
                </a:solidFill>
                <a:latin typeface="Consolas" panose="020B0609020204030204" pitchFamily="49" charset="0"/>
                <a:cs typeface="SimSun"/>
              </a:rPr>
              <a:t>Book b</a:t>
            </a:r>
            <a:r>
              <a:rPr sz="1800" dirty="0">
                <a:solidFill>
                  <a:srgbClr val="657A83"/>
                </a:solidFill>
                <a:latin typeface="Consolas" panose="020B0609020204030204" pitchFamily="49" charset="0"/>
                <a:cs typeface="SimSun"/>
              </a:rPr>
              <a:t>); </a:t>
            </a:r>
            <a:r>
              <a:rPr sz="1800" spc="5"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void </a:t>
            </a:r>
            <a:r>
              <a:rPr sz="1800" dirty="0">
                <a:solidFill>
                  <a:srgbClr val="839496"/>
                </a:solidFill>
                <a:latin typeface="Consolas" panose="020B0609020204030204" pitchFamily="49" charset="0"/>
                <a:cs typeface="SimSun"/>
              </a:rPr>
              <a:t>returnItem</a:t>
            </a:r>
            <a:r>
              <a:rPr sz="1800" dirty="0">
                <a:solidFill>
                  <a:srgbClr val="657A83"/>
                </a:solidFill>
                <a:latin typeface="Consolas" panose="020B0609020204030204" pitchFamily="49" charset="0"/>
                <a:cs typeface="SimSun"/>
              </a:rPr>
              <a:t>(</a:t>
            </a:r>
            <a:r>
              <a:rPr sz="1800" dirty="0">
                <a:solidFill>
                  <a:srgbClr val="839496"/>
                </a:solidFill>
                <a:latin typeface="Consolas" panose="020B0609020204030204" pitchFamily="49" charset="0"/>
                <a:cs typeface="SimSun"/>
              </a:rPr>
              <a:t>Book b</a:t>
            </a:r>
            <a:r>
              <a:rPr sz="1800" dirty="0">
                <a:solidFill>
                  <a:srgbClr val="657A83"/>
                </a:solidFill>
                <a:latin typeface="Consolas" panose="020B0609020204030204" pitchFamily="49" charset="0"/>
                <a:cs typeface="SimSun"/>
              </a:rPr>
              <a:t>); </a:t>
            </a:r>
            <a:r>
              <a:rPr sz="1800" spc="5" dirty="0">
                <a:solidFill>
                  <a:srgbClr val="657A83"/>
                </a:solidFill>
                <a:latin typeface="Consolas" panose="020B0609020204030204" pitchFamily="49" charset="0"/>
                <a:cs typeface="SimSun"/>
              </a:rPr>
              <a:t> </a:t>
            </a:r>
            <a:r>
              <a:rPr sz="1800" dirty="0">
                <a:solidFill>
                  <a:srgbClr val="6C71C4"/>
                </a:solidFill>
                <a:latin typeface="Consolas" panose="020B0609020204030204" pitchFamily="49" charset="0"/>
                <a:cs typeface="SimSun"/>
              </a:rPr>
              <a:t>void</a:t>
            </a:r>
            <a:r>
              <a:rPr sz="1800" spc="-30" dirty="0">
                <a:solidFill>
                  <a:srgbClr val="6C71C4"/>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payFees</a:t>
            </a:r>
            <a:r>
              <a:rPr sz="1800" dirty="0">
                <a:solidFill>
                  <a:srgbClr val="657A83"/>
                </a:solidFill>
                <a:latin typeface="Consolas" panose="020B0609020204030204" pitchFamily="49" charset="0"/>
                <a:cs typeface="SimSun"/>
              </a:rPr>
              <a:t>(</a:t>
            </a:r>
            <a:r>
              <a:rPr sz="1800" dirty="0">
                <a:solidFill>
                  <a:srgbClr val="6C71C4"/>
                </a:solidFill>
                <a:latin typeface="Consolas" panose="020B0609020204030204" pitchFamily="49" charset="0"/>
                <a:cs typeface="SimSun"/>
              </a:rPr>
              <a:t>int</a:t>
            </a:r>
            <a:r>
              <a:rPr sz="1800" spc="-25" dirty="0">
                <a:solidFill>
                  <a:srgbClr val="6C71C4"/>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payment</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85725">
              <a:lnSpc>
                <a:spcPct val="100000"/>
              </a:lnSpc>
              <a:spcBef>
                <a:spcPts val="755"/>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p:txBody>
      </p:sp>
    </p:spTree>
    <p:extLst>
      <p:ext uri="{BB962C8B-B14F-4D97-AF65-F5344CB8AC3E}">
        <p14:creationId xmlns:p14="http://schemas.microsoft.com/office/powerpoint/2010/main" val="395935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26</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6181" y="444279"/>
            <a:ext cx="584430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Холбоос</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graphicFrame>
        <p:nvGraphicFramePr>
          <p:cNvPr id="13" name="object 3">
            <a:extLst>
              <a:ext uri="{FF2B5EF4-FFF2-40B4-BE49-F238E27FC236}">
                <a16:creationId xmlns:a16="http://schemas.microsoft.com/office/drawing/2014/main" id="{785AE4E0-1F50-4698-BED8-91DA1ABCC9D3}"/>
              </a:ext>
            </a:extLst>
          </p:cNvPr>
          <p:cNvGraphicFramePr>
            <a:graphicFrameLocks noGrp="1"/>
          </p:cNvGraphicFramePr>
          <p:nvPr>
            <p:extLst>
              <p:ext uri="{D42A27DB-BD31-4B8C-83A1-F6EECF244321}">
                <p14:modId xmlns:p14="http://schemas.microsoft.com/office/powerpoint/2010/main" val="1236288885"/>
              </p:ext>
            </p:extLst>
          </p:nvPr>
        </p:nvGraphicFramePr>
        <p:xfrm>
          <a:off x="978000" y="1183990"/>
          <a:ext cx="3603124" cy="1981622"/>
        </p:xfrm>
        <a:graphic>
          <a:graphicData uri="http://schemas.openxmlformats.org/drawingml/2006/table">
            <a:tbl>
              <a:tblPr firstRow="1" bandRow="1">
                <a:tableStyleId>{2D5ABB26-0587-4C30-8999-92F81FD0307C}</a:tableStyleId>
              </a:tblPr>
              <a:tblGrid>
                <a:gridCol w="2467422">
                  <a:extLst>
                    <a:ext uri="{9D8B030D-6E8A-4147-A177-3AD203B41FA5}">
                      <a16:colId xmlns:a16="http://schemas.microsoft.com/office/drawing/2014/main" val="20000"/>
                    </a:ext>
                  </a:extLst>
                </a:gridCol>
                <a:gridCol w="1135702">
                  <a:extLst>
                    <a:ext uri="{9D8B030D-6E8A-4147-A177-3AD203B41FA5}">
                      <a16:colId xmlns:a16="http://schemas.microsoft.com/office/drawing/2014/main" val="20001"/>
                    </a:ext>
                  </a:extLst>
                </a:gridCol>
              </a:tblGrid>
              <a:tr h="558524">
                <a:tc>
                  <a:txBody>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LibraryAccount</a:t>
                      </a:r>
                      <a:endParaRPr sz="1800" dirty="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tc rowSpan="2">
                  <a:txBody>
                    <a:bodyPr/>
                    <a:lstStyle/>
                    <a:p>
                      <a:pPr>
                        <a:lnSpc>
                          <a:spcPct val="100000"/>
                        </a:lnSpc>
                      </a:pPr>
                      <a:endParaRPr sz="1500" dirty="0">
                        <a:latin typeface="Segoe UI" panose="020B0502040204020203" pitchFamily="34" charset="0"/>
                        <a:cs typeface="Segoe UI" panose="020B0502040204020203" pitchFamily="34" charset="0"/>
                      </a:endParaRPr>
                    </a:p>
                    <a:p>
                      <a:pPr>
                        <a:lnSpc>
                          <a:spcPct val="100000"/>
                        </a:lnSpc>
                      </a:pPr>
                      <a:endParaRPr sz="1500" dirty="0">
                        <a:latin typeface="Segoe UI" panose="020B0502040204020203" pitchFamily="34" charset="0"/>
                        <a:cs typeface="Segoe UI" panose="020B0502040204020203" pitchFamily="34" charset="0"/>
                      </a:endParaRPr>
                    </a:p>
                    <a:p>
                      <a:pPr>
                        <a:lnSpc>
                          <a:spcPct val="100000"/>
                        </a:lnSpc>
                        <a:spcBef>
                          <a:spcPts val="10"/>
                        </a:spcBef>
                      </a:pPr>
                      <a:endParaRPr sz="1800" dirty="0">
                        <a:latin typeface="Segoe UI" panose="020B0502040204020203" pitchFamily="34" charset="0"/>
                        <a:cs typeface="Segoe UI" panose="020B0502040204020203" pitchFamily="34" charset="0"/>
                      </a:endParaRPr>
                    </a:p>
                    <a:p>
                      <a:pPr marL="88900">
                        <a:lnSpc>
                          <a:spcPct val="100000"/>
                        </a:lnSpc>
                        <a:spcAft>
                          <a:spcPts val="1200"/>
                        </a:spcAft>
                      </a:pPr>
                      <a:r>
                        <a:rPr sz="1800" spc="-5" dirty="0">
                          <a:latin typeface="Segoe UI" panose="020B0502040204020203" pitchFamily="34" charset="0"/>
                          <a:cs typeface="Segoe UI" panose="020B0502040204020203" pitchFamily="34" charset="0"/>
                        </a:rPr>
                        <a:t>borrowed</a:t>
                      </a:r>
                      <a:endParaRPr sz="1800" dirty="0">
                        <a:latin typeface="Segoe UI" panose="020B0502040204020203" pitchFamily="34" charset="0"/>
                        <a:cs typeface="Segoe UI" panose="020B0502040204020203" pitchFamily="34" charset="0"/>
                      </a:endParaRPr>
                    </a:p>
                  </a:txBody>
                  <a:tcPr marL="0" marR="0" marT="0" marB="0">
                    <a:lnL w="9525">
                      <a:solidFill>
                        <a:srgbClr val="595959"/>
                      </a:solidFill>
                      <a:prstDash val="solid"/>
                    </a:lnL>
                    <a:lnB w="9525">
                      <a:solidFill>
                        <a:srgbClr val="595959"/>
                      </a:solidFill>
                      <a:prstDash val="solid"/>
                    </a:lnB>
                  </a:tcPr>
                </a:tc>
                <a:extLst>
                  <a:ext uri="{0D108BD9-81ED-4DB2-BD59-A6C34878D82A}">
                    <a16:rowId xmlns:a16="http://schemas.microsoft.com/office/drawing/2014/main" val="10000"/>
                  </a:ext>
                </a:extLst>
              </a:tr>
              <a:tr h="448574">
                <a:tc rowSpan="2">
                  <a:txBody>
                    <a:bodyPr/>
                    <a:lstStyle/>
                    <a:p>
                      <a:pPr marL="85725" marR="484505">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endParaRPr lang="en-US" sz="1800" dirty="0">
                        <a:latin typeface="Segoe UI" panose="020B0502040204020203" pitchFamily="34" charset="0"/>
                        <a:cs typeface="Segoe UI" panose="020B0502040204020203" pitchFamily="34" charset="0"/>
                      </a:endParaRPr>
                    </a:p>
                    <a:p>
                      <a:pPr marL="85725" marR="484505">
                        <a:lnSpc>
                          <a:spcPct val="100699"/>
                        </a:lnSpc>
                        <a:spcBef>
                          <a:spcPts val="585"/>
                        </a:spcBef>
                      </a:pPr>
                      <a:r>
                        <a:rPr sz="1800" spc="-5" dirty="0" err="1">
                          <a:latin typeface="Segoe UI" panose="020B0502040204020203" pitchFamily="34" charset="0"/>
                          <a:cs typeface="Segoe UI" panose="020B0502040204020203" pitchFamily="34" charset="0"/>
                        </a:rPr>
                        <a:t>lateFees</a:t>
                      </a:r>
                      <a:r>
                        <a:rPr sz="1800" spc="-5" dirty="0">
                          <a:latin typeface="Segoe UI" panose="020B0502040204020203" pitchFamily="34" charset="0"/>
                          <a:cs typeface="Segoe UI" panose="020B0502040204020203" pitchFamily="34" charset="0"/>
                        </a:rPr>
                        <a:t>:</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dirty="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tc vMerge="1">
                  <a:txBody>
                    <a:bodyPr/>
                    <a:lstStyle/>
                    <a:p>
                      <a:endParaRPr/>
                    </a:p>
                  </a:txBody>
                  <a:tcPr marL="0" marR="0" marT="0" marB="0">
                    <a:lnL w="9525">
                      <a:solidFill>
                        <a:srgbClr val="595959"/>
                      </a:solidFill>
                      <a:prstDash val="solid"/>
                    </a:lnL>
                    <a:lnB w="9525">
                      <a:solidFill>
                        <a:srgbClr val="595959"/>
                      </a:solidFill>
                      <a:prstDash val="solid"/>
                    </a:lnB>
                  </a:tcPr>
                </a:tc>
                <a:extLst>
                  <a:ext uri="{0D108BD9-81ED-4DB2-BD59-A6C34878D82A}">
                    <a16:rowId xmlns:a16="http://schemas.microsoft.com/office/drawing/2014/main" val="10001"/>
                  </a:ext>
                </a:extLst>
              </a:tr>
              <a:tr h="448637">
                <a:tc vMerge="1">
                  <a:txBody>
                    <a:bodyPr/>
                    <a:lstStyle/>
                    <a:p>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tc rowSpan="2">
                  <a:txBody>
                    <a:bodyPr/>
                    <a:lstStyle/>
                    <a:p>
                      <a:pPr marL="51435">
                        <a:lnSpc>
                          <a:spcPct val="100000"/>
                        </a:lnSpc>
                        <a:spcBef>
                          <a:spcPts val="380"/>
                        </a:spcBef>
                        <a:tabLst>
                          <a:tab pos="737235" algn="l"/>
                        </a:tabLst>
                      </a:pPr>
                      <a:r>
                        <a:rPr sz="1400" dirty="0">
                          <a:latin typeface="Segoe UI" panose="020B0502040204020203" pitchFamily="34" charset="0"/>
                          <a:cs typeface="Segoe UI" panose="020B0502040204020203" pitchFamily="34" charset="0"/>
                        </a:rPr>
                        <a:t>1	</a:t>
                      </a:r>
                      <a:r>
                        <a:rPr lang="en-US" sz="1400" dirty="0">
                          <a:latin typeface="Segoe UI" panose="020B0502040204020203" pitchFamily="34" charset="0"/>
                          <a:cs typeface="Segoe UI" panose="020B0502040204020203" pitchFamily="34" charset="0"/>
                        </a:rPr>
                        <a:t> </a:t>
                      </a:r>
                      <a:r>
                        <a:rPr lang="mn-MN" sz="1400" dirty="0">
                          <a:latin typeface="Segoe UI" panose="020B0502040204020203" pitchFamily="34" charset="0"/>
                          <a:cs typeface="Segoe UI" panose="020B0502040204020203" pitchFamily="34" charset="0"/>
                        </a:rPr>
                        <a:t>    </a:t>
                      </a:r>
                      <a:r>
                        <a:rPr sz="1400" dirty="0">
                          <a:latin typeface="Segoe UI" panose="020B0502040204020203" pitchFamily="34" charset="0"/>
                          <a:cs typeface="Segoe UI" panose="020B0502040204020203" pitchFamily="34" charset="0"/>
                        </a:rPr>
                        <a:t>*</a:t>
                      </a:r>
                    </a:p>
                  </a:txBody>
                  <a:tcPr marL="0" marR="0" marT="48260" marB="0">
                    <a:lnL w="9525">
                      <a:solidFill>
                        <a:srgbClr val="595959"/>
                      </a:solidFill>
                      <a:prstDash val="solid"/>
                    </a:lnL>
                    <a:lnT w="9525">
                      <a:solidFill>
                        <a:srgbClr val="595959"/>
                      </a:solidFill>
                      <a:prstDash val="solid"/>
                    </a:lnT>
                  </a:tcPr>
                </a:tc>
                <a:extLst>
                  <a:ext uri="{0D108BD9-81ED-4DB2-BD59-A6C34878D82A}">
                    <a16:rowId xmlns:a16="http://schemas.microsoft.com/office/drawing/2014/main" val="10002"/>
                  </a:ext>
                </a:extLst>
              </a:tr>
              <a:tr h="525887">
                <a:tc>
                  <a:txBody>
                    <a:bodyPr/>
                    <a:lstStyle/>
                    <a:p>
                      <a:pPr marL="85725">
                        <a:lnSpc>
                          <a:spcPct val="100000"/>
                        </a:lnSpc>
                        <a:spcBef>
                          <a:spcPts val="600"/>
                        </a:spcBef>
                      </a:pPr>
                      <a:r>
                        <a:rPr sz="1800" spc="-5" dirty="0">
                          <a:latin typeface="Segoe UI" panose="020B0502040204020203" pitchFamily="34" charset="0"/>
                          <a:cs typeface="Segoe UI" panose="020B0502040204020203" pitchFamily="34" charset="0"/>
                        </a:rPr>
                        <a:t>borrow(Book)</a:t>
                      </a:r>
                      <a:endParaRPr sz="1800" dirty="0">
                        <a:latin typeface="Segoe UI" panose="020B0502040204020203" pitchFamily="34" charset="0"/>
                        <a:cs typeface="Segoe UI" panose="020B0502040204020203" pitchFamily="34" charset="0"/>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tc vMerge="1">
                  <a:txBody>
                    <a:bodyPr/>
                    <a:lstStyle/>
                    <a:p>
                      <a:endParaRPr/>
                    </a:p>
                  </a:txBody>
                  <a:tcPr marL="0" marR="0" marT="48260" marB="0">
                    <a:lnL w="9525">
                      <a:solidFill>
                        <a:srgbClr val="595959"/>
                      </a:solidFill>
                      <a:prstDash val="solid"/>
                    </a:lnL>
                    <a:lnT w="9525">
                      <a:solidFill>
                        <a:srgbClr val="595959"/>
                      </a:solidFill>
                      <a:prstDash val="solid"/>
                    </a:lnT>
                  </a:tcPr>
                </a:tc>
                <a:extLst>
                  <a:ext uri="{0D108BD9-81ED-4DB2-BD59-A6C34878D82A}">
                    <a16:rowId xmlns:a16="http://schemas.microsoft.com/office/drawing/2014/main" val="10003"/>
                  </a:ext>
                </a:extLst>
              </a:tr>
            </a:tbl>
          </a:graphicData>
        </a:graphic>
      </p:graphicFrame>
      <p:sp>
        <p:nvSpPr>
          <p:cNvPr id="15" name="object 4">
            <a:extLst>
              <a:ext uri="{FF2B5EF4-FFF2-40B4-BE49-F238E27FC236}">
                <a16:creationId xmlns:a16="http://schemas.microsoft.com/office/drawing/2014/main" id="{B0A6DD5B-A6AE-46DD-891B-5EFA05349107}"/>
              </a:ext>
            </a:extLst>
          </p:cNvPr>
          <p:cNvSpPr txBox="1"/>
          <p:nvPr/>
        </p:nvSpPr>
        <p:spPr>
          <a:xfrm>
            <a:off x="7464585" y="1203281"/>
            <a:ext cx="4045585" cy="2613025"/>
          </a:xfrm>
          <a:prstGeom prst="rect">
            <a:avLst/>
          </a:prstGeom>
          <a:solidFill>
            <a:srgbClr val="FCF6E3"/>
          </a:solidFill>
        </p:spPr>
        <p:txBody>
          <a:bodyPr vert="horz" wrap="square" lIns="0" tIns="29209" rIns="0" bIns="0" rtlCol="0">
            <a:spAutoFit/>
          </a:bodyPr>
          <a:lstStyle/>
          <a:p>
            <a:pPr marL="85725">
              <a:lnSpc>
                <a:spcPct val="100000"/>
              </a:lnSpc>
              <a:spcBef>
                <a:spcPts val="229"/>
              </a:spcBef>
            </a:pPr>
            <a:r>
              <a:rPr sz="1800" dirty="0">
                <a:solidFill>
                  <a:srgbClr val="CB4B16"/>
                </a:solidFill>
                <a:latin typeface="Consolas" panose="020B0609020204030204" pitchFamily="49" charset="0"/>
                <a:cs typeface="SimSun"/>
              </a:rPr>
              <a:t>class</a:t>
            </a:r>
            <a:r>
              <a:rPr sz="1800" spc="-20" dirty="0">
                <a:solidFill>
                  <a:srgbClr val="CB4B16"/>
                </a:solidFill>
                <a:latin typeface="Consolas" panose="020B0609020204030204" pitchFamily="49" charset="0"/>
                <a:cs typeface="SimSun"/>
              </a:rPr>
              <a:t> </a:t>
            </a:r>
            <a:r>
              <a:rPr sz="1800" dirty="0">
                <a:solidFill>
                  <a:srgbClr val="2AA198"/>
                </a:solidFill>
                <a:latin typeface="Consolas" panose="020B0609020204030204" pitchFamily="49" charset="0"/>
                <a:cs typeface="SimSun"/>
              </a:rPr>
              <a:t>LibraryAccount</a:t>
            </a:r>
            <a:r>
              <a:rPr sz="1800" spc="-20" dirty="0">
                <a:solidFill>
                  <a:srgbClr val="2AA198"/>
                </a:solidFill>
                <a:latin typeface="Consolas" panose="020B0609020204030204" pitchFamily="49" charset="0"/>
                <a:cs typeface="SimSun"/>
              </a:rPr>
              <a:t> </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a:lnSpc>
                <a:spcPct val="100000"/>
              </a:lnSpc>
              <a:spcBef>
                <a:spcPts val="755"/>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a:lnSpc>
                <a:spcPct val="100000"/>
              </a:lnSpc>
              <a:spcBef>
                <a:spcPts val="755"/>
              </a:spcBef>
            </a:pPr>
            <a:r>
              <a:rPr sz="1800" dirty="0">
                <a:solidFill>
                  <a:srgbClr val="839496"/>
                </a:solidFill>
                <a:latin typeface="Consolas" panose="020B0609020204030204" pitchFamily="49" charset="0"/>
                <a:cs typeface="SimSun"/>
              </a:rPr>
              <a:t>List</a:t>
            </a:r>
            <a:r>
              <a:rPr sz="1800" dirty="0">
                <a:solidFill>
                  <a:srgbClr val="6C71C4"/>
                </a:solidFill>
                <a:latin typeface="Consolas" panose="020B0609020204030204" pitchFamily="49" charset="0"/>
                <a:cs typeface="SimSun"/>
              </a:rPr>
              <a:t>&lt;</a:t>
            </a:r>
            <a:r>
              <a:rPr sz="1800" dirty="0">
                <a:solidFill>
                  <a:srgbClr val="839496"/>
                </a:solidFill>
                <a:latin typeface="Consolas" panose="020B0609020204030204" pitchFamily="49" charset="0"/>
                <a:cs typeface="SimSun"/>
              </a:rPr>
              <a:t>Book</a:t>
            </a:r>
            <a:r>
              <a:rPr sz="1800" dirty="0">
                <a:solidFill>
                  <a:srgbClr val="6C71C4"/>
                </a:solidFill>
                <a:latin typeface="Consolas" panose="020B0609020204030204" pitchFamily="49" charset="0"/>
                <a:cs typeface="SimSun"/>
              </a:rPr>
              <a:t>&gt;</a:t>
            </a:r>
            <a:r>
              <a:rPr sz="1800" spc="-40" dirty="0">
                <a:solidFill>
                  <a:srgbClr val="6C71C4"/>
                </a:solidFill>
                <a:latin typeface="Consolas" panose="020B0609020204030204" pitchFamily="49" charset="0"/>
                <a:cs typeface="SimSun"/>
              </a:rPr>
              <a:t> </a:t>
            </a:r>
            <a:r>
              <a:rPr sz="1800" dirty="0">
                <a:solidFill>
                  <a:srgbClr val="839496"/>
                </a:solidFill>
                <a:latin typeface="Consolas" panose="020B0609020204030204" pitchFamily="49" charset="0"/>
                <a:cs typeface="SimSun"/>
              </a:rPr>
              <a:t>borrowedBooks</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85725">
              <a:lnSpc>
                <a:spcPct val="100000"/>
              </a:lnSpc>
              <a:spcBef>
                <a:spcPts val="755"/>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85725">
              <a:lnSpc>
                <a:spcPct val="100000"/>
              </a:lnSpc>
              <a:spcBef>
                <a:spcPts val="755"/>
              </a:spcBef>
            </a:pPr>
            <a:r>
              <a:rPr sz="1800" dirty="0">
                <a:solidFill>
                  <a:srgbClr val="CB4B16"/>
                </a:solidFill>
                <a:latin typeface="Consolas" panose="020B0609020204030204" pitchFamily="49" charset="0"/>
                <a:cs typeface="SimSun"/>
              </a:rPr>
              <a:t>class</a:t>
            </a:r>
            <a:r>
              <a:rPr sz="1800" spc="-30" dirty="0">
                <a:solidFill>
                  <a:srgbClr val="CB4B16"/>
                </a:solidFill>
                <a:latin typeface="Consolas" panose="020B0609020204030204" pitchFamily="49" charset="0"/>
                <a:cs typeface="SimSun"/>
              </a:rPr>
              <a:t> </a:t>
            </a:r>
            <a:r>
              <a:rPr sz="1800" dirty="0">
                <a:solidFill>
                  <a:srgbClr val="2AA198"/>
                </a:solidFill>
                <a:latin typeface="Consolas" panose="020B0609020204030204" pitchFamily="49" charset="0"/>
                <a:cs typeface="SimSun"/>
              </a:rPr>
              <a:t>Book</a:t>
            </a:r>
            <a:r>
              <a:rPr sz="1800" spc="-30" dirty="0">
                <a:solidFill>
                  <a:srgbClr val="2AA198"/>
                </a:solidFill>
                <a:latin typeface="Consolas" panose="020B0609020204030204" pitchFamily="49" charset="0"/>
                <a:cs typeface="SimSun"/>
              </a:rPr>
              <a:t> </a:t>
            </a: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542925">
              <a:lnSpc>
                <a:spcPct val="100000"/>
              </a:lnSpc>
              <a:spcBef>
                <a:spcPts val="755"/>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a:p>
            <a:pPr marL="85725">
              <a:lnSpc>
                <a:spcPct val="100000"/>
              </a:lnSpc>
              <a:spcBef>
                <a:spcPts val="750"/>
              </a:spcBef>
            </a:pPr>
            <a:r>
              <a:rPr sz="1800" dirty="0">
                <a:solidFill>
                  <a:srgbClr val="657A83"/>
                </a:solidFill>
                <a:latin typeface="Consolas" panose="020B0609020204030204" pitchFamily="49" charset="0"/>
                <a:cs typeface="SimSun"/>
              </a:rPr>
              <a:t>}</a:t>
            </a:r>
            <a:endParaRPr sz="1800" dirty="0">
              <a:latin typeface="Consolas" panose="020B0609020204030204" pitchFamily="49" charset="0"/>
              <a:cs typeface="SimSun"/>
            </a:endParaRPr>
          </a:p>
        </p:txBody>
      </p:sp>
      <p:graphicFrame>
        <p:nvGraphicFramePr>
          <p:cNvPr id="19" name="object 5">
            <a:extLst>
              <a:ext uri="{FF2B5EF4-FFF2-40B4-BE49-F238E27FC236}">
                <a16:creationId xmlns:a16="http://schemas.microsoft.com/office/drawing/2014/main" id="{51BBBF6D-974C-41D9-B1BE-8CBB4356295B}"/>
              </a:ext>
            </a:extLst>
          </p:cNvPr>
          <p:cNvGraphicFramePr>
            <a:graphicFrameLocks noGrp="1"/>
          </p:cNvGraphicFramePr>
          <p:nvPr>
            <p:extLst>
              <p:ext uri="{D42A27DB-BD31-4B8C-83A1-F6EECF244321}">
                <p14:modId xmlns:p14="http://schemas.microsoft.com/office/powerpoint/2010/main" val="4032523216"/>
              </p:ext>
            </p:extLst>
          </p:nvPr>
        </p:nvGraphicFramePr>
        <p:xfrm>
          <a:off x="4581124" y="1205124"/>
          <a:ext cx="1822450" cy="1981622"/>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tblGrid>
              <a:tr h="558524">
                <a:tc>
                  <a:txBody>
                    <a:bodyPr/>
                    <a:lstStyle/>
                    <a:p>
                      <a:pPr marL="85090">
                        <a:lnSpc>
                          <a:spcPct val="100000"/>
                        </a:lnSpc>
                        <a:spcBef>
                          <a:spcPts val="1040"/>
                        </a:spcBef>
                      </a:pPr>
                      <a:r>
                        <a:rPr sz="1800" spc="-5" dirty="0">
                          <a:latin typeface="Segoe UI" panose="020B0502040204020203" pitchFamily="34" charset="0"/>
                          <a:cs typeface="Segoe UI" panose="020B0502040204020203" pitchFamily="34" charset="0"/>
                        </a:rPr>
                        <a:t>Book</a:t>
                      </a:r>
                      <a:endParaRPr sz="1800" dirty="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897211">
                <a:tc>
                  <a:txBody>
                    <a:bodyPr/>
                    <a:lstStyle/>
                    <a:p>
                      <a:pPr marL="85090">
                        <a:lnSpc>
                          <a:spcPct val="100000"/>
                        </a:lnSpc>
                        <a:spcBef>
                          <a:spcPts val="600"/>
                        </a:spcBef>
                      </a:pPr>
                      <a:r>
                        <a:rPr sz="1800" spc="-5" dirty="0">
                          <a:latin typeface="Segoe UI" panose="020B0502040204020203" pitchFamily="34" charset="0"/>
                          <a:cs typeface="Segoe UI" panose="020B0502040204020203" pitchFamily="34" charset="0"/>
                        </a:rPr>
                        <a:t>author:</a:t>
                      </a:r>
                      <a:r>
                        <a:rPr sz="1800" spc="-5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String</a:t>
                      </a:r>
                      <a:endParaRPr sz="1800">
                        <a:latin typeface="Segoe UI" panose="020B0502040204020203" pitchFamily="34" charset="0"/>
                        <a:cs typeface="Segoe UI" panose="020B0502040204020203" pitchFamily="34" charset="0"/>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1"/>
                  </a:ext>
                </a:extLst>
              </a:tr>
              <a:tr h="525887">
                <a:tc>
                  <a:txBody>
                    <a:bodyPr/>
                    <a:lstStyle/>
                    <a:p>
                      <a:pPr>
                        <a:lnSpc>
                          <a:spcPct val="100000"/>
                        </a:lnSpc>
                      </a:pPr>
                      <a:endParaRPr sz="2000" dirty="0">
                        <a:latin typeface="Segoe UI" panose="020B0502040204020203" pitchFamily="34" charset="0"/>
                        <a:cs typeface="Segoe UI" panose="020B0502040204020203" pitchFamily="34" charset="0"/>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grpSp>
        <p:nvGrpSpPr>
          <p:cNvPr id="20" name="object 6">
            <a:extLst>
              <a:ext uri="{FF2B5EF4-FFF2-40B4-BE49-F238E27FC236}">
                <a16:creationId xmlns:a16="http://schemas.microsoft.com/office/drawing/2014/main" id="{BE29CB48-467D-4C5A-8AAA-486C44080766}"/>
              </a:ext>
            </a:extLst>
          </p:cNvPr>
          <p:cNvGrpSpPr/>
          <p:nvPr/>
        </p:nvGrpSpPr>
        <p:grpSpPr>
          <a:xfrm>
            <a:off x="3991254" y="2180377"/>
            <a:ext cx="39370" cy="31115"/>
            <a:chOff x="2834882" y="2572562"/>
            <a:chExt cx="39370" cy="31115"/>
          </a:xfrm>
        </p:grpSpPr>
        <p:sp>
          <p:nvSpPr>
            <p:cNvPr id="21" name="object 7">
              <a:extLst>
                <a:ext uri="{FF2B5EF4-FFF2-40B4-BE49-F238E27FC236}">
                  <a16:creationId xmlns:a16="http://schemas.microsoft.com/office/drawing/2014/main" id="{5EDAD32B-E4D7-49F8-8823-5A5418A2D375}"/>
                </a:ext>
              </a:extLst>
            </p:cNvPr>
            <p:cNvSpPr/>
            <p:nvPr/>
          </p:nvSpPr>
          <p:spPr>
            <a:xfrm>
              <a:off x="2839645" y="2577325"/>
              <a:ext cx="29845" cy="21590"/>
            </a:xfrm>
            <a:custGeom>
              <a:avLst/>
              <a:gdLst/>
              <a:ahLst/>
              <a:cxnLst/>
              <a:rect l="l" t="t" r="r" b="b"/>
              <a:pathLst>
                <a:path w="29844" h="21589">
                  <a:moveTo>
                    <a:pt x="0" y="21423"/>
                  </a:moveTo>
                  <a:lnTo>
                    <a:pt x="10711" y="10711"/>
                  </a:lnTo>
                  <a:lnTo>
                    <a:pt x="0" y="0"/>
                  </a:lnTo>
                  <a:lnTo>
                    <a:pt x="29430" y="10711"/>
                  </a:lnTo>
                  <a:lnTo>
                    <a:pt x="0" y="21423"/>
                  </a:lnTo>
                  <a:close/>
                </a:path>
              </a:pathLst>
            </a:custGeom>
            <a:solidFill>
              <a:srgbClr val="595959"/>
            </a:solidFill>
          </p:spPr>
          <p:txBody>
            <a:bodyPr wrap="square" lIns="0" tIns="0" rIns="0" bIns="0" rtlCol="0"/>
            <a:lstStyle/>
            <a:p>
              <a:endParaRPr/>
            </a:p>
          </p:txBody>
        </p:sp>
        <p:sp>
          <p:nvSpPr>
            <p:cNvPr id="22" name="object 8">
              <a:extLst>
                <a:ext uri="{FF2B5EF4-FFF2-40B4-BE49-F238E27FC236}">
                  <a16:creationId xmlns:a16="http://schemas.microsoft.com/office/drawing/2014/main" id="{006DC117-55FA-4CD1-843D-A0A71305C425}"/>
                </a:ext>
              </a:extLst>
            </p:cNvPr>
            <p:cNvSpPr/>
            <p:nvPr/>
          </p:nvSpPr>
          <p:spPr>
            <a:xfrm>
              <a:off x="2839645" y="2577325"/>
              <a:ext cx="29845" cy="21590"/>
            </a:xfrm>
            <a:custGeom>
              <a:avLst/>
              <a:gdLst/>
              <a:ahLst/>
              <a:cxnLst/>
              <a:rect l="l" t="t" r="r" b="b"/>
              <a:pathLst>
                <a:path w="29844" h="21589">
                  <a:moveTo>
                    <a:pt x="10711" y="10711"/>
                  </a:moveTo>
                  <a:lnTo>
                    <a:pt x="0" y="21423"/>
                  </a:lnTo>
                  <a:lnTo>
                    <a:pt x="29430" y="10711"/>
                  </a:lnTo>
                  <a:lnTo>
                    <a:pt x="0" y="0"/>
                  </a:lnTo>
                  <a:lnTo>
                    <a:pt x="10711" y="10711"/>
                  </a:lnTo>
                  <a:close/>
                </a:path>
              </a:pathLst>
            </a:custGeom>
            <a:ln w="9524">
              <a:solidFill>
                <a:srgbClr val="595959"/>
              </a:solidFill>
            </a:ln>
          </p:spPr>
          <p:txBody>
            <a:bodyPr wrap="square" lIns="0" tIns="0" rIns="0" bIns="0" rtlCol="0"/>
            <a:lstStyle/>
            <a:p>
              <a:endParaRPr/>
            </a:p>
          </p:txBody>
        </p:sp>
      </p:grpSp>
      <p:cxnSp>
        <p:nvCxnSpPr>
          <p:cNvPr id="23" name="Straight Connector 22">
            <a:extLst>
              <a:ext uri="{FF2B5EF4-FFF2-40B4-BE49-F238E27FC236}">
                <a16:creationId xmlns:a16="http://schemas.microsoft.com/office/drawing/2014/main" id="{A5C9C7E7-0401-49DE-8D1D-293C074DF471}"/>
              </a:ext>
            </a:extLst>
          </p:cNvPr>
          <p:cNvCxnSpPr>
            <a:cxnSpLocks/>
          </p:cNvCxnSpPr>
          <p:nvPr/>
        </p:nvCxnSpPr>
        <p:spPr>
          <a:xfrm>
            <a:off x="3427353" y="2197002"/>
            <a:ext cx="1153771" cy="0"/>
          </a:xfrm>
          <a:prstGeom prst="line">
            <a:avLst/>
          </a:prstGeom>
          <a:ln w="38100">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BE6505BE-E386-4905-B190-8228A360FCD6}"/>
              </a:ext>
            </a:extLst>
          </p:cNvPr>
          <p:cNvSpPr/>
          <p:nvPr/>
        </p:nvSpPr>
        <p:spPr>
          <a:xfrm>
            <a:off x="670716" y="3591827"/>
            <a:ext cx="10850568" cy="707886"/>
          </a:xfrm>
          <a:prstGeom prst="rect">
            <a:avLst/>
          </a:prstGeom>
        </p:spPr>
        <p:txBody>
          <a:bodyPr wrap="square">
            <a:spAutoFit/>
          </a:bodyPr>
          <a:lstStyle/>
          <a:p>
            <a:pPr marL="285750" indent="-285750">
              <a:buFont typeface="Arial" panose="020B0604020202020204" pitchFamily="34" charset="0"/>
              <a:buChar char="•"/>
            </a:pPr>
            <a:r>
              <a:rPr lang="en-US" sz="2000" dirty="0" err="1">
                <a:latin typeface="Segoe UI" panose="020B0502040204020203" pitchFamily="34" charset="0"/>
                <a:cs typeface="Segoe UI" panose="020B0502040204020203" pitchFamily="34" charset="0"/>
              </a:rPr>
              <a:t>Холбоо</a:t>
            </a:r>
            <a:r>
              <a:rPr lang="mn-MN" sz="2000" dirty="0">
                <a:latin typeface="Segoe UI" panose="020B0502040204020203" pitchFamily="34" charset="0"/>
                <a:cs typeface="Segoe UI" panose="020B0502040204020203" pitchFamily="34" charset="0"/>
              </a:rPr>
              <a:t>с</a:t>
            </a:r>
            <a:r>
              <a:rPr lang="en-US" sz="2000" dirty="0">
                <a:latin typeface="Segoe UI" panose="020B0502040204020203" pitchFamily="34" charset="0"/>
                <a:cs typeface="Segoe UI" panose="020B0502040204020203" pitchFamily="34" charset="0"/>
              </a:rPr>
              <a:t>ы</a:t>
            </a:r>
            <a:r>
              <a:rPr lang="mn-MN" sz="2000" dirty="0">
                <a:latin typeface="Segoe UI" panose="020B0502040204020203" pitchFamily="34" charset="0"/>
                <a:cs typeface="Segoe UI" panose="020B0502040204020203" pitchFamily="34" charset="0"/>
              </a:rPr>
              <a:t>н</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оронд</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эсвэл</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нэмэлт</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талбарыг</a:t>
            </a:r>
            <a:r>
              <a:rPr lang="en-US" sz="2000" dirty="0">
                <a:latin typeface="Segoe UI" panose="020B0502040204020203" pitchFamily="34" charset="0"/>
                <a:cs typeface="Segoe UI" panose="020B0502040204020203" pitchFamily="34" charset="0"/>
              </a:rPr>
              <a:t> </a:t>
            </a:r>
            <a:r>
              <a:rPr lang="mn-MN" sz="2000" dirty="0">
                <a:latin typeface="Segoe UI" panose="020B0502040204020203" pitchFamily="34" charset="0"/>
                <a:cs typeface="Segoe UI" panose="020B0502040204020203" pitchFamily="34" charset="0"/>
              </a:rPr>
              <a:t>ашиглахгүй</a:t>
            </a:r>
          </a:p>
          <a:p>
            <a:pPr marL="285750" indent="-285750">
              <a:buFont typeface="Arial" panose="020B0604020202020204" pitchFamily="34" charset="0"/>
              <a:buChar char="•"/>
            </a:pPr>
            <a:r>
              <a:rPr lang="en-US" sz="2000" dirty="0" err="1">
                <a:latin typeface="Segoe UI" panose="020B0502040204020203" pitchFamily="34" charset="0"/>
                <a:cs typeface="Segoe UI" panose="020B0502040204020203" pitchFamily="34" charset="0"/>
              </a:rPr>
              <a:t>Талбаруудыг</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зөвхөн</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үндсэн</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төрлүүдэд</a:t>
            </a: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ашигла</a:t>
            </a:r>
            <a:r>
              <a:rPr lang="mn-MN" sz="2000" dirty="0">
                <a:latin typeface="Segoe UI" panose="020B0502040204020203" pitchFamily="34" charset="0"/>
                <a:cs typeface="Segoe UI" panose="020B0502040204020203" pitchFamily="34" charset="0"/>
              </a:rPr>
              <a:t>на</a:t>
            </a:r>
            <a:endParaRPr lang="en-US" sz="2000" dirty="0">
              <a:latin typeface="Segoe UI" panose="020B0502040204020203" pitchFamily="34" charset="0"/>
              <a:cs typeface="Segoe UI" panose="020B0502040204020203" pitchFamily="34" charset="0"/>
            </a:endParaRPr>
          </a:p>
        </p:txBody>
      </p:sp>
      <p:sp>
        <p:nvSpPr>
          <p:cNvPr id="24" name="object 4">
            <a:extLst>
              <a:ext uri="{FF2B5EF4-FFF2-40B4-BE49-F238E27FC236}">
                <a16:creationId xmlns:a16="http://schemas.microsoft.com/office/drawing/2014/main" id="{F081E05B-C375-4238-980A-99247F223272}"/>
              </a:ext>
            </a:extLst>
          </p:cNvPr>
          <p:cNvSpPr/>
          <p:nvPr/>
        </p:nvSpPr>
        <p:spPr>
          <a:xfrm>
            <a:off x="3023475" y="4446528"/>
            <a:ext cx="2477770" cy="558800"/>
          </a:xfrm>
          <a:custGeom>
            <a:avLst/>
            <a:gdLst/>
            <a:ahLst/>
            <a:cxnLst/>
            <a:rect l="l" t="t" r="r" b="b"/>
            <a:pathLst>
              <a:path w="2477770" h="558800">
                <a:moveTo>
                  <a:pt x="2477399" y="558599"/>
                </a:moveTo>
                <a:lnTo>
                  <a:pt x="0" y="558599"/>
                </a:lnTo>
                <a:lnTo>
                  <a:pt x="0" y="0"/>
                </a:lnTo>
                <a:lnTo>
                  <a:pt x="2477399" y="0"/>
                </a:lnTo>
                <a:lnTo>
                  <a:pt x="2477399" y="558599"/>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25" name="object 5">
            <a:extLst>
              <a:ext uri="{FF2B5EF4-FFF2-40B4-BE49-F238E27FC236}">
                <a16:creationId xmlns:a16="http://schemas.microsoft.com/office/drawing/2014/main" id="{2A6BDD9B-A8C9-47D2-8682-4D138AD64CBC}"/>
              </a:ext>
            </a:extLst>
          </p:cNvPr>
          <p:cNvSpPr txBox="1"/>
          <p:nvPr/>
        </p:nvSpPr>
        <p:spPr>
          <a:xfrm>
            <a:off x="3023475" y="4446528"/>
            <a:ext cx="2477770" cy="558800"/>
          </a:xfrm>
          <a:prstGeom prst="rect">
            <a:avLst/>
          </a:prstGeom>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LibraryAccount</a:t>
            </a:r>
            <a:endParaRPr sz="1800">
              <a:latin typeface="Segoe UI" panose="020B0502040204020203" pitchFamily="34" charset="0"/>
              <a:cs typeface="Segoe UI" panose="020B0502040204020203" pitchFamily="34" charset="0"/>
            </a:endParaRPr>
          </a:p>
        </p:txBody>
      </p:sp>
      <p:sp>
        <p:nvSpPr>
          <p:cNvPr id="26" name="object 6">
            <a:extLst>
              <a:ext uri="{FF2B5EF4-FFF2-40B4-BE49-F238E27FC236}">
                <a16:creationId xmlns:a16="http://schemas.microsoft.com/office/drawing/2014/main" id="{39516CF2-4271-4C16-A411-69F813873947}"/>
              </a:ext>
            </a:extLst>
          </p:cNvPr>
          <p:cNvSpPr/>
          <p:nvPr/>
        </p:nvSpPr>
        <p:spPr>
          <a:xfrm>
            <a:off x="3023475" y="5004979"/>
            <a:ext cx="2477770" cy="1086485"/>
          </a:xfrm>
          <a:custGeom>
            <a:avLst/>
            <a:gdLst/>
            <a:ahLst/>
            <a:cxnLst/>
            <a:rect l="l" t="t" r="r" b="b"/>
            <a:pathLst>
              <a:path w="2477770" h="1086485">
                <a:moveTo>
                  <a:pt x="2477399" y="1086299"/>
                </a:moveTo>
                <a:lnTo>
                  <a:pt x="0" y="1086299"/>
                </a:lnTo>
                <a:lnTo>
                  <a:pt x="0" y="0"/>
                </a:lnTo>
                <a:lnTo>
                  <a:pt x="2477399" y="0"/>
                </a:lnTo>
                <a:lnTo>
                  <a:pt x="2477399" y="1086299"/>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27" name="object 7">
            <a:extLst>
              <a:ext uri="{FF2B5EF4-FFF2-40B4-BE49-F238E27FC236}">
                <a16:creationId xmlns:a16="http://schemas.microsoft.com/office/drawing/2014/main" id="{D406AF63-65A5-4257-9D6F-E3BA0B576034}"/>
              </a:ext>
            </a:extLst>
          </p:cNvPr>
          <p:cNvSpPr txBox="1"/>
          <p:nvPr/>
        </p:nvSpPr>
        <p:spPr>
          <a:xfrm>
            <a:off x="3023475" y="5005053"/>
            <a:ext cx="2477770" cy="973455"/>
          </a:xfrm>
          <a:prstGeom prst="rect">
            <a:avLst/>
          </a:prstGeom>
          <a:ln w="9524">
            <a:solidFill>
              <a:srgbClr val="595959"/>
            </a:solidFill>
          </a:ln>
        </p:spPr>
        <p:txBody>
          <a:bodyPr vert="horz" wrap="square" lIns="0" tIns="74295" rIns="0" bIns="0" rtlCol="0">
            <a:noAutofit/>
          </a:bodyPr>
          <a:lstStyle/>
          <a:p>
            <a:pPr marL="85725" marR="1139190">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a:latin typeface="Segoe UI" panose="020B0502040204020203" pitchFamily="34" charset="0"/>
              <a:cs typeface="Segoe UI" panose="020B0502040204020203" pitchFamily="34" charset="0"/>
            </a:endParaRPr>
          </a:p>
          <a:p>
            <a:pPr marL="85725">
              <a:lnSpc>
                <a:spcPct val="100000"/>
              </a:lnSpc>
              <a:spcBef>
                <a:spcPts val="15"/>
              </a:spcBef>
            </a:pPr>
            <a:r>
              <a:rPr sz="1800" spc="-5" dirty="0">
                <a:solidFill>
                  <a:srgbClr val="FF0000"/>
                </a:solidFill>
                <a:latin typeface="Segoe UI" panose="020B0502040204020203" pitchFamily="34" charset="0"/>
                <a:cs typeface="Segoe UI" panose="020B0502040204020203" pitchFamily="34" charset="0"/>
              </a:rPr>
              <a:t>borrowed:</a:t>
            </a:r>
            <a:r>
              <a:rPr sz="1800" spc="-50" dirty="0">
                <a:solidFill>
                  <a:srgbClr val="FF0000"/>
                </a:solidFill>
                <a:latin typeface="Segoe UI" panose="020B0502040204020203" pitchFamily="34" charset="0"/>
                <a:cs typeface="Segoe UI" panose="020B0502040204020203" pitchFamily="34" charset="0"/>
              </a:rPr>
              <a:t> </a:t>
            </a:r>
            <a:r>
              <a:rPr sz="1800" spc="-5" dirty="0">
                <a:solidFill>
                  <a:srgbClr val="FF0000"/>
                </a:solidFill>
                <a:latin typeface="Segoe UI" panose="020B0502040204020203" pitchFamily="34" charset="0"/>
                <a:cs typeface="Segoe UI" panose="020B0502040204020203" pitchFamily="34" charset="0"/>
              </a:rPr>
              <a:t>List&lt;Book&gt;</a:t>
            </a:r>
            <a:endParaRPr sz="1800">
              <a:latin typeface="Segoe UI" panose="020B0502040204020203" pitchFamily="34" charset="0"/>
              <a:cs typeface="Segoe UI" panose="020B0502040204020203" pitchFamily="34" charset="0"/>
            </a:endParaRPr>
          </a:p>
        </p:txBody>
      </p:sp>
      <p:sp>
        <p:nvSpPr>
          <p:cNvPr id="28" name="object 8">
            <a:extLst>
              <a:ext uri="{FF2B5EF4-FFF2-40B4-BE49-F238E27FC236}">
                <a16:creationId xmlns:a16="http://schemas.microsoft.com/office/drawing/2014/main" id="{A37213C6-8760-4B40-A56F-9D3CAADFE959}"/>
              </a:ext>
            </a:extLst>
          </p:cNvPr>
          <p:cNvSpPr/>
          <p:nvPr/>
        </p:nvSpPr>
        <p:spPr>
          <a:xfrm>
            <a:off x="3023475" y="5978434"/>
            <a:ext cx="2477770" cy="526415"/>
          </a:xfrm>
          <a:custGeom>
            <a:avLst/>
            <a:gdLst/>
            <a:ahLst/>
            <a:cxnLst/>
            <a:rect l="l" t="t" r="r" b="b"/>
            <a:pathLst>
              <a:path w="2477770" h="526414">
                <a:moveTo>
                  <a:pt x="2477399" y="525899"/>
                </a:moveTo>
                <a:lnTo>
                  <a:pt x="0" y="525899"/>
                </a:lnTo>
                <a:lnTo>
                  <a:pt x="0" y="0"/>
                </a:lnTo>
                <a:lnTo>
                  <a:pt x="2477399" y="0"/>
                </a:lnTo>
                <a:lnTo>
                  <a:pt x="2477399" y="525899"/>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30" name="object 9">
            <a:extLst>
              <a:ext uri="{FF2B5EF4-FFF2-40B4-BE49-F238E27FC236}">
                <a16:creationId xmlns:a16="http://schemas.microsoft.com/office/drawing/2014/main" id="{186D1287-DB44-4EF4-80D0-D61C975E9103}"/>
              </a:ext>
            </a:extLst>
          </p:cNvPr>
          <p:cNvSpPr txBox="1"/>
          <p:nvPr/>
        </p:nvSpPr>
        <p:spPr>
          <a:xfrm>
            <a:off x="3023475" y="5978434"/>
            <a:ext cx="2477770" cy="526415"/>
          </a:xfrm>
          <a:prstGeom prst="rect">
            <a:avLst/>
          </a:prstGeom>
          <a:ln w="9524">
            <a:solidFill>
              <a:srgbClr val="595959"/>
            </a:solidFill>
          </a:ln>
        </p:spPr>
        <p:txBody>
          <a:bodyPr vert="horz" wrap="square" lIns="0" tIns="76200" rIns="0" bIns="0" rtlCol="0">
            <a:noAutofit/>
          </a:bodyPr>
          <a:lstStyle/>
          <a:p>
            <a:pPr marL="85725">
              <a:lnSpc>
                <a:spcPct val="100000"/>
              </a:lnSpc>
              <a:spcBef>
                <a:spcPts val="600"/>
              </a:spcBef>
            </a:pPr>
            <a:r>
              <a:rPr sz="1800" spc="-5" dirty="0">
                <a:latin typeface="Segoe UI" panose="020B0502040204020203" pitchFamily="34" charset="0"/>
                <a:cs typeface="Segoe UI" panose="020B0502040204020203" pitchFamily="34" charset="0"/>
              </a:rPr>
              <a:t>borrow(Book)</a:t>
            </a:r>
            <a:endParaRPr sz="1800">
              <a:latin typeface="Segoe UI" panose="020B0502040204020203" pitchFamily="34" charset="0"/>
              <a:cs typeface="Segoe UI" panose="020B0502040204020203" pitchFamily="34" charset="0"/>
            </a:endParaRPr>
          </a:p>
        </p:txBody>
      </p:sp>
      <p:sp>
        <p:nvSpPr>
          <p:cNvPr id="32" name="object 10">
            <a:extLst>
              <a:ext uri="{FF2B5EF4-FFF2-40B4-BE49-F238E27FC236}">
                <a16:creationId xmlns:a16="http://schemas.microsoft.com/office/drawing/2014/main" id="{304A3D48-AE04-4F61-AAD1-2377B0271A35}"/>
              </a:ext>
            </a:extLst>
          </p:cNvPr>
          <p:cNvSpPr/>
          <p:nvPr/>
        </p:nvSpPr>
        <p:spPr>
          <a:xfrm>
            <a:off x="6403574" y="4446528"/>
            <a:ext cx="3084195" cy="558800"/>
          </a:xfrm>
          <a:custGeom>
            <a:avLst/>
            <a:gdLst/>
            <a:ahLst/>
            <a:cxnLst/>
            <a:rect l="l" t="t" r="r" b="b"/>
            <a:pathLst>
              <a:path w="3084195" h="558800">
                <a:moveTo>
                  <a:pt x="3083699" y="558599"/>
                </a:moveTo>
                <a:lnTo>
                  <a:pt x="0" y="558599"/>
                </a:lnTo>
                <a:lnTo>
                  <a:pt x="0" y="0"/>
                </a:lnTo>
                <a:lnTo>
                  <a:pt x="3083699" y="0"/>
                </a:lnTo>
                <a:lnTo>
                  <a:pt x="3083699" y="558599"/>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33" name="object 11">
            <a:extLst>
              <a:ext uri="{FF2B5EF4-FFF2-40B4-BE49-F238E27FC236}">
                <a16:creationId xmlns:a16="http://schemas.microsoft.com/office/drawing/2014/main" id="{632DE1D1-D93F-42C2-B7BA-7338CBA3BA5E}"/>
              </a:ext>
            </a:extLst>
          </p:cNvPr>
          <p:cNvSpPr txBox="1"/>
          <p:nvPr/>
        </p:nvSpPr>
        <p:spPr>
          <a:xfrm>
            <a:off x="6403574" y="4446528"/>
            <a:ext cx="3084195" cy="558800"/>
          </a:xfrm>
          <a:prstGeom prst="rect">
            <a:avLst/>
          </a:prstGeom>
          <a:ln w="9524">
            <a:solidFill>
              <a:srgbClr val="595959"/>
            </a:solidFill>
          </a:ln>
        </p:spPr>
        <p:txBody>
          <a:bodyPr vert="horz" wrap="square" lIns="0" tIns="132080" rIns="0" bIns="0" rtlCol="0">
            <a:noAutofit/>
          </a:bodyPr>
          <a:lstStyle/>
          <a:p>
            <a:pPr marL="85090">
              <a:lnSpc>
                <a:spcPct val="100000"/>
              </a:lnSpc>
              <a:spcBef>
                <a:spcPts val="1040"/>
              </a:spcBef>
            </a:pPr>
            <a:r>
              <a:rPr sz="1800" spc="-5" dirty="0">
                <a:latin typeface="Segoe UI" panose="020B0502040204020203" pitchFamily="34" charset="0"/>
                <a:cs typeface="Segoe UI" panose="020B0502040204020203" pitchFamily="34" charset="0"/>
              </a:rPr>
              <a:t>Book</a:t>
            </a:r>
            <a:endParaRPr sz="1800">
              <a:latin typeface="Segoe UI" panose="020B0502040204020203" pitchFamily="34" charset="0"/>
              <a:cs typeface="Segoe UI" panose="020B0502040204020203" pitchFamily="34" charset="0"/>
            </a:endParaRPr>
          </a:p>
        </p:txBody>
      </p:sp>
      <p:sp>
        <p:nvSpPr>
          <p:cNvPr id="34" name="object 12">
            <a:extLst>
              <a:ext uri="{FF2B5EF4-FFF2-40B4-BE49-F238E27FC236}">
                <a16:creationId xmlns:a16="http://schemas.microsoft.com/office/drawing/2014/main" id="{F69CC245-61E5-4F5C-BBED-31BE82E2A741}"/>
              </a:ext>
            </a:extLst>
          </p:cNvPr>
          <p:cNvSpPr/>
          <p:nvPr/>
        </p:nvSpPr>
        <p:spPr>
          <a:xfrm>
            <a:off x="6403574" y="5004968"/>
            <a:ext cx="3084195" cy="897890"/>
          </a:xfrm>
          <a:custGeom>
            <a:avLst/>
            <a:gdLst/>
            <a:ahLst/>
            <a:cxnLst/>
            <a:rect l="l" t="t" r="r" b="b"/>
            <a:pathLst>
              <a:path w="3084195" h="897889">
                <a:moveTo>
                  <a:pt x="3083699" y="897299"/>
                </a:moveTo>
                <a:lnTo>
                  <a:pt x="0" y="897299"/>
                </a:lnTo>
                <a:lnTo>
                  <a:pt x="0" y="0"/>
                </a:lnTo>
                <a:lnTo>
                  <a:pt x="3083699" y="0"/>
                </a:lnTo>
                <a:lnTo>
                  <a:pt x="3083699" y="897299"/>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35" name="object 13">
            <a:extLst>
              <a:ext uri="{FF2B5EF4-FFF2-40B4-BE49-F238E27FC236}">
                <a16:creationId xmlns:a16="http://schemas.microsoft.com/office/drawing/2014/main" id="{CFC0F660-6F74-4FF6-A907-F5A0D72AD9A1}"/>
              </a:ext>
            </a:extLst>
          </p:cNvPr>
          <p:cNvSpPr txBox="1"/>
          <p:nvPr/>
        </p:nvSpPr>
        <p:spPr>
          <a:xfrm>
            <a:off x="6403574" y="5005048"/>
            <a:ext cx="3084195" cy="897255"/>
          </a:xfrm>
          <a:prstGeom prst="rect">
            <a:avLst/>
          </a:prstGeom>
          <a:ln w="9524">
            <a:solidFill>
              <a:srgbClr val="595959"/>
            </a:solidFill>
          </a:ln>
        </p:spPr>
        <p:txBody>
          <a:bodyPr vert="horz" wrap="square" lIns="0" tIns="76200" rIns="0" bIns="0" rtlCol="0">
            <a:noAutofit/>
          </a:bodyPr>
          <a:lstStyle/>
          <a:p>
            <a:pPr marL="85090">
              <a:lnSpc>
                <a:spcPct val="100000"/>
              </a:lnSpc>
              <a:spcBef>
                <a:spcPts val="600"/>
              </a:spcBef>
            </a:pPr>
            <a:r>
              <a:rPr sz="1800" spc="-5" dirty="0">
                <a:latin typeface="Segoe UI" panose="020B0502040204020203" pitchFamily="34" charset="0"/>
                <a:cs typeface="Segoe UI" panose="020B0502040204020203" pitchFamily="34" charset="0"/>
              </a:rPr>
              <a:t>author:</a:t>
            </a:r>
            <a:r>
              <a:rPr sz="1800" spc="-5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String</a:t>
            </a:r>
            <a:endParaRPr sz="1800">
              <a:latin typeface="Segoe UI" panose="020B0502040204020203" pitchFamily="34" charset="0"/>
              <a:cs typeface="Segoe UI" panose="020B0502040204020203" pitchFamily="34" charset="0"/>
            </a:endParaRPr>
          </a:p>
          <a:p>
            <a:pPr marL="85090">
              <a:lnSpc>
                <a:spcPct val="100000"/>
              </a:lnSpc>
              <a:spcBef>
                <a:spcPts val="15"/>
              </a:spcBef>
            </a:pPr>
            <a:r>
              <a:rPr sz="1800" spc="-5" dirty="0">
                <a:solidFill>
                  <a:srgbClr val="FF0000"/>
                </a:solidFill>
                <a:latin typeface="Segoe UI" panose="020B0502040204020203" pitchFamily="34" charset="0"/>
                <a:cs typeface="Segoe UI" panose="020B0502040204020203" pitchFamily="34" charset="0"/>
              </a:rPr>
              <a:t>borrowedBy:</a:t>
            </a:r>
            <a:r>
              <a:rPr sz="1800" spc="-50" dirty="0">
                <a:solidFill>
                  <a:srgbClr val="FF0000"/>
                </a:solidFill>
                <a:latin typeface="Segoe UI" panose="020B0502040204020203" pitchFamily="34" charset="0"/>
                <a:cs typeface="Segoe UI" panose="020B0502040204020203" pitchFamily="34" charset="0"/>
              </a:rPr>
              <a:t> </a:t>
            </a:r>
            <a:r>
              <a:rPr sz="1800" spc="-5" dirty="0">
                <a:solidFill>
                  <a:srgbClr val="FF0000"/>
                </a:solidFill>
                <a:latin typeface="Segoe UI" panose="020B0502040204020203" pitchFamily="34" charset="0"/>
                <a:cs typeface="Segoe UI" panose="020B0502040204020203" pitchFamily="34" charset="0"/>
              </a:rPr>
              <a:t>LibraryAccount</a:t>
            </a:r>
            <a:endParaRPr sz="1800">
              <a:latin typeface="Segoe UI" panose="020B0502040204020203" pitchFamily="34" charset="0"/>
              <a:cs typeface="Segoe UI" panose="020B0502040204020203" pitchFamily="34" charset="0"/>
            </a:endParaRPr>
          </a:p>
        </p:txBody>
      </p:sp>
      <p:grpSp>
        <p:nvGrpSpPr>
          <p:cNvPr id="36" name="object 14">
            <a:extLst>
              <a:ext uri="{FF2B5EF4-FFF2-40B4-BE49-F238E27FC236}">
                <a16:creationId xmlns:a16="http://schemas.microsoft.com/office/drawing/2014/main" id="{2A505A37-4098-4C67-B1EA-3B8E620C3BDE}"/>
              </a:ext>
            </a:extLst>
          </p:cNvPr>
          <p:cNvGrpSpPr/>
          <p:nvPr/>
        </p:nvGrpSpPr>
        <p:grpSpPr>
          <a:xfrm>
            <a:off x="5385112" y="4498465"/>
            <a:ext cx="1203960" cy="1096010"/>
            <a:chOff x="2550337" y="1632887"/>
            <a:chExt cx="1203960" cy="1096010"/>
          </a:xfrm>
        </p:grpSpPr>
        <p:sp>
          <p:nvSpPr>
            <p:cNvPr id="37" name="object 15">
              <a:extLst>
                <a:ext uri="{FF2B5EF4-FFF2-40B4-BE49-F238E27FC236}">
                  <a16:creationId xmlns:a16="http://schemas.microsoft.com/office/drawing/2014/main" id="{13BEF71B-5E3D-40B0-9920-95249DD07FA7}"/>
                </a:ext>
              </a:extLst>
            </p:cNvPr>
            <p:cNvSpPr/>
            <p:nvPr/>
          </p:nvSpPr>
          <p:spPr>
            <a:xfrm>
              <a:off x="2555209" y="1637650"/>
              <a:ext cx="1194435" cy="1086485"/>
            </a:xfrm>
            <a:custGeom>
              <a:avLst/>
              <a:gdLst/>
              <a:ahLst/>
              <a:cxnLst/>
              <a:rect l="l" t="t" r="r" b="b"/>
              <a:pathLst>
                <a:path w="1194435" h="1086485">
                  <a:moveTo>
                    <a:pt x="597040" y="1086299"/>
                  </a:moveTo>
                  <a:lnTo>
                    <a:pt x="548064" y="1084499"/>
                  </a:lnTo>
                  <a:lnTo>
                    <a:pt x="500179" y="1079191"/>
                  </a:lnTo>
                  <a:lnTo>
                    <a:pt x="453538" y="1070514"/>
                  </a:lnTo>
                  <a:lnTo>
                    <a:pt x="408294" y="1058609"/>
                  </a:lnTo>
                  <a:lnTo>
                    <a:pt x="364602" y="1043616"/>
                  </a:lnTo>
                  <a:lnTo>
                    <a:pt x="322615" y="1025674"/>
                  </a:lnTo>
                  <a:lnTo>
                    <a:pt x="282487" y="1004923"/>
                  </a:lnTo>
                  <a:lnTo>
                    <a:pt x="244371" y="981503"/>
                  </a:lnTo>
                  <a:lnTo>
                    <a:pt x="208421" y="955554"/>
                  </a:lnTo>
                  <a:lnTo>
                    <a:pt x="174791" y="927215"/>
                  </a:lnTo>
                  <a:lnTo>
                    <a:pt x="143635" y="896626"/>
                  </a:lnTo>
                  <a:lnTo>
                    <a:pt x="115105" y="863927"/>
                  </a:lnTo>
                  <a:lnTo>
                    <a:pt x="89357" y="829258"/>
                  </a:lnTo>
                  <a:lnTo>
                    <a:pt x="66543" y="792758"/>
                  </a:lnTo>
                  <a:lnTo>
                    <a:pt x="46817" y="754568"/>
                  </a:lnTo>
                  <a:lnTo>
                    <a:pt x="30333" y="714827"/>
                  </a:lnTo>
                  <a:lnTo>
                    <a:pt x="17245" y="673675"/>
                  </a:lnTo>
                  <a:lnTo>
                    <a:pt x="7706" y="631251"/>
                  </a:lnTo>
                  <a:lnTo>
                    <a:pt x="1870" y="587696"/>
                  </a:lnTo>
                  <a:lnTo>
                    <a:pt x="0" y="545614"/>
                  </a:lnTo>
                  <a:lnTo>
                    <a:pt x="0" y="540685"/>
                  </a:lnTo>
                  <a:lnTo>
                    <a:pt x="1870" y="498603"/>
                  </a:lnTo>
                  <a:lnTo>
                    <a:pt x="7706" y="455048"/>
                  </a:lnTo>
                  <a:lnTo>
                    <a:pt x="17245" y="412624"/>
                  </a:lnTo>
                  <a:lnTo>
                    <a:pt x="30333" y="371472"/>
                  </a:lnTo>
                  <a:lnTo>
                    <a:pt x="46817" y="331731"/>
                  </a:lnTo>
                  <a:lnTo>
                    <a:pt x="66543" y="293541"/>
                  </a:lnTo>
                  <a:lnTo>
                    <a:pt x="89357" y="257041"/>
                  </a:lnTo>
                  <a:lnTo>
                    <a:pt x="115105" y="222372"/>
                  </a:lnTo>
                  <a:lnTo>
                    <a:pt x="143635" y="189673"/>
                  </a:lnTo>
                  <a:lnTo>
                    <a:pt x="174791" y="159084"/>
                  </a:lnTo>
                  <a:lnTo>
                    <a:pt x="208421" y="130745"/>
                  </a:lnTo>
                  <a:lnTo>
                    <a:pt x="244371" y="104796"/>
                  </a:lnTo>
                  <a:lnTo>
                    <a:pt x="282487" y="81376"/>
                  </a:lnTo>
                  <a:lnTo>
                    <a:pt x="322615" y="60625"/>
                  </a:lnTo>
                  <a:lnTo>
                    <a:pt x="364602" y="42683"/>
                  </a:lnTo>
                  <a:lnTo>
                    <a:pt x="408294" y="27690"/>
                  </a:lnTo>
                  <a:lnTo>
                    <a:pt x="453538" y="15785"/>
                  </a:lnTo>
                  <a:lnTo>
                    <a:pt x="500179" y="7108"/>
                  </a:lnTo>
                  <a:lnTo>
                    <a:pt x="548064" y="1800"/>
                  </a:lnTo>
                  <a:lnTo>
                    <a:pt x="597040" y="0"/>
                  </a:lnTo>
                  <a:lnTo>
                    <a:pt x="646016" y="1800"/>
                  </a:lnTo>
                  <a:lnTo>
                    <a:pt x="693901" y="7108"/>
                  </a:lnTo>
                  <a:lnTo>
                    <a:pt x="740542" y="15785"/>
                  </a:lnTo>
                  <a:lnTo>
                    <a:pt x="785786" y="27690"/>
                  </a:lnTo>
                  <a:lnTo>
                    <a:pt x="829478" y="42683"/>
                  </a:lnTo>
                  <a:lnTo>
                    <a:pt x="871465" y="60625"/>
                  </a:lnTo>
                  <a:lnTo>
                    <a:pt x="911593" y="81376"/>
                  </a:lnTo>
                  <a:lnTo>
                    <a:pt x="949709" y="104796"/>
                  </a:lnTo>
                  <a:lnTo>
                    <a:pt x="985659" y="130745"/>
                  </a:lnTo>
                  <a:lnTo>
                    <a:pt x="1019289" y="159084"/>
                  </a:lnTo>
                  <a:lnTo>
                    <a:pt x="1050445" y="189673"/>
                  </a:lnTo>
                  <a:lnTo>
                    <a:pt x="1062747" y="203773"/>
                  </a:lnTo>
                  <a:lnTo>
                    <a:pt x="606564" y="203773"/>
                  </a:lnTo>
                  <a:lnTo>
                    <a:pt x="556173" y="205494"/>
                  </a:lnTo>
                  <a:lnTo>
                    <a:pt x="506091" y="212844"/>
                  </a:lnTo>
                  <a:lnTo>
                    <a:pt x="456955" y="225907"/>
                  </a:lnTo>
                  <a:lnTo>
                    <a:pt x="409404" y="244766"/>
                  </a:lnTo>
                  <a:lnTo>
                    <a:pt x="552261" y="371958"/>
                  </a:lnTo>
                  <a:lnTo>
                    <a:pt x="257267" y="371958"/>
                  </a:lnTo>
                  <a:lnTo>
                    <a:pt x="233922" y="412369"/>
                  </a:lnTo>
                  <a:lnTo>
                    <a:pt x="217243" y="454329"/>
                  </a:lnTo>
                  <a:lnTo>
                    <a:pt x="207153" y="497286"/>
                  </a:lnTo>
                  <a:lnTo>
                    <a:pt x="203573" y="540685"/>
                  </a:lnTo>
                  <a:lnTo>
                    <a:pt x="206427" y="583974"/>
                  </a:lnTo>
                  <a:lnTo>
                    <a:pt x="215636" y="626598"/>
                  </a:lnTo>
                  <a:lnTo>
                    <a:pt x="231123" y="668005"/>
                  </a:lnTo>
                  <a:lnTo>
                    <a:pt x="252810" y="707640"/>
                  </a:lnTo>
                  <a:lnTo>
                    <a:pt x="280619" y="744951"/>
                  </a:lnTo>
                  <a:lnTo>
                    <a:pt x="314473" y="779384"/>
                  </a:lnTo>
                  <a:lnTo>
                    <a:pt x="353298" y="809661"/>
                  </a:lnTo>
                  <a:lnTo>
                    <a:pt x="395648" y="834815"/>
                  </a:lnTo>
                  <a:lnTo>
                    <a:pt x="440883" y="854763"/>
                  </a:lnTo>
                  <a:lnTo>
                    <a:pt x="488366" y="869421"/>
                  </a:lnTo>
                  <a:lnTo>
                    <a:pt x="537456" y="878703"/>
                  </a:lnTo>
                  <a:lnTo>
                    <a:pt x="587516" y="882526"/>
                  </a:lnTo>
                  <a:lnTo>
                    <a:pt x="1062747" y="882526"/>
                  </a:lnTo>
                  <a:lnTo>
                    <a:pt x="1050445" y="896626"/>
                  </a:lnTo>
                  <a:lnTo>
                    <a:pt x="1019289" y="927215"/>
                  </a:lnTo>
                  <a:lnTo>
                    <a:pt x="985659" y="955554"/>
                  </a:lnTo>
                  <a:lnTo>
                    <a:pt x="949709" y="981503"/>
                  </a:lnTo>
                  <a:lnTo>
                    <a:pt x="911593" y="1004923"/>
                  </a:lnTo>
                  <a:lnTo>
                    <a:pt x="871465" y="1025674"/>
                  </a:lnTo>
                  <a:lnTo>
                    <a:pt x="829478" y="1043616"/>
                  </a:lnTo>
                  <a:lnTo>
                    <a:pt x="785786" y="1058609"/>
                  </a:lnTo>
                  <a:lnTo>
                    <a:pt x="740542" y="1070514"/>
                  </a:lnTo>
                  <a:lnTo>
                    <a:pt x="693901" y="1079191"/>
                  </a:lnTo>
                  <a:lnTo>
                    <a:pt x="646016" y="1084499"/>
                  </a:lnTo>
                  <a:lnTo>
                    <a:pt x="597040" y="1086299"/>
                  </a:lnTo>
                  <a:close/>
                </a:path>
                <a:path w="1194435" h="1086485">
                  <a:moveTo>
                    <a:pt x="1163901" y="714341"/>
                  </a:moveTo>
                  <a:lnTo>
                    <a:pt x="936813" y="714341"/>
                  </a:lnTo>
                  <a:lnTo>
                    <a:pt x="960158" y="673930"/>
                  </a:lnTo>
                  <a:lnTo>
                    <a:pt x="976837" y="631970"/>
                  </a:lnTo>
                  <a:lnTo>
                    <a:pt x="986927" y="589013"/>
                  </a:lnTo>
                  <a:lnTo>
                    <a:pt x="990507" y="545614"/>
                  </a:lnTo>
                  <a:lnTo>
                    <a:pt x="987653" y="502325"/>
                  </a:lnTo>
                  <a:lnTo>
                    <a:pt x="978444" y="459701"/>
                  </a:lnTo>
                  <a:lnTo>
                    <a:pt x="962957" y="418294"/>
                  </a:lnTo>
                  <a:lnTo>
                    <a:pt x="941270" y="378659"/>
                  </a:lnTo>
                  <a:lnTo>
                    <a:pt x="913461" y="341348"/>
                  </a:lnTo>
                  <a:lnTo>
                    <a:pt x="879607" y="306915"/>
                  </a:lnTo>
                  <a:lnTo>
                    <a:pt x="840782" y="276638"/>
                  </a:lnTo>
                  <a:lnTo>
                    <a:pt x="798432" y="251484"/>
                  </a:lnTo>
                  <a:lnTo>
                    <a:pt x="753197" y="231536"/>
                  </a:lnTo>
                  <a:lnTo>
                    <a:pt x="705714" y="216878"/>
                  </a:lnTo>
                  <a:lnTo>
                    <a:pt x="656624" y="207596"/>
                  </a:lnTo>
                  <a:lnTo>
                    <a:pt x="606564" y="203773"/>
                  </a:lnTo>
                  <a:lnTo>
                    <a:pt x="1062747" y="203773"/>
                  </a:lnTo>
                  <a:lnTo>
                    <a:pt x="1104723" y="257041"/>
                  </a:lnTo>
                  <a:lnTo>
                    <a:pt x="1127537" y="293541"/>
                  </a:lnTo>
                  <a:lnTo>
                    <a:pt x="1147263" y="331731"/>
                  </a:lnTo>
                  <a:lnTo>
                    <a:pt x="1163747" y="371472"/>
                  </a:lnTo>
                  <a:lnTo>
                    <a:pt x="1176835" y="412624"/>
                  </a:lnTo>
                  <a:lnTo>
                    <a:pt x="1186374" y="455048"/>
                  </a:lnTo>
                  <a:lnTo>
                    <a:pt x="1192210" y="498603"/>
                  </a:lnTo>
                  <a:lnTo>
                    <a:pt x="1194080" y="540685"/>
                  </a:lnTo>
                  <a:lnTo>
                    <a:pt x="1194080" y="545614"/>
                  </a:lnTo>
                  <a:lnTo>
                    <a:pt x="1192210" y="587696"/>
                  </a:lnTo>
                  <a:lnTo>
                    <a:pt x="1186374" y="631251"/>
                  </a:lnTo>
                  <a:lnTo>
                    <a:pt x="1176835" y="673675"/>
                  </a:lnTo>
                  <a:lnTo>
                    <a:pt x="1163901" y="714341"/>
                  </a:lnTo>
                  <a:close/>
                </a:path>
                <a:path w="1194435" h="1086485">
                  <a:moveTo>
                    <a:pt x="1062747" y="882526"/>
                  </a:moveTo>
                  <a:lnTo>
                    <a:pt x="587516" y="882526"/>
                  </a:lnTo>
                  <a:lnTo>
                    <a:pt x="637907" y="880805"/>
                  </a:lnTo>
                  <a:lnTo>
                    <a:pt x="687990" y="873455"/>
                  </a:lnTo>
                  <a:lnTo>
                    <a:pt x="737125" y="860392"/>
                  </a:lnTo>
                  <a:lnTo>
                    <a:pt x="784676" y="841532"/>
                  </a:lnTo>
                  <a:lnTo>
                    <a:pt x="257267" y="371958"/>
                  </a:lnTo>
                  <a:lnTo>
                    <a:pt x="552261" y="371958"/>
                  </a:lnTo>
                  <a:lnTo>
                    <a:pt x="936813" y="714341"/>
                  </a:lnTo>
                  <a:lnTo>
                    <a:pt x="1163901" y="714341"/>
                  </a:lnTo>
                  <a:lnTo>
                    <a:pt x="1163747" y="714827"/>
                  </a:lnTo>
                  <a:lnTo>
                    <a:pt x="1147263" y="754568"/>
                  </a:lnTo>
                  <a:lnTo>
                    <a:pt x="1127537" y="792758"/>
                  </a:lnTo>
                  <a:lnTo>
                    <a:pt x="1104723" y="829258"/>
                  </a:lnTo>
                  <a:lnTo>
                    <a:pt x="1078975" y="863927"/>
                  </a:lnTo>
                  <a:lnTo>
                    <a:pt x="1062747" y="882526"/>
                  </a:lnTo>
                  <a:close/>
                </a:path>
              </a:pathLst>
            </a:custGeom>
            <a:solidFill>
              <a:srgbClr val="953734"/>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38" name="object 16">
              <a:extLst>
                <a:ext uri="{FF2B5EF4-FFF2-40B4-BE49-F238E27FC236}">
                  <a16:creationId xmlns:a16="http://schemas.microsoft.com/office/drawing/2014/main" id="{DD197EDC-95FA-4692-AF6B-AC858FCD942F}"/>
                </a:ext>
              </a:extLst>
            </p:cNvPr>
            <p:cNvSpPr/>
            <p:nvPr/>
          </p:nvSpPr>
          <p:spPr>
            <a:xfrm>
              <a:off x="2555100" y="1637650"/>
              <a:ext cx="1194435" cy="1086485"/>
            </a:xfrm>
            <a:custGeom>
              <a:avLst/>
              <a:gdLst/>
              <a:ahLst/>
              <a:cxnLst/>
              <a:rect l="l" t="t" r="r" b="b"/>
              <a:pathLst>
                <a:path w="1194435" h="1086485">
                  <a:moveTo>
                    <a:pt x="0" y="543149"/>
                  </a:moveTo>
                  <a:lnTo>
                    <a:pt x="1979" y="498603"/>
                  </a:lnTo>
                  <a:lnTo>
                    <a:pt x="7815" y="455048"/>
                  </a:lnTo>
                  <a:lnTo>
                    <a:pt x="17354" y="412624"/>
                  </a:lnTo>
                  <a:lnTo>
                    <a:pt x="30443" y="371472"/>
                  </a:lnTo>
                  <a:lnTo>
                    <a:pt x="46927" y="331731"/>
                  </a:lnTo>
                  <a:lnTo>
                    <a:pt x="66652" y="293541"/>
                  </a:lnTo>
                  <a:lnTo>
                    <a:pt x="89466" y="257041"/>
                  </a:lnTo>
                  <a:lnTo>
                    <a:pt x="115215" y="222372"/>
                  </a:lnTo>
                  <a:lnTo>
                    <a:pt x="143744" y="189673"/>
                  </a:lnTo>
                  <a:lnTo>
                    <a:pt x="174901" y="159084"/>
                  </a:lnTo>
                  <a:lnTo>
                    <a:pt x="208531" y="130745"/>
                  </a:lnTo>
                  <a:lnTo>
                    <a:pt x="244480" y="104796"/>
                  </a:lnTo>
                  <a:lnTo>
                    <a:pt x="282596" y="81376"/>
                  </a:lnTo>
                  <a:lnTo>
                    <a:pt x="322725" y="60625"/>
                  </a:lnTo>
                  <a:lnTo>
                    <a:pt x="364712" y="42683"/>
                  </a:lnTo>
                  <a:lnTo>
                    <a:pt x="408404" y="27690"/>
                  </a:lnTo>
                  <a:lnTo>
                    <a:pt x="453647" y="15785"/>
                  </a:lnTo>
                  <a:lnTo>
                    <a:pt x="500289" y="7108"/>
                  </a:lnTo>
                  <a:lnTo>
                    <a:pt x="548174" y="1800"/>
                  </a:lnTo>
                  <a:lnTo>
                    <a:pt x="597149" y="0"/>
                  </a:lnTo>
                  <a:lnTo>
                    <a:pt x="646125" y="1800"/>
                  </a:lnTo>
                  <a:lnTo>
                    <a:pt x="694010" y="7108"/>
                  </a:lnTo>
                  <a:lnTo>
                    <a:pt x="740652" y="15785"/>
                  </a:lnTo>
                  <a:lnTo>
                    <a:pt x="785895" y="27690"/>
                  </a:lnTo>
                  <a:lnTo>
                    <a:pt x="829587" y="42683"/>
                  </a:lnTo>
                  <a:lnTo>
                    <a:pt x="871574" y="60625"/>
                  </a:lnTo>
                  <a:lnTo>
                    <a:pt x="911703" y="81376"/>
                  </a:lnTo>
                  <a:lnTo>
                    <a:pt x="949819" y="104796"/>
                  </a:lnTo>
                  <a:lnTo>
                    <a:pt x="985768" y="130745"/>
                  </a:lnTo>
                  <a:lnTo>
                    <a:pt x="1019398" y="159084"/>
                  </a:lnTo>
                  <a:lnTo>
                    <a:pt x="1050555" y="189673"/>
                  </a:lnTo>
                  <a:lnTo>
                    <a:pt x="1079084" y="222372"/>
                  </a:lnTo>
                  <a:lnTo>
                    <a:pt x="1104833" y="257041"/>
                  </a:lnTo>
                  <a:lnTo>
                    <a:pt x="1127647" y="293541"/>
                  </a:lnTo>
                  <a:lnTo>
                    <a:pt x="1147373" y="331731"/>
                  </a:lnTo>
                  <a:lnTo>
                    <a:pt x="1163856" y="371472"/>
                  </a:lnTo>
                  <a:lnTo>
                    <a:pt x="1176945" y="412624"/>
                  </a:lnTo>
                  <a:lnTo>
                    <a:pt x="1186484" y="455048"/>
                  </a:lnTo>
                  <a:lnTo>
                    <a:pt x="1192320" y="498603"/>
                  </a:lnTo>
                  <a:lnTo>
                    <a:pt x="1194299" y="543149"/>
                  </a:lnTo>
                  <a:lnTo>
                    <a:pt x="1192320" y="587696"/>
                  </a:lnTo>
                  <a:lnTo>
                    <a:pt x="1186484" y="631251"/>
                  </a:lnTo>
                  <a:lnTo>
                    <a:pt x="1176945" y="673675"/>
                  </a:lnTo>
                  <a:lnTo>
                    <a:pt x="1163856" y="714827"/>
                  </a:lnTo>
                  <a:lnTo>
                    <a:pt x="1147373" y="754568"/>
                  </a:lnTo>
                  <a:lnTo>
                    <a:pt x="1127647" y="792758"/>
                  </a:lnTo>
                  <a:lnTo>
                    <a:pt x="1104833" y="829258"/>
                  </a:lnTo>
                  <a:lnTo>
                    <a:pt x="1079084" y="863927"/>
                  </a:lnTo>
                  <a:lnTo>
                    <a:pt x="1050555" y="896626"/>
                  </a:lnTo>
                  <a:lnTo>
                    <a:pt x="1019398" y="927215"/>
                  </a:lnTo>
                  <a:lnTo>
                    <a:pt x="985768" y="955554"/>
                  </a:lnTo>
                  <a:lnTo>
                    <a:pt x="949819" y="981503"/>
                  </a:lnTo>
                  <a:lnTo>
                    <a:pt x="911703" y="1004923"/>
                  </a:lnTo>
                  <a:lnTo>
                    <a:pt x="871574" y="1025674"/>
                  </a:lnTo>
                  <a:lnTo>
                    <a:pt x="829587" y="1043616"/>
                  </a:lnTo>
                  <a:lnTo>
                    <a:pt x="785895" y="1058609"/>
                  </a:lnTo>
                  <a:lnTo>
                    <a:pt x="740652" y="1070514"/>
                  </a:lnTo>
                  <a:lnTo>
                    <a:pt x="694010" y="1079191"/>
                  </a:lnTo>
                  <a:lnTo>
                    <a:pt x="646125" y="1084499"/>
                  </a:lnTo>
                  <a:lnTo>
                    <a:pt x="597149" y="1086299"/>
                  </a:lnTo>
                  <a:lnTo>
                    <a:pt x="548174" y="1084499"/>
                  </a:lnTo>
                  <a:lnTo>
                    <a:pt x="500289" y="1079191"/>
                  </a:lnTo>
                  <a:lnTo>
                    <a:pt x="453647" y="1070514"/>
                  </a:lnTo>
                  <a:lnTo>
                    <a:pt x="408404" y="1058609"/>
                  </a:lnTo>
                  <a:lnTo>
                    <a:pt x="364712" y="1043616"/>
                  </a:lnTo>
                  <a:lnTo>
                    <a:pt x="322725" y="1025674"/>
                  </a:lnTo>
                  <a:lnTo>
                    <a:pt x="282596" y="1004923"/>
                  </a:lnTo>
                  <a:lnTo>
                    <a:pt x="244480" y="981503"/>
                  </a:lnTo>
                  <a:lnTo>
                    <a:pt x="208531" y="955554"/>
                  </a:lnTo>
                  <a:lnTo>
                    <a:pt x="174901" y="927215"/>
                  </a:lnTo>
                  <a:lnTo>
                    <a:pt x="143744" y="896626"/>
                  </a:lnTo>
                  <a:lnTo>
                    <a:pt x="115215" y="863927"/>
                  </a:lnTo>
                  <a:lnTo>
                    <a:pt x="89466" y="829258"/>
                  </a:lnTo>
                  <a:lnTo>
                    <a:pt x="66652" y="792758"/>
                  </a:lnTo>
                  <a:lnTo>
                    <a:pt x="46927" y="754568"/>
                  </a:lnTo>
                  <a:lnTo>
                    <a:pt x="30443" y="714827"/>
                  </a:lnTo>
                  <a:lnTo>
                    <a:pt x="17354" y="673675"/>
                  </a:lnTo>
                  <a:lnTo>
                    <a:pt x="7815" y="631251"/>
                  </a:lnTo>
                  <a:lnTo>
                    <a:pt x="1979" y="587696"/>
                  </a:lnTo>
                  <a:lnTo>
                    <a:pt x="0" y="543149"/>
                  </a:lnTo>
                  <a:close/>
                </a:path>
              </a:pathLst>
            </a:custGeom>
            <a:ln w="9524">
              <a:solidFill>
                <a:srgbClr val="595959"/>
              </a:solidFill>
            </a:ln>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grpSp>
      <p:grpSp>
        <p:nvGrpSpPr>
          <p:cNvPr id="39" name="object 17">
            <a:extLst>
              <a:ext uri="{FF2B5EF4-FFF2-40B4-BE49-F238E27FC236}">
                <a16:creationId xmlns:a16="http://schemas.microsoft.com/office/drawing/2014/main" id="{B2DAA9DA-B89A-4B92-AE0F-5D97DD8B21C3}"/>
              </a:ext>
            </a:extLst>
          </p:cNvPr>
          <p:cNvGrpSpPr/>
          <p:nvPr/>
        </p:nvGrpSpPr>
        <p:grpSpPr>
          <a:xfrm>
            <a:off x="5588795" y="4702238"/>
            <a:ext cx="3903345" cy="1731010"/>
            <a:chOff x="2754020" y="1836660"/>
            <a:chExt cx="3903345" cy="1731010"/>
          </a:xfrm>
        </p:grpSpPr>
        <p:sp>
          <p:nvSpPr>
            <p:cNvPr id="40" name="object 18">
              <a:extLst>
                <a:ext uri="{FF2B5EF4-FFF2-40B4-BE49-F238E27FC236}">
                  <a16:creationId xmlns:a16="http://schemas.microsoft.com/office/drawing/2014/main" id="{58C75BE2-84A4-4205-AEA7-6933BB3C0C7F}"/>
                </a:ext>
              </a:extLst>
            </p:cNvPr>
            <p:cNvSpPr/>
            <p:nvPr/>
          </p:nvSpPr>
          <p:spPr>
            <a:xfrm>
              <a:off x="3568800" y="3036650"/>
              <a:ext cx="3084195" cy="526415"/>
            </a:xfrm>
            <a:custGeom>
              <a:avLst/>
              <a:gdLst/>
              <a:ahLst/>
              <a:cxnLst/>
              <a:rect l="l" t="t" r="r" b="b"/>
              <a:pathLst>
                <a:path w="3084195" h="526414">
                  <a:moveTo>
                    <a:pt x="3083699" y="525900"/>
                  </a:moveTo>
                  <a:lnTo>
                    <a:pt x="0" y="525900"/>
                  </a:lnTo>
                  <a:lnTo>
                    <a:pt x="0" y="0"/>
                  </a:lnTo>
                  <a:lnTo>
                    <a:pt x="3083699" y="0"/>
                  </a:lnTo>
                  <a:lnTo>
                    <a:pt x="3083699" y="525900"/>
                  </a:lnTo>
                  <a:close/>
                </a:path>
              </a:pathLst>
            </a:custGeom>
            <a:solidFill>
              <a:srgbClr val="EEEEEE"/>
            </a:solidFill>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sp>
          <p:nvSpPr>
            <p:cNvPr id="41" name="object 19">
              <a:extLst>
                <a:ext uri="{FF2B5EF4-FFF2-40B4-BE49-F238E27FC236}">
                  <a16:creationId xmlns:a16="http://schemas.microsoft.com/office/drawing/2014/main" id="{55EFB7BB-3442-4F66-BFBD-D76D1E587D1D}"/>
                </a:ext>
              </a:extLst>
            </p:cNvPr>
            <p:cNvSpPr/>
            <p:nvPr/>
          </p:nvSpPr>
          <p:spPr>
            <a:xfrm>
              <a:off x="2758783" y="1841423"/>
              <a:ext cx="3893820" cy="1721485"/>
            </a:xfrm>
            <a:custGeom>
              <a:avLst/>
              <a:gdLst/>
              <a:ahLst/>
              <a:cxnLst/>
              <a:rect l="l" t="t" r="r" b="b"/>
              <a:pathLst>
                <a:path w="3893820" h="1721485">
                  <a:moveTo>
                    <a:pt x="810016" y="1195227"/>
                  </a:moveTo>
                  <a:lnTo>
                    <a:pt x="3893716" y="1195227"/>
                  </a:lnTo>
                  <a:lnTo>
                    <a:pt x="3893716" y="1721127"/>
                  </a:lnTo>
                  <a:lnTo>
                    <a:pt x="810016" y="1721127"/>
                  </a:lnTo>
                  <a:lnTo>
                    <a:pt x="810016" y="1195227"/>
                  </a:lnTo>
                  <a:close/>
                </a:path>
                <a:path w="3893820" h="1721485">
                  <a:moveTo>
                    <a:pt x="733239" y="510568"/>
                  </a:moveTo>
                  <a:lnTo>
                    <a:pt x="756585" y="470157"/>
                  </a:lnTo>
                  <a:lnTo>
                    <a:pt x="773263" y="428196"/>
                  </a:lnTo>
                  <a:lnTo>
                    <a:pt x="783354" y="385240"/>
                  </a:lnTo>
                  <a:lnTo>
                    <a:pt x="786933" y="341840"/>
                  </a:lnTo>
                  <a:lnTo>
                    <a:pt x="784080" y="298552"/>
                  </a:lnTo>
                  <a:lnTo>
                    <a:pt x="774870" y="255928"/>
                  </a:lnTo>
                  <a:lnTo>
                    <a:pt x="759384" y="214521"/>
                  </a:lnTo>
                  <a:lnTo>
                    <a:pt x="737697" y="174885"/>
                  </a:lnTo>
                  <a:lnTo>
                    <a:pt x="709887" y="137574"/>
                  </a:lnTo>
                  <a:lnTo>
                    <a:pt x="676034" y="103142"/>
                  </a:lnTo>
                  <a:lnTo>
                    <a:pt x="637208" y="72865"/>
                  </a:lnTo>
                  <a:lnTo>
                    <a:pt x="594858" y="47710"/>
                  </a:lnTo>
                  <a:lnTo>
                    <a:pt x="549623" y="27762"/>
                  </a:lnTo>
                  <a:lnTo>
                    <a:pt x="502141" y="13105"/>
                  </a:lnTo>
                  <a:lnTo>
                    <a:pt x="453050" y="3822"/>
                  </a:lnTo>
                  <a:lnTo>
                    <a:pt x="402990" y="0"/>
                  </a:lnTo>
                  <a:lnTo>
                    <a:pt x="352600" y="1721"/>
                  </a:lnTo>
                  <a:lnTo>
                    <a:pt x="302517" y="9071"/>
                  </a:lnTo>
                  <a:lnTo>
                    <a:pt x="253381" y="22133"/>
                  </a:lnTo>
                  <a:lnTo>
                    <a:pt x="205831" y="40993"/>
                  </a:lnTo>
                  <a:lnTo>
                    <a:pt x="733239" y="510568"/>
                  </a:lnTo>
                  <a:close/>
                </a:path>
                <a:path w="3893820" h="1721485">
                  <a:moveTo>
                    <a:pt x="53693" y="168184"/>
                  </a:moveTo>
                  <a:lnTo>
                    <a:pt x="30348" y="208595"/>
                  </a:lnTo>
                  <a:lnTo>
                    <a:pt x="13669" y="250556"/>
                  </a:lnTo>
                  <a:lnTo>
                    <a:pt x="3579" y="293512"/>
                  </a:lnTo>
                  <a:lnTo>
                    <a:pt x="0" y="336912"/>
                  </a:lnTo>
                  <a:lnTo>
                    <a:pt x="2853" y="380200"/>
                  </a:lnTo>
                  <a:lnTo>
                    <a:pt x="12062" y="422825"/>
                  </a:lnTo>
                  <a:lnTo>
                    <a:pt x="27549" y="464231"/>
                  </a:lnTo>
                  <a:lnTo>
                    <a:pt x="49236" y="503867"/>
                  </a:lnTo>
                  <a:lnTo>
                    <a:pt x="77045" y="541178"/>
                  </a:lnTo>
                  <a:lnTo>
                    <a:pt x="110899" y="575611"/>
                  </a:lnTo>
                  <a:lnTo>
                    <a:pt x="149725" y="605887"/>
                  </a:lnTo>
                  <a:lnTo>
                    <a:pt x="192074" y="631042"/>
                  </a:lnTo>
                  <a:lnTo>
                    <a:pt x="237310" y="650990"/>
                  </a:lnTo>
                  <a:lnTo>
                    <a:pt x="284792" y="665648"/>
                  </a:lnTo>
                  <a:lnTo>
                    <a:pt x="333883" y="674930"/>
                  </a:lnTo>
                  <a:lnTo>
                    <a:pt x="383943" y="678753"/>
                  </a:lnTo>
                  <a:lnTo>
                    <a:pt x="434333" y="677031"/>
                  </a:lnTo>
                  <a:lnTo>
                    <a:pt x="484416" y="669682"/>
                  </a:lnTo>
                  <a:lnTo>
                    <a:pt x="533552" y="656619"/>
                  </a:lnTo>
                  <a:lnTo>
                    <a:pt x="581102" y="637759"/>
                  </a:lnTo>
                  <a:lnTo>
                    <a:pt x="53693" y="168184"/>
                  </a:lnTo>
                  <a:close/>
                </a:path>
              </a:pathLst>
            </a:custGeom>
            <a:ln w="9524">
              <a:solidFill>
                <a:srgbClr val="595959"/>
              </a:solidFill>
            </a:ln>
          </p:spPr>
          <p:txBody>
            <a:bodyPr wrap="square" lIns="0" tIns="0" rIns="0" bIns="0" rtlCol="0">
              <a:noAutofit/>
            </a:bodyPr>
            <a:lstStyle/>
            <a:p>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2442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27</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6181" y="444279"/>
            <a:ext cx="584430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Класс диаграмм</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7" name="Rectangle 3">
            <a:extLst>
              <a:ext uri="{FF2B5EF4-FFF2-40B4-BE49-F238E27FC236}">
                <a16:creationId xmlns:a16="http://schemas.microsoft.com/office/drawing/2014/main" id="{F48CBADD-BB22-4307-AC85-8DFCDC992616}"/>
              </a:ext>
            </a:extLst>
          </p:cNvPr>
          <p:cNvSpPr txBox="1">
            <a:spLocks noChangeArrowheads="1"/>
          </p:cNvSpPr>
          <p:nvPr/>
        </p:nvSpPr>
        <p:spPr>
          <a:xfrm>
            <a:off x="669916" y="1160497"/>
            <a:ext cx="10850568" cy="1179810"/>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Класс</a:t>
            </a:r>
            <a:r>
              <a:rPr lang="ru-RU" altLang="en-US" dirty="0">
                <a:latin typeface="Segoe UI" panose="020B0502040204020203" pitchFamily="34" charset="0"/>
                <a:cs typeface="Segoe UI" panose="020B0502040204020203" pitchFamily="34" charset="0"/>
              </a:rPr>
              <a:t> болон объектыг хоёуланг нь загварчилж чадна</a:t>
            </a:r>
          </a:p>
          <a:p>
            <a:r>
              <a:rPr lang="ru-RU" altLang="en-US" dirty="0">
                <a:latin typeface="Segoe UI" panose="020B0502040204020203" pitchFamily="34" charset="0"/>
                <a:cs typeface="Segoe UI" panose="020B0502040204020203" pitchFamily="34" charset="0"/>
              </a:rPr>
              <a:t>Нэр томьёог ихэвчлэн сольж хэрэглэдэг</a:t>
            </a:r>
          </a:p>
          <a:p>
            <a:r>
              <a:rPr lang="ru-RU" altLang="en-US" dirty="0">
                <a:latin typeface="Segoe UI" panose="020B0502040204020203" pitchFamily="34" charset="0"/>
                <a:cs typeface="Segoe UI" panose="020B0502040204020203" pitchFamily="34" charset="0"/>
              </a:rPr>
              <a:t>Хэрэв тодорхой объектыг загварчлах бол "</a:t>
            </a:r>
            <a:r>
              <a:rPr lang="en-US" altLang="en-US" dirty="0" err="1">
                <a:latin typeface="Segoe UI" panose="020B0502040204020203" pitchFamily="34" charset="0"/>
                <a:cs typeface="Segoe UI" panose="020B0502040204020203" pitchFamily="34" charset="0"/>
              </a:rPr>
              <a:t>objectId</a:t>
            </a:r>
            <a:r>
              <a:rPr lang="en-US" altLang="en-US" dirty="0">
                <a:latin typeface="Segoe UI" panose="020B0502040204020203" pitchFamily="34" charset="0"/>
                <a:cs typeface="Segoe UI" panose="020B0502040204020203" pitchFamily="34" charset="0"/>
              </a:rPr>
              <a:t>: Class" </a:t>
            </a:r>
            <a:r>
              <a:rPr lang="ru-RU" altLang="en-US" dirty="0">
                <a:latin typeface="Segoe UI" panose="020B0502040204020203" pitchFamily="34" charset="0"/>
                <a:cs typeface="Segoe UI" panose="020B0502040204020203" pitchFamily="34" charset="0"/>
              </a:rPr>
              <a:t>тэмдэглэгээг ашигла</a:t>
            </a:r>
            <a:r>
              <a:rPr lang="mn-MN" altLang="en-US" dirty="0">
                <a:latin typeface="Segoe UI" panose="020B0502040204020203" pitchFamily="34" charset="0"/>
                <a:cs typeface="Segoe UI" panose="020B0502040204020203" pitchFamily="34" charset="0"/>
              </a:rPr>
              <a:t>даг</a:t>
            </a:r>
          </a:p>
        </p:txBody>
      </p:sp>
      <p:graphicFrame>
        <p:nvGraphicFramePr>
          <p:cNvPr id="8" name="object 4">
            <a:extLst>
              <a:ext uri="{FF2B5EF4-FFF2-40B4-BE49-F238E27FC236}">
                <a16:creationId xmlns:a16="http://schemas.microsoft.com/office/drawing/2014/main" id="{377C7BB0-FDE4-4D24-AE89-7C679C744E97}"/>
              </a:ext>
            </a:extLst>
          </p:cNvPr>
          <p:cNvGraphicFramePr>
            <a:graphicFrameLocks noGrp="1"/>
          </p:cNvGraphicFramePr>
          <p:nvPr>
            <p:extLst>
              <p:ext uri="{D42A27DB-BD31-4B8C-83A1-F6EECF244321}">
                <p14:modId xmlns:p14="http://schemas.microsoft.com/office/powerpoint/2010/main" val="794865300"/>
              </p:ext>
            </p:extLst>
          </p:nvPr>
        </p:nvGraphicFramePr>
        <p:xfrm>
          <a:off x="2450956" y="3233609"/>
          <a:ext cx="1822450" cy="1981622"/>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tblGrid>
              <a:tr h="558524">
                <a:tc>
                  <a:txBody>
                    <a:bodyPr/>
                    <a:lstStyle/>
                    <a:p>
                      <a:pPr marL="212090">
                        <a:lnSpc>
                          <a:spcPct val="100000"/>
                        </a:lnSpc>
                        <a:spcBef>
                          <a:spcPts val="1040"/>
                        </a:spcBef>
                      </a:pPr>
                      <a:r>
                        <a:rPr sz="1800" spc="-5" dirty="0">
                          <a:latin typeface="Segoe UI" panose="020B0502040204020203" pitchFamily="34" charset="0"/>
                          <a:cs typeface="Segoe UI" panose="020B0502040204020203" pitchFamily="34" charset="0"/>
                        </a:rPr>
                        <a:t>a:</a:t>
                      </a:r>
                      <a:r>
                        <a:rPr sz="1800" spc="-5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LibAccount</a:t>
                      </a:r>
                      <a:endParaRPr sz="180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897211">
                <a:tc>
                  <a:txBody>
                    <a:bodyPr/>
                    <a:lstStyle/>
                    <a:p>
                      <a:pPr marL="85725" marR="484505">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dirty="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1"/>
                  </a:ext>
                </a:extLst>
              </a:tr>
              <a:tr h="525887">
                <a:tc>
                  <a:txBody>
                    <a:bodyPr/>
                    <a:lstStyle/>
                    <a:p>
                      <a:pPr marL="85725">
                        <a:lnSpc>
                          <a:spcPct val="100000"/>
                        </a:lnSpc>
                        <a:spcBef>
                          <a:spcPts val="600"/>
                        </a:spcBef>
                      </a:pPr>
                      <a:r>
                        <a:rPr sz="1800" spc="-5" dirty="0">
                          <a:latin typeface="Segoe UI" panose="020B0502040204020203" pitchFamily="34" charset="0"/>
                          <a:cs typeface="Segoe UI" panose="020B0502040204020203" pitchFamily="34" charset="0"/>
                        </a:rPr>
                        <a:t>borrow(Book)</a:t>
                      </a:r>
                      <a:endParaRPr sz="1800" dirty="0">
                        <a:latin typeface="Segoe UI" panose="020B0502040204020203" pitchFamily="34" charset="0"/>
                        <a:cs typeface="Segoe UI" panose="020B0502040204020203" pitchFamily="34" charset="0"/>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graphicFrame>
        <p:nvGraphicFramePr>
          <p:cNvPr id="9" name="object 5">
            <a:extLst>
              <a:ext uri="{FF2B5EF4-FFF2-40B4-BE49-F238E27FC236}">
                <a16:creationId xmlns:a16="http://schemas.microsoft.com/office/drawing/2014/main" id="{68B21E7A-6143-4777-8CB2-06742A7637DF}"/>
              </a:ext>
            </a:extLst>
          </p:cNvPr>
          <p:cNvGraphicFramePr>
            <a:graphicFrameLocks noGrp="1"/>
          </p:cNvGraphicFramePr>
          <p:nvPr>
            <p:extLst>
              <p:ext uri="{D42A27DB-BD31-4B8C-83A1-F6EECF244321}">
                <p14:modId xmlns:p14="http://schemas.microsoft.com/office/powerpoint/2010/main" val="1974700923"/>
              </p:ext>
            </p:extLst>
          </p:nvPr>
        </p:nvGraphicFramePr>
        <p:xfrm>
          <a:off x="5312531" y="3249884"/>
          <a:ext cx="1822450" cy="1981622"/>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tblGrid>
              <a:tr h="558524">
                <a:tc>
                  <a:txBody>
                    <a:bodyPr/>
                    <a:lstStyle/>
                    <a:p>
                      <a:pPr marR="272415" algn="ctr">
                        <a:lnSpc>
                          <a:spcPct val="100000"/>
                        </a:lnSpc>
                        <a:spcBef>
                          <a:spcPts val="1040"/>
                        </a:spcBef>
                      </a:pPr>
                      <a:r>
                        <a:rPr sz="1800" spc="-5" dirty="0">
                          <a:latin typeface="Segoe UI" panose="020B0502040204020203" pitchFamily="34" charset="0"/>
                          <a:cs typeface="Segoe UI" panose="020B0502040204020203" pitchFamily="34" charset="0"/>
                        </a:rPr>
                        <a:t>account:</a:t>
                      </a:r>
                      <a:endParaRPr sz="180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897211">
                <a:tc>
                  <a:txBody>
                    <a:bodyPr/>
                    <a:lstStyle/>
                    <a:p>
                      <a:pPr marL="85725" marR="484505">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dirty="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1"/>
                  </a:ext>
                </a:extLst>
              </a:tr>
              <a:tr h="525887">
                <a:tc>
                  <a:txBody>
                    <a:bodyPr/>
                    <a:lstStyle/>
                    <a:p>
                      <a:pPr marR="271780" algn="ctr">
                        <a:lnSpc>
                          <a:spcPct val="100000"/>
                        </a:lnSpc>
                        <a:spcBef>
                          <a:spcPts val="600"/>
                        </a:spcBef>
                      </a:pPr>
                      <a:r>
                        <a:rPr sz="1800" spc="-5" dirty="0">
                          <a:latin typeface="Segoe UI" panose="020B0502040204020203" pitchFamily="34" charset="0"/>
                          <a:cs typeface="Segoe UI" panose="020B0502040204020203" pitchFamily="34" charset="0"/>
                        </a:rPr>
                        <a:t>borrow(Book)</a:t>
                      </a:r>
                      <a:endParaRPr sz="1800" dirty="0">
                        <a:latin typeface="Segoe UI" panose="020B0502040204020203" pitchFamily="34" charset="0"/>
                        <a:cs typeface="Segoe UI" panose="020B0502040204020203" pitchFamily="34" charset="0"/>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graphicFrame>
        <p:nvGraphicFramePr>
          <p:cNvPr id="12" name="object 6">
            <a:extLst>
              <a:ext uri="{FF2B5EF4-FFF2-40B4-BE49-F238E27FC236}">
                <a16:creationId xmlns:a16="http://schemas.microsoft.com/office/drawing/2014/main" id="{202166D1-48B8-4A70-AEA3-1D1A4A173DCF}"/>
              </a:ext>
            </a:extLst>
          </p:cNvPr>
          <p:cNvGraphicFramePr>
            <a:graphicFrameLocks noGrp="1"/>
          </p:cNvGraphicFramePr>
          <p:nvPr>
            <p:extLst>
              <p:ext uri="{D42A27DB-BD31-4B8C-83A1-F6EECF244321}">
                <p14:modId xmlns:p14="http://schemas.microsoft.com/office/powerpoint/2010/main" val="3940743241"/>
              </p:ext>
            </p:extLst>
          </p:nvPr>
        </p:nvGraphicFramePr>
        <p:xfrm>
          <a:off x="8077856" y="3266159"/>
          <a:ext cx="1822450" cy="1981622"/>
        </p:xfrm>
        <a:graphic>
          <a:graphicData uri="http://schemas.openxmlformats.org/drawingml/2006/table">
            <a:tbl>
              <a:tblPr firstRow="1" bandRow="1">
                <a:tableStyleId>{2D5ABB26-0587-4C30-8999-92F81FD0307C}</a:tableStyleId>
              </a:tblPr>
              <a:tblGrid>
                <a:gridCol w="1822450">
                  <a:extLst>
                    <a:ext uri="{9D8B030D-6E8A-4147-A177-3AD203B41FA5}">
                      <a16:colId xmlns:a16="http://schemas.microsoft.com/office/drawing/2014/main" val="20000"/>
                    </a:ext>
                  </a:extLst>
                </a:gridCol>
              </a:tblGrid>
              <a:tr h="558524">
                <a:tc>
                  <a:txBody>
                    <a:bodyPr/>
                    <a:lstStyle/>
                    <a:p>
                      <a:pPr marR="344805" algn="r">
                        <a:lnSpc>
                          <a:spcPct val="100000"/>
                        </a:lnSpc>
                        <a:spcBef>
                          <a:spcPts val="1040"/>
                        </a:spcBef>
                      </a:pPr>
                      <a:r>
                        <a:rPr sz="1800" dirty="0">
                          <a:latin typeface="Segoe UI" panose="020B0502040204020203" pitchFamily="34" charset="0"/>
                          <a:cs typeface="Segoe UI" panose="020B0502040204020203" pitchFamily="34" charset="0"/>
                        </a:rPr>
                        <a:t>:</a:t>
                      </a:r>
                      <a:r>
                        <a:rPr sz="1800" spc="-5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LibAccount</a:t>
                      </a:r>
                      <a:endParaRPr sz="1800">
                        <a:latin typeface="Segoe UI" panose="020B0502040204020203" pitchFamily="34" charset="0"/>
                        <a:cs typeface="Segoe UI" panose="020B0502040204020203" pitchFamily="34" charset="0"/>
                      </a:endParaRPr>
                    </a:p>
                  </a:txBody>
                  <a:tcPr marL="0" marR="0" marT="132080"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0"/>
                  </a:ext>
                </a:extLst>
              </a:tr>
              <a:tr h="897211">
                <a:tc>
                  <a:txBody>
                    <a:bodyPr/>
                    <a:lstStyle/>
                    <a:p>
                      <a:pPr marL="85090" marR="484505">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dirty="0">
                        <a:latin typeface="Segoe UI" panose="020B0502040204020203" pitchFamily="34" charset="0"/>
                        <a:cs typeface="Segoe UI" panose="020B0502040204020203" pitchFamily="34" charset="0"/>
                      </a:endParaRPr>
                    </a:p>
                  </a:txBody>
                  <a:tcPr marL="0" marR="0" marT="74295"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solidFill>
                      <a:srgbClr val="EEEEEE"/>
                    </a:solidFill>
                  </a:tcPr>
                </a:tc>
                <a:extLst>
                  <a:ext uri="{0D108BD9-81ED-4DB2-BD59-A6C34878D82A}">
                    <a16:rowId xmlns:a16="http://schemas.microsoft.com/office/drawing/2014/main" val="10001"/>
                  </a:ext>
                </a:extLst>
              </a:tr>
              <a:tr h="525887">
                <a:tc>
                  <a:txBody>
                    <a:bodyPr/>
                    <a:lstStyle/>
                    <a:p>
                      <a:pPr marR="357505" algn="r">
                        <a:lnSpc>
                          <a:spcPct val="100000"/>
                        </a:lnSpc>
                        <a:spcBef>
                          <a:spcPts val="600"/>
                        </a:spcBef>
                      </a:pPr>
                      <a:r>
                        <a:rPr sz="1800" spc="-5" dirty="0">
                          <a:latin typeface="Segoe UI" panose="020B0502040204020203" pitchFamily="34" charset="0"/>
                          <a:cs typeface="Segoe UI" panose="020B0502040204020203" pitchFamily="34" charset="0"/>
                        </a:rPr>
                        <a:t>borrow(Book)</a:t>
                      </a:r>
                      <a:endParaRPr sz="1800" dirty="0">
                        <a:latin typeface="Segoe UI" panose="020B0502040204020203" pitchFamily="34" charset="0"/>
                        <a:cs typeface="Segoe UI" panose="020B0502040204020203" pitchFamily="34" charset="0"/>
                      </a:endParaRPr>
                    </a:p>
                  </a:txBody>
                  <a:tcPr marL="0" marR="0" marT="7620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solidFill>
                      <a:srgbClr val="EEEEEE"/>
                    </a:solidFill>
                  </a:tcPr>
                </a:tc>
                <a:extLst>
                  <a:ext uri="{0D108BD9-81ED-4DB2-BD59-A6C34878D82A}">
                    <a16:rowId xmlns:a16="http://schemas.microsoft.com/office/drawing/2014/main" val="10002"/>
                  </a:ext>
                </a:extLst>
              </a:tr>
            </a:tbl>
          </a:graphicData>
        </a:graphic>
      </p:graphicFrame>
      <p:sp>
        <p:nvSpPr>
          <p:cNvPr id="13" name="ïṩḻïďè">
            <a:extLst>
              <a:ext uri="{FF2B5EF4-FFF2-40B4-BE49-F238E27FC236}">
                <a16:creationId xmlns:a16="http://schemas.microsoft.com/office/drawing/2014/main" id="{3794F63C-8DAC-4D14-B36A-163C5BFF08B6}"/>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4C324957-F08A-4CEF-A8B6-D517CEC8C902}"/>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6374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28</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6181" y="444279"/>
            <a:ext cx="584430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Класс диаграмм ба </a:t>
            </a:r>
            <a:r>
              <a:rPr lang="en-US" dirty="0">
                <a:solidFill>
                  <a:schemeClr val="accent5">
                    <a:lumMod val="25000"/>
                  </a:schemeClr>
                </a:solidFill>
                <a:latin typeface="Segoe UI Light" panose="020B0502040204020203" pitchFamily="34" charset="0"/>
                <a:cs typeface="Segoe UI Light" panose="020B0502040204020203" pitchFamily="34" charset="0"/>
              </a:rPr>
              <a:t>JS/TS</a:t>
            </a:r>
          </a:p>
        </p:txBody>
      </p:sp>
      <p:sp>
        <p:nvSpPr>
          <p:cNvPr id="17" name="Rectangle 3">
            <a:extLst>
              <a:ext uri="{FF2B5EF4-FFF2-40B4-BE49-F238E27FC236}">
                <a16:creationId xmlns:a16="http://schemas.microsoft.com/office/drawing/2014/main" id="{F48CBADD-BB22-4307-AC85-8DFCDC992616}"/>
              </a:ext>
            </a:extLst>
          </p:cNvPr>
          <p:cNvSpPr txBox="1">
            <a:spLocks noChangeArrowheads="1"/>
          </p:cNvSpPr>
          <p:nvPr/>
        </p:nvSpPr>
        <p:spPr>
          <a:xfrm>
            <a:off x="669916" y="1160497"/>
            <a:ext cx="10850568" cy="836126"/>
          </a:xfrm>
          <a:prstGeom prst="rect">
            <a:avLst/>
          </a:prstGeom>
        </p:spPr>
        <p:txBody>
          <a:bodyPr vert="horz" wrap="square" lIns="91440" tIns="45720" rIns="91440" bIns="45720" rtlCol="0">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mn-MN" altLang="en-US" dirty="0">
                <a:latin typeface="Segoe UI" panose="020B0502040204020203" pitchFamily="34" charset="0"/>
                <a:cs typeface="Segoe UI" panose="020B0502040204020203" pitchFamily="34" charset="0"/>
              </a:rPr>
              <a:t>Класс ашиглахгүй ч нийтлэг байхын тулд тэмдэглэгээг байгуулна</a:t>
            </a:r>
          </a:p>
          <a:p>
            <a:pPr>
              <a:lnSpc>
                <a:spcPct val="100000"/>
              </a:lnSpc>
            </a:pPr>
            <a:r>
              <a:rPr lang="en-US" altLang="en-US" dirty="0">
                <a:latin typeface="Segoe UI" panose="020B0502040204020203" pitchFamily="34" charset="0"/>
                <a:cs typeface="Segoe UI" panose="020B0502040204020203" pitchFamily="34" charset="0"/>
              </a:rPr>
              <a:t>TypeScript </a:t>
            </a:r>
            <a:r>
              <a:rPr lang="mn-MN" altLang="en-US" dirty="0">
                <a:latin typeface="Segoe UI" panose="020B0502040204020203" pitchFamily="34" charset="0"/>
                <a:cs typeface="Segoe UI" panose="020B0502040204020203" pitchFamily="34" charset="0"/>
              </a:rPr>
              <a:t>интерфэйсүүд нь класс диаграмын тэмдэглэгээтэй нийцтэй байдаг</a:t>
            </a:r>
          </a:p>
        </p:txBody>
      </p:sp>
      <p:sp>
        <p:nvSpPr>
          <p:cNvPr id="21" name="object 9">
            <a:extLst>
              <a:ext uri="{FF2B5EF4-FFF2-40B4-BE49-F238E27FC236}">
                <a16:creationId xmlns:a16="http://schemas.microsoft.com/office/drawing/2014/main" id="{807BB56D-0F6D-4840-A97F-5B16AAC792BA}"/>
              </a:ext>
            </a:extLst>
          </p:cNvPr>
          <p:cNvSpPr txBox="1"/>
          <p:nvPr/>
        </p:nvSpPr>
        <p:spPr>
          <a:xfrm>
            <a:off x="1655234" y="2869674"/>
            <a:ext cx="2171065" cy="558800"/>
          </a:xfrm>
          <a:prstGeom prst="rect">
            <a:avLst/>
          </a:prstGeom>
          <a:solidFill>
            <a:srgbClr val="EEEEEE"/>
          </a:solidFill>
          <a:ln w="9524">
            <a:solidFill>
              <a:srgbClr val="595959"/>
            </a:solidFill>
          </a:ln>
        </p:spPr>
        <p:txBody>
          <a:bodyPr vert="horz" wrap="square" lIns="0" tIns="132080" rIns="0" bIns="0" rtlCol="0">
            <a:noAutofit/>
          </a:bodyPr>
          <a:lstStyle/>
          <a:p>
            <a:pPr marL="85725">
              <a:lnSpc>
                <a:spcPct val="100000"/>
              </a:lnSpc>
              <a:spcBef>
                <a:spcPts val="1040"/>
              </a:spcBef>
            </a:pPr>
            <a:r>
              <a:rPr sz="1800" spc="-5" dirty="0">
                <a:latin typeface="Segoe UI" panose="020B0502040204020203" pitchFamily="34" charset="0"/>
                <a:cs typeface="Segoe UI" panose="020B0502040204020203" pitchFamily="34" charset="0"/>
              </a:rPr>
              <a:t>LibraryAccount</a:t>
            </a:r>
            <a:endParaRPr sz="1800" dirty="0">
              <a:latin typeface="Segoe UI" panose="020B0502040204020203" pitchFamily="34" charset="0"/>
              <a:cs typeface="Segoe UI" panose="020B0502040204020203" pitchFamily="34" charset="0"/>
            </a:endParaRPr>
          </a:p>
        </p:txBody>
      </p:sp>
      <p:sp>
        <p:nvSpPr>
          <p:cNvPr id="22" name="object 10">
            <a:extLst>
              <a:ext uri="{FF2B5EF4-FFF2-40B4-BE49-F238E27FC236}">
                <a16:creationId xmlns:a16="http://schemas.microsoft.com/office/drawing/2014/main" id="{B2EFF28B-7B35-4FF3-8352-78276D2640FF}"/>
              </a:ext>
            </a:extLst>
          </p:cNvPr>
          <p:cNvSpPr txBox="1"/>
          <p:nvPr/>
        </p:nvSpPr>
        <p:spPr>
          <a:xfrm>
            <a:off x="1655234" y="3428198"/>
            <a:ext cx="2171065" cy="897255"/>
          </a:xfrm>
          <a:prstGeom prst="rect">
            <a:avLst/>
          </a:prstGeom>
          <a:solidFill>
            <a:srgbClr val="EEEEEE"/>
          </a:solidFill>
          <a:ln w="9524">
            <a:solidFill>
              <a:srgbClr val="595959"/>
            </a:solidFill>
          </a:ln>
        </p:spPr>
        <p:txBody>
          <a:bodyPr vert="horz" wrap="square" lIns="0" tIns="74295" rIns="0" bIns="0" rtlCol="0">
            <a:noAutofit/>
          </a:bodyPr>
          <a:lstStyle/>
          <a:p>
            <a:pPr marL="85725" marR="833119">
              <a:lnSpc>
                <a:spcPct val="100699"/>
              </a:lnSpc>
              <a:spcBef>
                <a:spcPts val="585"/>
              </a:spcBef>
            </a:pPr>
            <a:r>
              <a:rPr sz="1800" spc="-5" dirty="0">
                <a:latin typeface="Segoe UI" panose="020B0502040204020203" pitchFamily="34" charset="0"/>
                <a:cs typeface="Segoe UI" panose="020B0502040204020203" pitchFamily="34" charset="0"/>
              </a:rPr>
              <a:t>id: int </a:t>
            </a:r>
            <a:r>
              <a:rPr sz="180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lateFees:</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int</a:t>
            </a:r>
            <a:endParaRPr sz="1800">
              <a:latin typeface="Segoe UI" panose="020B0502040204020203" pitchFamily="34" charset="0"/>
              <a:cs typeface="Segoe UI" panose="020B0502040204020203" pitchFamily="34" charset="0"/>
            </a:endParaRPr>
          </a:p>
        </p:txBody>
      </p:sp>
      <p:sp>
        <p:nvSpPr>
          <p:cNvPr id="23" name="object 11">
            <a:extLst>
              <a:ext uri="{FF2B5EF4-FFF2-40B4-BE49-F238E27FC236}">
                <a16:creationId xmlns:a16="http://schemas.microsoft.com/office/drawing/2014/main" id="{7D1E826E-4E4C-4F88-A6D6-F7BC47D698D9}"/>
              </a:ext>
            </a:extLst>
          </p:cNvPr>
          <p:cNvSpPr/>
          <p:nvPr/>
        </p:nvSpPr>
        <p:spPr>
          <a:xfrm>
            <a:off x="1655234" y="4325392"/>
            <a:ext cx="2171065" cy="1255395"/>
          </a:xfrm>
          <a:custGeom>
            <a:avLst/>
            <a:gdLst/>
            <a:ahLst/>
            <a:cxnLst/>
            <a:rect l="l" t="t" r="r" b="b"/>
            <a:pathLst>
              <a:path w="2171065" h="1255395">
                <a:moveTo>
                  <a:pt x="2170799" y="1254899"/>
                </a:moveTo>
                <a:lnTo>
                  <a:pt x="0" y="1254899"/>
                </a:lnTo>
                <a:lnTo>
                  <a:pt x="0" y="0"/>
                </a:lnTo>
                <a:lnTo>
                  <a:pt x="2170799" y="0"/>
                </a:lnTo>
                <a:lnTo>
                  <a:pt x="2170799" y="1254899"/>
                </a:lnTo>
                <a:close/>
              </a:path>
            </a:pathLst>
          </a:custGeom>
          <a:solidFill>
            <a:srgbClr val="EEEEEE"/>
          </a:solidFill>
        </p:spPr>
        <p:txBody>
          <a:bodyPr wrap="square" lIns="0" tIns="0" rIns="0" bIns="0" rtlCol="0"/>
          <a:lstStyle/>
          <a:p>
            <a:endParaRPr/>
          </a:p>
        </p:txBody>
      </p:sp>
      <p:sp>
        <p:nvSpPr>
          <p:cNvPr id="24" name="object 12">
            <a:extLst>
              <a:ext uri="{FF2B5EF4-FFF2-40B4-BE49-F238E27FC236}">
                <a16:creationId xmlns:a16="http://schemas.microsoft.com/office/drawing/2014/main" id="{BAE8D4A0-8C2D-43ED-B6AB-113341047C2F}"/>
              </a:ext>
            </a:extLst>
          </p:cNvPr>
          <p:cNvSpPr txBox="1"/>
          <p:nvPr/>
        </p:nvSpPr>
        <p:spPr>
          <a:xfrm>
            <a:off x="1655234" y="4325407"/>
            <a:ext cx="2171065" cy="1255395"/>
          </a:xfrm>
          <a:prstGeom prst="rect">
            <a:avLst/>
          </a:prstGeom>
          <a:ln w="9524">
            <a:solidFill>
              <a:srgbClr val="595959"/>
            </a:solidFill>
          </a:ln>
        </p:spPr>
        <p:txBody>
          <a:bodyPr vert="horz" wrap="square" lIns="0" tIns="74295" rIns="0" bIns="0" rtlCol="0">
            <a:noAutofit/>
          </a:bodyPr>
          <a:lstStyle/>
          <a:p>
            <a:pPr marL="85725" marR="147320">
              <a:lnSpc>
                <a:spcPct val="100699"/>
              </a:lnSpc>
              <a:spcBef>
                <a:spcPts val="585"/>
              </a:spcBef>
            </a:pPr>
            <a:r>
              <a:rPr sz="1800" spc="-5" dirty="0">
                <a:latin typeface="Segoe UI" panose="020B0502040204020203" pitchFamily="34" charset="0"/>
                <a:cs typeface="Segoe UI" panose="020B0502040204020203" pitchFamily="34" charset="0"/>
              </a:rPr>
              <a:t>borrow(Book):</a:t>
            </a:r>
            <a:r>
              <a:rPr sz="1800" spc="-90"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bool </a:t>
            </a:r>
            <a:r>
              <a:rPr sz="1800" spc="-484" dirty="0">
                <a:latin typeface="Segoe UI" panose="020B0502040204020203" pitchFamily="34" charset="0"/>
                <a:cs typeface="Segoe UI" panose="020B0502040204020203" pitchFamily="34" charset="0"/>
              </a:rPr>
              <a:t> </a:t>
            </a:r>
            <a:r>
              <a:rPr sz="1800" dirty="0">
                <a:latin typeface="Segoe UI" panose="020B0502040204020203" pitchFamily="34" charset="0"/>
                <a:cs typeface="Segoe UI" panose="020B0502040204020203" pitchFamily="34" charset="0"/>
              </a:rPr>
              <a:t>returnItem(Book) </a:t>
            </a:r>
            <a:r>
              <a:rPr sz="1800" spc="5" dirty="0">
                <a:latin typeface="Segoe UI" panose="020B0502040204020203" pitchFamily="34" charset="0"/>
                <a:cs typeface="Segoe UI" panose="020B0502040204020203" pitchFamily="34" charset="0"/>
              </a:rPr>
              <a:t> </a:t>
            </a:r>
            <a:r>
              <a:rPr sz="1800" spc="-5" dirty="0">
                <a:latin typeface="Segoe UI" panose="020B0502040204020203" pitchFamily="34" charset="0"/>
                <a:cs typeface="Segoe UI" panose="020B0502040204020203" pitchFamily="34" charset="0"/>
              </a:rPr>
              <a:t>payFees(int)</a:t>
            </a:r>
            <a:endParaRPr sz="1800" dirty="0">
              <a:latin typeface="Segoe UI" panose="020B0502040204020203" pitchFamily="34" charset="0"/>
              <a:cs typeface="Segoe UI" panose="020B0502040204020203" pitchFamily="34" charset="0"/>
            </a:endParaRPr>
          </a:p>
        </p:txBody>
      </p:sp>
      <p:sp>
        <p:nvSpPr>
          <p:cNvPr id="25" name="object 13">
            <a:extLst>
              <a:ext uri="{FF2B5EF4-FFF2-40B4-BE49-F238E27FC236}">
                <a16:creationId xmlns:a16="http://schemas.microsoft.com/office/drawing/2014/main" id="{E5BFD232-6873-41BA-8F8A-7C9FD0A7ABFD}"/>
              </a:ext>
            </a:extLst>
          </p:cNvPr>
          <p:cNvSpPr/>
          <p:nvPr/>
        </p:nvSpPr>
        <p:spPr>
          <a:xfrm>
            <a:off x="4437484" y="2892273"/>
            <a:ext cx="5310505" cy="2688514"/>
          </a:xfrm>
          <a:custGeom>
            <a:avLst/>
            <a:gdLst/>
            <a:ahLst/>
            <a:cxnLst/>
            <a:rect l="l" t="t" r="r" b="b"/>
            <a:pathLst>
              <a:path w="5310505" h="2559050">
                <a:moveTo>
                  <a:pt x="5309999" y="2558699"/>
                </a:moveTo>
                <a:lnTo>
                  <a:pt x="0" y="2558699"/>
                </a:lnTo>
                <a:lnTo>
                  <a:pt x="0" y="0"/>
                </a:lnTo>
                <a:lnTo>
                  <a:pt x="5309999" y="0"/>
                </a:lnTo>
                <a:lnTo>
                  <a:pt x="5309999" y="2558699"/>
                </a:lnTo>
                <a:close/>
              </a:path>
            </a:pathLst>
          </a:custGeom>
          <a:solidFill>
            <a:srgbClr val="1E1E1E"/>
          </a:solidFill>
        </p:spPr>
        <p:txBody>
          <a:bodyPr wrap="square" lIns="0" tIns="0" rIns="0" bIns="0" rtlCol="0"/>
          <a:lstStyle/>
          <a:p>
            <a:endParaRPr/>
          </a:p>
        </p:txBody>
      </p:sp>
      <p:sp>
        <p:nvSpPr>
          <p:cNvPr id="26" name="object 14">
            <a:extLst>
              <a:ext uri="{FF2B5EF4-FFF2-40B4-BE49-F238E27FC236}">
                <a16:creationId xmlns:a16="http://schemas.microsoft.com/office/drawing/2014/main" id="{C108E219-7471-4F35-A7FB-900972510675}"/>
              </a:ext>
            </a:extLst>
          </p:cNvPr>
          <p:cNvSpPr txBox="1"/>
          <p:nvPr/>
        </p:nvSpPr>
        <p:spPr>
          <a:xfrm>
            <a:off x="4510510" y="2865229"/>
            <a:ext cx="5099316" cy="2641749"/>
          </a:xfrm>
          <a:prstGeom prst="rect">
            <a:avLst/>
          </a:prstGeom>
        </p:spPr>
        <p:txBody>
          <a:bodyPr vert="horz" wrap="square" lIns="0" tIns="12700" rIns="0" bIns="0" rtlCol="0">
            <a:spAutoFit/>
          </a:bodyPr>
          <a:lstStyle/>
          <a:p>
            <a:pPr marL="469900" marR="5080" indent="-457200">
              <a:lnSpc>
                <a:spcPct val="134900"/>
              </a:lnSpc>
              <a:spcBef>
                <a:spcPts val="100"/>
              </a:spcBef>
            </a:pPr>
            <a:r>
              <a:rPr sz="1800" dirty="0">
                <a:solidFill>
                  <a:srgbClr val="C586C0"/>
                </a:solidFill>
                <a:latin typeface="Consolas" panose="020B0609020204030204" pitchFamily="49" charset="0"/>
                <a:cs typeface="SimSun"/>
              </a:rPr>
              <a:t>function </a:t>
            </a:r>
            <a:r>
              <a:rPr sz="1800" dirty="0">
                <a:solidFill>
                  <a:srgbClr val="DCDCAA"/>
                </a:solidFill>
                <a:latin typeface="Consolas" panose="020B0609020204030204" pitchFamily="49" charset="0"/>
                <a:cs typeface="SimSun"/>
              </a:rPr>
              <a:t>newLibraryAccount</a:t>
            </a:r>
            <a:r>
              <a:rPr sz="1800" dirty="0">
                <a:solidFill>
                  <a:srgbClr val="D4D4D4"/>
                </a:solidFill>
                <a:latin typeface="Consolas" panose="020B0609020204030204" pitchFamily="49" charset="0"/>
                <a:cs typeface="SimSun"/>
              </a:rPr>
              <a:t>(</a:t>
            </a:r>
            <a:r>
              <a:rPr sz="1800" dirty="0">
                <a:solidFill>
                  <a:srgbClr val="DCDCAA"/>
                </a:solidFill>
                <a:latin typeface="Consolas" panose="020B0609020204030204" pitchFamily="49" charset="0"/>
                <a:cs typeface="SimSun"/>
              </a:rPr>
              <a:t>id</a:t>
            </a:r>
            <a:r>
              <a:rPr sz="1800" dirty="0">
                <a:solidFill>
                  <a:srgbClr val="D4D4D4"/>
                </a:solidFill>
                <a:latin typeface="Consolas" panose="020B0609020204030204" pitchFamily="49" charset="0"/>
                <a:cs typeface="SimSun"/>
              </a:rPr>
              <a:t>, </a:t>
            </a:r>
            <a:r>
              <a:rPr sz="1800" dirty="0">
                <a:solidFill>
                  <a:srgbClr val="DCDCAA"/>
                </a:solidFill>
                <a:latin typeface="Consolas" panose="020B0609020204030204" pitchFamily="49" charset="0"/>
                <a:cs typeface="SimSun"/>
              </a:rPr>
              <a:t>lateFees</a:t>
            </a:r>
            <a:r>
              <a:rPr sz="1800" dirty="0">
                <a:solidFill>
                  <a:srgbClr val="D4D4D4"/>
                </a:solidFill>
                <a:latin typeface="Consolas" panose="020B0609020204030204" pitchFamily="49" charset="0"/>
                <a:cs typeface="SimSun"/>
              </a:rPr>
              <a:t>) { </a:t>
            </a:r>
            <a:r>
              <a:rPr sz="1800" spc="-890" dirty="0">
                <a:solidFill>
                  <a:srgbClr val="D4D4D4"/>
                </a:solidFill>
                <a:latin typeface="Consolas" panose="020B0609020204030204" pitchFamily="49" charset="0"/>
                <a:cs typeface="SimSun"/>
              </a:rPr>
              <a:t> </a:t>
            </a:r>
            <a:r>
              <a:rPr sz="1800" dirty="0">
                <a:solidFill>
                  <a:srgbClr val="C586C0"/>
                </a:solidFill>
                <a:latin typeface="Consolas" panose="020B0609020204030204" pitchFamily="49" charset="0"/>
                <a:cs typeface="SimSun"/>
              </a:rPr>
              <a:t>return</a:t>
            </a:r>
            <a:r>
              <a:rPr sz="1800" spc="-5" dirty="0">
                <a:solidFill>
                  <a:srgbClr val="C586C0"/>
                </a:solidFill>
                <a:latin typeface="Consolas" panose="020B0609020204030204" pitchFamily="49" charset="0"/>
                <a:cs typeface="SimSun"/>
              </a:rPr>
              <a:t> </a:t>
            </a:r>
            <a:r>
              <a:rPr sz="1800" dirty="0">
                <a:solidFill>
                  <a:srgbClr val="D4D4D4"/>
                </a:solidFill>
                <a:latin typeface="Consolas" panose="020B0609020204030204" pitchFamily="49" charset="0"/>
                <a:cs typeface="SimSun"/>
              </a:rPr>
              <a:t>{</a:t>
            </a:r>
            <a:endParaRPr sz="1800" dirty="0">
              <a:latin typeface="Consolas" panose="020B0609020204030204" pitchFamily="49" charset="0"/>
              <a:cs typeface="SimSun"/>
            </a:endParaRPr>
          </a:p>
          <a:p>
            <a:pPr marL="927100" marR="351155">
              <a:lnSpc>
                <a:spcPct val="134900"/>
              </a:lnSpc>
            </a:pPr>
            <a:r>
              <a:rPr sz="1800" dirty="0">
                <a:solidFill>
                  <a:srgbClr val="DCDCAA"/>
                </a:solidFill>
                <a:latin typeface="Consolas" panose="020B0609020204030204" pitchFamily="49" charset="0"/>
                <a:cs typeface="SimSun"/>
              </a:rPr>
              <a:t>borrow</a:t>
            </a:r>
            <a:r>
              <a:rPr sz="1800" dirty="0">
                <a:solidFill>
                  <a:srgbClr val="D4D4D4"/>
                </a:solidFill>
                <a:latin typeface="Consolas" panose="020B0609020204030204" pitchFamily="49" charset="0"/>
                <a:cs typeface="SimSun"/>
              </a:rPr>
              <a:t>: </a:t>
            </a:r>
            <a:r>
              <a:rPr sz="1800" dirty="0">
                <a:solidFill>
                  <a:srgbClr val="C586C0"/>
                </a:solidFill>
                <a:latin typeface="Consolas" panose="020B0609020204030204" pitchFamily="49" charset="0"/>
                <a:cs typeface="SimSun"/>
              </a:rPr>
              <a:t>function</a:t>
            </a:r>
            <a:r>
              <a:rPr sz="1800" dirty="0">
                <a:solidFill>
                  <a:srgbClr val="D4D4D4"/>
                </a:solidFill>
                <a:latin typeface="Consolas" panose="020B0609020204030204" pitchFamily="49" charset="0"/>
                <a:cs typeface="SimSun"/>
              </a:rPr>
              <a:t>(</a:t>
            </a:r>
            <a:r>
              <a:rPr sz="1800" dirty="0">
                <a:solidFill>
                  <a:srgbClr val="DCDCAA"/>
                </a:solidFill>
                <a:latin typeface="Consolas" panose="020B0609020204030204" pitchFamily="49" charset="0"/>
                <a:cs typeface="SimSun"/>
              </a:rPr>
              <a:t>book</a:t>
            </a:r>
            <a:r>
              <a:rPr sz="1800" dirty="0">
                <a:solidFill>
                  <a:srgbClr val="D4D4D4"/>
                </a:solidFill>
                <a:latin typeface="Consolas" panose="020B0609020204030204" pitchFamily="49" charset="0"/>
                <a:cs typeface="SimSun"/>
              </a:rPr>
              <a:t>) </a:t>
            </a:r>
            <a:r>
              <a:rPr sz="1800" spc="-225" dirty="0">
                <a:solidFill>
                  <a:srgbClr val="D4D4D4"/>
                </a:solidFill>
                <a:latin typeface="Consolas" panose="020B0609020204030204" pitchFamily="49" charset="0"/>
                <a:cs typeface="SimSun"/>
              </a:rPr>
              <a:t>{</a:t>
            </a:r>
            <a:r>
              <a:rPr sz="1800" spc="-225" dirty="0">
                <a:solidFill>
                  <a:srgbClr val="9BDCFD"/>
                </a:solidFill>
                <a:latin typeface="Consolas" panose="020B0609020204030204" pitchFamily="49" charset="0"/>
                <a:cs typeface="SimSun"/>
              </a:rPr>
              <a:t>…</a:t>
            </a:r>
            <a:r>
              <a:rPr sz="1800" spc="-225" dirty="0">
                <a:solidFill>
                  <a:srgbClr val="D4D4D4"/>
                </a:solidFill>
                <a:latin typeface="Consolas" panose="020B0609020204030204" pitchFamily="49" charset="0"/>
                <a:cs typeface="SimSun"/>
              </a:rPr>
              <a:t>}, </a:t>
            </a:r>
            <a:r>
              <a:rPr sz="1800" spc="-220" dirty="0">
                <a:solidFill>
                  <a:srgbClr val="D4D4D4"/>
                </a:solidFill>
                <a:latin typeface="Consolas" panose="020B0609020204030204" pitchFamily="49" charset="0"/>
                <a:cs typeface="SimSun"/>
              </a:rPr>
              <a:t> </a:t>
            </a:r>
            <a:r>
              <a:rPr sz="1800" dirty="0">
                <a:solidFill>
                  <a:srgbClr val="DCDCAA"/>
                </a:solidFill>
                <a:latin typeface="Consolas" panose="020B0609020204030204" pitchFamily="49" charset="0"/>
                <a:cs typeface="SimSun"/>
              </a:rPr>
              <a:t>returnItem</a:t>
            </a:r>
            <a:r>
              <a:rPr sz="1800" dirty="0">
                <a:solidFill>
                  <a:srgbClr val="D4D4D4"/>
                </a:solidFill>
                <a:latin typeface="Consolas" panose="020B0609020204030204" pitchFamily="49" charset="0"/>
                <a:cs typeface="SimSun"/>
              </a:rPr>
              <a:t>:</a:t>
            </a:r>
            <a:r>
              <a:rPr sz="1800" spc="-30" dirty="0">
                <a:solidFill>
                  <a:srgbClr val="D4D4D4"/>
                </a:solidFill>
                <a:latin typeface="Consolas" panose="020B0609020204030204" pitchFamily="49" charset="0"/>
                <a:cs typeface="SimSun"/>
              </a:rPr>
              <a:t> </a:t>
            </a:r>
            <a:r>
              <a:rPr sz="1800" dirty="0">
                <a:solidFill>
                  <a:srgbClr val="C586C0"/>
                </a:solidFill>
                <a:latin typeface="Consolas" panose="020B0609020204030204" pitchFamily="49" charset="0"/>
                <a:cs typeface="SimSun"/>
              </a:rPr>
              <a:t>function</a:t>
            </a:r>
            <a:r>
              <a:rPr sz="1800" dirty="0">
                <a:solidFill>
                  <a:srgbClr val="D4D4D4"/>
                </a:solidFill>
                <a:latin typeface="Consolas" panose="020B0609020204030204" pitchFamily="49" charset="0"/>
                <a:cs typeface="SimSun"/>
              </a:rPr>
              <a:t>(</a:t>
            </a:r>
            <a:r>
              <a:rPr sz="1800" dirty="0">
                <a:solidFill>
                  <a:srgbClr val="DCDCAA"/>
                </a:solidFill>
                <a:latin typeface="Consolas" panose="020B0609020204030204" pitchFamily="49" charset="0"/>
                <a:cs typeface="SimSun"/>
              </a:rPr>
              <a:t>book</a:t>
            </a:r>
            <a:r>
              <a:rPr sz="1800" dirty="0">
                <a:solidFill>
                  <a:srgbClr val="D4D4D4"/>
                </a:solidFill>
                <a:latin typeface="Consolas" panose="020B0609020204030204" pitchFamily="49" charset="0"/>
                <a:cs typeface="SimSun"/>
              </a:rPr>
              <a:t>)</a:t>
            </a:r>
            <a:r>
              <a:rPr sz="1800" spc="-30" dirty="0">
                <a:solidFill>
                  <a:srgbClr val="D4D4D4"/>
                </a:solidFill>
                <a:latin typeface="Consolas" panose="020B0609020204030204" pitchFamily="49" charset="0"/>
                <a:cs typeface="SimSun"/>
              </a:rPr>
              <a:t> </a:t>
            </a:r>
            <a:r>
              <a:rPr sz="1800" spc="-225" dirty="0">
                <a:solidFill>
                  <a:srgbClr val="D4D4D4"/>
                </a:solidFill>
                <a:latin typeface="Consolas" panose="020B0609020204030204" pitchFamily="49" charset="0"/>
                <a:cs typeface="SimSun"/>
              </a:rPr>
              <a:t>{</a:t>
            </a:r>
            <a:r>
              <a:rPr sz="1800" spc="-225" dirty="0">
                <a:solidFill>
                  <a:srgbClr val="9BDCFD"/>
                </a:solidFill>
                <a:latin typeface="Consolas" panose="020B0609020204030204" pitchFamily="49" charset="0"/>
                <a:cs typeface="SimSun"/>
              </a:rPr>
              <a:t>…</a:t>
            </a:r>
            <a:r>
              <a:rPr sz="1800" spc="-225" dirty="0">
                <a:solidFill>
                  <a:srgbClr val="D4D4D4"/>
                </a:solidFill>
                <a:latin typeface="Consolas" panose="020B0609020204030204" pitchFamily="49" charset="0"/>
                <a:cs typeface="SimSun"/>
              </a:rPr>
              <a:t>}, </a:t>
            </a:r>
            <a:r>
              <a:rPr sz="1800" spc="-885" dirty="0">
                <a:solidFill>
                  <a:srgbClr val="D4D4D4"/>
                </a:solidFill>
                <a:latin typeface="Consolas" panose="020B0609020204030204" pitchFamily="49" charset="0"/>
                <a:cs typeface="SimSun"/>
              </a:rPr>
              <a:t> </a:t>
            </a:r>
            <a:r>
              <a:rPr sz="1800" dirty="0">
                <a:solidFill>
                  <a:srgbClr val="DCDCAA"/>
                </a:solidFill>
                <a:latin typeface="Consolas" panose="020B0609020204030204" pitchFamily="49" charset="0"/>
                <a:cs typeface="SimSun"/>
              </a:rPr>
              <a:t>payFees</a:t>
            </a:r>
            <a:r>
              <a:rPr sz="1800" dirty="0">
                <a:solidFill>
                  <a:srgbClr val="D4D4D4"/>
                </a:solidFill>
                <a:latin typeface="Consolas" panose="020B0609020204030204" pitchFamily="49" charset="0"/>
                <a:cs typeface="SimSun"/>
              </a:rPr>
              <a:t>:</a:t>
            </a:r>
            <a:r>
              <a:rPr sz="1800" spc="-15" dirty="0">
                <a:solidFill>
                  <a:srgbClr val="D4D4D4"/>
                </a:solidFill>
                <a:latin typeface="Consolas" panose="020B0609020204030204" pitchFamily="49" charset="0"/>
                <a:cs typeface="SimSun"/>
              </a:rPr>
              <a:t> </a:t>
            </a:r>
            <a:r>
              <a:rPr sz="1800" dirty="0">
                <a:solidFill>
                  <a:srgbClr val="C586C0"/>
                </a:solidFill>
                <a:latin typeface="Consolas" panose="020B0609020204030204" pitchFamily="49" charset="0"/>
                <a:cs typeface="SimSun"/>
              </a:rPr>
              <a:t>function</a:t>
            </a:r>
            <a:r>
              <a:rPr sz="1800" dirty="0">
                <a:solidFill>
                  <a:srgbClr val="D4D4D4"/>
                </a:solidFill>
                <a:latin typeface="Consolas" panose="020B0609020204030204" pitchFamily="49" charset="0"/>
                <a:cs typeface="SimSun"/>
              </a:rPr>
              <a:t>(</a:t>
            </a:r>
            <a:r>
              <a:rPr sz="1800" dirty="0">
                <a:solidFill>
                  <a:srgbClr val="DCDCAA"/>
                </a:solidFill>
                <a:latin typeface="Consolas" panose="020B0609020204030204" pitchFamily="49" charset="0"/>
                <a:cs typeface="SimSun"/>
              </a:rPr>
              <a:t>payment</a:t>
            </a:r>
            <a:r>
              <a:rPr sz="1800" dirty="0">
                <a:solidFill>
                  <a:srgbClr val="D4D4D4"/>
                </a:solidFill>
                <a:latin typeface="Consolas" panose="020B0609020204030204" pitchFamily="49" charset="0"/>
                <a:cs typeface="SimSun"/>
              </a:rPr>
              <a:t>)</a:t>
            </a:r>
            <a:r>
              <a:rPr sz="1800" spc="-15" dirty="0">
                <a:solidFill>
                  <a:srgbClr val="D4D4D4"/>
                </a:solidFill>
                <a:latin typeface="Consolas" panose="020B0609020204030204" pitchFamily="49" charset="0"/>
                <a:cs typeface="SimSun"/>
              </a:rPr>
              <a:t> </a:t>
            </a:r>
            <a:r>
              <a:rPr sz="1800" spc="-305" dirty="0">
                <a:solidFill>
                  <a:srgbClr val="D4D4D4"/>
                </a:solidFill>
                <a:latin typeface="Consolas" panose="020B0609020204030204" pitchFamily="49" charset="0"/>
                <a:cs typeface="SimSun"/>
              </a:rPr>
              <a:t>{</a:t>
            </a:r>
            <a:r>
              <a:rPr sz="1800" spc="-305" dirty="0">
                <a:solidFill>
                  <a:srgbClr val="9BDCFD"/>
                </a:solidFill>
                <a:latin typeface="Consolas" panose="020B0609020204030204" pitchFamily="49" charset="0"/>
                <a:cs typeface="SimSun"/>
              </a:rPr>
              <a:t>…</a:t>
            </a:r>
            <a:r>
              <a:rPr sz="1800" spc="-305" dirty="0">
                <a:solidFill>
                  <a:srgbClr val="D4D4D4"/>
                </a:solidFill>
                <a:latin typeface="Consolas" panose="020B0609020204030204" pitchFamily="49" charset="0"/>
                <a:cs typeface="SimSun"/>
              </a:rPr>
              <a:t>}</a:t>
            </a:r>
            <a:endParaRPr sz="1800" dirty="0">
              <a:latin typeface="Consolas" panose="020B0609020204030204" pitchFamily="49" charset="0"/>
              <a:cs typeface="SimSun"/>
            </a:endParaRPr>
          </a:p>
          <a:p>
            <a:pPr marL="469900">
              <a:lnSpc>
                <a:spcPct val="100000"/>
              </a:lnSpc>
              <a:spcBef>
                <a:spcPts val="755"/>
              </a:spcBef>
            </a:pPr>
            <a:r>
              <a:rPr sz="1800" dirty="0">
                <a:solidFill>
                  <a:srgbClr val="D4D4D4"/>
                </a:solidFill>
                <a:latin typeface="Consolas" panose="020B0609020204030204" pitchFamily="49" charset="0"/>
                <a:cs typeface="SimSun"/>
              </a:rPr>
              <a:t>}</a:t>
            </a:r>
            <a:endParaRPr sz="1800" dirty="0">
              <a:latin typeface="Consolas" panose="020B0609020204030204" pitchFamily="49" charset="0"/>
              <a:cs typeface="SimSun"/>
            </a:endParaRPr>
          </a:p>
          <a:p>
            <a:pPr marL="12700">
              <a:lnSpc>
                <a:spcPct val="100000"/>
              </a:lnSpc>
              <a:spcBef>
                <a:spcPts val="750"/>
              </a:spcBef>
            </a:pPr>
            <a:r>
              <a:rPr sz="1800" dirty="0">
                <a:solidFill>
                  <a:srgbClr val="D4D4D4"/>
                </a:solidFill>
                <a:latin typeface="Consolas" panose="020B0609020204030204" pitchFamily="49" charset="0"/>
                <a:cs typeface="SimSun"/>
              </a:rPr>
              <a:t>}</a:t>
            </a:r>
            <a:endParaRPr sz="1800" dirty="0">
              <a:latin typeface="Consolas" panose="020B0609020204030204" pitchFamily="49" charset="0"/>
              <a:cs typeface="SimSun"/>
            </a:endParaRPr>
          </a:p>
        </p:txBody>
      </p:sp>
      <p:sp>
        <p:nvSpPr>
          <p:cNvPr id="13" name="ïṩḻïďè">
            <a:extLst>
              <a:ext uri="{FF2B5EF4-FFF2-40B4-BE49-F238E27FC236}">
                <a16:creationId xmlns:a16="http://schemas.microsoft.com/office/drawing/2014/main" id="{63377954-2B41-434C-B576-7CEBF7AE1363}"/>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5FEBB54A-F7F9-42DA-B518-161C3048F253}"/>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429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29</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84973" y="444279"/>
            <a:ext cx="584430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Домайн, Объект загварууд</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grpSp>
        <p:nvGrpSpPr>
          <p:cNvPr id="14" name="object 3">
            <a:extLst>
              <a:ext uri="{FF2B5EF4-FFF2-40B4-BE49-F238E27FC236}">
                <a16:creationId xmlns:a16="http://schemas.microsoft.com/office/drawing/2014/main" id="{E2AE2E5D-0626-4EF8-930D-AC89E806319B}"/>
              </a:ext>
            </a:extLst>
          </p:cNvPr>
          <p:cNvGrpSpPr/>
          <p:nvPr/>
        </p:nvGrpSpPr>
        <p:grpSpPr>
          <a:xfrm>
            <a:off x="270901" y="1110251"/>
            <a:ext cx="11650198" cy="5105911"/>
            <a:chOff x="5312" y="818450"/>
            <a:chExt cx="9093200" cy="3985260"/>
          </a:xfrm>
        </p:grpSpPr>
        <p:pic>
          <p:nvPicPr>
            <p:cNvPr id="15" name="object 4">
              <a:extLst>
                <a:ext uri="{FF2B5EF4-FFF2-40B4-BE49-F238E27FC236}">
                  <a16:creationId xmlns:a16="http://schemas.microsoft.com/office/drawing/2014/main" id="{03944E14-CDAE-4B37-B849-2D0D00AB6763}"/>
                </a:ext>
              </a:extLst>
            </p:cNvPr>
            <p:cNvPicPr/>
            <p:nvPr/>
          </p:nvPicPr>
          <p:blipFill>
            <a:blip r:embed="rId3" cstate="print"/>
            <a:stretch>
              <a:fillRect/>
            </a:stretch>
          </p:blipFill>
          <p:spPr>
            <a:xfrm>
              <a:off x="4391025" y="1028700"/>
              <a:ext cx="4707281" cy="3774508"/>
            </a:xfrm>
            <a:prstGeom prst="rect">
              <a:avLst/>
            </a:prstGeom>
          </p:spPr>
        </p:pic>
        <p:pic>
          <p:nvPicPr>
            <p:cNvPr id="16" name="object 5">
              <a:extLst>
                <a:ext uri="{FF2B5EF4-FFF2-40B4-BE49-F238E27FC236}">
                  <a16:creationId xmlns:a16="http://schemas.microsoft.com/office/drawing/2014/main" id="{2507FFB9-A971-46F5-AF12-FBBC61A79145}"/>
                </a:ext>
              </a:extLst>
            </p:cNvPr>
            <p:cNvPicPr/>
            <p:nvPr/>
          </p:nvPicPr>
          <p:blipFill>
            <a:blip r:embed="rId4" cstate="print"/>
            <a:stretch>
              <a:fillRect/>
            </a:stretch>
          </p:blipFill>
          <p:spPr>
            <a:xfrm>
              <a:off x="5312" y="1114499"/>
              <a:ext cx="4356224" cy="3465503"/>
            </a:xfrm>
            <a:prstGeom prst="rect">
              <a:avLst/>
            </a:prstGeom>
          </p:spPr>
        </p:pic>
        <p:sp>
          <p:nvSpPr>
            <p:cNvPr id="18" name="object 6">
              <a:extLst>
                <a:ext uri="{FF2B5EF4-FFF2-40B4-BE49-F238E27FC236}">
                  <a16:creationId xmlns:a16="http://schemas.microsoft.com/office/drawing/2014/main" id="{ACC35014-A456-40CB-B123-E918B2BF273D}"/>
                </a:ext>
              </a:extLst>
            </p:cNvPr>
            <p:cNvSpPr/>
            <p:nvPr/>
          </p:nvSpPr>
          <p:spPr>
            <a:xfrm>
              <a:off x="4359740" y="818450"/>
              <a:ext cx="0" cy="3945890"/>
            </a:xfrm>
            <a:custGeom>
              <a:avLst/>
              <a:gdLst/>
              <a:ahLst/>
              <a:cxnLst/>
              <a:rect l="l" t="t" r="r" b="b"/>
              <a:pathLst>
                <a:path h="3945890">
                  <a:moveTo>
                    <a:pt x="0" y="0"/>
                  </a:moveTo>
                  <a:lnTo>
                    <a:pt x="0" y="3945299"/>
                  </a:lnTo>
                </a:path>
              </a:pathLst>
            </a:custGeom>
            <a:ln w="28574">
              <a:solidFill>
                <a:srgbClr val="595959"/>
              </a:solidFill>
            </a:ln>
          </p:spPr>
          <p:txBody>
            <a:bodyPr wrap="square" lIns="0" tIns="0" rIns="0" bIns="0" rtlCol="0"/>
            <a:lstStyle/>
            <a:p>
              <a:endParaRPr/>
            </a:p>
          </p:txBody>
        </p:sp>
      </p:grpSp>
      <p:sp>
        <p:nvSpPr>
          <p:cNvPr id="20" name="ïṩḻïďè">
            <a:extLst>
              <a:ext uri="{FF2B5EF4-FFF2-40B4-BE49-F238E27FC236}">
                <a16:creationId xmlns:a16="http://schemas.microsoft.com/office/drawing/2014/main" id="{51C868E6-4565-43E9-B194-6DB96ABDDBFF}"/>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21" name="ïṩḻïďè">
            <a:extLst>
              <a:ext uri="{FF2B5EF4-FFF2-40B4-BE49-F238E27FC236}">
                <a16:creationId xmlns:a16="http://schemas.microsoft.com/office/drawing/2014/main" id="{F0622AC6-3E4B-4E8F-9E56-C46D5770EA2D}"/>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87368F1-FA96-4EEB-986B-751BAC1AF34D}"/>
              </a:ext>
            </a:extLst>
          </p:cNvPr>
          <p:cNvSpPr/>
          <p:nvPr/>
        </p:nvSpPr>
        <p:spPr>
          <a:xfrm>
            <a:off x="3913334" y="1120217"/>
            <a:ext cx="1771639" cy="369332"/>
          </a:xfrm>
          <a:prstGeom prst="rect">
            <a:avLst/>
          </a:prstGeom>
        </p:spPr>
        <p:txBody>
          <a:bodyPr wrap="none">
            <a:spAutoFit/>
          </a:bodyPr>
          <a:lstStyle/>
          <a:p>
            <a:r>
              <a:rPr lang="mn-MN" dirty="0">
                <a:latin typeface="Segoe UI" panose="020B0502040204020203" pitchFamily="34" charset="0"/>
                <a:cs typeface="Segoe UI" panose="020B0502040204020203" pitchFamily="34" charset="0"/>
              </a:rPr>
              <a:t>Домайн загвар</a:t>
            </a:r>
          </a:p>
        </p:txBody>
      </p:sp>
      <p:sp>
        <p:nvSpPr>
          <p:cNvPr id="22" name="Rectangle 21">
            <a:extLst>
              <a:ext uri="{FF2B5EF4-FFF2-40B4-BE49-F238E27FC236}">
                <a16:creationId xmlns:a16="http://schemas.microsoft.com/office/drawing/2014/main" id="{4029E639-3D52-4327-8331-EFC5DFD2C667}"/>
              </a:ext>
            </a:extLst>
          </p:cNvPr>
          <p:cNvSpPr/>
          <p:nvPr/>
        </p:nvSpPr>
        <p:spPr>
          <a:xfrm>
            <a:off x="9830479" y="1047928"/>
            <a:ext cx="1698798" cy="369332"/>
          </a:xfrm>
          <a:prstGeom prst="rect">
            <a:avLst/>
          </a:prstGeom>
        </p:spPr>
        <p:txBody>
          <a:bodyPr wrap="none">
            <a:spAutoFit/>
          </a:bodyPr>
          <a:lstStyle/>
          <a:p>
            <a:r>
              <a:rPr lang="mn-MN" dirty="0">
                <a:latin typeface="Segoe UI" panose="020B0502040204020203" pitchFamily="34" charset="0"/>
                <a:cs typeface="Segoe UI" panose="020B0502040204020203" pitchFamily="34" charset="0"/>
              </a:rPr>
              <a:t>Объект загвар</a:t>
            </a:r>
          </a:p>
        </p:txBody>
      </p:sp>
    </p:spTree>
    <p:extLst>
      <p:ext uri="{BB962C8B-B14F-4D97-AF65-F5344CB8AC3E}">
        <p14:creationId xmlns:p14="http://schemas.microsoft.com/office/powerpoint/2010/main" val="247709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a:t>
            </a:fld>
            <a:endParaRPr lang="zh-CN" altLang="en-US" dirty="0">
              <a:latin typeface="Segoe UI Light" panose="020B0502040204020203" pitchFamily="34" charset="0"/>
              <a:cs typeface="Segoe UI Light" panose="020B0502040204020203" pitchFamily="34" charset="0"/>
            </a:endParaRPr>
          </a:p>
        </p:txBody>
      </p:sp>
      <p:sp>
        <p:nvSpPr>
          <p:cNvPr id="11" name="标题 1">
            <a:extLst>
              <a:ext uri="{FF2B5EF4-FFF2-40B4-BE49-F238E27FC236}">
                <a16:creationId xmlns:a16="http://schemas.microsoft.com/office/drawing/2014/main" id="{94573B86-9E68-4D5F-80DB-40F6CB8E7D3B}"/>
              </a:ext>
            </a:extLst>
          </p:cNvPr>
          <p:cNvSpPr txBox="1">
            <a:spLocks/>
          </p:cNvSpPr>
          <p:nvPr/>
        </p:nvSpPr>
        <p:spPr>
          <a:xfrm>
            <a:off x="1200150" y="444279"/>
            <a:ext cx="10320332"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altLang="zh-CN" dirty="0">
                <a:solidFill>
                  <a:schemeClr val="accent3">
                    <a:lumMod val="75000"/>
                  </a:schemeClr>
                </a:solidFill>
                <a:latin typeface="Segoe UI Light" panose="020B0502040204020203" pitchFamily="34" charset="0"/>
                <a:cs typeface="Segoe UI Light" panose="020B0502040204020203" pitchFamily="34" charset="0"/>
              </a:rPr>
              <a:t>Оршил</a:t>
            </a:r>
            <a:endParaRPr lang="en-US" altLang="zh-CN" dirty="0">
              <a:solidFill>
                <a:schemeClr val="accent3">
                  <a:lumMod val="75000"/>
                </a:schemeClr>
              </a:solidFill>
              <a:latin typeface="Segoe UI Light" panose="020B0502040204020203" pitchFamily="34" charset="0"/>
              <a:cs typeface="Segoe UI Light" panose="020B0502040204020203" pitchFamily="34" charset="0"/>
            </a:endParaRPr>
          </a:p>
        </p:txBody>
      </p:sp>
      <p:grpSp>
        <p:nvGrpSpPr>
          <p:cNvPr id="13" name="object 2">
            <a:extLst>
              <a:ext uri="{FF2B5EF4-FFF2-40B4-BE49-F238E27FC236}">
                <a16:creationId xmlns:a16="http://schemas.microsoft.com/office/drawing/2014/main" id="{581C6FD7-086E-4314-8885-003366608EC9}"/>
              </a:ext>
            </a:extLst>
          </p:cNvPr>
          <p:cNvGrpSpPr/>
          <p:nvPr/>
        </p:nvGrpSpPr>
        <p:grpSpPr>
          <a:xfrm>
            <a:off x="669917" y="2351871"/>
            <a:ext cx="3041227" cy="2640752"/>
            <a:chOff x="208987" y="1257737"/>
            <a:chExt cx="2280920" cy="1980564"/>
          </a:xfrm>
        </p:grpSpPr>
        <p:sp>
          <p:nvSpPr>
            <p:cNvPr id="14" name="object 3">
              <a:extLst>
                <a:ext uri="{FF2B5EF4-FFF2-40B4-BE49-F238E27FC236}">
                  <a16:creationId xmlns:a16="http://schemas.microsoft.com/office/drawing/2014/main" id="{0F22EC53-CB22-483B-A887-A6719E1C9756}"/>
                </a:ext>
              </a:extLst>
            </p:cNvPr>
            <p:cNvSpPr/>
            <p:nvPr/>
          </p:nvSpPr>
          <p:spPr>
            <a:xfrm>
              <a:off x="213750" y="1262499"/>
              <a:ext cx="2271395" cy="1971039"/>
            </a:xfrm>
            <a:custGeom>
              <a:avLst/>
              <a:gdLst/>
              <a:ahLst/>
              <a:cxnLst/>
              <a:rect l="l" t="t" r="r" b="b"/>
              <a:pathLst>
                <a:path w="2271395" h="1971039">
                  <a:moveTo>
                    <a:pt x="1942843" y="1970699"/>
                  </a:move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5" y="1956793"/>
                  </a:lnTo>
                  <a:lnTo>
                    <a:pt x="1991380" y="1967138"/>
                  </a:lnTo>
                  <a:lnTo>
                    <a:pt x="1942843" y="1970699"/>
                  </a:lnTo>
                  <a:close/>
                </a:path>
              </a:pathLst>
            </a:custGeom>
            <a:solidFill>
              <a:srgbClr val="EEEEEE"/>
            </a:solidFill>
          </p:spPr>
          <p:txBody>
            <a:bodyPr wrap="square" lIns="0" tIns="0" rIns="0" bIns="0" rtlCol="0"/>
            <a:lstStyle/>
            <a:p>
              <a:endParaRPr sz="2400"/>
            </a:p>
          </p:txBody>
        </p:sp>
        <p:sp>
          <p:nvSpPr>
            <p:cNvPr id="21" name="object 4">
              <a:extLst>
                <a:ext uri="{FF2B5EF4-FFF2-40B4-BE49-F238E27FC236}">
                  <a16:creationId xmlns:a16="http://schemas.microsoft.com/office/drawing/2014/main" id="{0E6CDA11-CE40-44F2-9D98-AC59FC5E4B90}"/>
                </a:ext>
              </a:extLst>
            </p:cNvPr>
            <p:cNvSpPr/>
            <p:nvPr/>
          </p:nvSpPr>
          <p:spPr>
            <a:xfrm>
              <a:off x="213750" y="1262499"/>
              <a:ext cx="2271395" cy="1971039"/>
            </a:xfrm>
            <a:custGeom>
              <a:avLst/>
              <a:gdLst/>
              <a:ahLst/>
              <a:cxnLst/>
              <a:rect l="l" t="t" r="r" b="b"/>
              <a:pathLst>
                <a:path w="2271395" h="1971039">
                  <a:moveTo>
                    <a:pt x="0" y="328456"/>
                  </a:move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5" y="1956793"/>
                  </a:lnTo>
                  <a:lnTo>
                    <a:pt x="1991380" y="1967138"/>
                  </a:lnTo>
                  <a:lnTo>
                    <a:pt x="1942843" y="1970699"/>
                  </a:ln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close/>
                </a:path>
              </a:pathLst>
            </a:custGeom>
            <a:ln w="9524">
              <a:solidFill>
                <a:srgbClr val="595959"/>
              </a:solidFill>
            </a:ln>
          </p:spPr>
          <p:txBody>
            <a:bodyPr wrap="square" lIns="0" tIns="0" rIns="0" bIns="0" rtlCol="0"/>
            <a:lstStyle/>
            <a:p>
              <a:endParaRPr sz="2400"/>
            </a:p>
          </p:txBody>
        </p:sp>
      </p:grpSp>
      <p:sp>
        <p:nvSpPr>
          <p:cNvPr id="22" name="object 5">
            <a:extLst>
              <a:ext uri="{FF2B5EF4-FFF2-40B4-BE49-F238E27FC236}">
                <a16:creationId xmlns:a16="http://schemas.microsoft.com/office/drawing/2014/main" id="{2A0DA637-95EC-4662-8F1C-7F5EE57427AE}"/>
              </a:ext>
            </a:extLst>
          </p:cNvPr>
          <p:cNvSpPr txBox="1">
            <a:spLocks noGrp="1"/>
          </p:cNvSpPr>
          <p:nvPr>
            <p:ph type="title"/>
          </p:nvPr>
        </p:nvSpPr>
        <p:spPr>
          <a:xfrm>
            <a:off x="867196" y="3226458"/>
            <a:ext cx="2646670" cy="878873"/>
          </a:xfrm>
          <a:prstGeom prst="rect">
            <a:avLst/>
          </a:prstGeom>
        </p:spPr>
        <p:txBody>
          <a:bodyPr vert="horz" wrap="square" lIns="0" tIns="16933" rIns="0" bIns="0" rtlCol="0" anchor="b">
            <a:spAutoFit/>
          </a:bodyPr>
          <a:lstStyle/>
          <a:p>
            <a:pPr marR="6773" algn="ctr">
              <a:lnSpc>
                <a:spcPct val="100000"/>
              </a:lnSpc>
              <a:spcBef>
                <a:spcPts val="0"/>
              </a:spcBef>
            </a:pPr>
            <a:r>
              <a:rPr lang="mn-MN" sz="2800" b="0" spc="-7" dirty="0">
                <a:latin typeface="Arial MT"/>
                <a:cs typeface="Arial MT"/>
              </a:rPr>
              <a:t>Хэрэглэгчийн шаардлага</a:t>
            </a:r>
            <a:endParaRPr lang="en-US" sz="2800" dirty="0">
              <a:latin typeface="Arial MT"/>
              <a:cs typeface="Arial MT"/>
            </a:endParaRPr>
          </a:p>
        </p:txBody>
      </p:sp>
      <p:grpSp>
        <p:nvGrpSpPr>
          <p:cNvPr id="23" name="object 6">
            <a:extLst>
              <a:ext uri="{FF2B5EF4-FFF2-40B4-BE49-F238E27FC236}">
                <a16:creationId xmlns:a16="http://schemas.microsoft.com/office/drawing/2014/main" id="{14EF4546-54EF-4E99-B701-4C419E4FDF39}"/>
              </a:ext>
            </a:extLst>
          </p:cNvPr>
          <p:cNvGrpSpPr/>
          <p:nvPr/>
        </p:nvGrpSpPr>
        <p:grpSpPr>
          <a:xfrm>
            <a:off x="8474507" y="2345520"/>
            <a:ext cx="3041227" cy="2640752"/>
            <a:chOff x="6386612" y="1257737"/>
            <a:chExt cx="2280920" cy="1980564"/>
          </a:xfrm>
        </p:grpSpPr>
        <p:sp>
          <p:nvSpPr>
            <p:cNvPr id="24" name="object 7">
              <a:extLst>
                <a:ext uri="{FF2B5EF4-FFF2-40B4-BE49-F238E27FC236}">
                  <a16:creationId xmlns:a16="http://schemas.microsoft.com/office/drawing/2014/main" id="{3F5279C4-0876-4EFC-BE7B-EA7CD5C7E432}"/>
                </a:ext>
              </a:extLst>
            </p:cNvPr>
            <p:cNvSpPr/>
            <p:nvPr/>
          </p:nvSpPr>
          <p:spPr>
            <a:xfrm>
              <a:off x="6391374" y="1262499"/>
              <a:ext cx="2271395" cy="1971039"/>
            </a:xfrm>
            <a:custGeom>
              <a:avLst/>
              <a:gdLst/>
              <a:ahLst/>
              <a:cxnLst/>
              <a:rect l="l" t="t" r="r" b="b"/>
              <a:pathLst>
                <a:path w="2271395" h="1971039">
                  <a:moveTo>
                    <a:pt x="1942843" y="1970699"/>
                  </a:move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6" y="1956793"/>
                  </a:lnTo>
                  <a:lnTo>
                    <a:pt x="1991380" y="1967138"/>
                  </a:lnTo>
                  <a:lnTo>
                    <a:pt x="1942843" y="1970699"/>
                  </a:lnTo>
                  <a:close/>
                </a:path>
              </a:pathLst>
            </a:custGeom>
            <a:solidFill>
              <a:srgbClr val="EEEEEE"/>
            </a:solidFill>
          </p:spPr>
          <p:txBody>
            <a:bodyPr wrap="square" lIns="0" tIns="0" rIns="0" bIns="0" rtlCol="0"/>
            <a:lstStyle/>
            <a:p>
              <a:endParaRPr sz="2400"/>
            </a:p>
          </p:txBody>
        </p:sp>
        <p:sp>
          <p:nvSpPr>
            <p:cNvPr id="25" name="object 8">
              <a:extLst>
                <a:ext uri="{FF2B5EF4-FFF2-40B4-BE49-F238E27FC236}">
                  <a16:creationId xmlns:a16="http://schemas.microsoft.com/office/drawing/2014/main" id="{0C599240-72C4-4A8D-98F5-FA10A39E3341}"/>
                </a:ext>
              </a:extLst>
            </p:cNvPr>
            <p:cNvSpPr/>
            <p:nvPr/>
          </p:nvSpPr>
          <p:spPr>
            <a:xfrm>
              <a:off x="6391374" y="1262499"/>
              <a:ext cx="2271395" cy="1971039"/>
            </a:xfrm>
            <a:custGeom>
              <a:avLst/>
              <a:gdLst/>
              <a:ahLst/>
              <a:cxnLst/>
              <a:rect l="l" t="t" r="r" b="b"/>
              <a:pathLst>
                <a:path w="2271395" h="1971039">
                  <a:moveTo>
                    <a:pt x="0" y="328456"/>
                  </a:moveTo>
                  <a:lnTo>
                    <a:pt x="3561" y="279919"/>
                  </a:lnTo>
                  <a:lnTo>
                    <a:pt x="13906" y="233593"/>
                  </a:lnTo>
                  <a:lnTo>
                    <a:pt x="30527" y="189987"/>
                  </a:lnTo>
                  <a:lnTo>
                    <a:pt x="52916" y="149608"/>
                  </a:lnTo>
                  <a:lnTo>
                    <a:pt x="80564" y="112964"/>
                  </a:lnTo>
                  <a:lnTo>
                    <a:pt x="112964" y="80564"/>
                  </a:lnTo>
                  <a:lnTo>
                    <a:pt x="149608" y="52916"/>
                  </a:lnTo>
                  <a:lnTo>
                    <a:pt x="189987" y="30527"/>
                  </a:lnTo>
                  <a:lnTo>
                    <a:pt x="233593" y="13906"/>
                  </a:lnTo>
                  <a:lnTo>
                    <a:pt x="279919" y="3561"/>
                  </a:lnTo>
                  <a:lnTo>
                    <a:pt x="328456" y="0"/>
                  </a:lnTo>
                  <a:lnTo>
                    <a:pt x="1942843" y="0"/>
                  </a:lnTo>
                  <a:lnTo>
                    <a:pt x="1994535" y="4091"/>
                  </a:lnTo>
                  <a:lnTo>
                    <a:pt x="2044489" y="16123"/>
                  </a:lnTo>
                  <a:lnTo>
                    <a:pt x="2091822" y="35729"/>
                  </a:lnTo>
                  <a:lnTo>
                    <a:pt x="2135652" y="62544"/>
                  </a:lnTo>
                  <a:lnTo>
                    <a:pt x="2175097" y="96202"/>
                  </a:lnTo>
                  <a:lnTo>
                    <a:pt x="2208755" y="135647"/>
                  </a:lnTo>
                  <a:lnTo>
                    <a:pt x="2235570" y="179477"/>
                  </a:lnTo>
                  <a:lnTo>
                    <a:pt x="2255176" y="226810"/>
                  </a:lnTo>
                  <a:lnTo>
                    <a:pt x="2267208" y="276764"/>
                  </a:lnTo>
                  <a:lnTo>
                    <a:pt x="2271299" y="328456"/>
                  </a:lnTo>
                  <a:lnTo>
                    <a:pt x="2271299" y="1642243"/>
                  </a:lnTo>
                  <a:lnTo>
                    <a:pt x="2267738" y="1690780"/>
                  </a:lnTo>
                  <a:lnTo>
                    <a:pt x="2257393" y="1737105"/>
                  </a:lnTo>
                  <a:lnTo>
                    <a:pt x="2240772" y="1780712"/>
                  </a:lnTo>
                  <a:lnTo>
                    <a:pt x="2218383" y="1821091"/>
                  </a:lnTo>
                  <a:lnTo>
                    <a:pt x="2190735" y="1857735"/>
                  </a:lnTo>
                  <a:lnTo>
                    <a:pt x="2158335" y="1890135"/>
                  </a:lnTo>
                  <a:lnTo>
                    <a:pt x="2121691" y="1917783"/>
                  </a:lnTo>
                  <a:lnTo>
                    <a:pt x="2081312" y="1940172"/>
                  </a:lnTo>
                  <a:lnTo>
                    <a:pt x="2037706" y="1956793"/>
                  </a:lnTo>
                  <a:lnTo>
                    <a:pt x="1991380" y="1967138"/>
                  </a:lnTo>
                  <a:lnTo>
                    <a:pt x="1942843" y="1970699"/>
                  </a:lnTo>
                  <a:lnTo>
                    <a:pt x="328456" y="1970699"/>
                  </a:lnTo>
                  <a:lnTo>
                    <a:pt x="279919" y="1967138"/>
                  </a:lnTo>
                  <a:lnTo>
                    <a:pt x="233593" y="1956793"/>
                  </a:lnTo>
                  <a:lnTo>
                    <a:pt x="189987" y="1940172"/>
                  </a:lnTo>
                  <a:lnTo>
                    <a:pt x="149608" y="1917783"/>
                  </a:lnTo>
                  <a:lnTo>
                    <a:pt x="112964" y="1890135"/>
                  </a:lnTo>
                  <a:lnTo>
                    <a:pt x="80564" y="1857735"/>
                  </a:lnTo>
                  <a:lnTo>
                    <a:pt x="52916" y="1821091"/>
                  </a:lnTo>
                  <a:lnTo>
                    <a:pt x="30527" y="1780712"/>
                  </a:lnTo>
                  <a:lnTo>
                    <a:pt x="13906" y="1737105"/>
                  </a:lnTo>
                  <a:lnTo>
                    <a:pt x="3561" y="1690780"/>
                  </a:lnTo>
                  <a:lnTo>
                    <a:pt x="0" y="1642243"/>
                  </a:lnTo>
                  <a:lnTo>
                    <a:pt x="0" y="328456"/>
                  </a:lnTo>
                  <a:close/>
                </a:path>
              </a:pathLst>
            </a:custGeom>
            <a:ln w="9524">
              <a:solidFill>
                <a:srgbClr val="595959"/>
              </a:solidFill>
            </a:ln>
          </p:spPr>
          <p:txBody>
            <a:bodyPr wrap="square" lIns="0" tIns="0" rIns="0" bIns="0" rtlCol="0"/>
            <a:lstStyle/>
            <a:p>
              <a:endParaRPr sz="2400"/>
            </a:p>
          </p:txBody>
        </p:sp>
      </p:grpSp>
      <p:sp>
        <p:nvSpPr>
          <p:cNvPr id="26" name="object 9">
            <a:extLst>
              <a:ext uri="{FF2B5EF4-FFF2-40B4-BE49-F238E27FC236}">
                <a16:creationId xmlns:a16="http://schemas.microsoft.com/office/drawing/2014/main" id="{5A3A0E17-C593-4DC7-A48A-35C6C3FF381E}"/>
              </a:ext>
            </a:extLst>
          </p:cNvPr>
          <p:cNvSpPr txBox="1"/>
          <p:nvPr/>
        </p:nvSpPr>
        <p:spPr>
          <a:xfrm>
            <a:off x="9553071" y="3421152"/>
            <a:ext cx="883920" cy="447986"/>
          </a:xfrm>
          <a:prstGeom prst="rect">
            <a:avLst/>
          </a:prstGeom>
        </p:spPr>
        <p:txBody>
          <a:bodyPr vert="horz" wrap="square" lIns="0" tIns="16933" rIns="0" bIns="0" rtlCol="0">
            <a:spAutoFit/>
          </a:bodyPr>
          <a:lstStyle/>
          <a:p>
            <a:pPr marL="16933" algn="ctr">
              <a:spcBef>
                <a:spcPts val="133"/>
              </a:spcBef>
            </a:pPr>
            <a:r>
              <a:rPr lang="mn-MN" sz="2800" spc="-7" dirty="0">
                <a:latin typeface="Arial MT"/>
                <a:cs typeface="Arial MT"/>
              </a:rPr>
              <a:t>Код</a:t>
            </a:r>
            <a:endParaRPr sz="2800" dirty="0">
              <a:latin typeface="Arial MT"/>
              <a:cs typeface="Arial MT"/>
            </a:endParaRPr>
          </a:p>
        </p:txBody>
      </p:sp>
      <p:grpSp>
        <p:nvGrpSpPr>
          <p:cNvPr id="27" name="object 10">
            <a:extLst>
              <a:ext uri="{FF2B5EF4-FFF2-40B4-BE49-F238E27FC236}">
                <a16:creationId xmlns:a16="http://schemas.microsoft.com/office/drawing/2014/main" id="{B8E7CBA2-F604-490F-88FF-A8A1240C8BCD}"/>
              </a:ext>
            </a:extLst>
          </p:cNvPr>
          <p:cNvGrpSpPr/>
          <p:nvPr/>
        </p:nvGrpSpPr>
        <p:grpSpPr>
          <a:xfrm>
            <a:off x="4661008" y="2613186"/>
            <a:ext cx="3175000" cy="2114973"/>
            <a:chOff x="3247700" y="1454837"/>
            <a:chExt cx="2381250" cy="1586230"/>
          </a:xfrm>
        </p:grpSpPr>
        <p:sp>
          <p:nvSpPr>
            <p:cNvPr id="28" name="object 11">
              <a:extLst>
                <a:ext uri="{FF2B5EF4-FFF2-40B4-BE49-F238E27FC236}">
                  <a16:creationId xmlns:a16="http://schemas.microsoft.com/office/drawing/2014/main" id="{DDCCE6F4-98E4-4F32-A6AC-6A2FCC342C9B}"/>
                </a:ext>
              </a:extLst>
            </p:cNvPr>
            <p:cNvSpPr/>
            <p:nvPr/>
          </p:nvSpPr>
          <p:spPr>
            <a:xfrm>
              <a:off x="3252462" y="1459599"/>
              <a:ext cx="2371725" cy="1576705"/>
            </a:xfrm>
            <a:custGeom>
              <a:avLst/>
              <a:gdLst/>
              <a:ahLst/>
              <a:cxnLst/>
              <a:rect l="l" t="t" r="r" b="b"/>
              <a:pathLst>
                <a:path w="2371725" h="1576705">
                  <a:moveTo>
                    <a:pt x="1583249" y="1576499"/>
                  </a:moveTo>
                  <a:lnTo>
                    <a:pt x="1583249" y="1182374"/>
                  </a:lnTo>
                  <a:lnTo>
                    <a:pt x="0" y="1182374"/>
                  </a:lnTo>
                  <a:lnTo>
                    <a:pt x="0" y="394124"/>
                  </a:lnTo>
                  <a:lnTo>
                    <a:pt x="1583249" y="394124"/>
                  </a:lnTo>
                  <a:lnTo>
                    <a:pt x="1583249" y="0"/>
                  </a:lnTo>
                  <a:lnTo>
                    <a:pt x="2371499" y="788249"/>
                  </a:lnTo>
                  <a:lnTo>
                    <a:pt x="1583249" y="1576499"/>
                  </a:lnTo>
                  <a:close/>
                </a:path>
              </a:pathLst>
            </a:custGeom>
            <a:solidFill>
              <a:srgbClr val="EEEEEE"/>
            </a:solidFill>
          </p:spPr>
          <p:txBody>
            <a:bodyPr wrap="square" lIns="0" tIns="0" rIns="0" bIns="0" rtlCol="0"/>
            <a:lstStyle/>
            <a:p>
              <a:endParaRPr sz="2400"/>
            </a:p>
          </p:txBody>
        </p:sp>
        <p:sp>
          <p:nvSpPr>
            <p:cNvPr id="29" name="object 12">
              <a:extLst>
                <a:ext uri="{FF2B5EF4-FFF2-40B4-BE49-F238E27FC236}">
                  <a16:creationId xmlns:a16="http://schemas.microsoft.com/office/drawing/2014/main" id="{D159A03B-BD44-4763-9BF6-6E0E939EACD8}"/>
                </a:ext>
              </a:extLst>
            </p:cNvPr>
            <p:cNvSpPr/>
            <p:nvPr/>
          </p:nvSpPr>
          <p:spPr>
            <a:xfrm>
              <a:off x="3252462" y="1459599"/>
              <a:ext cx="2371725" cy="1576705"/>
            </a:xfrm>
            <a:custGeom>
              <a:avLst/>
              <a:gdLst/>
              <a:ahLst/>
              <a:cxnLst/>
              <a:rect l="l" t="t" r="r" b="b"/>
              <a:pathLst>
                <a:path w="2371725" h="1576705">
                  <a:moveTo>
                    <a:pt x="0" y="394124"/>
                  </a:moveTo>
                  <a:lnTo>
                    <a:pt x="1583249" y="394124"/>
                  </a:lnTo>
                  <a:lnTo>
                    <a:pt x="1583249" y="0"/>
                  </a:lnTo>
                  <a:lnTo>
                    <a:pt x="2371499" y="788249"/>
                  </a:lnTo>
                  <a:lnTo>
                    <a:pt x="1583249" y="1576499"/>
                  </a:lnTo>
                  <a:lnTo>
                    <a:pt x="1583249" y="1182374"/>
                  </a:lnTo>
                  <a:lnTo>
                    <a:pt x="0" y="1182374"/>
                  </a:lnTo>
                  <a:lnTo>
                    <a:pt x="0" y="394124"/>
                  </a:lnTo>
                  <a:close/>
                </a:path>
              </a:pathLst>
            </a:custGeom>
            <a:ln w="9524">
              <a:solidFill>
                <a:srgbClr val="595959"/>
              </a:solidFill>
            </a:ln>
          </p:spPr>
          <p:txBody>
            <a:bodyPr wrap="square" lIns="0" tIns="0" rIns="0" bIns="0" rtlCol="0"/>
            <a:lstStyle/>
            <a:p>
              <a:endParaRPr sz="2400"/>
            </a:p>
          </p:txBody>
        </p:sp>
      </p:grpSp>
      <p:sp>
        <p:nvSpPr>
          <p:cNvPr id="30" name="object 13">
            <a:extLst>
              <a:ext uri="{FF2B5EF4-FFF2-40B4-BE49-F238E27FC236}">
                <a16:creationId xmlns:a16="http://schemas.microsoft.com/office/drawing/2014/main" id="{24B3EE1D-E8C5-4EC7-9630-684ED6C45430}"/>
              </a:ext>
            </a:extLst>
          </p:cNvPr>
          <p:cNvSpPr txBox="1"/>
          <p:nvPr/>
        </p:nvSpPr>
        <p:spPr>
          <a:xfrm>
            <a:off x="5329047" y="3436855"/>
            <a:ext cx="1314025" cy="427532"/>
          </a:xfrm>
          <a:prstGeom prst="rect">
            <a:avLst/>
          </a:prstGeom>
        </p:spPr>
        <p:txBody>
          <a:bodyPr vert="horz" wrap="square" lIns="0" tIns="16933" rIns="0" bIns="0" rtlCol="0">
            <a:spAutoFit/>
          </a:bodyPr>
          <a:lstStyle/>
          <a:p>
            <a:pPr marL="16933">
              <a:spcBef>
                <a:spcPts val="133"/>
              </a:spcBef>
            </a:pPr>
            <a:r>
              <a:rPr sz="2667" i="1" dirty="0">
                <a:latin typeface="Arial"/>
                <a:cs typeface="Arial"/>
              </a:rPr>
              <a:t>Miracle?</a:t>
            </a:r>
            <a:endParaRPr sz="2667" dirty="0">
              <a:latin typeface="Arial"/>
              <a:cs typeface="Arial"/>
            </a:endParaRPr>
          </a:p>
        </p:txBody>
      </p:sp>
      <p:sp>
        <p:nvSpPr>
          <p:cNvPr id="34" name="ïṩḻïďè">
            <a:extLst>
              <a:ext uri="{FF2B5EF4-FFF2-40B4-BE49-F238E27FC236}">
                <a16:creationId xmlns:a16="http://schemas.microsoft.com/office/drawing/2014/main" id="{E8765B8B-35DB-45EE-A1DD-51E6D3CEA1DC}"/>
              </a:ext>
            </a:extLst>
          </p:cNvPr>
          <p:cNvSpPr/>
          <p:nvPr/>
        </p:nvSpPr>
        <p:spPr bwMode="auto">
          <a:xfrm>
            <a:off x="669917" y="444279"/>
            <a:ext cx="530233" cy="484864"/>
          </a:xfrm>
          <a:prstGeom prst="homePlate">
            <a:avLst>
              <a:gd name="adj" fmla="val 48572"/>
            </a:avLst>
          </a:prstGeom>
          <a:solidFill>
            <a:schemeClr val="accent3">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35" name="ïṩḻïďè">
            <a:extLst>
              <a:ext uri="{FF2B5EF4-FFF2-40B4-BE49-F238E27FC236}">
                <a16:creationId xmlns:a16="http://schemas.microsoft.com/office/drawing/2014/main" id="{FE046C2D-CE9F-45B8-8905-A4E63E51459D}"/>
              </a:ext>
            </a:extLst>
          </p:cNvPr>
          <p:cNvSpPr/>
          <p:nvPr/>
        </p:nvSpPr>
        <p:spPr bwMode="auto">
          <a:xfrm>
            <a:off x="669917" y="444279"/>
            <a:ext cx="463558" cy="484864"/>
          </a:xfrm>
          <a:prstGeom prst="homePlate">
            <a:avLst>
              <a:gd name="adj" fmla="val 48572"/>
            </a:avLst>
          </a:prstGeom>
          <a:solidFill>
            <a:schemeClr val="accent3">
              <a:lumMod val="7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470102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30</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5679831" y="444279"/>
            <a:ext cx="584065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Т</a:t>
            </a:r>
            <a:r>
              <a:rPr lang="ru-RU" dirty="0">
                <a:solidFill>
                  <a:schemeClr val="accent5">
                    <a:lumMod val="25000"/>
                  </a:schemeClr>
                </a:solidFill>
                <a:latin typeface="Segoe UI Light" panose="020B0502040204020203" pitchFamily="34" charset="0"/>
                <a:cs typeface="Segoe UI Light" panose="020B0502040204020203" pitchFamily="34" charset="0"/>
              </a:rPr>
              <a:t>авигдах шаардлага</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8" name="Rectangle 3">
            <a:extLst>
              <a:ext uri="{FF2B5EF4-FFF2-40B4-BE49-F238E27FC236}">
                <a16:creationId xmlns:a16="http://schemas.microsoft.com/office/drawing/2014/main" id="{618CA8FE-ED9E-424D-84FE-B13D26514FE2}"/>
              </a:ext>
            </a:extLst>
          </p:cNvPr>
          <p:cNvSpPr txBox="1">
            <a:spLocks noChangeArrowheads="1"/>
          </p:cNvSpPr>
          <p:nvPr/>
        </p:nvSpPr>
        <p:spPr>
          <a:xfrm>
            <a:off x="669918" y="1139590"/>
            <a:ext cx="10850566" cy="424188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mn-MN" altLang="en-US" dirty="0">
                <a:latin typeface="Segoe UI" panose="020B0502040204020203" pitchFamily="34" charset="0"/>
                <a:cs typeface="Segoe UI" panose="020B0502040204020203" pitchFamily="34" charset="0"/>
              </a:rPr>
              <a:t>Бид тэмдэглэгээн дээр тийм ч хатуу биш байж болно, гэхдээ:</a:t>
            </a:r>
          </a:p>
          <a:p>
            <a:pPr>
              <a:lnSpc>
                <a:spcPct val="100000"/>
              </a:lnSpc>
            </a:pPr>
            <a:r>
              <a:rPr lang="mn-MN" altLang="en-US" dirty="0">
                <a:latin typeface="Segoe UI" panose="020B0502040204020203" pitchFamily="34" charset="0"/>
                <a:cs typeface="Segoe UI" panose="020B0502040204020203" pitchFamily="34" charset="0"/>
              </a:rPr>
              <a:t>Класс/объект, интерфэйс, ойлголтод тохиромжтой байхаар талбар, мотедуудад 2 эсвэл 3 хэсэгтэй дөрвөлжин хэрэглэх.</a:t>
            </a:r>
            <a:r>
              <a:rPr lang="en-US" altLang="en-US" dirty="0">
                <a:latin typeface="Segoe UI" panose="020B0502040204020203" pitchFamily="34" charset="0"/>
                <a:cs typeface="Segoe UI" panose="020B0502040204020203" pitchFamily="34" charset="0"/>
              </a:rPr>
              <a:t> </a:t>
            </a:r>
            <a:endParaRPr lang="mn-MN" altLang="en-US" dirty="0">
              <a:latin typeface="Segoe UI" panose="020B0502040204020203" pitchFamily="34" charset="0"/>
              <a:cs typeface="Segoe UI" panose="020B0502040204020203" pitchFamily="34" charset="0"/>
            </a:endParaRPr>
          </a:p>
          <a:p>
            <a:pPr>
              <a:lnSpc>
                <a:spcPct val="100000"/>
              </a:lnSpc>
            </a:pPr>
            <a:r>
              <a:rPr lang="mn-MN" altLang="en-US" dirty="0">
                <a:latin typeface="Segoe UI" panose="020B0502040204020203" pitchFamily="34" charset="0"/>
                <a:cs typeface="Segoe UI" panose="020B0502040204020203" pitchFamily="34" charset="0"/>
              </a:rPr>
              <a:t>Талбар болон методын төрлийг оруулах</a:t>
            </a:r>
          </a:p>
          <a:p>
            <a:pPr>
              <a:lnSpc>
                <a:spcPct val="100000"/>
              </a:lnSpc>
            </a:pPr>
            <a:r>
              <a:rPr lang="mn-MN" altLang="en-US" dirty="0">
                <a:latin typeface="Segoe UI" panose="020B0502040204020203" pitchFamily="34" charset="0"/>
                <a:cs typeface="Segoe UI" panose="020B0502040204020203" pitchFamily="34" charset="0"/>
              </a:rPr>
              <a:t>Тохиромжтой тохиолдолд талбар биш холбоос ашиглах</a:t>
            </a:r>
          </a:p>
          <a:p>
            <a:pPr>
              <a:lnSpc>
                <a:spcPct val="100000"/>
              </a:lnSpc>
            </a:pPr>
            <a:r>
              <a:rPr lang="mn-MN" altLang="en-US" dirty="0">
                <a:latin typeface="Segoe UI" panose="020B0502040204020203" pitchFamily="34" charset="0"/>
                <a:cs typeface="Segoe UI" panose="020B0502040204020203" pitchFamily="34" charset="0"/>
              </a:rPr>
              <a:t>Холбоосын нэр болон үндсэн утгуудыг ашиглах (бидэнд “</a:t>
            </a:r>
            <a:r>
              <a:rPr lang="en-US" altLang="en-US" dirty="0">
                <a:latin typeface="Segoe UI" panose="020B0502040204020203" pitchFamily="34" charset="0"/>
                <a:cs typeface="Segoe UI" panose="020B0502040204020203" pitchFamily="34" charset="0"/>
              </a:rPr>
              <a:t>is</a:t>
            </a:r>
            <a:r>
              <a:rPr lang="mn-MN" altLang="en-US" dirty="0">
                <a:latin typeface="Segoe UI" panose="020B0502040204020203" pitchFamily="34" charset="0"/>
                <a:cs typeface="Segoe UI" panose="020B0502040204020203" pitchFamily="34" charset="0"/>
              </a:rPr>
              <a:t>-</a:t>
            </a:r>
            <a:r>
              <a:rPr lang="en-US" altLang="en-US" dirty="0">
                <a:latin typeface="Segoe UI" panose="020B0502040204020203" pitchFamily="34" charset="0"/>
                <a:cs typeface="Segoe UI" panose="020B0502040204020203" pitchFamily="34" charset="0"/>
              </a:rPr>
              <a:t>a"-</a:t>
            </a:r>
            <a:r>
              <a:rPr lang="mn-MN" altLang="en-US" dirty="0">
                <a:latin typeface="Segoe UI" panose="020B0502040204020203" pitchFamily="34" charset="0"/>
                <a:cs typeface="Segoe UI" panose="020B0502040204020203" pitchFamily="34" charset="0"/>
              </a:rPr>
              <a:t>аас бусад сумны төрлүүд хамаагүй)</a:t>
            </a:r>
          </a:p>
        </p:txBody>
      </p:sp>
      <p:sp>
        <p:nvSpPr>
          <p:cNvPr id="13" name="ïṩḻïďè">
            <a:extLst>
              <a:ext uri="{FF2B5EF4-FFF2-40B4-BE49-F238E27FC236}">
                <a16:creationId xmlns:a16="http://schemas.microsoft.com/office/drawing/2014/main" id="{3632E245-FF78-4EF9-BA4B-10298E3F9291}"/>
              </a:ext>
            </a:extLst>
          </p:cNvPr>
          <p:cNvSpPr/>
          <p:nvPr/>
        </p:nvSpPr>
        <p:spPr bwMode="auto">
          <a:xfrm>
            <a:off x="2679408" y="447716"/>
            <a:ext cx="299677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ОБЪЕКТ ДИАГРАММ</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EA05B148-F524-4A3D-9D11-792041900D65}"/>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15" name="Rectangle 3">
            <a:extLst>
              <a:ext uri="{FF2B5EF4-FFF2-40B4-BE49-F238E27FC236}">
                <a16:creationId xmlns:a16="http://schemas.microsoft.com/office/drawing/2014/main" id="{16260CFF-3024-41DD-A4B0-460B83884F4D}"/>
              </a:ext>
            </a:extLst>
          </p:cNvPr>
          <p:cNvSpPr txBox="1">
            <a:spLocks noChangeArrowheads="1"/>
          </p:cNvSpPr>
          <p:nvPr/>
        </p:nvSpPr>
        <p:spPr>
          <a:xfrm>
            <a:off x="669919" y="1139590"/>
            <a:ext cx="10850566" cy="424188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mn-MN" altLang="en-US" dirty="0">
                <a:latin typeface="Segoe UI" panose="020B0502040204020203" pitchFamily="34" charset="0"/>
                <a:cs typeface="Segoe UI" panose="020B0502040204020203" pitchFamily="34" charset="0"/>
              </a:rPr>
              <a:t>Бид тэмдэглэгээн дээр тийм ч хатуу биш байж болно, гэхдээ:</a:t>
            </a:r>
          </a:p>
          <a:p>
            <a:pPr>
              <a:lnSpc>
                <a:spcPct val="100000"/>
              </a:lnSpc>
            </a:pPr>
            <a:r>
              <a:rPr lang="mn-MN" altLang="en-US" dirty="0">
                <a:latin typeface="Segoe UI" panose="020B0502040204020203" pitchFamily="34" charset="0"/>
                <a:cs typeface="Segoe UI" panose="020B0502040204020203" pitchFamily="34" charset="0"/>
              </a:rPr>
              <a:t>Класс/объект, интерфэйс, ойлголтод тохиромжтой байхаар талбар, мотедуудад 2 эсвэл 3 хэсэгтэй дөрвөлжин хэрэглэх.</a:t>
            </a:r>
            <a:r>
              <a:rPr lang="en-US" altLang="en-US" dirty="0">
                <a:latin typeface="Segoe UI" panose="020B0502040204020203" pitchFamily="34" charset="0"/>
                <a:cs typeface="Segoe UI" panose="020B0502040204020203" pitchFamily="34" charset="0"/>
              </a:rPr>
              <a:t> </a:t>
            </a:r>
            <a:endParaRPr lang="mn-MN" altLang="en-US" dirty="0">
              <a:latin typeface="Segoe UI" panose="020B0502040204020203" pitchFamily="34" charset="0"/>
              <a:cs typeface="Segoe UI" panose="020B0502040204020203" pitchFamily="34" charset="0"/>
            </a:endParaRPr>
          </a:p>
          <a:p>
            <a:pPr>
              <a:lnSpc>
                <a:spcPct val="100000"/>
              </a:lnSpc>
            </a:pPr>
            <a:r>
              <a:rPr lang="mn-MN" altLang="en-US" dirty="0">
                <a:latin typeface="Segoe UI" panose="020B0502040204020203" pitchFamily="34" charset="0"/>
                <a:cs typeface="Segoe UI" panose="020B0502040204020203" pitchFamily="34" charset="0"/>
              </a:rPr>
              <a:t>Талбар болон методын төрлийг оруулах</a:t>
            </a:r>
          </a:p>
          <a:p>
            <a:pPr>
              <a:lnSpc>
                <a:spcPct val="100000"/>
              </a:lnSpc>
            </a:pPr>
            <a:r>
              <a:rPr lang="mn-MN" altLang="en-US" dirty="0">
                <a:latin typeface="Segoe UI" panose="020B0502040204020203" pitchFamily="34" charset="0"/>
                <a:cs typeface="Segoe UI" panose="020B0502040204020203" pitchFamily="34" charset="0"/>
              </a:rPr>
              <a:t>Тохиромжтой тохиолдолд талбар биш холбоос ашиглах</a:t>
            </a:r>
          </a:p>
          <a:p>
            <a:pPr>
              <a:lnSpc>
                <a:spcPct val="100000"/>
              </a:lnSpc>
            </a:pPr>
            <a:r>
              <a:rPr lang="mn-MN" altLang="en-US" dirty="0">
                <a:latin typeface="Segoe UI" panose="020B0502040204020203" pitchFamily="34" charset="0"/>
                <a:cs typeface="Segoe UI" panose="020B0502040204020203" pitchFamily="34" charset="0"/>
              </a:rPr>
              <a:t>Холбоосын нэр болон үндсэн утгуудыг ашиглах (бидэнд “</a:t>
            </a:r>
            <a:r>
              <a:rPr lang="en-US" altLang="en-US" dirty="0">
                <a:latin typeface="Segoe UI" panose="020B0502040204020203" pitchFamily="34" charset="0"/>
                <a:cs typeface="Segoe UI" panose="020B0502040204020203" pitchFamily="34" charset="0"/>
              </a:rPr>
              <a:t>is</a:t>
            </a:r>
            <a:r>
              <a:rPr lang="mn-MN" altLang="en-US" dirty="0">
                <a:latin typeface="Segoe UI" panose="020B0502040204020203" pitchFamily="34" charset="0"/>
                <a:cs typeface="Segoe UI" panose="020B0502040204020203" pitchFamily="34" charset="0"/>
              </a:rPr>
              <a:t>-</a:t>
            </a:r>
            <a:r>
              <a:rPr lang="en-US" altLang="en-US" dirty="0">
                <a:latin typeface="Segoe UI" panose="020B0502040204020203" pitchFamily="34" charset="0"/>
                <a:cs typeface="Segoe UI" panose="020B0502040204020203" pitchFamily="34" charset="0"/>
              </a:rPr>
              <a:t>a"-</a:t>
            </a:r>
            <a:r>
              <a:rPr lang="mn-MN" altLang="en-US" dirty="0">
                <a:latin typeface="Segoe UI" panose="020B0502040204020203" pitchFamily="34" charset="0"/>
                <a:cs typeface="Segoe UI" panose="020B0502040204020203" pitchFamily="34" charset="0"/>
              </a:rPr>
              <a:t>аас бусад сумны төрлүүд хамаагүй)</a:t>
            </a:r>
          </a:p>
        </p:txBody>
      </p:sp>
    </p:spTree>
    <p:extLst>
      <p:ext uri="{BB962C8B-B14F-4D97-AF65-F5344CB8AC3E}">
        <p14:creationId xmlns:p14="http://schemas.microsoft.com/office/powerpoint/2010/main" val="53566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31</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3209641" y="444279"/>
            <a:ext cx="831084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dirty="0">
                <a:solidFill>
                  <a:schemeClr val="accent5">
                    <a:lumMod val="25000"/>
                  </a:schemeClr>
                </a:solidFill>
                <a:latin typeface="Segoe UI Light" panose="020B0502040204020203" pitchFamily="34" charset="0"/>
                <a:cs typeface="Segoe UI Light" panose="020B0502040204020203" pitchFamily="34" charset="0"/>
              </a:rPr>
              <a:t>Харилцан</a:t>
            </a:r>
            <a:r>
              <a:rPr lang="mn-MN" dirty="0">
                <a:solidFill>
                  <a:schemeClr val="accent5">
                    <a:lumMod val="25000"/>
                  </a:schemeClr>
                </a:solidFill>
                <a:latin typeface="Segoe UI Light" panose="020B0502040204020203" pitchFamily="34" charset="0"/>
                <a:cs typeface="Segoe UI Light" panose="020B0502040204020203" pitchFamily="34" charset="0"/>
              </a:rPr>
              <a:t> үйлчлэлийн</a:t>
            </a:r>
            <a:r>
              <a:rPr lang="ru-RU" dirty="0">
                <a:solidFill>
                  <a:schemeClr val="accent5">
                    <a:lumMod val="25000"/>
                  </a:schemeClr>
                </a:solidFill>
                <a:latin typeface="Segoe UI Light" panose="020B0502040204020203" pitchFamily="34" charset="0"/>
                <a:cs typeface="Segoe UI Light" panose="020B0502040204020203" pitchFamily="34" charset="0"/>
              </a:rPr>
              <a:t> диаграммууд</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53023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8" name="Rectangle 3">
            <a:extLst>
              <a:ext uri="{FF2B5EF4-FFF2-40B4-BE49-F238E27FC236}">
                <a16:creationId xmlns:a16="http://schemas.microsoft.com/office/drawing/2014/main" id="{618CA8FE-ED9E-424D-84FE-B13D26514FE2}"/>
              </a:ext>
            </a:extLst>
          </p:cNvPr>
          <p:cNvSpPr txBox="1">
            <a:spLocks noChangeArrowheads="1"/>
          </p:cNvSpPr>
          <p:nvPr/>
        </p:nvSpPr>
        <p:spPr>
          <a:xfrm>
            <a:off x="669918" y="1139590"/>
            <a:ext cx="6175248" cy="4241880"/>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mn-MN" altLang="en-US" dirty="0">
                <a:latin typeface="Segoe UI" panose="020B0502040204020203" pitchFamily="34" charset="0"/>
                <a:cs typeface="Segoe UI" panose="020B0502040204020203" pitchFamily="34" charset="0"/>
              </a:rPr>
              <a:t>Объект хоорондын харилцан үйлчлэл</a:t>
            </a:r>
          </a:p>
          <a:p>
            <a:pPr>
              <a:lnSpc>
                <a:spcPct val="100000"/>
              </a:lnSpc>
            </a:pPr>
            <a:r>
              <a:rPr lang="mn-MN" altLang="en-US" dirty="0">
                <a:latin typeface="Segoe UI" panose="020B0502040204020203" pitchFamily="34" charset="0"/>
                <a:cs typeface="Segoe UI" panose="020B0502040204020203" pitchFamily="34" charset="0"/>
              </a:rPr>
              <a:t>Хоёр нийтлэг тэмдэглэгээ: </a:t>
            </a:r>
          </a:p>
          <a:p>
            <a:pPr lvl="1">
              <a:lnSpc>
                <a:spcPct val="100000"/>
              </a:lnSpc>
            </a:pPr>
            <a:r>
              <a:rPr lang="mn-MN" altLang="en-US" dirty="0">
                <a:latin typeface="Segoe UI" panose="020B0502040204020203" pitchFamily="34" charset="0"/>
                <a:cs typeface="Segoe UI" panose="020B0502040204020203" pitchFamily="34" charset="0"/>
              </a:rPr>
              <a:t>Дарааллын диаграмм – </a:t>
            </a:r>
            <a:r>
              <a:rPr lang="en-US" dirty="0">
                <a:solidFill>
                  <a:srgbClr val="595959"/>
                </a:solidFill>
                <a:latin typeface="Arial MT"/>
                <a:cs typeface="Arial MT"/>
              </a:rPr>
              <a:t>sequence</a:t>
            </a:r>
            <a:r>
              <a:rPr lang="mn-MN" dirty="0">
                <a:solidFill>
                  <a:srgbClr val="595959"/>
                </a:solidFill>
                <a:latin typeface="Arial MT"/>
                <a:cs typeface="Arial MT"/>
              </a:rPr>
              <a:t> </a:t>
            </a:r>
            <a:r>
              <a:rPr lang="en-US" spc="-650" dirty="0">
                <a:solidFill>
                  <a:srgbClr val="595959"/>
                </a:solidFill>
                <a:latin typeface="Arial MT"/>
                <a:cs typeface="Arial MT"/>
              </a:rPr>
              <a:t> </a:t>
            </a:r>
            <a:r>
              <a:rPr lang="en-US" spc="-5" dirty="0">
                <a:solidFill>
                  <a:srgbClr val="595959"/>
                </a:solidFill>
                <a:latin typeface="Arial MT"/>
                <a:cs typeface="Arial MT"/>
              </a:rPr>
              <a:t>diagrams</a:t>
            </a:r>
            <a:r>
              <a:rPr lang="mn-MN" altLang="en-US" dirty="0">
                <a:latin typeface="Segoe UI" panose="020B0502040204020203" pitchFamily="34" charset="0"/>
                <a:cs typeface="Segoe UI" panose="020B0502040204020203" pitchFamily="34" charset="0"/>
              </a:rPr>
              <a:t> </a:t>
            </a:r>
          </a:p>
          <a:p>
            <a:pPr lvl="1">
              <a:lnSpc>
                <a:spcPct val="100000"/>
              </a:lnSpc>
            </a:pPr>
            <a:r>
              <a:rPr lang="mn-MN" altLang="en-US" dirty="0">
                <a:latin typeface="Segoe UI" panose="020B0502040204020203" pitchFamily="34" charset="0"/>
                <a:cs typeface="Segoe UI" panose="020B0502040204020203" pitchFamily="34" charset="0"/>
              </a:rPr>
              <a:t>Харилцааны диаграмм – </a:t>
            </a:r>
            <a:r>
              <a:rPr lang="en-US" dirty="0">
                <a:solidFill>
                  <a:srgbClr val="595959"/>
                </a:solidFill>
                <a:latin typeface="Arial MT"/>
                <a:cs typeface="Arial MT"/>
              </a:rPr>
              <a:t>communication</a:t>
            </a:r>
            <a:r>
              <a:rPr lang="mn-MN" dirty="0">
                <a:solidFill>
                  <a:srgbClr val="595959"/>
                </a:solidFill>
                <a:latin typeface="Arial MT"/>
                <a:cs typeface="Arial MT"/>
              </a:rPr>
              <a:t> </a:t>
            </a:r>
            <a:r>
              <a:rPr lang="en-US" spc="-5" dirty="0">
                <a:solidFill>
                  <a:srgbClr val="595959"/>
                </a:solidFill>
                <a:latin typeface="Arial MT"/>
                <a:cs typeface="Arial MT"/>
              </a:rPr>
              <a:t>diagrams</a:t>
            </a:r>
            <a:endParaRPr lang="mn-MN" altLang="en-US" dirty="0">
              <a:latin typeface="Segoe UI" panose="020B0502040204020203" pitchFamily="34" charset="0"/>
              <a:cs typeface="Segoe UI" panose="020B0502040204020203" pitchFamily="34" charset="0"/>
            </a:endParaRPr>
          </a:p>
          <a:p>
            <a:pPr>
              <a:lnSpc>
                <a:spcPct val="100000"/>
              </a:lnSpc>
            </a:pPr>
            <a:r>
              <a:rPr lang="mn-MN" altLang="en-US" dirty="0">
                <a:latin typeface="Segoe UI" panose="020B0502040204020203" pitchFamily="34" charset="0"/>
                <a:cs typeface="Segoe UI" panose="020B0502040204020203" pitchFamily="34" charset="0"/>
              </a:rPr>
              <a:t>Дарааллын диаграммууд </a:t>
            </a:r>
            <a:r>
              <a:rPr lang="en-US" altLang="en-US" dirty="0">
                <a:latin typeface="Segoe UI" panose="020B0502040204020203" pitchFamily="34" charset="0"/>
                <a:cs typeface="Segoe UI" panose="020B0502040204020203" pitchFamily="34" charset="0"/>
              </a:rPr>
              <a:t>(</a:t>
            </a:r>
            <a:r>
              <a:rPr lang="mn-MN" altLang="en-US" dirty="0">
                <a:latin typeface="Segoe UI" panose="020B0502040204020203" pitchFamily="34" charset="0"/>
                <a:cs typeface="Segoe UI" panose="020B0502040204020203" pitchFamily="34" charset="0"/>
              </a:rPr>
              <a:t>Системийн дарааллын диаграми г.м</a:t>
            </a:r>
            <a:r>
              <a:rPr lang="en-US" altLang="en-US" dirty="0">
                <a:latin typeface="Segoe UI" panose="020B0502040204020203" pitchFamily="34" charset="0"/>
                <a:cs typeface="Segoe UI" panose="020B0502040204020203" pitchFamily="34" charset="0"/>
              </a:rPr>
              <a:t>)</a:t>
            </a:r>
            <a:r>
              <a:rPr lang="mn-MN" altLang="en-US" dirty="0">
                <a:latin typeface="Segoe UI" panose="020B0502040204020203" pitchFamily="34" charset="0"/>
                <a:cs typeface="Segoe UI" panose="020B0502040204020203" pitchFamily="34" charset="0"/>
              </a:rPr>
              <a:t> нь объект/класс хоорондын харилцан үйлчлэлийг дүрсэлдэг</a:t>
            </a:r>
          </a:p>
        </p:txBody>
      </p:sp>
      <p:pic>
        <p:nvPicPr>
          <p:cNvPr id="9" name="object 4">
            <a:extLst>
              <a:ext uri="{FF2B5EF4-FFF2-40B4-BE49-F238E27FC236}">
                <a16:creationId xmlns:a16="http://schemas.microsoft.com/office/drawing/2014/main" id="{9962F0A4-0DCB-4FBD-A1E8-2592551A3938}"/>
              </a:ext>
            </a:extLst>
          </p:cNvPr>
          <p:cNvPicPr/>
          <p:nvPr/>
        </p:nvPicPr>
        <p:blipFill>
          <a:blip r:embed="rId3" cstate="print"/>
          <a:stretch>
            <a:fillRect/>
          </a:stretch>
        </p:blipFill>
        <p:spPr>
          <a:xfrm>
            <a:off x="6845169" y="1139590"/>
            <a:ext cx="4675315" cy="5472354"/>
          </a:xfrm>
          <a:prstGeom prst="rect">
            <a:avLst/>
          </a:prstGeom>
        </p:spPr>
      </p:pic>
    </p:spTree>
    <p:extLst>
      <p:ext uri="{BB962C8B-B14F-4D97-AF65-F5344CB8AC3E}">
        <p14:creationId xmlns:p14="http://schemas.microsoft.com/office/powerpoint/2010/main" val="423117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32</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7573991" y="444279"/>
            <a:ext cx="394649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dirty="0">
                <a:solidFill>
                  <a:schemeClr val="accent5">
                    <a:lumMod val="25000"/>
                  </a:schemeClr>
                </a:solidFill>
                <a:latin typeface="Segoe UI Light" panose="020B0502040204020203" pitchFamily="34" charset="0"/>
                <a:cs typeface="Segoe UI Light" panose="020B0502040204020203" pitchFamily="34" charset="0"/>
              </a:rPr>
              <a:t>Т</a:t>
            </a:r>
            <a:r>
              <a:rPr lang="mn-MN" dirty="0">
                <a:solidFill>
                  <a:schemeClr val="accent5">
                    <a:lumMod val="25000"/>
                  </a:schemeClr>
                </a:solidFill>
                <a:latin typeface="Segoe UI Light" panose="020B0502040204020203" pitchFamily="34" charset="0"/>
                <a:cs typeface="Segoe UI Light" panose="020B0502040204020203" pitchFamily="34" charset="0"/>
              </a:rPr>
              <a:t>эргүүлэгч метод</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4894584"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ХАРИЛЦАН ҮЙЛЧЛЭЛИЙН ДИАГРАММ</a:t>
            </a:r>
            <a:endParaRPr lang="en-US" b="1" dirty="0">
              <a:latin typeface="Segoe UI Light" panose="020B0502040204020203" pitchFamily="34" charset="0"/>
              <a:cs typeface="Segoe UI Light" panose="020B0502040204020203" pitchFamily="34" charset="0"/>
            </a:endParaRP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grpSp>
        <p:nvGrpSpPr>
          <p:cNvPr id="12" name="object 2">
            <a:extLst>
              <a:ext uri="{FF2B5EF4-FFF2-40B4-BE49-F238E27FC236}">
                <a16:creationId xmlns:a16="http://schemas.microsoft.com/office/drawing/2014/main" id="{99EF8267-C8A6-4346-B190-AC7F2A6597DC}"/>
              </a:ext>
            </a:extLst>
          </p:cNvPr>
          <p:cNvGrpSpPr/>
          <p:nvPr/>
        </p:nvGrpSpPr>
        <p:grpSpPr>
          <a:xfrm>
            <a:off x="815103" y="1658571"/>
            <a:ext cx="10467836" cy="4953373"/>
            <a:chOff x="193437" y="502631"/>
            <a:chExt cx="8411210" cy="3980179"/>
          </a:xfrm>
        </p:grpSpPr>
        <p:pic>
          <p:nvPicPr>
            <p:cNvPr id="13" name="object 3">
              <a:extLst>
                <a:ext uri="{FF2B5EF4-FFF2-40B4-BE49-F238E27FC236}">
                  <a16:creationId xmlns:a16="http://schemas.microsoft.com/office/drawing/2014/main" id="{A06A2F37-51EE-462A-B6C8-9F0550B9F6E2}"/>
                </a:ext>
              </a:extLst>
            </p:cNvPr>
            <p:cNvPicPr/>
            <p:nvPr/>
          </p:nvPicPr>
          <p:blipFill>
            <a:blip r:embed="rId3" cstate="print"/>
            <a:stretch>
              <a:fillRect/>
            </a:stretch>
          </p:blipFill>
          <p:spPr>
            <a:xfrm>
              <a:off x="327028" y="502631"/>
              <a:ext cx="8277056" cy="3980119"/>
            </a:xfrm>
            <a:prstGeom prst="rect">
              <a:avLst/>
            </a:prstGeom>
          </p:spPr>
        </p:pic>
        <p:sp>
          <p:nvSpPr>
            <p:cNvPr id="14" name="object 4">
              <a:extLst>
                <a:ext uri="{FF2B5EF4-FFF2-40B4-BE49-F238E27FC236}">
                  <a16:creationId xmlns:a16="http://schemas.microsoft.com/office/drawing/2014/main" id="{7C0BDA2E-0B1F-4F7C-91F9-D08E31261B94}"/>
                </a:ext>
              </a:extLst>
            </p:cNvPr>
            <p:cNvSpPr/>
            <p:nvPr/>
          </p:nvSpPr>
          <p:spPr>
            <a:xfrm>
              <a:off x="198200" y="624350"/>
              <a:ext cx="268605" cy="546100"/>
            </a:xfrm>
            <a:custGeom>
              <a:avLst/>
              <a:gdLst/>
              <a:ahLst/>
              <a:cxnLst/>
              <a:rect l="l" t="t" r="r" b="b"/>
              <a:pathLst>
                <a:path w="268605" h="546100">
                  <a:moveTo>
                    <a:pt x="0" y="0"/>
                  </a:moveTo>
                  <a:lnTo>
                    <a:pt x="268197" y="545506"/>
                  </a:lnTo>
                </a:path>
              </a:pathLst>
            </a:custGeom>
            <a:ln w="9524">
              <a:solidFill>
                <a:srgbClr val="595959"/>
              </a:solidFill>
            </a:ln>
          </p:spPr>
          <p:txBody>
            <a:bodyPr wrap="square" lIns="0" tIns="0" rIns="0" bIns="0" rtlCol="0"/>
            <a:lstStyle/>
            <a:p>
              <a:endParaRPr/>
            </a:p>
          </p:txBody>
        </p:sp>
        <p:sp>
          <p:nvSpPr>
            <p:cNvPr id="15" name="object 5">
              <a:extLst>
                <a:ext uri="{FF2B5EF4-FFF2-40B4-BE49-F238E27FC236}">
                  <a16:creationId xmlns:a16="http://schemas.microsoft.com/office/drawing/2014/main" id="{DC991CEE-58DE-4C0A-8949-F7FA31C7AE84}"/>
                </a:ext>
              </a:extLst>
            </p:cNvPr>
            <p:cNvSpPr/>
            <p:nvPr/>
          </p:nvSpPr>
          <p:spPr>
            <a:xfrm>
              <a:off x="452058" y="1155517"/>
              <a:ext cx="22860" cy="31750"/>
            </a:xfrm>
            <a:custGeom>
              <a:avLst/>
              <a:gdLst/>
              <a:ahLst/>
              <a:cxnLst/>
              <a:rect l="l" t="t" r="r" b="b"/>
              <a:pathLst>
                <a:path w="22859" h="31750">
                  <a:moveTo>
                    <a:pt x="22597" y="31136"/>
                  </a:moveTo>
                  <a:lnTo>
                    <a:pt x="0" y="9452"/>
                  </a:lnTo>
                  <a:lnTo>
                    <a:pt x="14338" y="14338"/>
                  </a:lnTo>
                  <a:lnTo>
                    <a:pt x="19225" y="0"/>
                  </a:lnTo>
                  <a:lnTo>
                    <a:pt x="22597" y="31136"/>
                  </a:lnTo>
                  <a:close/>
                </a:path>
              </a:pathLst>
            </a:custGeom>
            <a:solidFill>
              <a:srgbClr val="595959"/>
            </a:solidFill>
          </p:spPr>
          <p:txBody>
            <a:bodyPr wrap="square" lIns="0" tIns="0" rIns="0" bIns="0" rtlCol="0"/>
            <a:lstStyle/>
            <a:p>
              <a:endParaRPr/>
            </a:p>
          </p:txBody>
        </p:sp>
        <p:sp>
          <p:nvSpPr>
            <p:cNvPr id="16" name="object 6">
              <a:extLst>
                <a:ext uri="{FF2B5EF4-FFF2-40B4-BE49-F238E27FC236}">
                  <a16:creationId xmlns:a16="http://schemas.microsoft.com/office/drawing/2014/main" id="{87C0596C-413D-4476-8C80-8F445DD2991E}"/>
                </a:ext>
              </a:extLst>
            </p:cNvPr>
            <p:cNvSpPr/>
            <p:nvPr/>
          </p:nvSpPr>
          <p:spPr>
            <a:xfrm>
              <a:off x="452058" y="1155517"/>
              <a:ext cx="22860" cy="31750"/>
            </a:xfrm>
            <a:custGeom>
              <a:avLst/>
              <a:gdLst/>
              <a:ahLst/>
              <a:cxnLst/>
              <a:rect l="l" t="t" r="r" b="b"/>
              <a:pathLst>
                <a:path w="22859" h="31750">
                  <a:moveTo>
                    <a:pt x="14338" y="14338"/>
                  </a:moveTo>
                  <a:lnTo>
                    <a:pt x="0" y="9452"/>
                  </a:lnTo>
                  <a:lnTo>
                    <a:pt x="22597" y="31136"/>
                  </a:lnTo>
                  <a:lnTo>
                    <a:pt x="19225" y="0"/>
                  </a:lnTo>
                  <a:lnTo>
                    <a:pt x="14338" y="14338"/>
                  </a:lnTo>
                  <a:close/>
                </a:path>
              </a:pathLst>
            </a:custGeom>
            <a:ln w="9524">
              <a:solidFill>
                <a:srgbClr val="595959"/>
              </a:solidFill>
            </a:ln>
          </p:spPr>
          <p:txBody>
            <a:bodyPr wrap="square" lIns="0" tIns="0" rIns="0" bIns="0" rtlCol="0"/>
            <a:lstStyle/>
            <a:p>
              <a:endParaRPr/>
            </a:p>
          </p:txBody>
        </p:sp>
      </p:grpSp>
      <p:sp>
        <p:nvSpPr>
          <p:cNvPr id="17" name="object 7">
            <a:extLst>
              <a:ext uri="{FF2B5EF4-FFF2-40B4-BE49-F238E27FC236}">
                <a16:creationId xmlns:a16="http://schemas.microsoft.com/office/drawing/2014/main" id="{3F59852F-F1F5-46C0-B638-EEEB62074863}"/>
              </a:ext>
            </a:extLst>
          </p:cNvPr>
          <p:cNvSpPr txBox="1">
            <a:spLocks noGrp="1"/>
          </p:cNvSpPr>
          <p:nvPr>
            <p:ph type="title"/>
          </p:nvPr>
        </p:nvSpPr>
        <p:spPr>
          <a:xfrm>
            <a:off x="669915" y="1151075"/>
            <a:ext cx="2473049" cy="566822"/>
          </a:xfrm>
          <a:prstGeom prst="rect">
            <a:avLst/>
          </a:prstGeom>
        </p:spPr>
        <p:txBody>
          <a:bodyPr vert="horz" wrap="square" lIns="0" tIns="12700" rIns="0" bIns="0" rtlCol="0">
            <a:spAutoFit/>
          </a:bodyPr>
          <a:lstStyle/>
          <a:p>
            <a:pPr marL="12700" marR="5080">
              <a:lnSpc>
                <a:spcPct val="100000"/>
              </a:lnSpc>
              <a:spcBef>
                <a:spcPts val="100"/>
              </a:spcBef>
            </a:pPr>
            <a:r>
              <a:rPr lang="mn-MN" sz="1800" b="0" spc="-5" dirty="0">
                <a:solidFill>
                  <a:srgbClr val="000000"/>
                </a:solidFill>
                <a:latin typeface="Segoe UI" panose="020B0502040204020203" pitchFamily="34" charset="0"/>
                <a:cs typeface="Segoe UI" panose="020B0502040204020203" pitchFamily="34" charset="0"/>
              </a:rPr>
              <a:t>Тэргүүлэгч методоор үргэлж</a:t>
            </a:r>
            <a:r>
              <a:rPr lang="en-US" sz="1800" b="0" spc="-5" dirty="0">
                <a:solidFill>
                  <a:srgbClr val="000000"/>
                </a:solidFill>
                <a:latin typeface="Segoe UI" panose="020B0502040204020203" pitchFamily="34" charset="0"/>
                <a:cs typeface="Segoe UI" panose="020B0502040204020203" pitchFamily="34" charset="0"/>
              </a:rPr>
              <a:t> </a:t>
            </a:r>
            <a:r>
              <a:rPr lang="mn-MN" sz="1800" b="0" spc="-5" dirty="0">
                <a:solidFill>
                  <a:srgbClr val="000000"/>
                </a:solidFill>
                <a:latin typeface="Segoe UI" panose="020B0502040204020203" pitchFamily="34" charset="0"/>
                <a:cs typeface="Segoe UI" panose="020B0502040204020203" pitchFamily="34" charset="0"/>
              </a:rPr>
              <a:t>эхэлнэ</a:t>
            </a:r>
            <a:endParaRPr sz="18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212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33</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7573991" y="444279"/>
            <a:ext cx="394649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ru-RU" dirty="0">
                <a:solidFill>
                  <a:schemeClr val="accent5">
                    <a:lumMod val="25000"/>
                  </a:schemeClr>
                </a:solidFill>
                <a:latin typeface="Segoe UI Light" panose="020B0502040204020203" pitchFamily="34" charset="0"/>
                <a:cs typeface="Segoe UI Light" panose="020B0502040204020203" pitchFamily="34" charset="0"/>
              </a:rPr>
              <a:t>П</a:t>
            </a:r>
            <a:r>
              <a:rPr lang="mn-MN" dirty="0">
                <a:solidFill>
                  <a:schemeClr val="accent5">
                    <a:lumMod val="25000"/>
                  </a:schemeClr>
                </a:solidFill>
                <a:latin typeface="Segoe UI Light" panose="020B0502040204020203" pitchFamily="34" charset="0"/>
                <a:cs typeface="Segoe UI Light" panose="020B0502040204020203" pitchFamily="34" charset="0"/>
              </a:rPr>
              <a:t>рактик</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0" name="ïṩḻïďè">
            <a:extLst>
              <a:ext uri="{FF2B5EF4-FFF2-40B4-BE49-F238E27FC236}">
                <a16:creationId xmlns:a16="http://schemas.microsoft.com/office/drawing/2014/main" id="{18141782-46B9-4527-965C-DEAEA97243D0}"/>
              </a:ext>
            </a:extLst>
          </p:cNvPr>
          <p:cNvSpPr/>
          <p:nvPr/>
        </p:nvSpPr>
        <p:spPr bwMode="auto">
          <a:xfrm>
            <a:off x="2679408" y="447716"/>
            <a:ext cx="4894584"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ХАРИЛЦАН ҮЙЛЧЛЭЛИЙН ДИАГРАММ</a:t>
            </a:r>
            <a:endParaRPr lang="en-US" b="1" dirty="0">
              <a:latin typeface="Segoe UI Light" panose="020B0502040204020203" pitchFamily="34" charset="0"/>
              <a:cs typeface="Segoe UI Light" panose="020B0502040204020203" pitchFamily="34" charset="0"/>
            </a:endParaRPr>
          </a:p>
        </p:txBody>
      </p:sp>
      <p:sp>
        <p:nvSpPr>
          <p:cNvPr id="11" name="ïṩḻïďè">
            <a:extLst>
              <a:ext uri="{FF2B5EF4-FFF2-40B4-BE49-F238E27FC236}">
                <a16:creationId xmlns:a16="http://schemas.microsoft.com/office/drawing/2014/main" id="{409571EE-FC11-4987-975E-318AEA19A78F}"/>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17" name="object 7">
            <a:extLst>
              <a:ext uri="{FF2B5EF4-FFF2-40B4-BE49-F238E27FC236}">
                <a16:creationId xmlns:a16="http://schemas.microsoft.com/office/drawing/2014/main" id="{3F59852F-F1F5-46C0-B638-EEEB62074863}"/>
              </a:ext>
            </a:extLst>
          </p:cNvPr>
          <p:cNvSpPr txBox="1">
            <a:spLocks noGrp="1"/>
          </p:cNvSpPr>
          <p:nvPr>
            <p:ph type="title"/>
          </p:nvPr>
        </p:nvSpPr>
        <p:spPr>
          <a:xfrm>
            <a:off x="670715" y="1188719"/>
            <a:ext cx="10850569" cy="1243930"/>
          </a:xfrm>
          <a:prstGeom prst="rect">
            <a:avLst/>
          </a:prstGeom>
        </p:spPr>
        <p:txBody>
          <a:bodyPr vert="horz" wrap="square" lIns="0" tIns="12700" rIns="0" bIns="0" rtlCol="0">
            <a:spAutoFit/>
          </a:bodyPr>
          <a:lstStyle/>
          <a:p>
            <a:pPr marL="12700" marR="5080">
              <a:lnSpc>
                <a:spcPct val="100000"/>
              </a:lnSpc>
              <a:spcBef>
                <a:spcPts val="100"/>
              </a:spcBef>
            </a:pPr>
            <a:r>
              <a:rPr lang="en-US" sz="2000" b="0" u="sng" spc="-5" dirty="0">
                <a:solidFill>
                  <a:srgbClr val="000000"/>
                </a:solidFill>
                <a:latin typeface="Segoe UI" panose="020B0502040204020203" pitchFamily="34" charset="0"/>
                <a:cs typeface="Segoe UI" panose="020B0502040204020203" pitchFamily="34" charset="0"/>
              </a:rPr>
              <a:t>Use case scenario</a:t>
            </a:r>
            <a:r>
              <a:rPr lang="en-US" sz="2000" b="0" spc="-5" dirty="0">
                <a:solidFill>
                  <a:srgbClr val="000000"/>
                </a:solidFill>
                <a:latin typeface="Segoe UI" panose="020B0502040204020203" pitchFamily="34" charset="0"/>
                <a:cs typeface="Segoe UI" panose="020B0502040204020203" pitchFamily="34" charset="0"/>
              </a:rPr>
              <a:t>: …and borrow a book.	After confirming  that the member has no unpaid late fees, the library system  should determine the book’s due date by adding its loan  period to the current day, and record the book and its due  date as a borrowed item in the member’s library account.</a:t>
            </a:r>
          </a:p>
        </p:txBody>
      </p:sp>
      <p:pic>
        <p:nvPicPr>
          <p:cNvPr id="18" name="object 2">
            <a:extLst>
              <a:ext uri="{FF2B5EF4-FFF2-40B4-BE49-F238E27FC236}">
                <a16:creationId xmlns:a16="http://schemas.microsoft.com/office/drawing/2014/main" id="{E569915E-D5AF-4708-B491-F962176DF8BC}"/>
              </a:ext>
            </a:extLst>
          </p:cNvPr>
          <p:cNvPicPr/>
          <p:nvPr/>
        </p:nvPicPr>
        <p:blipFill>
          <a:blip r:embed="rId3" cstate="print"/>
          <a:stretch>
            <a:fillRect/>
          </a:stretch>
        </p:blipFill>
        <p:spPr>
          <a:xfrm>
            <a:off x="1738971" y="2209544"/>
            <a:ext cx="7974372" cy="4416697"/>
          </a:xfrm>
          <a:prstGeom prst="rect">
            <a:avLst/>
          </a:prstGeom>
        </p:spPr>
      </p:pic>
    </p:spTree>
    <p:extLst>
      <p:ext uri="{BB962C8B-B14F-4D97-AF65-F5344CB8AC3E}">
        <p14:creationId xmlns:p14="http://schemas.microsoft.com/office/powerpoint/2010/main" val="2394625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34</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7573991" y="444279"/>
            <a:ext cx="394649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ба Дарааллын диаграм</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pic>
        <p:nvPicPr>
          <p:cNvPr id="17" name="object 3">
            <a:extLst>
              <a:ext uri="{FF2B5EF4-FFF2-40B4-BE49-F238E27FC236}">
                <a16:creationId xmlns:a16="http://schemas.microsoft.com/office/drawing/2014/main" id="{A08C2396-276A-40BC-B6B3-3935B6F40297}"/>
              </a:ext>
            </a:extLst>
          </p:cNvPr>
          <p:cNvPicPr/>
          <p:nvPr/>
        </p:nvPicPr>
        <p:blipFill>
          <a:blip r:embed="rId3" cstate="print"/>
          <a:stretch>
            <a:fillRect/>
          </a:stretch>
        </p:blipFill>
        <p:spPr>
          <a:xfrm>
            <a:off x="4228899" y="1221757"/>
            <a:ext cx="7573718" cy="4195632"/>
          </a:xfrm>
          <a:prstGeom prst="rect">
            <a:avLst/>
          </a:prstGeom>
        </p:spPr>
      </p:pic>
      <p:pic>
        <p:nvPicPr>
          <p:cNvPr id="19" name="object 4">
            <a:extLst>
              <a:ext uri="{FF2B5EF4-FFF2-40B4-BE49-F238E27FC236}">
                <a16:creationId xmlns:a16="http://schemas.microsoft.com/office/drawing/2014/main" id="{BCC2852E-164A-490E-A76D-CDF85D5CCFDC}"/>
              </a:ext>
            </a:extLst>
          </p:cNvPr>
          <p:cNvPicPr/>
          <p:nvPr/>
        </p:nvPicPr>
        <p:blipFill>
          <a:blip r:embed="rId4" cstate="print"/>
          <a:stretch>
            <a:fillRect/>
          </a:stretch>
        </p:blipFill>
        <p:spPr>
          <a:xfrm>
            <a:off x="593966" y="3208201"/>
            <a:ext cx="3924051" cy="2780499"/>
          </a:xfrm>
          <a:prstGeom prst="rect">
            <a:avLst/>
          </a:prstGeom>
        </p:spPr>
      </p:pic>
      <p:sp>
        <p:nvSpPr>
          <p:cNvPr id="20" name="object 5">
            <a:extLst>
              <a:ext uri="{FF2B5EF4-FFF2-40B4-BE49-F238E27FC236}">
                <a16:creationId xmlns:a16="http://schemas.microsoft.com/office/drawing/2014/main" id="{8A30499C-15F8-4D4D-9F14-88E130972DAE}"/>
              </a:ext>
            </a:extLst>
          </p:cNvPr>
          <p:cNvSpPr/>
          <p:nvPr/>
        </p:nvSpPr>
        <p:spPr>
          <a:xfrm>
            <a:off x="669916" y="3061951"/>
            <a:ext cx="3848100" cy="3049905"/>
          </a:xfrm>
          <a:custGeom>
            <a:avLst/>
            <a:gdLst/>
            <a:ahLst/>
            <a:cxnLst/>
            <a:rect l="l" t="t" r="r" b="b"/>
            <a:pathLst>
              <a:path w="3848100" h="3049904">
                <a:moveTo>
                  <a:pt x="3848099" y="0"/>
                </a:moveTo>
                <a:lnTo>
                  <a:pt x="3848099" y="3049499"/>
                </a:lnTo>
              </a:path>
              <a:path w="3848100" h="3049904">
                <a:moveTo>
                  <a:pt x="3837899" y="11699"/>
                </a:moveTo>
                <a:lnTo>
                  <a:pt x="0" y="11699"/>
                </a:lnTo>
              </a:path>
            </a:pathLst>
          </a:custGeom>
          <a:ln w="28574">
            <a:solidFill>
              <a:srgbClr val="595959"/>
            </a:solidFill>
          </a:ln>
        </p:spPr>
        <p:txBody>
          <a:bodyPr wrap="square" lIns="0" tIns="0" rIns="0" bIns="0" rtlCol="0"/>
          <a:lstStyle/>
          <a:p>
            <a:endParaRPr/>
          </a:p>
        </p:txBody>
      </p:sp>
      <p:sp>
        <p:nvSpPr>
          <p:cNvPr id="11" name="ïṩḻïďè">
            <a:extLst>
              <a:ext uri="{FF2B5EF4-FFF2-40B4-BE49-F238E27FC236}">
                <a16:creationId xmlns:a16="http://schemas.microsoft.com/office/drawing/2014/main" id="{1F3FF644-D0FF-49E7-86A2-DD29620A591E}"/>
              </a:ext>
            </a:extLst>
          </p:cNvPr>
          <p:cNvSpPr/>
          <p:nvPr/>
        </p:nvSpPr>
        <p:spPr bwMode="auto">
          <a:xfrm>
            <a:off x="2679408" y="447716"/>
            <a:ext cx="4894584"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ХАРИЛЦАН ҮЙЛЧЛЭЛИЙН ДИАГРАММ</a:t>
            </a:r>
            <a:endParaRPr lang="en-US" b="1" dirty="0">
              <a:latin typeface="Segoe UI Light" panose="020B0502040204020203" pitchFamily="34" charset="0"/>
              <a:cs typeface="Segoe UI Light" panose="020B0502040204020203" pitchFamily="34" charset="0"/>
            </a:endParaRPr>
          </a:p>
        </p:txBody>
      </p:sp>
      <p:sp>
        <p:nvSpPr>
          <p:cNvPr id="14" name="ïṩḻïďè">
            <a:extLst>
              <a:ext uri="{FF2B5EF4-FFF2-40B4-BE49-F238E27FC236}">
                <a16:creationId xmlns:a16="http://schemas.microsoft.com/office/drawing/2014/main" id="{B6D6EFDA-AB64-4D5D-B7B5-C61826805E10}"/>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14462B6-4C66-4C3C-AFFC-AB83F6848088}"/>
              </a:ext>
            </a:extLst>
          </p:cNvPr>
          <p:cNvSpPr/>
          <p:nvPr/>
        </p:nvSpPr>
        <p:spPr>
          <a:xfrm>
            <a:off x="1299935" y="6220897"/>
            <a:ext cx="1903085" cy="369332"/>
          </a:xfrm>
          <a:prstGeom prst="rect">
            <a:avLst/>
          </a:prstGeom>
        </p:spPr>
        <p:txBody>
          <a:bodyPr wrap="none">
            <a:spAutoFit/>
          </a:bodyPr>
          <a:lstStyle/>
          <a:p>
            <a:r>
              <a:rPr lang="en-US" dirty="0"/>
              <a:t>Sys seq diagram</a:t>
            </a:r>
          </a:p>
        </p:txBody>
      </p:sp>
      <p:sp>
        <p:nvSpPr>
          <p:cNvPr id="18" name="Rectangle 17">
            <a:extLst>
              <a:ext uri="{FF2B5EF4-FFF2-40B4-BE49-F238E27FC236}">
                <a16:creationId xmlns:a16="http://schemas.microsoft.com/office/drawing/2014/main" id="{86F330D1-C234-47C0-92BC-7DE753C29AB8}"/>
              </a:ext>
            </a:extLst>
          </p:cNvPr>
          <p:cNvSpPr/>
          <p:nvPr/>
        </p:nvSpPr>
        <p:spPr>
          <a:xfrm>
            <a:off x="8015758" y="6220897"/>
            <a:ext cx="2146742" cy="369332"/>
          </a:xfrm>
          <a:prstGeom prst="rect">
            <a:avLst/>
          </a:prstGeom>
        </p:spPr>
        <p:txBody>
          <a:bodyPr wrap="none">
            <a:spAutoFit/>
          </a:bodyPr>
          <a:lstStyle/>
          <a:p>
            <a:r>
              <a:rPr lang="en-US" dirty="0"/>
              <a:t>Interaction diagram</a:t>
            </a:r>
          </a:p>
        </p:txBody>
      </p:sp>
    </p:spTree>
    <p:extLst>
      <p:ext uri="{BB962C8B-B14F-4D97-AF65-F5344CB8AC3E}">
        <p14:creationId xmlns:p14="http://schemas.microsoft.com/office/powerpoint/2010/main" val="221887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35</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3209641" y="444279"/>
            <a:ext cx="8310844"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accent5">
                    <a:lumMod val="25000"/>
                  </a:schemeClr>
                </a:solidFill>
                <a:latin typeface="Segoe UI Light" panose="020B0502040204020203" pitchFamily="34" charset="0"/>
                <a:cs typeface="Segoe UI Light" panose="020B0502040204020203" pitchFamily="34" charset="0"/>
              </a:rPr>
              <a:t>Объект түвшний дизайн</a:t>
            </a:r>
            <a:endParaRPr lang="en-US" dirty="0">
              <a:solidFill>
                <a:schemeClr val="accent5">
                  <a:lumMod val="25000"/>
                </a:schemeClr>
              </a:solidFill>
              <a:latin typeface="Segoe UI Light" panose="020B0502040204020203" pitchFamily="34" charset="0"/>
              <a:cs typeface="Segoe UI Light" panose="020B0502040204020203" pitchFamily="34" charset="0"/>
            </a:endParaRPr>
          </a:p>
        </p:txBody>
      </p:sp>
      <p:sp>
        <p:nvSpPr>
          <p:cNvPr id="12" name="ïṩḻïďè">
            <a:extLst>
              <a:ext uri="{FF2B5EF4-FFF2-40B4-BE49-F238E27FC236}">
                <a16:creationId xmlns:a16="http://schemas.microsoft.com/office/drawing/2014/main" id="{B3207DF8-F168-4153-8D1C-58E662327637}"/>
              </a:ext>
            </a:extLst>
          </p:cNvPr>
          <p:cNvSpPr/>
          <p:nvPr/>
        </p:nvSpPr>
        <p:spPr bwMode="auto">
          <a:xfrm>
            <a:off x="2679408" y="447716"/>
            <a:ext cx="530233"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3" name="ïṩḻïďè">
            <a:extLst>
              <a:ext uri="{FF2B5EF4-FFF2-40B4-BE49-F238E27FC236}">
                <a16:creationId xmlns:a16="http://schemas.microsoft.com/office/drawing/2014/main" id="{880A9A41-1F2F-486C-A324-37AE4C66028C}"/>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pic>
        <p:nvPicPr>
          <p:cNvPr id="8" name="object 2">
            <a:extLst>
              <a:ext uri="{FF2B5EF4-FFF2-40B4-BE49-F238E27FC236}">
                <a16:creationId xmlns:a16="http://schemas.microsoft.com/office/drawing/2014/main" id="{7248D167-2B81-47E0-B6A4-870BC6C7DB00}"/>
              </a:ext>
            </a:extLst>
          </p:cNvPr>
          <p:cNvPicPr/>
          <p:nvPr/>
        </p:nvPicPr>
        <p:blipFill>
          <a:blip r:embed="rId3" cstate="print"/>
          <a:stretch>
            <a:fillRect/>
          </a:stretch>
        </p:blipFill>
        <p:spPr>
          <a:xfrm>
            <a:off x="669916" y="1411921"/>
            <a:ext cx="6551133" cy="5200023"/>
          </a:xfrm>
          <a:prstGeom prst="rect">
            <a:avLst/>
          </a:prstGeom>
        </p:spPr>
      </p:pic>
      <p:sp>
        <p:nvSpPr>
          <p:cNvPr id="10" name="object 3">
            <a:extLst>
              <a:ext uri="{FF2B5EF4-FFF2-40B4-BE49-F238E27FC236}">
                <a16:creationId xmlns:a16="http://schemas.microsoft.com/office/drawing/2014/main" id="{BDB320E1-28CD-4BC5-A87F-13343CA2F931}"/>
              </a:ext>
            </a:extLst>
          </p:cNvPr>
          <p:cNvSpPr txBox="1"/>
          <p:nvPr/>
        </p:nvSpPr>
        <p:spPr>
          <a:xfrm>
            <a:off x="6647391" y="1180120"/>
            <a:ext cx="4873094" cy="1689565"/>
          </a:xfrm>
          <a:prstGeom prst="rect">
            <a:avLst/>
          </a:prstGeom>
          <a:ln w="25399">
            <a:solidFill>
              <a:srgbClr val="78909B"/>
            </a:solidFill>
          </a:ln>
        </p:spPr>
        <p:txBody>
          <a:bodyPr vert="horz" wrap="square" lIns="0" tIns="47625" rIns="0" bIns="0" rtlCol="0">
            <a:spAutoFit/>
          </a:bodyPr>
          <a:lstStyle/>
          <a:p>
            <a:pPr marL="57807" marR="165735" defTabSz="914354">
              <a:spcBef>
                <a:spcPts val="375"/>
              </a:spcBef>
            </a:pPr>
            <a:r>
              <a:rPr lang="mn-MN" sz="2000" b="1" i="1" dirty="0">
                <a:latin typeface="Segoe UI" panose="020B0502040204020203" pitchFamily="34" charset="0"/>
                <a:cs typeface="Segoe UI" panose="020B0502040204020203" pitchFamily="34" charset="0"/>
              </a:rPr>
              <a:t>Номын сангийн асуудлын хувьд</a:t>
            </a:r>
          </a:p>
          <a:p>
            <a:pPr marL="286396" marR="165735" indent="-228589" defTabSz="914354">
              <a:spcBef>
                <a:spcPts val="375"/>
              </a:spcBef>
              <a:buFont typeface="Arial" panose="020B0604020202020204" pitchFamily="34" charset="0"/>
              <a:buChar char="•"/>
            </a:pPr>
            <a:r>
              <a:rPr lang="mn-MN" sz="2000" dirty="0">
                <a:latin typeface="Segoe UI" panose="020B0502040204020203" pitchFamily="34" charset="0"/>
                <a:cs typeface="Segoe UI" panose="020B0502040204020203" pitchFamily="34" charset="0"/>
              </a:rPr>
              <a:t>Аль класс нь хэрэглэгч ямар ном зээлж авсныг мэдэх ёстой вэ?</a:t>
            </a:r>
          </a:p>
          <a:p>
            <a:pPr marL="286396" marR="165735" indent="-228589" defTabSz="914354">
              <a:spcBef>
                <a:spcPts val="375"/>
              </a:spcBef>
              <a:buFont typeface="Arial" panose="020B0604020202020204" pitchFamily="34" charset="0"/>
              <a:buChar char="•"/>
            </a:pPr>
            <a:r>
              <a:rPr lang="mn-MN" sz="2000" dirty="0">
                <a:latin typeface="Segoe UI" panose="020B0502040204020203" pitchFamily="34" charset="0"/>
                <a:cs typeface="Segoe UI" panose="020B0502040204020203" pitchFamily="34" charset="0"/>
              </a:rPr>
              <a:t>Хугацаа хэтэрсэн төлбөрийг аль нь тооцох ёстой вэ?</a:t>
            </a:r>
          </a:p>
        </p:txBody>
      </p:sp>
    </p:spTree>
    <p:extLst>
      <p:ext uri="{BB962C8B-B14F-4D97-AF65-F5344CB8AC3E}">
        <p14:creationId xmlns:p14="http://schemas.microsoft.com/office/powerpoint/2010/main" val="987691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36</a:t>
            </a:fld>
            <a:endParaRPr lang="zh-CN" altLang="en-US" dirty="0">
              <a:latin typeface="Segoe UI Light" panose="020B0502040204020203" pitchFamily="34" charset="0"/>
              <a:cs typeface="Segoe UI Light" panose="020B0502040204020203" pitchFamily="34" charset="0"/>
            </a:endParaRPr>
          </a:p>
        </p:txBody>
      </p:sp>
      <p:sp>
        <p:nvSpPr>
          <p:cNvPr id="7" name="标题 1">
            <a:extLst>
              <a:ext uri="{FF2B5EF4-FFF2-40B4-BE49-F238E27FC236}">
                <a16:creationId xmlns:a16="http://schemas.microsoft.com/office/drawing/2014/main" id="{1C517C2B-BFD1-45EA-9DE6-D3A88EA05EB5}"/>
              </a:ext>
            </a:extLst>
          </p:cNvPr>
          <p:cNvSpPr txBox="1">
            <a:spLocks/>
          </p:cNvSpPr>
          <p:nvPr/>
        </p:nvSpPr>
        <p:spPr>
          <a:xfrm>
            <a:off x="6435307" y="444279"/>
            <a:ext cx="5085178" cy="48830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schemeClr val="accent5">
                    <a:lumMod val="25000"/>
                  </a:schemeClr>
                </a:solidFill>
                <a:latin typeface="Segoe UI Light" panose="020B0502040204020203" pitchFamily="34" charset="0"/>
                <a:cs typeface="Segoe UI Light" panose="020B0502040204020203" pitchFamily="34" charset="0"/>
              </a:rPr>
              <a:t>Doing and Knowing </a:t>
            </a:r>
            <a:r>
              <a:rPr lang="en-US" i="1" dirty="0">
                <a:solidFill>
                  <a:schemeClr val="accent5">
                    <a:lumMod val="25000"/>
                  </a:schemeClr>
                </a:solidFill>
                <a:latin typeface="Segoe UI Light" panose="020B0502040204020203" pitchFamily="34" charset="0"/>
                <a:cs typeface="Segoe UI Light" panose="020B0502040204020203" pitchFamily="34" charset="0"/>
              </a:rPr>
              <a:t>Responsibilities</a:t>
            </a:r>
          </a:p>
        </p:txBody>
      </p:sp>
      <p:sp>
        <p:nvSpPr>
          <p:cNvPr id="12" name="ïṩḻïďè">
            <a:extLst>
              <a:ext uri="{FF2B5EF4-FFF2-40B4-BE49-F238E27FC236}">
                <a16:creationId xmlns:a16="http://schemas.microsoft.com/office/drawing/2014/main" id="{B3207DF8-F168-4153-8D1C-58E662327637}"/>
              </a:ext>
            </a:extLst>
          </p:cNvPr>
          <p:cNvSpPr/>
          <p:nvPr/>
        </p:nvSpPr>
        <p:spPr bwMode="auto">
          <a:xfrm>
            <a:off x="2679407" y="447716"/>
            <a:ext cx="375589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mn-MN" b="1" dirty="0">
                <a:latin typeface="Segoe UI Light" panose="020B0502040204020203" pitchFamily="34" charset="0"/>
                <a:cs typeface="Segoe UI Light" panose="020B0502040204020203" pitchFamily="34" charset="0"/>
              </a:rPr>
              <a:t>        ОБЪЕКТ ТҮВШНИЙ ДИЗАЙН</a:t>
            </a:r>
          </a:p>
        </p:txBody>
      </p:sp>
      <p:sp>
        <p:nvSpPr>
          <p:cNvPr id="13" name="ïṩḻïďè">
            <a:extLst>
              <a:ext uri="{FF2B5EF4-FFF2-40B4-BE49-F238E27FC236}">
                <a16:creationId xmlns:a16="http://schemas.microsoft.com/office/drawing/2014/main" id="{880A9A41-1F2F-486C-A324-37AE4C66028C}"/>
              </a:ext>
            </a:extLst>
          </p:cNvPr>
          <p:cNvSpPr/>
          <p:nvPr/>
        </p:nvSpPr>
        <p:spPr bwMode="auto">
          <a:xfrm>
            <a:off x="669916" y="447716"/>
            <a:ext cx="2473049" cy="484864"/>
          </a:xfrm>
          <a:prstGeom prst="homePlate">
            <a:avLst>
              <a:gd name="adj" fmla="val 48572"/>
            </a:avLst>
          </a:prstGeom>
          <a:solidFill>
            <a:schemeClr val="accent5">
              <a:lumMod val="25000"/>
            </a:schemeClr>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r>
              <a:rPr lang="mn-MN" b="1" dirty="0">
                <a:latin typeface="Segoe UI Light" panose="020B0502040204020203" pitchFamily="34" charset="0"/>
                <a:cs typeface="Segoe UI Light" panose="020B0502040204020203" pitchFamily="34" charset="0"/>
              </a:rPr>
              <a:t> </a:t>
            </a:r>
            <a:r>
              <a:rPr lang="en-US" b="1" dirty="0">
                <a:latin typeface="Segoe UI Light" panose="020B0502040204020203" pitchFamily="34" charset="0"/>
                <a:cs typeface="Segoe UI Light" panose="020B0502040204020203" pitchFamily="34" charset="0"/>
              </a:rPr>
              <a:t>UML </a:t>
            </a:r>
            <a:r>
              <a:rPr lang="mn-MN" b="1" dirty="0">
                <a:latin typeface="Segoe UI Light" panose="020B0502040204020203" pitchFamily="34" charset="0"/>
                <a:cs typeface="Segoe UI Light" panose="020B0502040204020203" pitchFamily="34" charset="0"/>
              </a:rPr>
              <a:t>ЗАГВАРЧЛАЛ</a:t>
            </a:r>
            <a:endParaRPr lang="en-US" b="1" dirty="0">
              <a:latin typeface="Segoe UI Light" panose="020B0502040204020203" pitchFamily="34" charset="0"/>
              <a:cs typeface="Segoe UI Light" panose="020B0502040204020203" pitchFamily="34" charset="0"/>
            </a:endParaRPr>
          </a:p>
        </p:txBody>
      </p:sp>
      <p:sp>
        <p:nvSpPr>
          <p:cNvPr id="9" name="Rectangle 3">
            <a:extLst>
              <a:ext uri="{FF2B5EF4-FFF2-40B4-BE49-F238E27FC236}">
                <a16:creationId xmlns:a16="http://schemas.microsoft.com/office/drawing/2014/main" id="{E06D9816-BC52-4522-9CFB-EDD9B55F772C}"/>
              </a:ext>
            </a:extLst>
          </p:cNvPr>
          <p:cNvSpPr txBox="1">
            <a:spLocks noChangeArrowheads="1"/>
          </p:cNvSpPr>
          <p:nvPr/>
        </p:nvSpPr>
        <p:spPr>
          <a:xfrm>
            <a:off x="669917" y="1139589"/>
            <a:ext cx="10850567" cy="5512029"/>
          </a:xfrm>
          <a:prstGeom prst="rect">
            <a:avLst/>
          </a:prstGeom>
        </p:spPr>
        <p:txBody>
          <a:bodyPr vert="horz" lIns="91440" tIns="45720" rIns="91440" bIns="45720" rtlCol="0">
            <a:normAutofit fontScale="92500" lnSpcReduction="20000"/>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en-US" dirty="0">
                <a:latin typeface="Segoe UI" panose="020B0502040204020203" pitchFamily="34" charset="0"/>
                <a:cs typeface="Segoe UI" panose="020B0502040204020203" pitchFamily="34" charset="0"/>
              </a:rPr>
              <a:t>Responsibilities</a:t>
            </a:r>
            <a:r>
              <a:rPr lang="mn-MN" altLang="en-US" dirty="0">
                <a:latin typeface="Segoe UI" panose="020B0502040204020203" pitchFamily="34" charset="0"/>
                <a:cs typeface="Segoe UI" panose="020B0502040204020203" pitchFamily="34" charset="0"/>
              </a:rPr>
              <a:t> нь тухайн объектын үүрэг хариуцлагатай түүний зан төлөвийн хувьд холбоотой байдаг.</a:t>
            </a:r>
          </a:p>
          <a:p>
            <a:pPr>
              <a:lnSpc>
                <a:spcPct val="100000"/>
              </a:lnSpc>
            </a:pPr>
            <a:r>
              <a:rPr lang="mn-MN" altLang="en-US" dirty="0">
                <a:latin typeface="Segoe UI" panose="020B0502040204020203" pitchFamily="34" charset="0"/>
                <a:cs typeface="Segoe UI" panose="020B0502040204020203" pitchFamily="34" charset="0"/>
              </a:rPr>
              <a:t>Объектыг </a:t>
            </a:r>
            <a:r>
              <a:rPr lang="mn-MN" altLang="en-US" b="1" i="1" dirty="0">
                <a:latin typeface="Segoe UI" panose="020B0502040204020203" pitchFamily="34" charset="0"/>
                <a:cs typeface="Segoe UI" panose="020B0502040204020203" pitchFamily="34" charset="0"/>
              </a:rPr>
              <a:t>гүйцэтгэх</a:t>
            </a:r>
            <a:r>
              <a:rPr lang="mn-MN" altLang="en-US" dirty="0">
                <a:latin typeface="Segoe UI" panose="020B0502040204020203" pitchFamily="34" charset="0"/>
                <a:cs typeface="Segoe UI" panose="020B0502040204020203" pitchFamily="34" charset="0"/>
              </a:rPr>
              <a:t> үүрэг нь дараахь зүйлийг агуулна.</a:t>
            </a:r>
          </a:p>
          <a:p>
            <a:pPr lvl="1">
              <a:lnSpc>
                <a:spcPct val="100000"/>
              </a:lnSpc>
            </a:pPr>
            <a:r>
              <a:rPr lang="mn-MN" altLang="en-US" dirty="0">
                <a:latin typeface="Segoe UI" panose="020B0502040204020203" pitchFamily="34" charset="0"/>
                <a:cs typeface="Segoe UI" panose="020B0502040204020203" pitchFamily="34" charset="0"/>
              </a:rPr>
              <a:t>Аливаа зүйлийг өөрөө хийх, тухайлбал объект үүсгэх, тооцоо хийх</a:t>
            </a:r>
          </a:p>
          <a:p>
            <a:pPr lvl="1">
              <a:lnSpc>
                <a:spcPct val="100000"/>
              </a:lnSpc>
            </a:pPr>
            <a:r>
              <a:rPr lang="mn-MN" altLang="en-US" dirty="0">
                <a:latin typeface="Segoe UI" panose="020B0502040204020203" pitchFamily="34" charset="0"/>
                <a:cs typeface="Segoe UI" panose="020B0502040204020203" pitchFamily="34" charset="0"/>
              </a:rPr>
              <a:t>Бусад объектуудад үйлдлийг эхлүүлэх</a:t>
            </a:r>
          </a:p>
          <a:p>
            <a:pPr lvl="1">
              <a:lnSpc>
                <a:spcPct val="100000"/>
              </a:lnSpc>
            </a:pPr>
            <a:r>
              <a:rPr lang="mn-MN" altLang="en-US" dirty="0">
                <a:latin typeface="Segoe UI" panose="020B0502040204020203" pitchFamily="34" charset="0"/>
                <a:cs typeface="Segoe UI" panose="020B0502040204020203" pitchFamily="34" charset="0"/>
              </a:rPr>
              <a:t>Бусад объектуудын үйл ажиллагааг хянах, зохицуулах</a:t>
            </a:r>
          </a:p>
          <a:p>
            <a:pPr>
              <a:lnSpc>
                <a:spcPct val="100000"/>
              </a:lnSpc>
            </a:pPr>
            <a:r>
              <a:rPr lang="mn-MN" altLang="en-US" dirty="0">
                <a:latin typeface="Segoe UI" panose="020B0502040204020203" pitchFamily="34" charset="0"/>
                <a:cs typeface="Segoe UI" panose="020B0502040204020203" pitchFamily="34" charset="0"/>
              </a:rPr>
              <a:t>Обьектийн хариуцлагыг </a:t>
            </a:r>
            <a:r>
              <a:rPr lang="mn-MN" altLang="en-US" b="1" i="1" dirty="0">
                <a:latin typeface="Segoe UI" panose="020B0502040204020203" pitchFamily="34" charset="0"/>
                <a:cs typeface="Segoe UI" panose="020B0502040204020203" pitchFamily="34" charset="0"/>
              </a:rPr>
              <a:t>мэдэхэд</a:t>
            </a:r>
            <a:r>
              <a:rPr lang="mn-MN" altLang="en-US" dirty="0">
                <a:latin typeface="Segoe UI" panose="020B0502040204020203" pitchFamily="34" charset="0"/>
                <a:cs typeface="Segoe UI" panose="020B0502040204020203" pitchFamily="34" charset="0"/>
              </a:rPr>
              <a:t> дараахь зүйлс орно.</a:t>
            </a:r>
          </a:p>
          <a:p>
            <a:pPr lvl="1">
              <a:lnSpc>
                <a:spcPct val="100000"/>
              </a:lnSpc>
            </a:pPr>
            <a:r>
              <a:rPr lang="mn-MN" altLang="en-US" dirty="0">
                <a:latin typeface="Segoe UI" panose="020B0502040204020203" pitchFamily="34" charset="0"/>
                <a:cs typeface="Segoe UI" panose="020B0502040204020203" pitchFamily="34" charset="0"/>
              </a:rPr>
              <a:t>Хувийн өгөгдлийн талаар мэдэх</a:t>
            </a:r>
          </a:p>
          <a:p>
            <a:pPr lvl="1">
              <a:lnSpc>
                <a:spcPct val="100000"/>
              </a:lnSpc>
            </a:pPr>
            <a:r>
              <a:rPr lang="mn-MN" altLang="en-US" dirty="0">
                <a:latin typeface="Segoe UI" panose="020B0502040204020203" pitchFamily="34" charset="0"/>
                <a:cs typeface="Segoe UI" panose="020B0502040204020203" pitchFamily="34" charset="0"/>
              </a:rPr>
              <a:t>Холбогдох объектуудын талаар мэдэх</a:t>
            </a:r>
          </a:p>
          <a:p>
            <a:pPr lvl="1">
              <a:lnSpc>
                <a:spcPct val="100000"/>
              </a:lnSpc>
            </a:pPr>
            <a:r>
              <a:rPr lang="mn-MN" altLang="en-US" dirty="0">
                <a:latin typeface="Segoe UI" panose="020B0502040204020203" pitchFamily="34" charset="0"/>
                <a:cs typeface="Segoe UI" panose="020B0502040204020203" pitchFamily="34" charset="0"/>
              </a:rPr>
              <a:t>Аливаа зүйлийн талаар мэдэх нь гаргаж авах эсвэл тооцоолох боломжтой</a:t>
            </a:r>
          </a:p>
          <a:p>
            <a:pPr>
              <a:lnSpc>
                <a:spcPct val="100000"/>
              </a:lnSpc>
            </a:pPr>
            <a:r>
              <a:rPr lang="mn-MN" altLang="en-US" dirty="0">
                <a:latin typeface="Segoe UI" panose="020B0502040204020203" pitchFamily="34" charset="0"/>
                <a:cs typeface="Segoe UI" panose="020B0502040204020203" pitchFamily="34" charset="0"/>
              </a:rPr>
              <a:t>Объектын загвар нь домайн загварчлал шиг тодорхой биш юм</a:t>
            </a:r>
          </a:p>
          <a:p>
            <a:pPr lvl="1">
              <a:lnSpc>
                <a:spcPct val="100000"/>
              </a:lnSpc>
            </a:pPr>
            <a:r>
              <a:rPr lang="mn-MN" altLang="en-US" dirty="0">
                <a:latin typeface="Segoe UI" panose="020B0502040204020203" pitchFamily="34" charset="0"/>
                <a:cs typeface="Segoe UI" panose="020B0502040204020203" pitchFamily="34" charset="0"/>
              </a:rPr>
              <a:t>Домэйн загварчлалын сорилт нь маш нарийн байдаг</a:t>
            </a:r>
          </a:p>
          <a:p>
            <a:pPr lvl="1">
              <a:lnSpc>
                <a:spcPct val="100000"/>
              </a:lnSpc>
            </a:pPr>
            <a:r>
              <a:rPr lang="mn-MN" altLang="en-US" dirty="0">
                <a:latin typeface="Segoe UI" panose="020B0502040204020203" pitchFamily="34" charset="0"/>
                <a:cs typeface="Segoe UI" panose="020B0502040204020203" pitchFamily="34" charset="0"/>
              </a:rPr>
              <a:t>Хэрэгжилтэд ойртох тусам бид сонголт хийх хэрэгтэй</a:t>
            </a:r>
          </a:p>
          <a:p>
            <a:pPr lvl="2">
              <a:lnSpc>
                <a:spcPct val="100000"/>
              </a:lnSpc>
            </a:pPr>
            <a:r>
              <a:rPr lang="mn-MN" altLang="en-US" dirty="0">
                <a:latin typeface="Segoe UI" panose="020B0502040204020203" pitchFamily="34" charset="0"/>
                <a:cs typeface="Segoe UI" panose="020B0502040204020203" pitchFamily="34" charset="0"/>
              </a:rPr>
              <a:t>Өгөгдлийг хаана байрлуулах, арга.</a:t>
            </a:r>
          </a:p>
          <a:p>
            <a:pPr lvl="2">
              <a:lnSpc>
                <a:spcPct val="100000"/>
              </a:lnSpc>
            </a:pPr>
            <a:r>
              <a:rPr lang="mn-MN" altLang="en-US" dirty="0">
                <a:latin typeface="Segoe UI" panose="020B0502040204020203" pitchFamily="34" charset="0"/>
                <a:cs typeface="Segoe UI" panose="020B0502040204020203" pitchFamily="34" charset="0"/>
              </a:rPr>
              <a:t>Бодит ертөнцийн үзэл баримтлалтай хэзээ ч 1-ээс 1 харьцаатай байж болохгүй.</a:t>
            </a:r>
          </a:p>
          <a:p>
            <a:pPr>
              <a:lnSpc>
                <a:spcPct val="100000"/>
              </a:lnSpc>
            </a:pPr>
            <a:r>
              <a:rPr lang="mn-MN" altLang="en-US" dirty="0">
                <a:latin typeface="Segoe UI" panose="020B0502040204020203" pitchFamily="34" charset="0"/>
                <a:cs typeface="Segoe UI" panose="020B0502040204020203" pitchFamily="34" charset="0"/>
              </a:rPr>
              <a:t>Хариуцлага хуваарилах талаар бодох нь тусалдаг</a:t>
            </a:r>
          </a:p>
          <a:p>
            <a:pPr lvl="1">
              <a:lnSpc>
                <a:spcPct val="100000"/>
              </a:lnSpc>
            </a:pPr>
            <a:r>
              <a:rPr lang="mn-MN" altLang="en-US" dirty="0">
                <a:latin typeface="Segoe UI" panose="020B0502040204020203" pitchFamily="34" charset="0"/>
                <a:cs typeface="Segoe UI" panose="020B0502040204020203" pitchFamily="34" charset="0"/>
              </a:rPr>
              <a:t>Бид дизайны зарчим, эвристик дээр тулгуурлан биднийг чиглүүлэх болно</a:t>
            </a:r>
          </a:p>
          <a:p>
            <a:pPr lvl="1">
              <a:lnSpc>
                <a:spcPct val="100000"/>
              </a:lnSpc>
            </a:pPr>
            <a:r>
              <a:rPr lang="mn-MN" altLang="en-US" dirty="0">
                <a:latin typeface="Segoe UI" panose="020B0502040204020203" pitchFamily="34" charset="0"/>
                <a:cs typeface="Segoe UI" panose="020B0502040204020203" pitchFamily="34" charset="0"/>
              </a:rPr>
              <a:t>"Хариуцлагын ерөнхий хуваарилалтын програм хангамжийн загвар/зарчмууд"-ын багц болгон </a:t>
            </a:r>
            <a:r>
              <a:rPr lang="en-US" altLang="en-US" dirty="0">
                <a:latin typeface="Segoe UI" panose="020B0502040204020203" pitchFamily="34" charset="0"/>
                <a:cs typeface="Segoe UI" panose="020B0502040204020203" pitchFamily="34" charset="0"/>
              </a:rPr>
              <a:t>GRASP-</a:t>
            </a:r>
            <a:r>
              <a:rPr lang="mn-MN" altLang="en-US" dirty="0">
                <a:latin typeface="Segoe UI" panose="020B0502040204020203" pitchFamily="34" charset="0"/>
                <a:cs typeface="Segoe UI" panose="020B0502040204020203" pitchFamily="34" charset="0"/>
              </a:rPr>
              <a:t>ийн ихэнхийг багтаасан болно.</a:t>
            </a:r>
          </a:p>
        </p:txBody>
      </p:sp>
    </p:spTree>
    <p:extLst>
      <p:ext uri="{BB962C8B-B14F-4D97-AF65-F5344CB8AC3E}">
        <p14:creationId xmlns:p14="http://schemas.microsoft.com/office/powerpoint/2010/main" val="3042822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B7E6B105-7202-40A6-8C40-B5387499DBB8}"/>
              </a:ext>
            </a:extLst>
          </p:cNvPr>
          <p:cNvSpPr txBox="1">
            <a:spLocks/>
          </p:cNvSpPr>
          <p:nvPr/>
        </p:nvSpPr>
        <p:spPr>
          <a:xfrm>
            <a:off x="358911" y="3224803"/>
            <a:ext cx="11474178" cy="1288481"/>
          </a:xfrm>
          <a:prstGeom prst="rect">
            <a:avLst/>
          </a:prstGeom>
        </p:spPr>
        <p:txBody>
          <a:bodyPr>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mn-MN" altLang="zh-CN" sz="2700" dirty="0">
                <a:solidFill>
                  <a:schemeClr val="accent5">
                    <a:lumMod val="50000"/>
                  </a:schemeClr>
                </a:solidFill>
                <a:latin typeface="Segoe UI Light" panose="020B0502040204020203" pitchFamily="34" charset="0"/>
                <a:cs typeface="Segoe UI Light" panose="020B0502040204020203" pitchFamily="34" charset="0"/>
              </a:rPr>
              <a:t>АНХААРАЛ ТАВЬСАНД БАЯРЛАЛАА</a:t>
            </a:r>
          </a:p>
        </p:txBody>
      </p:sp>
      <p:pic>
        <p:nvPicPr>
          <p:cNvPr id="3" name="Picture 2">
            <a:extLst>
              <a:ext uri="{FF2B5EF4-FFF2-40B4-BE49-F238E27FC236}">
                <a16:creationId xmlns:a16="http://schemas.microsoft.com/office/drawing/2014/main" id="{7CA6A55A-6FC1-4DDD-A800-AF1EBD9608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911" y="319679"/>
            <a:ext cx="306307" cy="561332"/>
          </a:xfrm>
          <a:prstGeom prst="rect">
            <a:avLst/>
          </a:prstGeom>
        </p:spPr>
      </p:pic>
      <p:sp>
        <p:nvSpPr>
          <p:cNvPr id="6" name="Rectangle 5">
            <a:extLst>
              <a:ext uri="{FF2B5EF4-FFF2-40B4-BE49-F238E27FC236}">
                <a16:creationId xmlns:a16="http://schemas.microsoft.com/office/drawing/2014/main" id="{C5B04EF3-1CF9-4F39-81FB-CAA843BAFBE6}"/>
              </a:ext>
            </a:extLst>
          </p:cNvPr>
          <p:cNvSpPr/>
          <p:nvPr/>
        </p:nvSpPr>
        <p:spPr>
          <a:xfrm>
            <a:off x="665218" y="307957"/>
            <a:ext cx="5249275" cy="584775"/>
          </a:xfrm>
          <a:prstGeom prst="rect">
            <a:avLst/>
          </a:prstGeom>
        </p:spPr>
        <p:txBody>
          <a:bodyPr wrap="square">
            <a:spAutoFit/>
          </a:bodyPr>
          <a:lstStyle/>
          <a:p>
            <a:r>
              <a:rPr lang="mn-MN" altLang="zh-CN" sz="1600" dirty="0">
                <a:latin typeface="Segoe UI Light" panose="020B0502040204020203" pitchFamily="34" charset="0"/>
                <a:cs typeface="Segoe UI Light" panose="020B0502040204020203" pitchFamily="34" charset="0"/>
              </a:rPr>
              <a:t>ШИНЖЛЭХ УХААН ТЕХНОЛОГИЙН ИХ СУРГУУЛЬ </a:t>
            </a:r>
          </a:p>
          <a:p>
            <a:r>
              <a:rPr lang="mn-MN" altLang="zh-CN" sz="1600" dirty="0">
                <a:latin typeface="Segoe UI Light" panose="020B0502040204020203" pitchFamily="34" charset="0"/>
                <a:cs typeface="Segoe UI Light" panose="020B0502040204020203" pitchFamily="34" charset="0"/>
              </a:rPr>
              <a:t>Мэдээлэл, Холбооны Технологийн Сургууль</a:t>
            </a:r>
          </a:p>
        </p:txBody>
      </p:sp>
    </p:spTree>
    <p:extLst>
      <p:ext uri="{BB962C8B-B14F-4D97-AF65-F5344CB8AC3E}">
        <p14:creationId xmlns:p14="http://schemas.microsoft.com/office/powerpoint/2010/main" val="168957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4</a:t>
            </a:fld>
            <a:endParaRPr lang="zh-CN" altLang="en-US" dirty="0">
              <a:latin typeface="Segoe UI Light" panose="020B0502040204020203" pitchFamily="34" charset="0"/>
              <a:cs typeface="Segoe UI Light" panose="020B0502040204020203" pitchFamily="34" charset="0"/>
            </a:endParaRPr>
          </a:p>
        </p:txBody>
      </p:sp>
      <p:pic>
        <p:nvPicPr>
          <p:cNvPr id="23" name="object 2">
            <a:extLst>
              <a:ext uri="{FF2B5EF4-FFF2-40B4-BE49-F238E27FC236}">
                <a16:creationId xmlns:a16="http://schemas.microsoft.com/office/drawing/2014/main" id="{502BAD4A-885C-4D47-B803-CCAC36A9CE9A}"/>
              </a:ext>
            </a:extLst>
          </p:cNvPr>
          <p:cNvPicPr/>
          <p:nvPr/>
        </p:nvPicPr>
        <p:blipFill>
          <a:blip r:embed="rId3" cstate="print"/>
          <a:stretch>
            <a:fillRect/>
          </a:stretch>
        </p:blipFill>
        <p:spPr>
          <a:xfrm>
            <a:off x="671513" y="1139589"/>
            <a:ext cx="7528165" cy="5589665"/>
          </a:xfrm>
          <a:prstGeom prst="rect">
            <a:avLst/>
          </a:prstGeom>
        </p:spPr>
      </p:pic>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a:solidFill>
            <a:schemeClr val="bg1"/>
          </a:solidFill>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latin typeface="Segoe UI Light" panose="020B0502040204020203" pitchFamily="34" charset="0"/>
                <a:cs typeface="Segoe UI Light" panose="020B0502040204020203" pitchFamily="34" charset="0"/>
              </a:rPr>
              <a:t>Шаардлага </a:t>
            </a:r>
            <a:r>
              <a:rPr lang="en-US" dirty="0">
                <a:latin typeface="Segoe UI Light" panose="020B0502040204020203" pitchFamily="34" charset="0"/>
                <a:cs typeface="Segoe UI Light" panose="020B0502040204020203" pitchFamily="34" charset="0"/>
              </a:rPr>
              <a:t>(REQUIREMENTS)</a:t>
            </a:r>
          </a:p>
        </p:txBody>
      </p:sp>
      <p:sp>
        <p:nvSpPr>
          <p:cNvPr id="26" name="Rectangle 3">
            <a:extLst>
              <a:ext uri="{FF2B5EF4-FFF2-40B4-BE49-F238E27FC236}">
                <a16:creationId xmlns:a16="http://schemas.microsoft.com/office/drawing/2014/main" id="{35B42222-5E18-4247-BC96-E819C727112F}"/>
              </a:ext>
            </a:extLst>
          </p:cNvPr>
          <p:cNvSpPr txBox="1">
            <a:spLocks noChangeArrowheads="1"/>
          </p:cNvSpPr>
          <p:nvPr/>
        </p:nvSpPr>
        <p:spPr>
          <a:xfrm>
            <a:off x="8199678" y="1139589"/>
            <a:ext cx="3320806" cy="5589664"/>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Хэрэглэгчийн хүсэл?</a:t>
            </a:r>
          </a:p>
          <a:p>
            <a:r>
              <a:rPr lang="mn-MN" altLang="en-US" dirty="0">
                <a:latin typeface="Segoe UI" panose="020B0502040204020203" pitchFamily="34" charset="0"/>
                <a:cs typeface="Segoe UI" panose="020B0502040204020203" pitchFamily="34" charset="0"/>
              </a:rPr>
              <a:t>Шаардлагатай юу, зорилгодоо нийцэх үү, чухал уу? </a:t>
            </a:r>
          </a:p>
          <a:p>
            <a:pPr lvl="1"/>
            <a:r>
              <a:rPr lang="mn-MN" altLang="en-US" dirty="0">
                <a:latin typeface="Segoe UI" panose="020B0502040204020203" pitchFamily="34" charset="0"/>
                <a:cs typeface="Segoe UI" panose="020B0502040204020203" pitchFamily="34" charset="0"/>
              </a:rPr>
              <a:t>Эрх зүй, бодлогын хязгаарлалт бий юу?</a:t>
            </a:r>
          </a:p>
          <a:p>
            <a:r>
              <a:rPr lang="mn-MN" altLang="en-US" dirty="0">
                <a:latin typeface="Segoe UI" panose="020B0502040204020203" pitchFamily="34" charset="0"/>
                <a:cs typeface="Segoe UI" panose="020B0502040204020203" pitchFamily="34" charset="0"/>
              </a:rPr>
              <a:t>Хэрэглэгч ихэнхдээ юу хүсч буйгаа мэддэггүй; </a:t>
            </a:r>
          </a:p>
          <a:p>
            <a:pPr lvl="1"/>
            <a:r>
              <a:rPr lang="mn-MN" altLang="en-US" dirty="0">
                <a:latin typeface="Segoe UI" panose="020B0502040204020203" pitchFamily="34" charset="0"/>
                <a:cs typeface="Segoe UI" panose="020B0502040204020203" pitchFamily="34" charset="0"/>
              </a:rPr>
              <a:t>ойлгомжгүй, өөрсдийн өнцгөөс харсан; </a:t>
            </a:r>
          </a:p>
          <a:p>
            <a:pPr lvl="1"/>
            <a:r>
              <a:rPr lang="mn-MN" altLang="en-US" dirty="0">
                <a:latin typeface="Segoe UI" panose="020B0502040204020203" pitchFamily="34" charset="0"/>
                <a:cs typeface="Segoe UI" panose="020B0502040204020203" pitchFamily="34" charset="0"/>
              </a:rPr>
              <a:t>Ойлголтыг нь өөрчлөх; </a:t>
            </a:r>
          </a:p>
          <a:p>
            <a:pPr lvl="1"/>
            <a:r>
              <a:rPr lang="mn-MN" altLang="en-US" dirty="0">
                <a:latin typeface="Segoe UI" panose="020B0502040204020203" pitchFamily="34" charset="0"/>
                <a:cs typeface="Segoe UI" panose="020B0502040204020203" pitchFamily="34" charset="0"/>
              </a:rPr>
              <a:t>Шинэ санаа олох...</a:t>
            </a:r>
          </a:p>
          <a:p>
            <a:r>
              <a:rPr lang="mn-MN" altLang="en-US" dirty="0">
                <a:latin typeface="Segoe UI" panose="020B0502040204020203" pitchFamily="34" charset="0"/>
                <a:cs typeface="Segoe UI" panose="020B0502040204020203" pitchFamily="34" charset="0"/>
              </a:rPr>
              <a:t>Шаардлагуудыг нарийн тодорхойлоход хэцүү</a:t>
            </a:r>
          </a:p>
        </p:txBody>
      </p:sp>
      <p:sp>
        <p:nvSpPr>
          <p:cNvPr id="27" name="ïṩḻïďè">
            <a:extLst>
              <a:ext uri="{FF2B5EF4-FFF2-40B4-BE49-F238E27FC236}">
                <a16:creationId xmlns:a16="http://schemas.microsoft.com/office/drawing/2014/main" id="{F6E29EE7-1712-42EB-932E-724BD38AD5E1}"/>
              </a:ext>
            </a:extLst>
          </p:cNvPr>
          <p:cNvSpPr/>
          <p:nvPr/>
        </p:nvSpPr>
        <p:spPr bwMode="auto">
          <a:xfrm>
            <a:off x="669917" y="444279"/>
            <a:ext cx="530233"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28" name="ïṩḻïďè">
            <a:extLst>
              <a:ext uri="{FF2B5EF4-FFF2-40B4-BE49-F238E27FC236}">
                <a16:creationId xmlns:a16="http://schemas.microsoft.com/office/drawing/2014/main" id="{E035014D-9562-40EA-AFC1-209B7596D299}"/>
              </a:ext>
            </a:extLst>
          </p:cNvPr>
          <p:cNvSpPr/>
          <p:nvPr/>
        </p:nvSpPr>
        <p:spPr bwMode="auto">
          <a:xfrm>
            <a:off x="669917" y="444279"/>
            <a:ext cx="463558"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3" name="Rectangle 2">
            <a:extLst>
              <a:ext uri="{FF2B5EF4-FFF2-40B4-BE49-F238E27FC236}">
                <a16:creationId xmlns:a16="http://schemas.microsoft.com/office/drawing/2014/main" id="{04979271-2D2D-4D21-A93C-64549F6675F1}"/>
              </a:ext>
            </a:extLst>
          </p:cNvPr>
          <p:cNvSpPr/>
          <p:nvPr/>
        </p:nvSpPr>
        <p:spPr>
          <a:xfrm>
            <a:off x="8610599" y="5688614"/>
            <a:ext cx="2557073" cy="923330"/>
          </a:xfrm>
          <a:prstGeom prst="rect">
            <a:avLst/>
          </a:prstGeom>
        </p:spPr>
        <p:txBody>
          <a:bodyPr wrap="square">
            <a:spAutoFit/>
          </a:bodyPr>
          <a:lstStyle/>
          <a:p>
            <a:pPr algn="ctr"/>
            <a:r>
              <a:rPr lang="mn-MN" altLang="en-US" b="1" i="1" dirty="0">
                <a:latin typeface="Segoe UI" panose="020B0502040204020203" pitchFamily="34" charset="0"/>
                <a:cs typeface="Segoe UI" panose="020B0502040204020203" pitchFamily="34" charset="0"/>
              </a:rPr>
              <a:t>Зөв зүйл хийж байна уу биш </a:t>
            </a:r>
            <a:r>
              <a:rPr lang="mn-MN" altLang="en-US" b="1" i="1" dirty="0">
                <a:solidFill>
                  <a:srgbClr val="FF0000"/>
                </a:solidFill>
                <a:latin typeface="Segoe UI" panose="020B0502040204020203" pitchFamily="34" charset="0"/>
                <a:cs typeface="Segoe UI" panose="020B0502040204020203" pitchFamily="34" charset="0"/>
              </a:rPr>
              <a:t>зөв хийж</a:t>
            </a:r>
            <a:r>
              <a:rPr lang="mn-MN" altLang="en-US" b="1" i="1" dirty="0">
                <a:latin typeface="Segoe UI" panose="020B0502040204020203" pitchFamily="34" charset="0"/>
                <a:cs typeface="Segoe UI" panose="020B0502040204020203" pitchFamily="34" charset="0"/>
              </a:rPr>
              <a:t> байна уу</a:t>
            </a:r>
            <a:r>
              <a:rPr lang="en-US" altLang="en-US" b="1" i="1" dirty="0">
                <a:latin typeface="Segoe UI" panose="020B0502040204020203" pitchFamily="34" charset="0"/>
                <a:cs typeface="Segoe UI" panose="020B0502040204020203" pitchFamily="34" charset="0"/>
              </a:rPr>
              <a:t>?</a:t>
            </a:r>
            <a:endParaRPr lang="mn-MN" altLang="en-US" b="1" i="1" dirty="0">
              <a:latin typeface="Segoe UI" panose="020B0502040204020203" pitchFamily="34" charset="0"/>
              <a:cs typeface="Segoe UI" panose="020B0502040204020203" pitchFamily="34" charset="0"/>
            </a:endParaRPr>
          </a:p>
        </p:txBody>
      </p:sp>
      <p:sp>
        <p:nvSpPr>
          <p:cNvPr id="36" name="object 21">
            <a:extLst>
              <a:ext uri="{FF2B5EF4-FFF2-40B4-BE49-F238E27FC236}">
                <a16:creationId xmlns:a16="http://schemas.microsoft.com/office/drawing/2014/main" id="{499A3910-1D52-4A2A-9B69-BD667DBE0E7B}"/>
              </a:ext>
            </a:extLst>
          </p:cNvPr>
          <p:cNvSpPr txBox="1"/>
          <p:nvPr/>
        </p:nvSpPr>
        <p:spPr>
          <a:xfrm>
            <a:off x="1814098" y="2000424"/>
            <a:ext cx="8563804" cy="3688189"/>
          </a:xfrm>
          <a:prstGeom prst="rect">
            <a:avLst/>
          </a:prstGeom>
          <a:solidFill>
            <a:srgbClr val="212121"/>
          </a:solidFill>
          <a:ln w="25399">
            <a:solidFill>
              <a:schemeClr val="bg1"/>
            </a:solidFill>
          </a:ln>
        </p:spPr>
        <p:txBody>
          <a:bodyPr vert="horz" wrap="square" lIns="457200" tIns="457200" rIns="457200" bIns="457200" rtlCol="0">
            <a:spAutoFit/>
          </a:bodyPr>
          <a:lstStyle/>
          <a:p>
            <a:pPr marL="12700" marR="5080" indent="-2540" algn="ctr">
              <a:lnSpc>
                <a:spcPct val="100000"/>
              </a:lnSpc>
              <a:spcBef>
                <a:spcPts val="100"/>
              </a:spcBef>
            </a:pPr>
            <a:r>
              <a:rPr lang="mn-MN" sz="2400" b="1" dirty="0">
                <a:solidFill>
                  <a:srgbClr val="FFFFFF"/>
                </a:solidFill>
                <a:latin typeface="Segoe UI" panose="020B0502040204020203" pitchFamily="34" charset="0"/>
                <a:cs typeface="Segoe UI" panose="020B0502040204020203" pitchFamily="34" charset="0"/>
              </a:rPr>
              <a:t>Хичээлийн хувьд: </a:t>
            </a:r>
          </a:p>
          <a:p>
            <a:pPr marL="12700" marR="5080" indent="-2540" algn="ctr">
              <a:lnSpc>
                <a:spcPct val="100000"/>
              </a:lnSpc>
              <a:spcBef>
                <a:spcPts val="100"/>
              </a:spcBef>
            </a:pPr>
            <a:r>
              <a:rPr lang="mn-MN" sz="2400" dirty="0">
                <a:solidFill>
                  <a:srgbClr val="FFFFFF"/>
                </a:solidFill>
                <a:latin typeface="Segoe UI" panose="020B0502040204020203" pitchFamily="34" charset="0"/>
                <a:cs typeface="Segoe UI" panose="020B0502040204020203" pitchFamily="34" charset="0"/>
              </a:rPr>
              <a:t>Шаардлагуудыг үндсэндээ цуглуулсан гэж үзнэ. </a:t>
            </a:r>
            <a:r>
              <a:rPr lang="en-US" sz="2400" spc="-5" dirty="0">
                <a:solidFill>
                  <a:srgbClr val="FFFFFF"/>
                </a:solidFill>
                <a:latin typeface="Segoe UI" panose="020B0502040204020203" pitchFamily="34" charset="0"/>
                <a:cs typeface="Segoe UI" panose="020B0502040204020203" pitchFamily="34" charset="0"/>
              </a:rPr>
              <a:t>(</a:t>
            </a:r>
            <a:r>
              <a:rPr lang="mn-MN" sz="2400" spc="-5" dirty="0">
                <a:solidFill>
                  <a:srgbClr val="FFFFFF"/>
                </a:solidFill>
                <a:latin typeface="Segoe UI" panose="020B0502040204020203" pitchFamily="34" charset="0"/>
                <a:cs typeface="Segoe UI" panose="020B0502040204020203" pitchFamily="34" charset="0"/>
              </a:rPr>
              <a:t>ерөнхийдөө текстэн мэдээлэл</a:t>
            </a:r>
            <a:r>
              <a:rPr lang="en-US" sz="2400" spc="-5" dirty="0">
                <a:solidFill>
                  <a:srgbClr val="FFFFFF"/>
                </a:solidFill>
                <a:latin typeface="Segoe UI" panose="020B0502040204020203" pitchFamily="34" charset="0"/>
                <a:cs typeface="Segoe UI" panose="020B0502040204020203" pitchFamily="34" charset="0"/>
              </a:rPr>
              <a:t>).</a:t>
            </a:r>
            <a:endParaRPr lang="mn-MN" sz="2400" spc="-5" dirty="0">
              <a:solidFill>
                <a:srgbClr val="FFFFFF"/>
              </a:solidFill>
              <a:latin typeface="Segoe UI" panose="020B0502040204020203" pitchFamily="34" charset="0"/>
              <a:cs typeface="Segoe UI" panose="020B0502040204020203" pitchFamily="34" charset="0"/>
            </a:endParaRPr>
          </a:p>
          <a:p>
            <a:pPr marL="12700" marR="5080" indent="-2540" algn="ctr">
              <a:lnSpc>
                <a:spcPct val="100000"/>
              </a:lnSpc>
              <a:spcBef>
                <a:spcPts val="100"/>
              </a:spcBef>
            </a:pPr>
            <a:endParaRPr lang="mn-MN" sz="2400" b="1" spc="-5" dirty="0">
              <a:solidFill>
                <a:srgbClr val="FFFFFF"/>
              </a:solidFill>
              <a:latin typeface="Segoe UI" panose="020B0502040204020203" pitchFamily="34" charset="0"/>
              <a:cs typeface="Segoe UI" panose="020B0502040204020203" pitchFamily="34" charset="0"/>
            </a:endParaRPr>
          </a:p>
          <a:p>
            <a:pPr algn="ctr">
              <a:lnSpc>
                <a:spcPct val="100000"/>
              </a:lnSpc>
              <a:spcBef>
                <a:spcPts val="1165"/>
              </a:spcBef>
            </a:pPr>
            <a:r>
              <a:rPr lang="mn-MN" sz="2400" b="1" spc="-5" dirty="0">
                <a:solidFill>
                  <a:srgbClr val="FFFFFF"/>
                </a:solidFill>
                <a:latin typeface="Segoe UI" panose="020B0502040204020203" pitchFamily="34" charset="0"/>
                <a:cs typeface="Segoe UI" panose="020B0502040204020203" pitchFamily="34" charset="0"/>
              </a:rPr>
              <a:t>Сорилтууд</a:t>
            </a:r>
            <a:r>
              <a:rPr lang="en-US" sz="2400" b="1" spc="-5" dirty="0">
                <a:solidFill>
                  <a:srgbClr val="FFFFFF"/>
                </a:solidFill>
                <a:latin typeface="Segoe UI" panose="020B0502040204020203" pitchFamily="34" charset="0"/>
                <a:cs typeface="Segoe UI" panose="020B0502040204020203" pitchFamily="34" charset="0"/>
              </a:rPr>
              <a:t>:</a:t>
            </a:r>
            <a:endParaRPr lang="en-US" sz="2400" dirty="0">
              <a:latin typeface="Segoe UI" panose="020B0502040204020203" pitchFamily="34" charset="0"/>
              <a:cs typeface="Segoe UI" panose="020B0502040204020203" pitchFamily="34" charset="0"/>
            </a:endParaRPr>
          </a:p>
          <a:p>
            <a:pPr marR="635" algn="ctr">
              <a:lnSpc>
                <a:spcPct val="100000"/>
              </a:lnSpc>
            </a:pPr>
            <a:r>
              <a:rPr lang="mn-MN" sz="2400" spc="-5" dirty="0">
                <a:solidFill>
                  <a:srgbClr val="FFFFFF"/>
                </a:solidFill>
                <a:latin typeface="Segoe UI" panose="020B0502040204020203" pitchFamily="34" charset="0"/>
                <a:cs typeface="Segoe UI" panose="020B0502040204020203" pitchFamily="34" charset="0"/>
              </a:rPr>
              <a:t>Шаардлагыг хэрэгжүүлэхдээ хаанаас эхлэх ве? Өөрчлөлтийг хэрхэн хамруулах вэ?</a:t>
            </a:r>
            <a:endParaRPr lang="mn-M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93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5</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54012" y="444279"/>
            <a:ext cx="89664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tx1">
                    <a:lumMod val="95000"/>
                    <a:lumOff val="5000"/>
                  </a:schemeClr>
                </a:solidFill>
                <a:latin typeface="Segoe UI Light" panose="020B0502040204020203" pitchFamily="34" charset="0"/>
                <a:cs typeface="Segoe UI Light" panose="020B0502040204020203" pitchFamily="34" charset="0"/>
              </a:rPr>
              <a:t>Шинжилгээ хийх жишээ: Номын сангийн систем</a:t>
            </a:r>
            <a:endParaRPr lang="en-US"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7" name="ïṩḻïďè">
            <a:extLst>
              <a:ext uri="{FF2B5EF4-FFF2-40B4-BE49-F238E27FC236}">
                <a16:creationId xmlns:a16="http://schemas.microsoft.com/office/drawing/2014/main" id="{198C484D-1A6F-4EF7-9E38-BB011DAA1CE4}"/>
              </a:ext>
            </a:extLst>
          </p:cNvPr>
          <p:cNvSpPr/>
          <p:nvPr/>
        </p:nvSpPr>
        <p:spPr bwMode="auto">
          <a:xfrm>
            <a:off x="2023779" y="447716"/>
            <a:ext cx="530233"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B866E20C-1B5D-447B-8D93-2C0B2126B256}"/>
              </a:ext>
            </a:extLst>
          </p:cNvPr>
          <p:cNvSpPr/>
          <p:nvPr/>
        </p:nvSpPr>
        <p:spPr bwMode="auto">
          <a:xfrm>
            <a:off x="671517" y="447716"/>
            <a:ext cx="1815820"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ШААРДЛАГА</a:t>
            </a:r>
          </a:p>
        </p:txBody>
      </p:sp>
      <p:grpSp>
        <p:nvGrpSpPr>
          <p:cNvPr id="35" name="object 3">
            <a:extLst>
              <a:ext uri="{FF2B5EF4-FFF2-40B4-BE49-F238E27FC236}">
                <a16:creationId xmlns:a16="http://schemas.microsoft.com/office/drawing/2014/main" id="{FE6798AD-6CEE-4233-9F6E-FEFF795DB38B}"/>
              </a:ext>
            </a:extLst>
          </p:cNvPr>
          <p:cNvGrpSpPr/>
          <p:nvPr/>
        </p:nvGrpSpPr>
        <p:grpSpPr>
          <a:xfrm>
            <a:off x="3107067" y="1174140"/>
            <a:ext cx="8112719" cy="5497737"/>
            <a:chOff x="1821550" y="1067160"/>
            <a:chExt cx="5906135" cy="4002404"/>
          </a:xfrm>
        </p:grpSpPr>
        <p:pic>
          <p:nvPicPr>
            <p:cNvPr id="36" name="object 4">
              <a:extLst>
                <a:ext uri="{FF2B5EF4-FFF2-40B4-BE49-F238E27FC236}">
                  <a16:creationId xmlns:a16="http://schemas.microsoft.com/office/drawing/2014/main" id="{C65D0CFE-9052-436E-AA7F-C37D7A543551}"/>
                </a:ext>
              </a:extLst>
            </p:cNvPr>
            <p:cNvPicPr/>
            <p:nvPr/>
          </p:nvPicPr>
          <p:blipFill>
            <a:blip r:embed="rId3" cstate="print"/>
            <a:stretch>
              <a:fillRect/>
            </a:stretch>
          </p:blipFill>
          <p:spPr>
            <a:xfrm>
              <a:off x="1831079" y="1076685"/>
              <a:ext cx="5886998" cy="2491706"/>
            </a:xfrm>
            <a:prstGeom prst="rect">
              <a:avLst/>
            </a:prstGeom>
          </p:spPr>
        </p:pic>
        <p:sp>
          <p:nvSpPr>
            <p:cNvPr id="37" name="object 5">
              <a:extLst>
                <a:ext uri="{FF2B5EF4-FFF2-40B4-BE49-F238E27FC236}">
                  <a16:creationId xmlns:a16="http://schemas.microsoft.com/office/drawing/2014/main" id="{31B73F32-DD17-4639-9057-9D447CE9F53B}"/>
                </a:ext>
              </a:extLst>
            </p:cNvPr>
            <p:cNvSpPr/>
            <p:nvPr/>
          </p:nvSpPr>
          <p:spPr>
            <a:xfrm>
              <a:off x="1826316" y="1071922"/>
              <a:ext cx="5896610" cy="2501265"/>
            </a:xfrm>
            <a:custGeom>
              <a:avLst/>
              <a:gdLst/>
              <a:ahLst/>
              <a:cxnLst/>
              <a:rect l="l" t="t" r="r" b="b"/>
              <a:pathLst>
                <a:path w="5896609" h="2501265">
                  <a:moveTo>
                    <a:pt x="0" y="0"/>
                  </a:moveTo>
                  <a:lnTo>
                    <a:pt x="5896523" y="0"/>
                  </a:lnTo>
                  <a:lnTo>
                    <a:pt x="5896523" y="2501231"/>
                  </a:lnTo>
                  <a:lnTo>
                    <a:pt x="0" y="2501231"/>
                  </a:lnTo>
                  <a:lnTo>
                    <a:pt x="0" y="0"/>
                  </a:lnTo>
                  <a:close/>
                </a:path>
              </a:pathLst>
            </a:custGeom>
            <a:ln w="9524">
              <a:solidFill>
                <a:srgbClr val="000000"/>
              </a:solidFill>
            </a:ln>
          </p:spPr>
          <p:txBody>
            <a:bodyPr wrap="square" lIns="0" tIns="0" rIns="0" bIns="0" rtlCol="0"/>
            <a:lstStyle/>
            <a:p>
              <a:endParaRPr/>
            </a:p>
          </p:txBody>
        </p:sp>
        <p:pic>
          <p:nvPicPr>
            <p:cNvPr id="38" name="object 6">
              <a:extLst>
                <a:ext uri="{FF2B5EF4-FFF2-40B4-BE49-F238E27FC236}">
                  <a16:creationId xmlns:a16="http://schemas.microsoft.com/office/drawing/2014/main" id="{3450528D-EA04-4D26-B9F4-5368144BE4CA}"/>
                </a:ext>
              </a:extLst>
            </p:cNvPr>
            <p:cNvPicPr/>
            <p:nvPr/>
          </p:nvPicPr>
          <p:blipFill>
            <a:blip r:embed="rId4" cstate="print"/>
            <a:stretch>
              <a:fillRect/>
            </a:stretch>
          </p:blipFill>
          <p:spPr>
            <a:xfrm>
              <a:off x="1831075" y="3577325"/>
              <a:ext cx="5886999" cy="1482705"/>
            </a:xfrm>
            <a:prstGeom prst="rect">
              <a:avLst/>
            </a:prstGeom>
          </p:spPr>
        </p:pic>
        <p:sp>
          <p:nvSpPr>
            <p:cNvPr id="39" name="object 7">
              <a:extLst>
                <a:ext uri="{FF2B5EF4-FFF2-40B4-BE49-F238E27FC236}">
                  <a16:creationId xmlns:a16="http://schemas.microsoft.com/office/drawing/2014/main" id="{B2926772-6030-4DB1-87C8-97A49FB9A383}"/>
                </a:ext>
              </a:extLst>
            </p:cNvPr>
            <p:cNvSpPr/>
            <p:nvPr/>
          </p:nvSpPr>
          <p:spPr>
            <a:xfrm>
              <a:off x="1826312" y="3572562"/>
              <a:ext cx="5896610" cy="1492250"/>
            </a:xfrm>
            <a:custGeom>
              <a:avLst/>
              <a:gdLst/>
              <a:ahLst/>
              <a:cxnLst/>
              <a:rect l="l" t="t" r="r" b="b"/>
              <a:pathLst>
                <a:path w="5896609" h="1492250">
                  <a:moveTo>
                    <a:pt x="0" y="0"/>
                  </a:moveTo>
                  <a:lnTo>
                    <a:pt x="5896524" y="0"/>
                  </a:lnTo>
                  <a:lnTo>
                    <a:pt x="5896524" y="1492230"/>
                  </a:lnTo>
                  <a:lnTo>
                    <a:pt x="0" y="1492230"/>
                  </a:lnTo>
                  <a:lnTo>
                    <a:pt x="0" y="0"/>
                  </a:lnTo>
                  <a:close/>
                </a:path>
              </a:pathLst>
            </a:custGeom>
            <a:ln w="9524">
              <a:solidFill>
                <a:srgbClr val="000000"/>
              </a:solidFill>
            </a:ln>
          </p:spPr>
          <p:txBody>
            <a:bodyPr wrap="square" lIns="0" tIns="0" rIns="0" bIns="0" rtlCol="0"/>
            <a:lstStyle/>
            <a:p>
              <a:endParaRPr/>
            </a:p>
          </p:txBody>
        </p:sp>
      </p:grpSp>
      <p:sp>
        <p:nvSpPr>
          <p:cNvPr id="11" name="Rectangle 10">
            <a:extLst>
              <a:ext uri="{FF2B5EF4-FFF2-40B4-BE49-F238E27FC236}">
                <a16:creationId xmlns:a16="http://schemas.microsoft.com/office/drawing/2014/main" id="{2D30A720-D62C-4E43-BEFF-397D9FA655E8}"/>
              </a:ext>
            </a:extLst>
          </p:cNvPr>
          <p:cNvSpPr/>
          <p:nvPr/>
        </p:nvSpPr>
        <p:spPr>
          <a:xfrm>
            <a:off x="671517" y="2390706"/>
            <a:ext cx="1815820" cy="1015663"/>
          </a:xfrm>
          <a:prstGeom prst="rect">
            <a:avLst/>
          </a:prstGeom>
        </p:spPr>
        <p:txBody>
          <a:bodyPr wrap="square">
            <a:spAutoFit/>
          </a:bodyPr>
          <a:lstStyle/>
          <a:p>
            <a:r>
              <a:rPr lang="mn-MN" sz="2000" b="1" i="1" u="sng" dirty="0">
                <a:solidFill>
                  <a:schemeClr val="tx1">
                    <a:lumMod val="95000"/>
                    <a:lumOff val="5000"/>
                  </a:schemeClr>
                </a:solidFill>
                <a:latin typeface="Segoe UI Light" panose="020B0502040204020203" pitchFamily="34" charset="0"/>
                <a:cs typeface="Segoe UI Light" panose="020B0502040204020203" pitchFamily="34" charset="0"/>
              </a:rPr>
              <a:t>Эхлээд хөрвүүлэлт хийх</a:t>
            </a:r>
            <a:r>
              <a:rPr lang="en-US" sz="2000" b="1" i="1" u="sng" dirty="0">
                <a:solidFill>
                  <a:schemeClr val="tx1">
                    <a:lumMod val="95000"/>
                    <a:lumOff val="5000"/>
                  </a:schemeClr>
                </a:solidFill>
                <a:latin typeface="Segoe UI Light" panose="020B0502040204020203" pitchFamily="34" charset="0"/>
                <a:cs typeface="Segoe UI Light" panose="020B0502040204020203" pitchFamily="34" charset="0"/>
              </a:rPr>
              <a:t>?</a:t>
            </a:r>
            <a:r>
              <a:rPr lang="mn-MN" sz="2000" dirty="0">
                <a:solidFill>
                  <a:schemeClr val="tx1">
                    <a:lumMod val="95000"/>
                    <a:lumOff val="5000"/>
                  </a:schemeClr>
                </a:solidFill>
                <a:latin typeface="Segoe UI Light" panose="020B0502040204020203" pitchFamily="34" charset="0"/>
                <a:cs typeface="Segoe UI Light" panose="020B0502040204020203" pitchFamily="34" charset="0"/>
              </a:rPr>
              <a:t> </a:t>
            </a:r>
          </a:p>
        </p:txBody>
      </p:sp>
      <p:sp>
        <p:nvSpPr>
          <p:cNvPr id="14" name="object 12">
            <a:extLst>
              <a:ext uri="{FF2B5EF4-FFF2-40B4-BE49-F238E27FC236}">
                <a16:creationId xmlns:a16="http://schemas.microsoft.com/office/drawing/2014/main" id="{7937BD55-B2BE-448E-AB66-52998D19AA87}"/>
              </a:ext>
            </a:extLst>
          </p:cNvPr>
          <p:cNvSpPr/>
          <p:nvPr/>
        </p:nvSpPr>
        <p:spPr>
          <a:xfrm flipH="1">
            <a:off x="2493874" y="1180681"/>
            <a:ext cx="411566" cy="3435759"/>
          </a:xfrm>
          <a:custGeom>
            <a:avLst/>
            <a:gdLst/>
            <a:ahLst/>
            <a:cxnLst/>
            <a:rect l="l" t="t" r="r" b="b"/>
            <a:pathLst>
              <a:path w="386714" h="1539875">
                <a:moveTo>
                  <a:pt x="0" y="0"/>
                </a:moveTo>
                <a:lnTo>
                  <a:pt x="75202" y="2530"/>
                </a:lnTo>
                <a:lnTo>
                  <a:pt x="136613" y="9430"/>
                </a:lnTo>
                <a:lnTo>
                  <a:pt x="178017" y="19665"/>
                </a:lnTo>
                <a:lnTo>
                  <a:pt x="193199" y="32198"/>
                </a:lnTo>
                <a:lnTo>
                  <a:pt x="193199" y="737601"/>
                </a:lnTo>
                <a:lnTo>
                  <a:pt x="208382" y="750134"/>
                </a:lnTo>
                <a:lnTo>
                  <a:pt x="249786" y="760369"/>
                </a:lnTo>
                <a:lnTo>
                  <a:pt x="311197" y="767269"/>
                </a:lnTo>
                <a:lnTo>
                  <a:pt x="386399" y="769800"/>
                </a:lnTo>
                <a:lnTo>
                  <a:pt x="311197" y="772330"/>
                </a:lnTo>
                <a:lnTo>
                  <a:pt x="249786" y="779230"/>
                </a:lnTo>
                <a:lnTo>
                  <a:pt x="208382" y="789465"/>
                </a:lnTo>
                <a:lnTo>
                  <a:pt x="193199" y="801998"/>
                </a:lnTo>
                <a:lnTo>
                  <a:pt x="193199" y="1507401"/>
                </a:lnTo>
                <a:lnTo>
                  <a:pt x="178017" y="1519934"/>
                </a:lnTo>
                <a:lnTo>
                  <a:pt x="136613" y="1530169"/>
                </a:lnTo>
                <a:lnTo>
                  <a:pt x="75202" y="1537069"/>
                </a:lnTo>
                <a:lnTo>
                  <a:pt x="0" y="1539600"/>
                </a:lnTo>
              </a:path>
            </a:pathLst>
          </a:custGeom>
          <a:ln w="25399">
            <a:solidFill>
              <a:srgbClr val="4285F4"/>
            </a:solidFill>
          </a:ln>
        </p:spPr>
        <p:txBody>
          <a:bodyPr wrap="square" lIns="0" tIns="0" rIns="0" bIns="0" rtlCol="0"/>
          <a:lstStyle/>
          <a:p>
            <a:endParaRPr>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981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6</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54012" y="444279"/>
            <a:ext cx="89664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tx1">
                    <a:lumMod val="95000"/>
                    <a:lumOff val="5000"/>
                  </a:schemeClr>
                </a:solidFill>
                <a:latin typeface="Segoe UI Light" panose="020B0502040204020203" pitchFamily="34" charset="0"/>
                <a:cs typeface="Segoe UI Light" panose="020B0502040204020203" pitchFamily="34" charset="0"/>
              </a:rPr>
              <a:t>Шинжилгээний загварууд</a:t>
            </a:r>
            <a:endParaRPr lang="en-US"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7" name="ïṩḻïďè">
            <a:extLst>
              <a:ext uri="{FF2B5EF4-FFF2-40B4-BE49-F238E27FC236}">
                <a16:creationId xmlns:a16="http://schemas.microsoft.com/office/drawing/2014/main" id="{198C484D-1A6F-4EF7-9E38-BB011DAA1CE4}"/>
              </a:ext>
            </a:extLst>
          </p:cNvPr>
          <p:cNvSpPr/>
          <p:nvPr/>
        </p:nvSpPr>
        <p:spPr bwMode="auto">
          <a:xfrm>
            <a:off x="2023779" y="447716"/>
            <a:ext cx="530233"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B866E20C-1B5D-447B-8D93-2C0B2126B256}"/>
              </a:ext>
            </a:extLst>
          </p:cNvPr>
          <p:cNvSpPr/>
          <p:nvPr/>
        </p:nvSpPr>
        <p:spPr bwMode="auto">
          <a:xfrm>
            <a:off x="671517" y="447716"/>
            <a:ext cx="1815820"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ШААРДЛАГА</a:t>
            </a:r>
          </a:p>
        </p:txBody>
      </p:sp>
      <p:sp>
        <p:nvSpPr>
          <p:cNvPr id="32" name="Rectangle 3">
            <a:extLst>
              <a:ext uri="{FF2B5EF4-FFF2-40B4-BE49-F238E27FC236}">
                <a16:creationId xmlns:a16="http://schemas.microsoft.com/office/drawing/2014/main" id="{69B631FC-576E-4AE1-8E05-9BA661DBAAE9}"/>
              </a:ext>
            </a:extLst>
          </p:cNvPr>
          <p:cNvSpPr txBox="1">
            <a:spLocks noChangeArrowheads="1"/>
          </p:cNvSpPr>
          <p:nvPr/>
        </p:nvSpPr>
        <p:spPr>
          <a:xfrm>
            <a:off x="1383179" y="4006340"/>
            <a:ext cx="4938490" cy="2399221"/>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Бодит юмс</a:t>
            </a:r>
          </a:p>
          <a:p>
            <a:r>
              <a:rPr lang="mn-MN" altLang="en-US" dirty="0">
                <a:latin typeface="Segoe UI" panose="020B0502040204020203" pitchFamily="34" charset="0"/>
                <a:cs typeface="Segoe UI" panose="020B0502040204020203" pitchFamily="34" charset="0"/>
              </a:rPr>
              <a:t>Шаардлагууд, ойлголтууд</a:t>
            </a:r>
            <a:r>
              <a:rPr lang="en-US" altLang="en-US" dirty="0">
                <a:latin typeface="Segoe UI" panose="020B0502040204020203" pitchFamily="34" charset="0"/>
                <a:cs typeface="Segoe UI" panose="020B0502040204020203" pitchFamily="34" charset="0"/>
              </a:rPr>
              <a:t> (concepts)</a:t>
            </a:r>
            <a:endParaRPr lang="mn-MN" altLang="en-US" dirty="0">
              <a:latin typeface="Segoe UI" panose="020B0502040204020203" pitchFamily="34" charset="0"/>
              <a:cs typeface="Segoe UI" panose="020B0502040204020203" pitchFamily="34" charset="0"/>
            </a:endParaRPr>
          </a:p>
          <a:p>
            <a:r>
              <a:rPr lang="mn-MN" altLang="en-US" dirty="0">
                <a:latin typeface="Segoe UI" panose="020B0502040204020203" pitchFamily="34" charset="0"/>
                <a:cs typeface="Segoe UI" panose="020B0502040204020203" pitchFamily="34" charset="0"/>
              </a:rPr>
              <a:t>Ойлголтуудын хоорондын хамаарал</a:t>
            </a:r>
          </a:p>
          <a:p>
            <a:r>
              <a:rPr lang="mn-MN" altLang="en-US" dirty="0">
                <a:latin typeface="Segoe UI" panose="020B0502040204020203" pitchFamily="34" charset="0"/>
                <a:cs typeface="Segoe UI" panose="020B0502040204020203" pitchFamily="34" charset="0"/>
              </a:rPr>
              <a:t>Асуудлыг шийдэх</a:t>
            </a:r>
          </a:p>
          <a:p>
            <a:r>
              <a:rPr lang="mn-MN" altLang="en-US" u="sng" dirty="0">
                <a:latin typeface="Segoe UI" panose="020B0502040204020203" pitchFamily="34" charset="0"/>
                <a:cs typeface="Segoe UI" panose="020B0502040204020203" pitchFamily="34" charset="0"/>
              </a:rPr>
              <a:t>Нэр томъёо</a:t>
            </a:r>
            <a:r>
              <a:rPr lang="en-US" altLang="en-US" u="sng" dirty="0">
                <a:latin typeface="Segoe UI" panose="020B0502040204020203" pitchFamily="34" charset="0"/>
                <a:cs typeface="Segoe UI" panose="020B0502040204020203" pitchFamily="34" charset="0"/>
              </a:rPr>
              <a:t> (</a:t>
            </a:r>
            <a:r>
              <a:rPr lang="mn-MN" altLang="en-US" u="sng" dirty="0">
                <a:latin typeface="Segoe UI" panose="020B0502040204020203" pitchFamily="34" charset="0"/>
                <a:cs typeface="Segoe UI" panose="020B0502040204020203" pitchFamily="34" charset="0"/>
              </a:rPr>
              <a:t>толь бичиг</a:t>
            </a:r>
            <a:r>
              <a:rPr lang="en-US" altLang="en-US" u="sng" dirty="0">
                <a:latin typeface="Segoe UI" panose="020B0502040204020203" pitchFamily="34" charset="0"/>
                <a:cs typeface="Segoe UI" panose="020B0502040204020203" pitchFamily="34" charset="0"/>
              </a:rPr>
              <a:t>)</a:t>
            </a:r>
            <a:r>
              <a:rPr lang="mn-MN" altLang="en-US" u="sng" dirty="0">
                <a:latin typeface="Segoe UI" panose="020B0502040204020203" pitchFamily="34" charset="0"/>
                <a:cs typeface="Segoe UI" panose="020B0502040204020203" pitchFamily="34" charset="0"/>
              </a:rPr>
              <a:t>-ны сан байгуулах</a:t>
            </a:r>
            <a:r>
              <a:rPr lang="en-US" altLang="en-US" u="sng" dirty="0">
                <a:latin typeface="Segoe UI" panose="020B0502040204020203" pitchFamily="34" charset="0"/>
                <a:cs typeface="Segoe UI" panose="020B0502040204020203" pitchFamily="34" charset="0"/>
              </a:rPr>
              <a:t> </a:t>
            </a:r>
            <a:endParaRPr lang="mn-MN" altLang="en-US" u="sng" dirty="0">
              <a:latin typeface="Segoe UI" panose="020B0502040204020203" pitchFamily="34" charset="0"/>
              <a:cs typeface="Segoe UI" panose="020B0502040204020203" pitchFamily="34" charset="0"/>
            </a:endParaRPr>
          </a:p>
        </p:txBody>
      </p:sp>
      <p:sp>
        <p:nvSpPr>
          <p:cNvPr id="33" name="Rectangle 3">
            <a:extLst>
              <a:ext uri="{FF2B5EF4-FFF2-40B4-BE49-F238E27FC236}">
                <a16:creationId xmlns:a16="http://schemas.microsoft.com/office/drawing/2014/main" id="{02084BDC-9C5D-449F-B662-024FCF8DC71B}"/>
              </a:ext>
            </a:extLst>
          </p:cNvPr>
          <p:cNvSpPr txBox="1">
            <a:spLocks noChangeArrowheads="1"/>
          </p:cNvSpPr>
          <p:nvPr/>
        </p:nvSpPr>
        <p:spPr>
          <a:xfrm>
            <a:off x="6653270" y="4006340"/>
            <a:ext cx="4867213" cy="2645277"/>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altLang="en-US" dirty="0">
                <a:latin typeface="Segoe UI" panose="020B0502040204020203" pitchFamily="34" charset="0"/>
                <a:cs typeface="Segoe UI" panose="020B0502040204020203" pitchFamily="34" charset="0"/>
              </a:rPr>
              <a:t>Системийн хэрэгжилт</a:t>
            </a:r>
          </a:p>
          <a:p>
            <a:r>
              <a:rPr lang="mn-MN" altLang="en-US" dirty="0">
                <a:latin typeface="Segoe UI" panose="020B0502040204020203" pitchFamily="34" charset="0"/>
                <a:cs typeface="Segoe UI" panose="020B0502040204020203" pitchFamily="34" charset="0"/>
              </a:rPr>
              <a:t>Классууд, объектууд</a:t>
            </a:r>
          </a:p>
          <a:p>
            <a:r>
              <a:rPr lang="mn-MN" altLang="en-US" dirty="0">
                <a:latin typeface="Segoe UI" panose="020B0502040204020203" pitchFamily="34" charset="0"/>
                <a:cs typeface="Segoe UI" panose="020B0502040204020203" pitchFamily="34" charset="0"/>
              </a:rPr>
              <a:t>Объектуудын хоорондын холбоос болон шаталсан удамшил</a:t>
            </a:r>
          </a:p>
          <a:p>
            <a:r>
              <a:rPr lang="mn-MN" altLang="en-US" dirty="0">
                <a:latin typeface="Segoe UI" panose="020B0502040204020203" pitchFamily="34" charset="0"/>
                <a:cs typeface="Segoe UI" panose="020B0502040204020203" pitchFamily="34" charset="0"/>
              </a:rPr>
              <a:t>Үр дүнг тооцоолох</a:t>
            </a:r>
          </a:p>
          <a:p>
            <a:r>
              <a:rPr lang="mn-MN" altLang="en-US" u="sng" dirty="0">
                <a:latin typeface="Segoe UI" panose="020B0502040204020203" pitchFamily="34" charset="0"/>
                <a:cs typeface="Segoe UI" panose="020B0502040204020203" pitchFamily="34" charset="0"/>
              </a:rPr>
              <a:t>Шийдэл олох</a:t>
            </a:r>
            <a:endParaRPr lang="en-US" altLang="en-US" u="sng" dirty="0">
              <a:latin typeface="Segoe UI" panose="020B0502040204020203" pitchFamily="34" charset="0"/>
              <a:cs typeface="Segoe UI" panose="020B0502040204020203" pitchFamily="34" charset="0"/>
            </a:endParaRPr>
          </a:p>
        </p:txBody>
      </p:sp>
      <p:sp>
        <p:nvSpPr>
          <p:cNvPr id="2" name="Oval 1">
            <a:extLst>
              <a:ext uri="{FF2B5EF4-FFF2-40B4-BE49-F238E27FC236}">
                <a16:creationId xmlns:a16="http://schemas.microsoft.com/office/drawing/2014/main" id="{812F7C81-319A-4165-B7DC-8C54B519447F}"/>
              </a:ext>
            </a:extLst>
          </p:cNvPr>
          <p:cNvSpPr/>
          <p:nvPr/>
        </p:nvSpPr>
        <p:spPr>
          <a:xfrm>
            <a:off x="1160580" y="1382751"/>
            <a:ext cx="3857470" cy="2399221"/>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Segoe UI" panose="020B0502040204020203" pitchFamily="34" charset="0"/>
                <a:cs typeface="Segoe UI" panose="020B0502040204020203" pitchFamily="34" charset="0"/>
              </a:rPr>
              <a:t>Problem space</a:t>
            </a:r>
          </a:p>
          <a:p>
            <a:pPr algn="ctr"/>
            <a:r>
              <a:rPr lang="en-US" sz="2400" b="1" dirty="0">
                <a:latin typeface="Segoe UI" panose="020B0502040204020203" pitchFamily="34" charset="0"/>
                <a:cs typeface="Segoe UI" panose="020B0502040204020203" pitchFamily="34" charset="0"/>
              </a:rPr>
              <a:t>(</a:t>
            </a:r>
            <a:r>
              <a:rPr lang="mn-MN" sz="2400" b="1" dirty="0">
                <a:latin typeface="Segoe UI" panose="020B0502040204020203" pitchFamily="34" charset="0"/>
                <a:cs typeface="Segoe UI" panose="020B0502040204020203" pitchFamily="34" charset="0"/>
              </a:rPr>
              <a:t>Домайн загвар</a:t>
            </a:r>
            <a:r>
              <a:rPr lang="en-US" sz="2400" b="1" dirty="0">
                <a:latin typeface="Segoe UI" panose="020B0502040204020203" pitchFamily="34" charset="0"/>
                <a:cs typeface="Segoe UI" panose="020B0502040204020203" pitchFamily="34" charset="0"/>
              </a:rPr>
              <a:t>)</a:t>
            </a:r>
          </a:p>
        </p:txBody>
      </p:sp>
      <p:sp>
        <p:nvSpPr>
          <p:cNvPr id="34" name="Oval 33">
            <a:extLst>
              <a:ext uri="{FF2B5EF4-FFF2-40B4-BE49-F238E27FC236}">
                <a16:creationId xmlns:a16="http://schemas.microsoft.com/office/drawing/2014/main" id="{9DAC790E-FD8B-4CAC-A576-D01B37DB9644}"/>
              </a:ext>
            </a:extLst>
          </p:cNvPr>
          <p:cNvSpPr/>
          <p:nvPr/>
        </p:nvSpPr>
        <p:spPr>
          <a:xfrm>
            <a:off x="6653270" y="1382751"/>
            <a:ext cx="3857470" cy="2399221"/>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latin typeface="Segoe UI" panose="020B0502040204020203" pitchFamily="34" charset="0"/>
                <a:cs typeface="Segoe UI" panose="020B0502040204020203" pitchFamily="34" charset="0"/>
              </a:rPr>
              <a:t>Solution space</a:t>
            </a:r>
          </a:p>
          <a:p>
            <a:pPr algn="ctr"/>
            <a:r>
              <a:rPr lang="en-US" sz="2400" b="1" dirty="0">
                <a:latin typeface="Segoe UI" panose="020B0502040204020203" pitchFamily="34" charset="0"/>
                <a:cs typeface="Segoe UI" panose="020B0502040204020203" pitchFamily="34" charset="0"/>
              </a:rPr>
              <a:t>(</a:t>
            </a:r>
            <a:r>
              <a:rPr lang="mn-MN" sz="2400" b="1" dirty="0">
                <a:latin typeface="Segoe UI" panose="020B0502040204020203" pitchFamily="34" charset="0"/>
                <a:cs typeface="Segoe UI" panose="020B0502040204020203" pitchFamily="34" charset="0"/>
              </a:rPr>
              <a:t>Объект загвар</a:t>
            </a:r>
            <a:r>
              <a:rPr lang="en-US" sz="2400" b="1" dirty="0">
                <a:latin typeface="Segoe UI" panose="020B0502040204020203" pitchFamily="34" charset="0"/>
                <a:cs typeface="Segoe UI" panose="020B0502040204020203" pitchFamily="34" charset="0"/>
              </a:rPr>
              <a:t>)</a:t>
            </a:r>
          </a:p>
        </p:txBody>
      </p:sp>
      <p:cxnSp>
        <p:nvCxnSpPr>
          <p:cNvPr id="5" name="Straight Arrow Connector 4">
            <a:extLst>
              <a:ext uri="{FF2B5EF4-FFF2-40B4-BE49-F238E27FC236}">
                <a16:creationId xmlns:a16="http://schemas.microsoft.com/office/drawing/2014/main" id="{0DE6B1A3-AB99-40F8-AB2D-97959E7B0D37}"/>
              </a:ext>
            </a:extLst>
          </p:cNvPr>
          <p:cNvCxnSpPr>
            <a:cxnSpLocks/>
            <a:stCxn id="2" idx="6"/>
            <a:endCxn id="34" idx="2"/>
          </p:cNvCxnSpPr>
          <p:nvPr/>
        </p:nvCxnSpPr>
        <p:spPr>
          <a:xfrm>
            <a:off x="5018050" y="2582362"/>
            <a:ext cx="1635220" cy="0"/>
          </a:xfrm>
          <a:prstGeom prst="straightConnector1">
            <a:avLst/>
          </a:prstGeom>
          <a:ln w="38100">
            <a:tailEnd type="triangle" w="lg" len="lg"/>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4303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a:xfrm>
            <a:off x="8610599" y="6405563"/>
            <a:ext cx="2909888" cy="206381"/>
          </a:xfrm>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7</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2554012" y="444279"/>
            <a:ext cx="8966471"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chemeClr val="tx1">
                    <a:lumMod val="95000"/>
                    <a:lumOff val="5000"/>
                  </a:schemeClr>
                </a:solidFill>
                <a:latin typeface="Segoe UI Light" panose="020B0502040204020203" pitchFamily="34" charset="0"/>
                <a:cs typeface="Segoe UI Light" panose="020B0502040204020203" pitchFamily="34" charset="0"/>
              </a:rPr>
              <a:t>Обект хандалгат дизайны процесс</a:t>
            </a:r>
            <a:endParaRPr lang="en-US" dirty="0">
              <a:solidFill>
                <a:schemeClr val="tx1">
                  <a:lumMod val="95000"/>
                  <a:lumOff val="5000"/>
                </a:schemeClr>
              </a:solidFill>
              <a:latin typeface="Segoe UI Light" panose="020B0502040204020203" pitchFamily="34" charset="0"/>
              <a:cs typeface="Segoe UI Light" panose="020B0502040204020203" pitchFamily="34" charset="0"/>
            </a:endParaRPr>
          </a:p>
        </p:txBody>
      </p:sp>
      <p:sp>
        <p:nvSpPr>
          <p:cNvPr id="7" name="ïṩḻïďè">
            <a:extLst>
              <a:ext uri="{FF2B5EF4-FFF2-40B4-BE49-F238E27FC236}">
                <a16:creationId xmlns:a16="http://schemas.microsoft.com/office/drawing/2014/main" id="{198C484D-1A6F-4EF7-9E38-BB011DAA1CE4}"/>
              </a:ext>
            </a:extLst>
          </p:cNvPr>
          <p:cNvSpPr/>
          <p:nvPr/>
        </p:nvSpPr>
        <p:spPr bwMode="auto">
          <a:xfrm>
            <a:off x="2023779" y="447716"/>
            <a:ext cx="530233"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B866E20C-1B5D-447B-8D93-2C0B2126B256}"/>
              </a:ext>
            </a:extLst>
          </p:cNvPr>
          <p:cNvSpPr/>
          <p:nvPr/>
        </p:nvSpPr>
        <p:spPr bwMode="auto">
          <a:xfrm>
            <a:off x="671517" y="447716"/>
            <a:ext cx="1815820" cy="484864"/>
          </a:xfrm>
          <a:prstGeom prst="homePlate">
            <a:avLst>
              <a:gd name="adj" fmla="val 48572"/>
            </a:avLst>
          </a:prstGeom>
          <a:solidFill>
            <a:schemeClr val="tx1"/>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ШААРДЛАГА</a:t>
            </a:r>
          </a:p>
        </p:txBody>
      </p:sp>
      <p:sp>
        <p:nvSpPr>
          <p:cNvPr id="11" name="object 3">
            <a:extLst>
              <a:ext uri="{FF2B5EF4-FFF2-40B4-BE49-F238E27FC236}">
                <a16:creationId xmlns:a16="http://schemas.microsoft.com/office/drawing/2014/main" id="{22AE7E19-B2D6-44D6-8FB6-CC608E91DCCC}"/>
              </a:ext>
            </a:extLst>
          </p:cNvPr>
          <p:cNvSpPr txBox="1"/>
          <p:nvPr/>
        </p:nvSpPr>
        <p:spPr>
          <a:xfrm>
            <a:off x="671517" y="1712576"/>
            <a:ext cx="10848966" cy="323807"/>
          </a:xfrm>
          <a:prstGeom prst="rect">
            <a:avLst/>
          </a:prstGeom>
        </p:spPr>
        <p:txBody>
          <a:bodyPr vert="horz" wrap="square" lIns="0" tIns="15875" rIns="0" bIns="0" rtlCol="0">
            <a:spAutoFit/>
          </a:bodyPr>
          <a:lstStyle/>
          <a:p>
            <a:pPr marL="12700">
              <a:lnSpc>
                <a:spcPct val="100000"/>
              </a:lnSpc>
              <a:spcBef>
                <a:spcPts val="125"/>
              </a:spcBef>
            </a:pPr>
            <a:r>
              <a:rPr lang="mn-MN" sz="2000" spc="10" dirty="0">
                <a:solidFill>
                  <a:srgbClr val="595959"/>
                </a:solidFill>
                <a:latin typeface="Segoe UI" panose="020B0502040204020203" pitchFamily="34" charset="0"/>
                <a:cs typeface="Segoe UI" panose="020B0502040204020203" pitchFamily="34" charset="0"/>
              </a:rPr>
              <a:t>Асуудлыг загварчлах </a:t>
            </a:r>
            <a:r>
              <a:rPr lang="en-US" sz="2000" spc="10" dirty="0">
                <a:solidFill>
                  <a:srgbClr val="595959"/>
                </a:solidFill>
                <a:latin typeface="Segoe UI" panose="020B0502040204020203" pitchFamily="34" charset="0"/>
                <a:cs typeface="Segoe UI" panose="020B0502040204020203" pitchFamily="34" charset="0"/>
              </a:rPr>
              <a:t>(</a:t>
            </a:r>
            <a:r>
              <a:rPr lang="mn-MN" sz="2000" spc="10" dirty="0">
                <a:solidFill>
                  <a:srgbClr val="595959"/>
                </a:solidFill>
                <a:latin typeface="Segoe UI" panose="020B0502040204020203" pitchFamily="34" charset="0"/>
                <a:cs typeface="Segoe UI" panose="020B0502040204020203" pitchFamily="34" charset="0"/>
              </a:rPr>
              <a:t>диаграмм</a:t>
            </a:r>
            <a:r>
              <a:rPr lang="en-US" sz="2000" spc="10" dirty="0">
                <a:solidFill>
                  <a:srgbClr val="595959"/>
                </a:solidFill>
                <a:latin typeface="Segoe UI" panose="020B0502040204020203" pitchFamily="34" charset="0"/>
                <a:cs typeface="Segoe UI" panose="020B0502040204020203" pitchFamily="34" charset="0"/>
              </a:rPr>
              <a:t>)</a:t>
            </a:r>
            <a:r>
              <a:rPr sz="2000" spc="5" dirty="0">
                <a:solidFill>
                  <a:srgbClr val="595959"/>
                </a:solidFill>
                <a:latin typeface="Segoe UI" panose="020B0502040204020203" pitchFamily="34" charset="0"/>
                <a:cs typeface="Segoe UI" panose="020B0502040204020203" pitchFamily="34" charset="0"/>
              </a:rPr>
              <a:t>, </a:t>
            </a:r>
            <a:r>
              <a:rPr lang="mn-MN" sz="2000" spc="5" dirty="0">
                <a:solidFill>
                  <a:srgbClr val="595959"/>
                </a:solidFill>
                <a:latin typeface="Segoe UI" panose="020B0502040204020203" pitchFamily="34" charset="0"/>
                <a:cs typeface="Segoe UI" panose="020B0502040204020203" pitchFamily="34" charset="0"/>
              </a:rPr>
              <a:t>ойлголтуудыг тодорхойлох</a:t>
            </a:r>
            <a:endParaRPr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A4E2A69-F3B4-4E3C-8752-4FB9EFEE4DCF}"/>
              </a:ext>
            </a:extLst>
          </p:cNvPr>
          <p:cNvSpPr txBox="1"/>
          <p:nvPr/>
        </p:nvSpPr>
        <p:spPr>
          <a:xfrm>
            <a:off x="671517" y="1947010"/>
            <a:ext cx="10848966" cy="913712"/>
          </a:xfrm>
          <a:prstGeom prst="rect">
            <a:avLst/>
          </a:prstGeom>
        </p:spPr>
        <p:txBody>
          <a:bodyPr vert="horz" wrap="square" lIns="0" tIns="155575" rIns="0" bIns="0" rtlCol="0">
            <a:spAutoFit/>
          </a:bodyPr>
          <a:lstStyle/>
          <a:p>
            <a:pPr marL="469900" indent="-353695">
              <a:lnSpc>
                <a:spcPct val="100000"/>
              </a:lnSpc>
              <a:spcBef>
                <a:spcPts val="1225"/>
              </a:spcBef>
              <a:buFont typeface="Arial MT"/>
              <a:buChar char="●"/>
              <a:tabLst>
                <a:tab pos="469265" algn="l"/>
                <a:tab pos="469900" algn="l"/>
              </a:tabLst>
            </a:pPr>
            <a:r>
              <a:rPr lang="mn-MN" sz="2000" b="1" spc="10" dirty="0">
                <a:solidFill>
                  <a:srgbClr val="595959"/>
                </a:solidFill>
                <a:latin typeface="Segoe UI" panose="020B0502040204020203" pitchFamily="34" charset="0"/>
                <a:cs typeface="Segoe UI" panose="020B0502040204020203" pitchFamily="34" charset="0"/>
              </a:rPr>
              <a:t>Домайн загвар</a:t>
            </a:r>
            <a:r>
              <a:rPr lang="en-US" sz="2000" b="1" spc="10" dirty="0">
                <a:solidFill>
                  <a:srgbClr val="595959"/>
                </a:solidFill>
                <a:latin typeface="Segoe UI" panose="020B0502040204020203" pitchFamily="34" charset="0"/>
                <a:cs typeface="Segoe UI" panose="020B0502040204020203" pitchFamily="34" charset="0"/>
              </a:rPr>
              <a:t> </a:t>
            </a:r>
            <a:r>
              <a:rPr sz="2000" spc="5" dirty="0">
                <a:solidFill>
                  <a:srgbClr val="595959"/>
                </a:solidFill>
                <a:latin typeface="Segoe UI" panose="020B0502040204020203" pitchFamily="34" charset="0"/>
                <a:cs typeface="Segoe UI" panose="020B0502040204020203" pitchFamily="34" charset="0"/>
              </a:rPr>
              <a:t>(</a:t>
            </a:r>
            <a:r>
              <a:rPr sz="2000" spc="10" dirty="0">
                <a:solidFill>
                  <a:srgbClr val="595959"/>
                </a:solidFill>
                <a:latin typeface="Segoe UI" panose="020B0502040204020203" pitchFamily="34" charset="0"/>
                <a:cs typeface="Segoe UI" panose="020B0502040204020203" pitchFamily="34" charset="0"/>
              </a:rPr>
              <a:t>conceptual</a:t>
            </a:r>
            <a:r>
              <a:rPr sz="2000" spc="5" dirty="0">
                <a:solidFill>
                  <a:srgbClr val="595959"/>
                </a:solidFill>
                <a:latin typeface="Segoe UI" panose="020B0502040204020203" pitchFamily="34" charset="0"/>
                <a:cs typeface="Segoe UI" panose="020B0502040204020203" pitchFamily="34" charset="0"/>
              </a:rPr>
              <a:t> </a:t>
            </a:r>
            <a:r>
              <a:rPr sz="2000" spc="10" dirty="0">
                <a:solidFill>
                  <a:srgbClr val="595959"/>
                </a:solidFill>
                <a:latin typeface="Segoe UI" panose="020B0502040204020203" pitchFamily="34" charset="0"/>
                <a:cs typeface="Segoe UI" panose="020B0502040204020203" pitchFamily="34" charset="0"/>
              </a:rPr>
              <a:t>model),</a:t>
            </a:r>
            <a:r>
              <a:rPr sz="2000" dirty="0">
                <a:solidFill>
                  <a:srgbClr val="595959"/>
                </a:solidFill>
                <a:latin typeface="Segoe UI" panose="020B0502040204020203" pitchFamily="34" charset="0"/>
                <a:cs typeface="Segoe UI" panose="020B0502040204020203" pitchFamily="34" charset="0"/>
              </a:rPr>
              <a:t> </a:t>
            </a:r>
            <a:r>
              <a:rPr lang="mn-MN" sz="2000" b="1" spc="5" dirty="0">
                <a:solidFill>
                  <a:srgbClr val="595959"/>
                </a:solidFill>
                <a:latin typeface="Segoe UI" panose="020B0502040204020203" pitchFamily="34" charset="0"/>
                <a:cs typeface="Segoe UI" panose="020B0502040204020203" pitchFamily="34" charset="0"/>
              </a:rPr>
              <a:t>толь бичиг</a:t>
            </a:r>
            <a:endParaRPr sz="2000" dirty="0">
              <a:latin typeface="Segoe UI" panose="020B0502040204020203" pitchFamily="34" charset="0"/>
              <a:cs typeface="Segoe UI" panose="020B0502040204020203" pitchFamily="34" charset="0"/>
            </a:endParaRPr>
          </a:p>
          <a:p>
            <a:pPr marL="12700">
              <a:lnSpc>
                <a:spcPct val="100000"/>
              </a:lnSpc>
              <a:spcBef>
                <a:spcPts val="1135"/>
              </a:spcBef>
            </a:pPr>
            <a:r>
              <a:rPr lang="mn-MN" sz="2000" spc="5" dirty="0">
                <a:solidFill>
                  <a:srgbClr val="595959"/>
                </a:solidFill>
                <a:latin typeface="Segoe UI" panose="020B0502040204020203" pitchFamily="34" charset="0"/>
                <a:cs typeface="Segoe UI" panose="020B0502040204020203" pitchFamily="34" charset="0"/>
              </a:rPr>
              <a:t>Системийн үйл ажиллагааг тодорхойлох</a:t>
            </a:r>
            <a:endParaRPr sz="2000" dirty="0">
              <a:latin typeface="Segoe UI" panose="020B0502040204020203" pitchFamily="34" charset="0"/>
              <a:cs typeface="Segoe UI" panose="020B0502040204020203" pitchFamily="34" charset="0"/>
            </a:endParaRPr>
          </a:p>
        </p:txBody>
      </p:sp>
      <p:sp>
        <p:nvSpPr>
          <p:cNvPr id="13" name="object 5">
            <a:extLst>
              <a:ext uri="{FF2B5EF4-FFF2-40B4-BE49-F238E27FC236}">
                <a16:creationId xmlns:a16="http://schemas.microsoft.com/office/drawing/2014/main" id="{7182EF65-AF3D-4370-8B7A-44AA4B0FD332}"/>
              </a:ext>
            </a:extLst>
          </p:cNvPr>
          <p:cNvSpPr txBox="1"/>
          <p:nvPr/>
        </p:nvSpPr>
        <p:spPr>
          <a:xfrm>
            <a:off x="748506" y="3000407"/>
            <a:ext cx="6288741" cy="708527"/>
          </a:xfrm>
          <a:prstGeom prst="rect">
            <a:avLst/>
          </a:prstGeom>
        </p:spPr>
        <p:txBody>
          <a:bodyPr vert="horz" wrap="square" lIns="0" tIns="15875" rIns="0" bIns="0" rtlCol="0">
            <a:spAutoFit/>
          </a:bodyPr>
          <a:lstStyle/>
          <a:p>
            <a:pPr marL="365760" indent="-353695">
              <a:spcBef>
                <a:spcPts val="600"/>
              </a:spcBef>
              <a:buChar char="●"/>
              <a:tabLst>
                <a:tab pos="365760" algn="l"/>
                <a:tab pos="366395" algn="l"/>
              </a:tabLst>
            </a:pPr>
            <a:r>
              <a:rPr lang="mn-MN" sz="2000" b="1" spc="10" dirty="0">
                <a:solidFill>
                  <a:srgbClr val="595959"/>
                </a:solidFill>
                <a:latin typeface="Segoe UI" panose="020B0502040204020203" pitchFamily="34" charset="0"/>
                <a:cs typeface="Segoe UI" panose="020B0502040204020203" pitchFamily="34" charset="0"/>
              </a:rPr>
              <a:t>Системийн дарааллын диаграмм</a:t>
            </a:r>
            <a:endParaRPr sz="2000" dirty="0">
              <a:latin typeface="Segoe UI" panose="020B0502040204020203" pitchFamily="34" charset="0"/>
              <a:cs typeface="Segoe UI" panose="020B0502040204020203" pitchFamily="34" charset="0"/>
            </a:endParaRPr>
          </a:p>
          <a:p>
            <a:pPr marL="365760" indent="-353695">
              <a:spcBef>
                <a:spcPts val="600"/>
              </a:spcBef>
              <a:buChar char="●"/>
              <a:tabLst>
                <a:tab pos="365760" algn="l"/>
                <a:tab pos="366395" algn="l"/>
              </a:tabLst>
            </a:pPr>
            <a:r>
              <a:rPr lang="mn-MN" sz="2000" b="1" spc="10" dirty="0">
                <a:solidFill>
                  <a:srgbClr val="595959"/>
                </a:solidFill>
                <a:latin typeface="Segoe UI" panose="020B0502040204020203" pitchFamily="34" charset="0"/>
                <a:cs typeface="Segoe UI" panose="020B0502040204020203" pitchFamily="34" charset="0"/>
              </a:rPr>
              <a:t>Системийн үйл ажиллагааны гэрээнүүд</a:t>
            </a:r>
            <a:endParaRPr sz="2000" dirty="0">
              <a:latin typeface="Segoe UI" panose="020B0502040204020203" pitchFamily="34" charset="0"/>
              <a:cs typeface="Segoe UI" panose="020B0502040204020203" pitchFamily="34" charset="0"/>
            </a:endParaRPr>
          </a:p>
        </p:txBody>
      </p:sp>
      <p:sp>
        <p:nvSpPr>
          <p:cNvPr id="14" name="object 6">
            <a:extLst>
              <a:ext uri="{FF2B5EF4-FFF2-40B4-BE49-F238E27FC236}">
                <a16:creationId xmlns:a16="http://schemas.microsoft.com/office/drawing/2014/main" id="{D17587DA-8352-4E87-945A-D55772767038}"/>
              </a:ext>
            </a:extLst>
          </p:cNvPr>
          <p:cNvSpPr txBox="1"/>
          <p:nvPr/>
        </p:nvSpPr>
        <p:spPr>
          <a:xfrm>
            <a:off x="671516" y="3784364"/>
            <a:ext cx="7939083" cy="913712"/>
          </a:xfrm>
          <a:prstGeom prst="rect">
            <a:avLst/>
          </a:prstGeom>
        </p:spPr>
        <p:txBody>
          <a:bodyPr vert="horz" wrap="square" lIns="0" tIns="155575" rIns="0" bIns="0" rtlCol="0">
            <a:spAutoFit/>
          </a:bodyPr>
          <a:lstStyle/>
          <a:p>
            <a:pPr marL="12700">
              <a:lnSpc>
                <a:spcPct val="100000"/>
              </a:lnSpc>
              <a:spcBef>
                <a:spcPts val="1225"/>
              </a:spcBef>
            </a:pPr>
            <a:r>
              <a:rPr lang="mn-MN" sz="2000" spc="5" dirty="0">
                <a:solidFill>
                  <a:srgbClr val="595959"/>
                </a:solidFill>
                <a:latin typeface="Segoe UI" panose="020B0502040204020203" pitchFamily="34" charset="0"/>
                <a:cs typeface="Segoe UI" panose="020B0502040204020203" pitchFamily="34" charset="0"/>
              </a:rPr>
              <a:t>Объектын үүрэгжилтийг оноох, харилцан үйлчлэлийг тодорхойлох</a:t>
            </a:r>
            <a:endParaRPr sz="2000" dirty="0">
              <a:latin typeface="Segoe UI" panose="020B0502040204020203" pitchFamily="34" charset="0"/>
              <a:cs typeface="Segoe UI" panose="020B0502040204020203" pitchFamily="34" charset="0"/>
            </a:endParaRPr>
          </a:p>
          <a:p>
            <a:pPr marL="469900" indent="-353695">
              <a:lnSpc>
                <a:spcPct val="100000"/>
              </a:lnSpc>
              <a:spcBef>
                <a:spcPts val="1135"/>
              </a:spcBef>
              <a:buChar char="●"/>
              <a:tabLst>
                <a:tab pos="469265" algn="l"/>
                <a:tab pos="469900" algn="l"/>
              </a:tabLst>
            </a:pPr>
            <a:r>
              <a:rPr lang="mn-MN" sz="2000" b="1" spc="5" dirty="0">
                <a:solidFill>
                  <a:srgbClr val="595959"/>
                </a:solidFill>
                <a:latin typeface="Segoe UI" panose="020B0502040204020203" pitchFamily="34" charset="0"/>
                <a:cs typeface="Segoe UI" panose="020B0502040204020203" pitchFamily="34" charset="0"/>
              </a:rPr>
              <a:t>Объектийн харилцан үйлчлэлийг диаграммууд</a:t>
            </a:r>
            <a:endParaRPr sz="2000" dirty="0">
              <a:latin typeface="Segoe UI" panose="020B0502040204020203" pitchFamily="34" charset="0"/>
              <a:cs typeface="Segoe UI" panose="020B0502040204020203" pitchFamily="34" charset="0"/>
            </a:endParaRPr>
          </a:p>
        </p:txBody>
      </p:sp>
      <p:sp>
        <p:nvSpPr>
          <p:cNvPr id="15" name="object 7">
            <a:extLst>
              <a:ext uri="{FF2B5EF4-FFF2-40B4-BE49-F238E27FC236}">
                <a16:creationId xmlns:a16="http://schemas.microsoft.com/office/drawing/2014/main" id="{619B4589-D6BA-4E52-9AD3-FB6D34526D52}"/>
              </a:ext>
            </a:extLst>
          </p:cNvPr>
          <p:cNvSpPr txBox="1"/>
          <p:nvPr/>
        </p:nvSpPr>
        <p:spPr>
          <a:xfrm>
            <a:off x="671517" y="4748609"/>
            <a:ext cx="6699473" cy="913712"/>
          </a:xfrm>
          <a:prstGeom prst="rect">
            <a:avLst/>
          </a:prstGeom>
        </p:spPr>
        <p:txBody>
          <a:bodyPr vert="horz" wrap="square" lIns="0" tIns="155575" rIns="0" bIns="0" rtlCol="0">
            <a:spAutoFit/>
          </a:bodyPr>
          <a:lstStyle/>
          <a:p>
            <a:pPr marL="12700">
              <a:lnSpc>
                <a:spcPct val="100000"/>
              </a:lnSpc>
              <a:spcBef>
                <a:spcPts val="1225"/>
              </a:spcBef>
            </a:pPr>
            <a:r>
              <a:rPr lang="mn-MN" sz="2000" spc="10" dirty="0">
                <a:solidFill>
                  <a:srgbClr val="595959"/>
                </a:solidFill>
                <a:latin typeface="Segoe UI" panose="020B0502040204020203" pitchFamily="34" charset="0"/>
                <a:cs typeface="Segoe UI" panose="020B0502040204020203" pitchFamily="34" charset="0"/>
              </a:rPr>
              <a:t>Боломжит шийдлийг загварчлах </a:t>
            </a:r>
            <a:r>
              <a:rPr lang="en-US" sz="2000" spc="10" dirty="0">
                <a:solidFill>
                  <a:srgbClr val="595959"/>
                </a:solidFill>
                <a:latin typeface="Segoe UI" panose="020B0502040204020203" pitchFamily="34" charset="0"/>
                <a:cs typeface="Segoe UI" panose="020B0502040204020203" pitchFamily="34" charset="0"/>
              </a:rPr>
              <a:t>(</a:t>
            </a:r>
            <a:r>
              <a:rPr lang="mn-MN" sz="2000" spc="10" dirty="0">
                <a:solidFill>
                  <a:srgbClr val="595959"/>
                </a:solidFill>
                <a:latin typeface="Segoe UI" panose="020B0502040204020203" pitchFamily="34" charset="0"/>
                <a:cs typeface="Segoe UI" panose="020B0502040204020203" pitchFamily="34" charset="0"/>
              </a:rPr>
              <a:t>диаграмм</a:t>
            </a:r>
            <a:r>
              <a:rPr lang="en-US" sz="2000" spc="5" dirty="0">
                <a:solidFill>
                  <a:srgbClr val="595959"/>
                </a:solidFill>
                <a:latin typeface="Segoe UI" panose="020B0502040204020203" pitchFamily="34" charset="0"/>
                <a:cs typeface="Segoe UI" panose="020B0502040204020203" pitchFamily="34" charset="0"/>
              </a:rPr>
              <a:t>)</a:t>
            </a:r>
            <a:endParaRPr sz="2000" dirty="0">
              <a:latin typeface="Segoe UI" panose="020B0502040204020203" pitchFamily="34" charset="0"/>
              <a:cs typeface="Segoe UI" panose="020B0502040204020203" pitchFamily="34" charset="0"/>
            </a:endParaRPr>
          </a:p>
          <a:p>
            <a:pPr marL="469900" indent="-353695">
              <a:lnSpc>
                <a:spcPct val="100000"/>
              </a:lnSpc>
              <a:spcBef>
                <a:spcPts val="1135"/>
              </a:spcBef>
              <a:buChar char="●"/>
              <a:tabLst>
                <a:tab pos="469265" algn="l"/>
                <a:tab pos="469900" algn="l"/>
              </a:tabLst>
            </a:pPr>
            <a:r>
              <a:rPr lang="mn-MN" sz="2000" b="1" spc="5" dirty="0">
                <a:solidFill>
                  <a:srgbClr val="595959"/>
                </a:solidFill>
                <a:latin typeface="Segoe UI" panose="020B0502040204020203" pitchFamily="34" charset="0"/>
                <a:cs typeface="Segoe UI" panose="020B0502040204020203" pitchFamily="34" charset="0"/>
              </a:rPr>
              <a:t>Объект загвар</a:t>
            </a:r>
            <a:endParaRPr sz="2000" dirty="0">
              <a:latin typeface="Segoe UI" panose="020B0502040204020203" pitchFamily="34" charset="0"/>
              <a:cs typeface="Segoe UI" panose="020B0502040204020203" pitchFamily="34" charset="0"/>
            </a:endParaRPr>
          </a:p>
        </p:txBody>
      </p:sp>
      <p:grpSp>
        <p:nvGrpSpPr>
          <p:cNvPr id="16" name="object 8">
            <a:extLst>
              <a:ext uri="{FF2B5EF4-FFF2-40B4-BE49-F238E27FC236}">
                <a16:creationId xmlns:a16="http://schemas.microsoft.com/office/drawing/2014/main" id="{B3607670-3B53-4E3D-9A4B-AAF9A637A882}"/>
              </a:ext>
            </a:extLst>
          </p:cNvPr>
          <p:cNvGrpSpPr/>
          <p:nvPr/>
        </p:nvGrpSpPr>
        <p:grpSpPr>
          <a:xfrm>
            <a:off x="8414191" y="1614137"/>
            <a:ext cx="492325" cy="4340454"/>
            <a:chOff x="6039700" y="1124076"/>
            <a:chExt cx="492325" cy="3517453"/>
          </a:xfrm>
        </p:grpSpPr>
        <p:pic>
          <p:nvPicPr>
            <p:cNvPr id="17" name="object 9">
              <a:extLst>
                <a:ext uri="{FF2B5EF4-FFF2-40B4-BE49-F238E27FC236}">
                  <a16:creationId xmlns:a16="http://schemas.microsoft.com/office/drawing/2014/main" id="{1964B5E5-94EE-4B10-A36F-B6C5C204A4AB}"/>
                </a:ext>
              </a:extLst>
            </p:cNvPr>
            <p:cNvPicPr/>
            <p:nvPr/>
          </p:nvPicPr>
          <p:blipFill>
            <a:blip r:embed="rId3" cstate="print"/>
            <a:stretch>
              <a:fillRect/>
            </a:stretch>
          </p:blipFill>
          <p:spPr>
            <a:xfrm>
              <a:off x="6039700" y="1124076"/>
              <a:ext cx="491800" cy="1833700"/>
            </a:xfrm>
            <a:prstGeom prst="rect">
              <a:avLst/>
            </a:prstGeom>
          </p:spPr>
        </p:pic>
        <p:sp>
          <p:nvSpPr>
            <p:cNvPr id="18" name="object 10">
              <a:extLst>
                <a:ext uri="{FF2B5EF4-FFF2-40B4-BE49-F238E27FC236}">
                  <a16:creationId xmlns:a16="http://schemas.microsoft.com/office/drawing/2014/main" id="{D60FEA77-3634-41F9-8251-E3BA4DEC7343}"/>
                </a:ext>
              </a:extLst>
            </p:cNvPr>
            <p:cNvSpPr/>
            <p:nvPr/>
          </p:nvSpPr>
          <p:spPr>
            <a:xfrm>
              <a:off x="6092400" y="1156776"/>
              <a:ext cx="386715" cy="1728470"/>
            </a:xfrm>
            <a:custGeom>
              <a:avLst/>
              <a:gdLst/>
              <a:ahLst/>
              <a:cxnLst/>
              <a:rect l="l" t="t" r="r" b="b"/>
              <a:pathLst>
                <a:path w="386714" h="1728470">
                  <a:moveTo>
                    <a:pt x="0" y="0"/>
                  </a:moveTo>
                  <a:lnTo>
                    <a:pt x="75202" y="2530"/>
                  </a:lnTo>
                  <a:lnTo>
                    <a:pt x="136613" y="9430"/>
                  </a:lnTo>
                  <a:lnTo>
                    <a:pt x="178017" y="19665"/>
                  </a:lnTo>
                  <a:lnTo>
                    <a:pt x="193199" y="32198"/>
                  </a:lnTo>
                  <a:lnTo>
                    <a:pt x="193199" y="831951"/>
                  </a:lnTo>
                  <a:lnTo>
                    <a:pt x="208382" y="844484"/>
                  </a:lnTo>
                  <a:lnTo>
                    <a:pt x="249786" y="854719"/>
                  </a:lnTo>
                  <a:lnTo>
                    <a:pt x="311197" y="861619"/>
                  </a:lnTo>
                  <a:lnTo>
                    <a:pt x="386399" y="864149"/>
                  </a:lnTo>
                  <a:lnTo>
                    <a:pt x="311197" y="866680"/>
                  </a:lnTo>
                  <a:lnTo>
                    <a:pt x="249786" y="873580"/>
                  </a:lnTo>
                  <a:lnTo>
                    <a:pt x="208382" y="883815"/>
                  </a:lnTo>
                  <a:lnTo>
                    <a:pt x="193199" y="896348"/>
                  </a:lnTo>
                  <a:lnTo>
                    <a:pt x="193199" y="1696101"/>
                  </a:lnTo>
                  <a:lnTo>
                    <a:pt x="178017" y="1708634"/>
                  </a:lnTo>
                  <a:lnTo>
                    <a:pt x="136613" y="1718869"/>
                  </a:lnTo>
                  <a:lnTo>
                    <a:pt x="75202" y="1725769"/>
                  </a:lnTo>
                  <a:lnTo>
                    <a:pt x="0" y="1728299"/>
                  </a:lnTo>
                </a:path>
              </a:pathLst>
            </a:custGeom>
            <a:ln w="25399">
              <a:solidFill>
                <a:srgbClr val="4285F4"/>
              </a:solidFill>
            </a:ln>
          </p:spPr>
          <p:txBody>
            <a:bodyPr wrap="square" lIns="0" tIns="0" rIns="0" bIns="0" rtlCol="0"/>
            <a:lstStyle/>
            <a:p>
              <a:endParaRPr>
                <a:latin typeface="Segoe UI" panose="020B0502040204020203" pitchFamily="34" charset="0"/>
                <a:cs typeface="Segoe UI" panose="020B0502040204020203" pitchFamily="34" charset="0"/>
              </a:endParaRPr>
            </a:p>
          </p:txBody>
        </p:sp>
        <p:pic>
          <p:nvPicPr>
            <p:cNvPr id="19" name="object 11">
              <a:extLst>
                <a:ext uri="{FF2B5EF4-FFF2-40B4-BE49-F238E27FC236}">
                  <a16:creationId xmlns:a16="http://schemas.microsoft.com/office/drawing/2014/main" id="{33FA9AFA-742E-421B-BA6E-BCDFC0371611}"/>
                </a:ext>
              </a:extLst>
            </p:cNvPr>
            <p:cNvPicPr/>
            <p:nvPr/>
          </p:nvPicPr>
          <p:blipFill>
            <a:blip r:embed="rId4" cstate="print"/>
            <a:stretch>
              <a:fillRect/>
            </a:stretch>
          </p:blipFill>
          <p:spPr>
            <a:xfrm>
              <a:off x="6040225" y="2996529"/>
              <a:ext cx="491800" cy="1645000"/>
            </a:xfrm>
            <a:prstGeom prst="rect">
              <a:avLst/>
            </a:prstGeom>
          </p:spPr>
        </p:pic>
        <p:sp>
          <p:nvSpPr>
            <p:cNvPr id="20" name="object 12">
              <a:extLst>
                <a:ext uri="{FF2B5EF4-FFF2-40B4-BE49-F238E27FC236}">
                  <a16:creationId xmlns:a16="http://schemas.microsoft.com/office/drawing/2014/main" id="{6DAE5D10-1F90-4160-ADDC-8654A9D4B053}"/>
                </a:ext>
              </a:extLst>
            </p:cNvPr>
            <p:cNvSpPr/>
            <p:nvPr/>
          </p:nvSpPr>
          <p:spPr>
            <a:xfrm>
              <a:off x="6092400" y="3049091"/>
              <a:ext cx="386715" cy="1539875"/>
            </a:xfrm>
            <a:custGeom>
              <a:avLst/>
              <a:gdLst/>
              <a:ahLst/>
              <a:cxnLst/>
              <a:rect l="l" t="t" r="r" b="b"/>
              <a:pathLst>
                <a:path w="386714" h="1539875">
                  <a:moveTo>
                    <a:pt x="0" y="0"/>
                  </a:moveTo>
                  <a:lnTo>
                    <a:pt x="75202" y="2530"/>
                  </a:lnTo>
                  <a:lnTo>
                    <a:pt x="136613" y="9430"/>
                  </a:lnTo>
                  <a:lnTo>
                    <a:pt x="178017" y="19665"/>
                  </a:lnTo>
                  <a:lnTo>
                    <a:pt x="193199" y="32198"/>
                  </a:lnTo>
                  <a:lnTo>
                    <a:pt x="193199" y="737601"/>
                  </a:lnTo>
                  <a:lnTo>
                    <a:pt x="208382" y="750134"/>
                  </a:lnTo>
                  <a:lnTo>
                    <a:pt x="249786" y="760369"/>
                  </a:lnTo>
                  <a:lnTo>
                    <a:pt x="311197" y="767269"/>
                  </a:lnTo>
                  <a:lnTo>
                    <a:pt x="386399" y="769800"/>
                  </a:lnTo>
                  <a:lnTo>
                    <a:pt x="311197" y="772330"/>
                  </a:lnTo>
                  <a:lnTo>
                    <a:pt x="249786" y="779230"/>
                  </a:lnTo>
                  <a:lnTo>
                    <a:pt x="208382" y="789465"/>
                  </a:lnTo>
                  <a:lnTo>
                    <a:pt x="193199" y="801998"/>
                  </a:lnTo>
                  <a:lnTo>
                    <a:pt x="193199" y="1507401"/>
                  </a:lnTo>
                  <a:lnTo>
                    <a:pt x="178017" y="1519934"/>
                  </a:lnTo>
                  <a:lnTo>
                    <a:pt x="136613" y="1530169"/>
                  </a:lnTo>
                  <a:lnTo>
                    <a:pt x="75202" y="1537069"/>
                  </a:lnTo>
                  <a:lnTo>
                    <a:pt x="0" y="1539600"/>
                  </a:lnTo>
                </a:path>
              </a:pathLst>
            </a:custGeom>
            <a:ln w="25399">
              <a:solidFill>
                <a:srgbClr val="4285F4"/>
              </a:solidFill>
            </a:ln>
          </p:spPr>
          <p:txBody>
            <a:bodyPr wrap="square" lIns="0" tIns="0" rIns="0" bIns="0" rtlCol="0"/>
            <a:lstStyle/>
            <a:p>
              <a:endParaRPr>
                <a:latin typeface="Segoe UI" panose="020B0502040204020203" pitchFamily="34" charset="0"/>
                <a:cs typeface="Segoe UI" panose="020B0502040204020203" pitchFamily="34" charset="0"/>
              </a:endParaRPr>
            </a:p>
          </p:txBody>
        </p:sp>
      </p:grpSp>
      <p:sp>
        <p:nvSpPr>
          <p:cNvPr id="21" name="object 13">
            <a:extLst>
              <a:ext uri="{FF2B5EF4-FFF2-40B4-BE49-F238E27FC236}">
                <a16:creationId xmlns:a16="http://schemas.microsoft.com/office/drawing/2014/main" id="{090C28C4-D4C9-4568-9656-2A4D86FAA94C}"/>
              </a:ext>
            </a:extLst>
          </p:cNvPr>
          <p:cNvSpPr txBox="1"/>
          <p:nvPr/>
        </p:nvSpPr>
        <p:spPr>
          <a:xfrm>
            <a:off x="8994097" y="2535428"/>
            <a:ext cx="2526385" cy="1133644"/>
          </a:xfrm>
          <a:prstGeom prst="rect">
            <a:avLst/>
          </a:prstGeom>
        </p:spPr>
        <p:txBody>
          <a:bodyPr vert="horz" wrap="square" lIns="0" tIns="12700" rIns="0" bIns="0" rtlCol="0">
            <a:spAutoFit/>
          </a:bodyPr>
          <a:lstStyle/>
          <a:p>
            <a:pPr marL="12700" marR="5080">
              <a:lnSpc>
                <a:spcPct val="100000"/>
              </a:lnSpc>
              <a:spcBef>
                <a:spcPts val="100"/>
              </a:spcBef>
            </a:pPr>
            <a:r>
              <a:rPr lang="mn-MN" sz="2400" b="1" i="1" spc="-5" dirty="0">
                <a:latin typeface="Segoe UI" panose="020B0502040204020203" pitchFamily="34" charset="0"/>
                <a:cs typeface="Segoe UI" panose="020B0502040204020203" pitchFamily="34" charset="0"/>
              </a:rPr>
              <a:t>ОХ шинжилгээ</a:t>
            </a:r>
            <a:r>
              <a:rPr sz="2400" b="1" i="1" spc="-10" dirty="0">
                <a:latin typeface="Segoe UI" panose="020B0502040204020203" pitchFamily="34" charset="0"/>
                <a:cs typeface="Segoe UI" panose="020B0502040204020203" pitchFamily="34" charset="0"/>
              </a:rPr>
              <a:t>: </a:t>
            </a:r>
            <a:r>
              <a:rPr sz="2400" b="1" i="1" spc="-5" dirty="0">
                <a:latin typeface="Segoe UI" panose="020B0502040204020203" pitchFamily="34" charset="0"/>
                <a:cs typeface="Segoe UI" panose="020B0502040204020203" pitchFamily="34" charset="0"/>
              </a:rPr>
              <a:t> </a:t>
            </a:r>
            <a:endParaRPr lang="en-US" sz="2400" b="1" i="1" spc="-5" dirty="0">
              <a:latin typeface="Segoe UI" panose="020B0502040204020203" pitchFamily="34" charset="0"/>
              <a:cs typeface="Segoe UI" panose="020B0502040204020203" pitchFamily="34" charset="0"/>
            </a:endParaRPr>
          </a:p>
          <a:p>
            <a:pPr marL="12700" marR="5080">
              <a:lnSpc>
                <a:spcPct val="100000"/>
              </a:lnSpc>
              <a:spcBef>
                <a:spcPts val="100"/>
              </a:spcBef>
            </a:pPr>
            <a:r>
              <a:rPr lang="mn-MN" sz="2400" spc="-5" dirty="0">
                <a:latin typeface="Segoe UI" panose="020B0502040204020203" pitchFamily="34" charset="0"/>
                <a:cs typeface="Segoe UI" panose="020B0502040204020203" pitchFamily="34" charset="0"/>
              </a:rPr>
              <a:t>Тухайн асуудлыг гүйцэд ойлгох</a:t>
            </a:r>
            <a:endParaRPr sz="2400" dirty="0">
              <a:latin typeface="Segoe UI" panose="020B0502040204020203" pitchFamily="34" charset="0"/>
              <a:cs typeface="Segoe UI" panose="020B0502040204020203" pitchFamily="34" charset="0"/>
            </a:endParaRPr>
          </a:p>
        </p:txBody>
      </p:sp>
      <p:sp>
        <p:nvSpPr>
          <p:cNvPr id="22" name="object 14">
            <a:extLst>
              <a:ext uri="{FF2B5EF4-FFF2-40B4-BE49-F238E27FC236}">
                <a16:creationId xmlns:a16="http://schemas.microsoft.com/office/drawing/2014/main" id="{9045994C-816A-46AA-9B23-B09924B81824}"/>
              </a:ext>
            </a:extLst>
          </p:cNvPr>
          <p:cNvSpPr txBox="1"/>
          <p:nvPr/>
        </p:nvSpPr>
        <p:spPr>
          <a:xfrm>
            <a:off x="8994097" y="4748609"/>
            <a:ext cx="2526386" cy="1133644"/>
          </a:xfrm>
          <a:prstGeom prst="rect">
            <a:avLst/>
          </a:prstGeom>
        </p:spPr>
        <p:txBody>
          <a:bodyPr vert="horz" wrap="square" lIns="0" tIns="12700" rIns="0" bIns="0" rtlCol="0">
            <a:spAutoFit/>
          </a:bodyPr>
          <a:lstStyle/>
          <a:p>
            <a:pPr marL="12700" marR="5080">
              <a:lnSpc>
                <a:spcPct val="100000"/>
              </a:lnSpc>
              <a:spcBef>
                <a:spcPts val="100"/>
              </a:spcBef>
            </a:pPr>
            <a:r>
              <a:rPr lang="mn-MN" sz="2400" b="1" i="1" dirty="0">
                <a:latin typeface="Segoe UI" panose="020B0502040204020203" pitchFamily="34" charset="0"/>
                <a:cs typeface="Segoe UI" panose="020B0502040204020203" pitchFamily="34" charset="0"/>
              </a:rPr>
              <a:t>ОХ дизайн</a:t>
            </a:r>
            <a:r>
              <a:rPr sz="2400" b="1" i="1" dirty="0">
                <a:latin typeface="Segoe UI" panose="020B0502040204020203" pitchFamily="34" charset="0"/>
                <a:cs typeface="Segoe UI" panose="020B0502040204020203" pitchFamily="34" charset="0"/>
              </a:rPr>
              <a:t>:</a:t>
            </a:r>
            <a:endParaRPr lang="en-US" sz="2400" b="1" i="1" dirty="0">
              <a:latin typeface="Segoe UI" panose="020B0502040204020203" pitchFamily="34" charset="0"/>
              <a:cs typeface="Segoe UI" panose="020B0502040204020203" pitchFamily="34" charset="0"/>
            </a:endParaRPr>
          </a:p>
          <a:p>
            <a:pPr marL="12700" marR="5080">
              <a:lnSpc>
                <a:spcPct val="100000"/>
              </a:lnSpc>
              <a:spcBef>
                <a:spcPts val="100"/>
              </a:spcBef>
            </a:pPr>
            <a:r>
              <a:rPr lang="mn-MN" sz="2400" dirty="0">
                <a:latin typeface="Segoe UI" panose="020B0502040204020203" pitchFamily="34" charset="0"/>
                <a:cs typeface="Segoe UI" panose="020B0502040204020203" pitchFamily="34" charset="0"/>
              </a:rPr>
              <a:t>Шийдлийг  тодорхойлох</a:t>
            </a:r>
            <a:endParaRPr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453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8</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1200150" y="444279"/>
            <a:ext cx="10320333"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Домайн загвар</a:t>
            </a:r>
            <a:endParaRPr lang="en-US" dirty="0">
              <a:solidFill>
                <a:srgbClr val="FF0000"/>
              </a:solidFill>
            </a:endParaRPr>
          </a:p>
        </p:txBody>
      </p:sp>
      <p:sp>
        <p:nvSpPr>
          <p:cNvPr id="10" name="ïṩḻïďè">
            <a:extLst>
              <a:ext uri="{FF2B5EF4-FFF2-40B4-BE49-F238E27FC236}">
                <a16:creationId xmlns:a16="http://schemas.microsoft.com/office/drawing/2014/main" id="{8ECD4AEB-CF7C-4E6A-87B6-17255FF357A9}"/>
              </a:ext>
            </a:extLst>
          </p:cNvPr>
          <p:cNvSpPr/>
          <p:nvPr/>
        </p:nvSpPr>
        <p:spPr bwMode="auto">
          <a:xfrm>
            <a:off x="669917"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11" name="ïṩḻïďè">
            <a:extLst>
              <a:ext uri="{FF2B5EF4-FFF2-40B4-BE49-F238E27FC236}">
                <a16:creationId xmlns:a16="http://schemas.microsoft.com/office/drawing/2014/main" id="{B8EF813F-3BEE-4FDF-88CC-3E3F96388ECF}"/>
              </a:ext>
            </a:extLst>
          </p:cNvPr>
          <p:cNvSpPr/>
          <p:nvPr/>
        </p:nvSpPr>
        <p:spPr bwMode="auto">
          <a:xfrm>
            <a:off x="669917" y="444279"/>
            <a:ext cx="463558"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pic>
        <p:nvPicPr>
          <p:cNvPr id="12" name="object 3">
            <a:extLst>
              <a:ext uri="{FF2B5EF4-FFF2-40B4-BE49-F238E27FC236}">
                <a16:creationId xmlns:a16="http://schemas.microsoft.com/office/drawing/2014/main" id="{FA7DBEE7-F8E6-41D1-BD9F-352F9876790B}"/>
              </a:ext>
            </a:extLst>
          </p:cNvPr>
          <p:cNvPicPr/>
          <p:nvPr/>
        </p:nvPicPr>
        <p:blipFill>
          <a:blip r:embed="rId3" cstate="print"/>
          <a:stretch>
            <a:fillRect/>
          </a:stretch>
        </p:blipFill>
        <p:spPr>
          <a:xfrm>
            <a:off x="9428813" y="3315293"/>
            <a:ext cx="2091670" cy="2612684"/>
          </a:xfrm>
          <a:prstGeom prst="rect">
            <a:avLst/>
          </a:prstGeom>
          <a:ln>
            <a:solidFill>
              <a:schemeClr val="bg1"/>
            </a:solidFill>
          </a:ln>
          <a:effectLst>
            <a:outerShdw blurRad="292100" dist="139700" dir="2700000" algn="tl" rotWithShape="0">
              <a:srgbClr val="333333">
                <a:alpha val="65000"/>
              </a:srgbClr>
            </a:outerShdw>
          </a:effectLst>
        </p:spPr>
      </p:pic>
      <p:sp>
        <p:nvSpPr>
          <p:cNvPr id="13" name="object 4">
            <a:extLst>
              <a:ext uri="{FF2B5EF4-FFF2-40B4-BE49-F238E27FC236}">
                <a16:creationId xmlns:a16="http://schemas.microsoft.com/office/drawing/2014/main" id="{3E83EFE3-5924-4DA8-9A0A-539F73387D7C}"/>
              </a:ext>
            </a:extLst>
          </p:cNvPr>
          <p:cNvSpPr txBox="1"/>
          <p:nvPr/>
        </p:nvSpPr>
        <p:spPr>
          <a:xfrm>
            <a:off x="9428811" y="6017607"/>
            <a:ext cx="2091670" cy="289823"/>
          </a:xfrm>
          <a:prstGeom prst="rect">
            <a:avLst/>
          </a:prstGeom>
        </p:spPr>
        <p:txBody>
          <a:bodyPr vert="horz" wrap="square" lIns="0" tIns="12700" rIns="0" bIns="0" rtlCol="0">
            <a:spAutoFit/>
          </a:bodyPr>
          <a:lstStyle/>
          <a:p>
            <a:pPr marL="12700" algn="ctr">
              <a:lnSpc>
                <a:spcPct val="100000"/>
              </a:lnSpc>
              <a:spcBef>
                <a:spcPts val="100"/>
              </a:spcBef>
            </a:pPr>
            <a:r>
              <a:rPr spc="-5" dirty="0">
                <a:latin typeface="Segoe UI" panose="020B0502040204020203" pitchFamily="34" charset="0"/>
                <a:cs typeface="Segoe UI" panose="020B0502040204020203" pitchFamily="34" charset="0"/>
              </a:rPr>
              <a:t>Chapter</a:t>
            </a:r>
            <a:r>
              <a:rPr spc="-80" dirty="0">
                <a:latin typeface="Segoe UI" panose="020B0502040204020203" pitchFamily="34" charset="0"/>
                <a:cs typeface="Segoe UI" panose="020B0502040204020203" pitchFamily="34" charset="0"/>
              </a:rPr>
              <a:t> </a:t>
            </a:r>
            <a:r>
              <a:rPr dirty="0">
                <a:latin typeface="Segoe UI" panose="020B0502040204020203" pitchFamily="34" charset="0"/>
                <a:cs typeface="Segoe UI" panose="020B0502040204020203" pitchFamily="34" charset="0"/>
              </a:rPr>
              <a:t>9</a:t>
            </a:r>
          </a:p>
        </p:txBody>
      </p:sp>
      <p:sp>
        <p:nvSpPr>
          <p:cNvPr id="14" name="Rectangle 3">
            <a:extLst>
              <a:ext uri="{FF2B5EF4-FFF2-40B4-BE49-F238E27FC236}">
                <a16:creationId xmlns:a16="http://schemas.microsoft.com/office/drawing/2014/main" id="{50D6CD11-E488-4D78-B81B-441DDD8EB5E0}"/>
              </a:ext>
            </a:extLst>
          </p:cNvPr>
          <p:cNvSpPr txBox="1">
            <a:spLocks noChangeArrowheads="1"/>
          </p:cNvSpPr>
          <p:nvPr/>
        </p:nvSpPr>
        <p:spPr>
          <a:xfrm>
            <a:off x="669917" y="1165218"/>
            <a:ext cx="10850567" cy="5446726"/>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mn-MN" b="1" i="1" spc="-10" dirty="0"/>
              <a:t>Объект хандалгат шинжилгээ</a:t>
            </a:r>
            <a:endParaRPr lang="mn-MN" altLang="en-US" b="1" i="1" dirty="0">
              <a:latin typeface="Segoe UI" panose="020B0502040204020203" pitchFamily="34" charset="0"/>
              <a:cs typeface="Segoe UI" panose="020B0502040204020203" pitchFamily="34" charset="0"/>
            </a:endParaRPr>
          </a:p>
          <a:p>
            <a:r>
              <a:rPr lang="mn-MN" altLang="en-US" dirty="0">
                <a:latin typeface="Segoe UI" panose="020B0502040204020203" pitchFamily="34" charset="0"/>
                <a:cs typeface="Segoe UI" panose="020B0502040204020203" pitchFamily="34" charset="0"/>
              </a:rPr>
              <a:t>Асуудлын домайн дахь </a:t>
            </a:r>
            <a:r>
              <a:rPr lang="mn-MN" altLang="en-US" i="1" u="sng" dirty="0">
                <a:latin typeface="Segoe UI" panose="020B0502040204020203" pitchFamily="34" charset="0"/>
                <a:cs typeface="Segoe UI" panose="020B0502040204020203" pitchFamily="34" charset="0"/>
              </a:rPr>
              <a:t>ойлголтуудыг</a:t>
            </a:r>
            <a:r>
              <a:rPr lang="mn-MN" altLang="en-US" dirty="0">
                <a:latin typeface="Segoe UI" panose="020B0502040204020203" pitchFamily="34" charset="0"/>
                <a:cs typeface="Segoe UI" panose="020B0502040204020203" pitchFamily="34" charset="0"/>
              </a:rPr>
              <a:t> тодорхойлох</a:t>
            </a:r>
          </a:p>
          <a:p>
            <a:pPr lvl="1"/>
            <a:r>
              <a:rPr lang="mn-MN" altLang="en-US" dirty="0">
                <a:latin typeface="Segoe UI" panose="020B0502040204020203" pitchFamily="34" charset="0"/>
                <a:cs typeface="Segoe UI" panose="020B0502040204020203" pitchFamily="34" charset="0"/>
              </a:rPr>
              <a:t>Бодит юмсын хийсвэрлэл, заавал програм хангамжийн объект байх албагүй</a:t>
            </a:r>
          </a:p>
          <a:p>
            <a:r>
              <a:rPr lang="mn-MN" altLang="en-US" dirty="0">
                <a:latin typeface="Segoe UI" panose="020B0502040204020203" pitchFamily="34" charset="0"/>
                <a:cs typeface="Segoe UI" panose="020B0502040204020203" pitchFamily="34" charset="0"/>
              </a:rPr>
              <a:t>Тухайн асуудлыг ойлгох</a:t>
            </a:r>
          </a:p>
          <a:p>
            <a:pPr lvl="1"/>
            <a:r>
              <a:rPr lang="mn-MN" altLang="en-US" dirty="0">
                <a:latin typeface="Segoe UI" panose="020B0502040204020203" pitchFamily="34" charset="0"/>
                <a:cs typeface="Segoe UI" panose="020B0502040204020203" pitchFamily="34" charset="0"/>
              </a:rPr>
              <a:t>Нийтлэг нэр томъёоны толийг бий болгох</a:t>
            </a:r>
          </a:p>
          <a:p>
            <a:pPr lvl="1"/>
            <a:r>
              <a:rPr lang="mn-MN" altLang="en-US" dirty="0">
                <a:latin typeface="Segoe UI" panose="020B0502040204020203" pitchFamily="34" charset="0"/>
                <a:cs typeface="Segoe UI" panose="020B0502040204020203" pitchFamily="34" charset="0"/>
              </a:rPr>
              <a:t>Нийтлэг баримт бичиг, том зураг</a:t>
            </a:r>
          </a:p>
          <a:p>
            <a:pPr lvl="1"/>
            <a:r>
              <a:rPr lang="mn-MN" altLang="en-US" dirty="0">
                <a:latin typeface="Segoe UI" panose="020B0502040204020203" pitchFamily="34" charset="0"/>
                <a:cs typeface="Segoe UI" panose="020B0502040204020203" pitchFamily="34" charset="0"/>
              </a:rPr>
              <a:t>Үндсэн зорилго – хоорондын харилцаа!</a:t>
            </a:r>
          </a:p>
          <a:p>
            <a:r>
              <a:rPr lang="mn-MN" altLang="en-US" dirty="0">
                <a:latin typeface="Segoe UI" panose="020B0502040204020203" pitchFamily="34" charset="0"/>
                <a:cs typeface="Segoe UI" panose="020B0502040204020203" pitchFamily="34" charset="0"/>
              </a:rPr>
              <a:t>Ихэнхдээ </a:t>
            </a:r>
            <a:r>
              <a:rPr lang="en-US" altLang="en-US" dirty="0">
                <a:latin typeface="Segoe UI" panose="020B0502040204020203" pitchFamily="34" charset="0"/>
                <a:cs typeface="Segoe UI" panose="020B0502040204020203" pitchFamily="34" charset="0"/>
              </a:rPr>
              <a:t>UML </a:t>
            </a:r>
            <a:r>
              <a:rPr lang="mn-MN" altLang="en-US" dirty="0">
                <a:latin typeface="Segoe UI" panose="020B0502040204020203" pitchFamily="34" charset="0"/>
                <a:cs typeface="Segoe UI" panose="020B0502040204020203" pitchFamily="34" charset="0"/>
              </a:rPr>
              <a:t>класс диаграммыг томьёолол болгон ашигладаг</a:t>
            </a:r>
          </a:p>
          <a:p>
            <a:r>
              <a:rPr lang="mn-MN" altLang="en-US" dirty="0">
                <a:latin typeface="Segoe UI" panose="020B0502040204020203" pitchFamily="34" charset="0"/>
                <a:cs typeface="Segoe UI" panose="020B0502040204020203" pitchFamily="34" charset="0"/>
              </a:rPr>
              <a:t>Классуудыг олохоос эхэлнэ ( - төлөөллийн зөрүү бага байх)</a:t>
            </a:r>
          </a:p>
          <a:p>
            <a:pPr marL="0" indent="0">
              <a:lnSpc>
                <a:spcPct val="160000"/>
              </a:lnSpc>
              <a:buNone/>
            </a:pPr>
            <a:r>
              <a:rPr lang="mn-MN" altLang="en-US" b="1" i="1" dirty="0">
                <a:latin typeface="Segoe UI" panose="020B0502040204020203" pitchFamily="34" charset="0"/>
                <a:cs typeface="Segoe UI" panose="020B0502040204020203" pitchFamily="34" charset="0"/>
              </a:rPr>
              <a:t>Асуудлын домэйныг загварчлах</a:t>
            </a:r>
          </a:p>
          <a:p>
            <a:r>
              <a:rPr lang="mn-MN" altLang="en-US" dirty="0">
                <a:latin typeface="Segoe UI" panose="020B0502040204020203" pitchFamily="34" charset="0"/>
                <a:cs typeface="Segoe UI" panose="020B0502040204020203" pitchFamily="34" charset="0"/>
              </a:rPr>
              <a:t>Домэйн тайлбараас үндсэн ойлголтуудыг тодорхойлох</a:t>
            </a:r>
          </a:p>
          <a:p>
            <a:pPr lvl="1"/>
            <a:r>
              <a:rPr lang="mn-MN" altLang="en-US" dirty="0">
                <a:latin typeface="Segoe UI" panose="020B0502040204020203" pitchFamily="34" charset="0"/>
                <a:cs typeface="Segoe UI" panose="020B0502040204020203" pitchFamily="34" charset="0"/>
              </a:rPr>
              <a:t>Нэр үг, үйл үг болон ойлголт хоорондын хамаарлыг тодорхойлох</a:t>
            </a:r>
          </a:p>
          <a:p>
            <a:pPr lvl="1"/>
            <a:r>
              <a:rPr lang="mn-MN" altLang="en-US" dirty="0">
                <a:latin typeface="Segoe UI" panose="020B0502040204020203" pitchFamily="34" charset="0"/>
                <a:cs typeface="Segoe UI" panose="020B0502040204020203" pitchFamily="34" charset="0"/>
              </a:rPr>
              <a:t>Тодорхой утга заагаагүй үгсээс зайлсхийх, жнь "систем"</a:t>
            </a:r>
          </a:p>
          <a:p>
            <a:pPr lvl="1"/>
            <a:r>
              <a:rPr lang="mn-MN" altLang="en-US" dirty="0">
                <a:latin typeface="Segoe UI" panose="020B0502040204020203" pitchFamily="34" charset="0"/>
                <a:cs typeface="Segoe UI" panose="020B0502040204020203" pitchFamily="34" charset="0"/>
              </a:rPr>
              <a:t>Үйлдлүүд болон ойлголтуудыг ялгах</a:t>
            </a:r>
          </a:p>
        </p:txBody>
      </p:sp>
    </p:spTree>
    <p:extLst>
      <p:ext uri="{BB962C8B-B14F-4D97-AF65-F5344CB8AC3E}">
        <p14:creationId xmlns:p14="http://schemas.microsoft.com/office/powerpoint/2010/main" val="284556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595B51-851B-4B0D-B964-592F2C5770FF}"/>
              </a:ext>
            </a:extLst>
          </p:cNvPr>
          <p:cNvSpPr>
            <a:spLocks noGrp="1"/>
          </p:cNvSpPr>
          <p:nvPr>
            <p:ph type="sldNum" sz="quarter" idx="12"/>
          </p:nvPr>
        </p:nvSpPr>
        <p:spPr/>
        <p:txBody>
          <a:bodyPr/>
          <a:lstStyle/>
          <a:p>
            <a:fld id="{5DD3DB80-B894-403A-B48E-6FDC1A72010E}" type="slidenum">
              <a:rPr lang="zh-CN" altLang="en-US" smtClean="0">
                <a:latin typeface="Segoe UI Light" panose="020B0502040204020203" pitchFamily="34" charset="0"/>
                <a:cs typeface="Segoe UI Light" panose="020B0502040204020203" pitchFamily="34" charset="0"/>
              </a:rPr>
              <a:pPr/>
              <a:t>9</a:t>
            </a:fld>
            <a:endParaRPr lang="zh-CN" altLang="en-US" dirty="0">
              <a:latin typeface="Segoe UI Light" panose="020B0502040204020203" pitchFamily="34" charset="0"/>
              <a:cs typeface="Segoe UI Light" panose="020B0502040204020203" pitchFamily="34" charset="0"/>
            </a:endParaRPr>
          </a:p>
        </p:txBody>
      </p:sp>
      <p:sp>
        <p:nvSpPr>
          <p:cNvPr id="9" name="标题 1">
            <a:extLst>
              <a:ext uri="{FF2B5EF4-FFF2-40B4-BE49-F238E27FC236}">
                <a16:creationId xmlns:a16="http://schemas.microsoft.com/office/drawing/2014/main" id="{9163BEDC-2D93-477E-82E8-47A4908D3665}"/>
              </a:ext>
            </a:extLst>
          </p:cNvPr>
          <p:cNvSpPr txBox="1">
            <a:spLocks/>
          </p:cNvSpPr>
          <p:nvPr/>
        </p:nvSpPr>
        <p:spPr>
          <a:xfrm>
            <a:off x="3102955" y="444279"/>
            <a:ext cx="8417528" cy="488301"/>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mn-MN" dirty="0">
                <a:solidFill>
                  <a:srgbClr val="00B050"/>
                </a:solidFill>
                <a:latin typeface="Segoe UI Light" panose="020B0502040204020203" pitchFamily="34" charset="0"/>
                <a:cs typeface="Segoe UI Light" panose="020B0502040204020203" pitchFamily="34" charset="0"/>
              </a:rPr>
              <a:t>Н</a:t>
            </a:r>
            <a:r>
              <a:rPr lang="ru-RU" dirty="0">
                <a:solidFill>
                  <a:srgbClr val="00B050"/>
                </a:solidFill>
                <a:latin typeface="Segoe UI Light" panose="020B0502040204020203" pitchFamily="34" charset="0"/>
                <a:cs typeface="Segoe UI Light" panose="020B0502040204020203" pitchFamily="34" charset="0"/>
              </a:rPr>
              <a:t>омын сангийн систем дэх </a:t>
            </a:r>
            <a:r>
              <a:rPr lang="mn-MN" dirty="0">
                <a:solidFill>
                  <a:srgbClr val="00B050"/>
                </a:solidFill>
                <a:latin typeface="Segoe UI Light" panose="020B0502040204020203" pitchFamily="34" charset="0"/>
                <a:cs typeface="Segoe UI Light" panose="020B0502040204020203" pitchFamily="34" charset="0"/>
              </a:rPr>
              <a:t>“</a:t>
            </a:r>
            <a:r>
              <a:rPr lang="ru-RU" dirty="0">
                <a:solidFill>
                  <a:srgbClr val="00B050"/>
                </a:solidFill>
                <a:latin typeface="Segoe UI Light" panose="020B0502040204020203" pitchFamily="34" charset="0"/>
                <a:cs typeface="Segoe UI Light" panose="020B0502040204020203" pitchFamily="34" charset="0"/>
              </a:rPr>
              <a:t>ойлголт</a:t>
            </a:r>
            <a:r>
              <a:rPr lang="en-US" dirty="0">
                <a:solidFill>
                  <a:srgbClr val="00B050"/>
                </a:solidFill>
                <a:latin typeface="Segoe UI Light" panose="020B0502040204020203" pitchFamily="34" charset="0"/>
                <a:cs typeface="Segoe UI Light" panose="020B0502040204020203" pitchFamily="34" charset="0"/>
              </a:rPr>
              <a:t> (concept)</a:t>
            </a:r>
            <a:r>
              <a:rPr lang="mn-MN" dirty="0">
                <a:solidFill>
                  <a:srgbClr val="00B050"/>
                </a:solidFill>
                <a:latin typeface="Segoe UI Light" panose="020B0502040204020203" pitchFamily="34" charset="0"/>
                <a:cs typeface="Segoe UI Light" panose="020B0502040204020203" pitchFamily="34" charset="0"/>
              </a:rPr>
              <a:t>”-</a:t>
            </a:r>
            <a:r>
              <a:rPr lang="ru-RU" dirty="0">
                <a:solidFill>
                  <a:srgbClr val="00B050"/>
                </a:solidFill>
                <a:latin typeface="Segoe UI Light" panose="020B0502040204020203" pitchFamily="34" charset="0"/>
                <a:cs typeface="Segoe UI Light" panose="020B0502040204020203" pitchFamily="34" charset="0"/>
              </a:rPr>
              <a:t>ууд</a:t>
            </a:r>
            <a:endParaRPr lang="en-US" dirty="0">
              <a:solidFill>
                <a:srgbClr val="FF0000"/>
              </a:solidFill>
            </a:endParaRPr>
          </a:p>
        </p:txBody>
      </p:sp>
      <p:sp>
        <p:nvSpPr>
          <p:cNvPr id="14" name="Rectangle 3">
            <a:extLst>
              <a:ext uri="{FF2B5EF4-FFF2-40B4-BE49-F238E27FC236}">
                <a16:creationId xmlns:a16="http://schemas.microsoft.com/office/drawing/2014/main" id="{50D6CD11-E488-4D78-B81B-441DDD8EB5E0}"/>
              </a:ext>
            </a:extLst>
          </p:cNvPr>
          <p:cNvSpPr txBox="1">
            <a:spLocks noChangeArrowheads="1"/>
          </p:cNvSpPr>
          <p:nvPr/>
        </p:nvSpPr>
        <p:spPr>
          <a:xfrm>
            <a:off x="669917" y="1977837"/>
            <a:ext cx="10850567" cy="4424288"/>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en-US" sz="2400" dirty="0">
                <a:latin typeface="Segoe UI" panose="020B0502040204020203" pitchFamily="34" charset="0"/>
                <a:cs typeface="Segoe UI" panose="020B0502040204020203" pitchFamily="34" charset="0"/>
              </a:rPr>
              <a:t>A public </a:t>
            </a:r>
            <a:r>
              <a:rPr lang="en-US" altLang="en-US" sz="2400" u="sng" dirty="0">
                <a:latin typeface="Segoe UI" panose="020B0502040204020203" pitchFamily="34" charset="0"/>
                <a:cs typeface="Segoe UI" panose="020B0502040204020203" pitchFamily="34" charset="0"/>
              </a:rPr>
              <a:t>library</a:t>
            </a:r>
            <a:r>
              <a:rPr lang="en-US" altLang="en-US" sz="2400" dirty="0">
                <a:latin typeface="Segoe UI" panose="020B0502040204020203" pitchFamily="34" charset="0"/>
                <a:cs typeface="Segoe UI" panose="020B0502040204020203" pitchFamily="34" charset="0"/>
              </a:rPr>
              <a:t> typically </a:t>
            </a:r>
            <a:r>
              <a:rPr lang="en-US" altLang="en-US" sz="2400" dirty="0">
                <a:solidFill>
                  <a:srgbClr val="FF0000"/>
                </a:solidFill>
                <a:latin typeface="Segoe UI" panose="020B0502040204020203" pitchFamily="34" charset="0"/>
                <a:cs typeface="Segoe UI" panose="020B0502040204020203" pitchFamily="34" charset="0"/>
              </a:rPr>
              <a:t>stores</a:t>
            </a:r>
            <a:r>
              <a:rPr lang="en-US" altLang="en-US" sz="2400" dirty="0">
                <a:latin typeface="Segoe UI" panose="020B0502040204020203" pitchFamily="34" charset="0"/>
                <a:cs typeface="Segoe UI" panose="020B0502040204020203" pitchFamily="34" charset="0"/>
              </a:rPr>
              <a:t> a collection of </a:t>
            </a:r>
            <a:r>
              <a:rPr lang="en-US" altLang="en-US" sz="2400" u="sng" dirty="0">
                <a:latin typeface="Segoe UI" panose="020B0502040204020203" pitchFamily="34" charset="0"/>
                <a:cs typeface="Segoe UI" panose="020B0502040204020203" pitchFamily="34" charset="0"/>
              </a:rPr>
              <a:t>books</a:t>
            </a:r>
            <a:r>
              <a:rPr lang="en-US" altLang="en-US" sz="2400" dirty="0">
                <a:latin typeface="Segoe UI" panose="020B0502040204020203" pitchFamily="34" charset="0"/>
                <a:cs typeface="Segoe UI" panose="020B0502040204020203" pitchFamily="34" charset="0"/>
              </a:rPr>
              <a:t>, </a:t>
            </a:r>
            <a:r>
              <a:rPr lang="en-US" altLang="en-US" sz="2400" u="sng" dirty="0">
                <a:latin typeface="Segoe UI" panose="020B0502040204020203" pitchFamily="34" charset="0"/>
                <a:cs typeface="Segoe UI" panose="020B0502040204020203" pitchFamily="34" charset="0"/>
              </a:rPr>
              <a:t>movies</a:t>
            </a:r>
            <a:r>
              <a:rPr lang="en-US" altLang="en-US" sz="2400" dirty="0">
                <a:latin typeface="Segoe UI" panose="020B0502040204020203" pitchFamily="34" charset="0"/>
                <a:cs typeface="Segoe UI" panose="020B0502040204020203" pitchFamily="34" charset="0"/>
              </a:rPr>
              <a:t>, or other</a:t>
            </a:r>
            <a:r>
              <a:rPr lang="mn-MN" altLang="en-US" sz="2400" dirty="0">
                <a:latin typeface="Segoe UI" panose="020B0502040204020203" pitchFamily="34" charset="0"/>
                <a:cs typeface="Segoe UI" panose="020B0502040204020203" pitchFamily="34" charset="0"/>
              </a:rPr>
              <a:t> </a:t>
            </a:r>
            <a:r>
              <a:rPr lang="en-US" altLang="en-US" sz="2400" u="sng" dirty="0">
                <a:latin typeface="Segoe UI" panose="020B0502040204020203" pitchFamily="34" charset="0"/>
                <a:cs typeface="Segoe UI" panose="020B0502040204020203" pitchFamily="34" charset="0"/>
              </a:rPr>
              <a:t>library items</a:t>
            </a:r>
            <a:r>
              <a:rPr lang="en-US" altLang="en-US" sz="2400" dirty="0">
                <a:latin typeface="Segoe UI" panose="020B0502040204020203" pitchFamily="34" charset="0"/>
                <a:cs typeface="Segoe UI" panose="020B0502040204020203" pitchFamily="34" charset="0"/>
              </a:rPr>
              <a:t> available to be </a:t>
            </a:r>
            <a:r>
              <a:rPr lang="en-US" altLang="en-US" sz="2400" dirty="0">
                <a:solidFill>
                  <a:srgbClr val="FF0000"/>
                </a:solidFill>
                <a:latin typeface="Segoe UI" panose="020B0502040204020203" pitchFamily="34" charset="0"/>
                <a:cs typeface="Segoe UI" panose="020B0502040204020203" pitchFamily="34" charset="0"/>
              </a:rPr>
              <a:t>borrowed</a:t>
            </a:r>
            <a:r>
              <a:rPr lang="en-US" altLang="en-US" sz="2400" dirty="0">
                <a:latin typeface="Segoe UI" panose="020B0502040204020203" pitchFamily="34" charset="0"/>
                <a:cs typeface="Segoe UI" panose="020B0502040204020203" pitchFamily="34" charset="0"/>
              </a:rPr>
              <a:t> by people living in a community.  Each </a:t>
            </a:r>
            <a:r>
              <a:rPr lang="en-US" altLang="en-US" sz="2400" u="sng" dirty="0">
                <a:latin typeface="Segoe UI" panose="020B0502040204020203" pitchFamily="34" charset="0"/>
                <a:cs typeface="Segoe UI" panose="020B0502040204020203" pitchFamily="34" charset="0"/>
              </a:rPr>
              <a:t>library member</a:t>
            </a:r>
            <a:r>
              <a:rPr lang="en-US" altLang="en-US" sz="2400" dirty="0">
                <a:latin typeface="Segoe UI" panose="020B0502040204020203" pitchFamily="34" charset="0"/>
                <a:cs typeface="Segoe UI" panose="020B0502040204020203" pitchFamily="34" charset="0"/>
              </a:rPr>
              <a:t> typically has a </a:t>
            </a:r>
            <a:r>
              <a:rPr lang="en-US" altLang="en-US" sz="2400" u="sng" dirty="0">
                <a:latin typeface="Segoe UI" panose="020B0502040204020203" pitchFamily="34" charset="0"/>
                <a:cs typeface="Segoe UI" panose="020B0502040204020203" pitchFamily="34" charset="0"/>
              </a:rPr>
              <a:t>library account</a:t>
            </a:r>
            <a:r>
              <a:rPr lang="en-US" altLang="en-US" sz="2400" dirty="0">
                <a:latin typeface="Segoe UI" panose="020B0502040204020203" pitchFamily="34" charset="0"/>
                <a:cs typeface="Segoe UI" panose="020B0502040204020203" pitchFamily="34" charset="0"/>
              </a:rPr>
              <a:t> and a </a:t>
            </a:r>
            <a:r>
              <a:rPr lang="en-US" altLang="en-US" sz="2400" u="sng" dirty="0">
                <a:latin typeface="Segoe UI" panose="020B0502040204020203" pitchFamily="34" charset="0"/>
                <a:cs typeface="Segoe UI" panose="020B0502040204020203" pitchFamily="34" charset="0"/>
              </a:rPr>
              <a:t>library card</a:t>
            </a:r>
            <a:r>
              <a:rPr lang="en-US" altLang="en-US" sz="2400" dirty="0">
                <a:latin typeface="Segoe UI" panose="020B0502040204020203" pitchFamily="34" charset="0"/>
                <a:cs typeface="Segoe UI" panose="020B0502040204020203" pitchFamily="34" charset="0"/>
              </a:rPr>
              <a:t> with  the account’s </a:t>
            </a:r>
            <a:r>
              <a:rPr lang="en-US" altLang="en-US" sz="2400" u="sng" dirty="0">
                <a:latin typeface="Segoe UI" panose="020B0502040204020203" pitchFamily="34" charset="0"/>
                <a:cs typeface="Segoe UI" panose="020B0502040204020203" pitchFamily="34" charset="0"/>
              </a:rPr>
              <a:t>ID number</a:t>
            </a:r>
            <a:r>
              <a:rPr lang="en-US" altLang="en-US" sz="2400" dirty="0">
                <a:latin typeface="Segoe UI" panose="020B0502040204020203" pitchFamily="34" charset="0"/>
                <a:cs typeface="Segoe UI" panose="020B0502040204020203" pitchFamily="34" charset="0"/>
              </a:rPr>
              <a:t>, which she can use to </a:t>
            </a:r>
            <a:r>
              <a:rPr lang="en-US" altLang="en-US" sz="2400" dirty="0">
                <a:solidFill>
                  <a:srgbClr val="FF0000"/>
                </a:solidFill>
                <a:latin typeface="Segoe UI" panose="020B0502040204020203" pitchFamily="34" charset="0"/>
                <a:cs typeface="Segoe UI" panose="020B0502040204020203" pitchFamily="34" charset="0"/>
              </a:rPr>
              <a:t>identify</a:t>
            </a:r>
            <a:r>
              <a:rPr lang="en-US" altLang="en-US" sz="2400" dirty="0">
                <a:latin typeface="Segoe UI" panose="020B0502040204020203" pitchFamily="34" charset="0"/>
                <a:cs typeface="Segoe UI" panose="020B0502040204020203" pitchFamily="34" charset="0"/>
              </a:rPr>
              <a:t> herself to the  library.</a:t>
            </a:r>
          </a:p>
          <a:p>
            <a:pPr marL="0" indent="0">
              <a:lnSpc>
                <a:spcPct val="100000"/>
              </a:lnSpc>
              <a:buNone/>
            </a:pPr>
            <a:r>
              <a:rPr lang="en-US" altLang="en-US" sz="2400" dirty="0">
                <a:latin typeface="Segoe UI" panose="020B0502040204020203" pitchFamily="34" charset="0"/>
                <a:cs typeface="Segoe UI" panose="020B0502040204020203" pitchFamily="34" charset="0"/>
              </a:rPr>
              <a:t>A member’s library account </a:t>
            </a:r>
            <a:r>
              <a:rPr lang="en-US" altLang="en-US" sz="2400" dirty="0">
                <a:solidFill>
                  <a:srgbClr val="FF0000"/>
                </a:solidFill>
                <a:latin typeface="Segoe UI" panose="020B0502040204020203" pitchFamily="34" charset="0"/>
                <a:cs typeface="Segoe UI" panose="020B0502040204020203" pitchFamily="34" charset="0"/>
              </a:rPr>
              <a:t>records</a:t>
            </a:r>
            <a:r>
              <a:rPr lang="en-US" altLang="en-US" sz="2400" dirty="0">
                <a:latin typeface="Segoe UI" panose="020B0502040204020203" pitchFamily="34" charset="0"/>
                <a:cs typeface="Segoe UI" panose="020B0502040204020203" pitchFamily="34" charset="0"/>
              </a:rPr>
              <a:t> which items the member has borrowed  and the </a:t>
            </a:r>
            <a:r>
              <a:rPr lang="en-US" altLang="en-US" sz="2400" u="sng" dirty="0">
                <a:latin typeface="Segoe UI" panose="020B0502040204020203" pitchFamily="34" charset="0"/>
                <a:cs typeface="Segoe UI" panose="020B0502040204020203" pitchFamily="34" charset="0"/>
              </a:rPr>
              <a:t>due date</a:t>
            </a:r>
            <a:r>
              <a:rPr lang="en-US" altLang="en-US" sz="2400" dirty="0">
                <a:latin typeface="Segoe UI" panose="020B0502040204020203" pitchFamily="34" charset="0"/>
                <a:cs typeface="Segoe UI" panose="020B0502040204020203" pitchFamily="34" charset="0"/>
              </a:rPr>
              <a:t> for each </a:t>
            </a:r>
            <a:r>
              <a:rPr lang="en-US" altLang="en-US" sz="2400" u="sng" dirty="0">
                <a:latin typeface="Segoe UI" panose="020B0502040204020203" pitchFamily="34" charset="0"/>
                <a:cs typeface="Segoe UI" panose="020B0502040204020203" pitchFamily="34" charset="0"/>
              </a:rPr>
              <a:t>borrowed item</a:t>
            </a:r>
            <a:r>
              <a:rPr lang="en-US" altLang="en-US" sz="2400" dirty="0">
                <a:latin typeface="Segoe UI" panose="020B0502040204020203" pitchFamily="34" charset="0"/>
                <a:cs typeface="Segoe UI" panose="020B0502040204020203" pitchFamily="34" charset="0"/>
              </a:rPr>
              <a:t>. Each type of item has a </a:t>
            </a:r>
            <a:r>
              <a:rPr lang="en-US" altLang="en-US" sz="2400" u="sng" dirty="0">
                <a:latin typeface="Segoe UI" panose="020B0502040204020203" pitchFamily="34" charset="0"/>
                <a:cs typeface="Segoe UI" panose="020B0502040204020203" pitchFamily="34" charset="0"/>
              </a:rPr>
              <a:t>default rental period</a:t>
            </a:r>
            <a:r>
              <a:rPr lang="en-US" altLang="en-US" sz="2400" dirty="0">
                <a:latin typeface="Segoe UI" panose="020B0502040204020203" pitchFamily="34" charset="0"/>
                <a:cs typeface="Segoe UI" panose="020B0502040204020203" pitchFamily="34" charset="0"/>
              </a:rPr>
              <a:t>, which determines the item’s due date when the item is  borrowed.</a:t>
            </a:r>
            <a:r>
              <a:rPr lang="mn-MN" altLang="en-US" sz="2400" dirty="0">
                <a:latin typeface="Segoe UI" panose="020B0502040204020203" pitchFamily="34" charset="0"/>
                <a:cs typeface="Segoe UI" panose="020B0502040204020203" pitchFamily="34" charset="0"/>
              </a:rPr>
              <a:t> </a:t>
            </a:r>
            <a:r>
              <a:rPr lang="en-US" altLang="en-US" sz="2400" dirty="0">
                <a:latin typeface="Segoe UI" panose="020B0502040204020203" pitchFamily="34" charset="0"/>
                <a:cs typeface="Segoe UI" panose="020B0502040204020203" pitchFamily="34" charset="0"/>
              </a:rPr>
              <a:t>If a member </a:t>
            </a:r>
            <a:r>
              <a:rPr lang="en-US" altLang="en-US" sz="2400" dirty="0">
                <a:solidFill>
                  <a:srgbClr val="FF0000"/>
                </a:solidFill>
                <a:latin typeface="Segoe UI" panose="020B0502040204020203" pitchFamily="34" charset="0"/>
                <a:cs typeface="Segoe UI" panose="020B0502040204020203" pitchFamily="34" charset="0"/>
              </a:rPr>
              <a:t>returns</a:t>
            </a:r>
            <a:r>
              <a:rPr lang="en-US" altLang="en-US" sz="2400" dirty="0">
                <a:latin typeface="Segoe UI" panose="020B0502040204020203" pitchFamily="34" charset="0"/>
                <a:cs typeface="Segoe UI" panose="020B0502040204020203" pitchFamily="34" charset="0"/>
              </a:rPr>
              <a:t> an item after the item’s due date, the  member </a:t>
            </a:r>
            <a:r>
              <a:rPr lang="en-US" altLang="en-US" sz="2400" dirty="0">
                <a:solidFill>
                  <a:srgbClr val="FF0000"/>
                </a:solidFill>
                <a:latin typeface="Segoe UI" panose="020B0502040204020203" pitchFamily="34" charset="0"/>
                <a:cs typeface="Segoe UI" panose="020B0502040204020203" pitchFamily="34" charset="0"/>
              </a:rPr>
              <a:t>owes</a:t>
            </a:r>
            <a:r>
              <a:rPr lang="en-US" altLang="en-US" sz="2400" dirty="0">
                <a:latin typeface="Segoe UI" panose="020B0502040204020203" pitchFamily="34" charset="0"/>
                <a:cs typeface="Segoe UI" panose="020B0502040204020203" pitchFamily="34" charset="0"/>
              </a:rPr>
              <a:t> a </a:t>
            </a:r>
            <a:r>
              <a:rPr lang="en-US" altLang="en-US" sz="2400" u="sng" dirty="0">
                <a:latin typeface="Segoe UI" panose="020B0502040204020203" pitchFamily="34" charset="0"/>
                <a:cs typeface="Segoe UI" panose="020B0502040204020203" pitchFamily="34" charset="0"/>
              </a:rPr>
              <a:t>late fee</a:t>
            </a:r>
            <a:r>
              <a:rPr lang="en-US" altLang="en-US" sz="2400" dirty="0">
                <a:latin typeface="Segoe UI" panose="020B0502040204020203" pitchFamily="34" charset="0"/>
                <a:cs typeface="Segoe UI" panose="020B0502040204020203" pitchFamily="34" charset="0"/>
              </a:rPr>
              <a:t> specific for that item, an amount of money  recorded in the member’s library account.</a:t>
            </a:r>
          </a:p>
        </p:txBody>
      </p:sp>
      <p:sp>
        <p:nvSpPr>
          <p:cNvPr id="7" name="ïṩḻïďè">
            <a:extLst>
              <a:ext uri="{FF2B5EF4-FFF2-40B4-BE49-F238E27FC236}">
                <a16:creationId xmlns:a16="http://schemas.microsoft.com/office/drawing/2014/main" id="{F31F04B7-1BC9-40BF-A01D-A858F77307AD}"/>
              </a:ext>
            </a:extLst>
          </p:cNvPr>
          <p:cNvSpPr/>
          <p:nvPr/>
        </p:nvSpPr>
        <p:spPr bwMode="auto">
          <a:xfrm>
            <a:off x="2572722" y="444279"/>
            <a:ext cx="530233"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a:t>
            </a:r>
          </a:p>
        </p:txBody>
      </p:sp>
      <p:sp>
        <p:nvSpPr>
          <p:cNvPr id="8" name="ïṩḻïďè">
            <a:extLst>
              <a:ext uri="{FF2B5EF4-FFF2-40B4-BE49-F238E27FC236}">
                <a16:creationId xmlns:a16="http://schemas.microsoft.com/office/drawing/2014/main" id="{B7CB0052-166A-4C40-BBE7-354D925977C1}"/>
              </a:ext>
            </a:extLst>
          </p:cNvPr>
          <p:cNvSpPr/>
          <p:nvPr/>
        </p:nvSpPr>
        <p:spPr bwMode="auto">
          <a:xfrm>
            <a:off x="669917" y="444279"/>
            <a:ext cx="2366362" cy="484864"/>
          </a:xfrm>
          <a:prstGeom prst="homePlate">
            <a:avLst>
              <a:gd name="adj" fmla="val 48572"/>
            </a:avLst>
          </a:prstGeom>
          <a:solidFill>
            <a:srgbClr val="00B050"/>
          </a:solidFill>
          <a:ln/>
        </p:spPr>
        <p:style>
          <a:lnRef idx="3">
            <a:schemeClr val="lt1"/>
          </a:lnRef>
          <a:fillRef idx="1">
            <a:schemeClr val="accent4"/>
          </a:fillRef>
          <a:effectRef idx="1">
            <a:schemeClr val="accent4"/>
          </a:effectRef>
          <a:fontRef idx="minor">
            <a:schemeClr val="lt1"/>
          </a:fontRef>
        </p:style>
        <p:txBody>
          <a:bodyPr lIns="91440" anchor="ctr"/>
          <a:lstStyle/>
          <a:p>
            <a:r>
              <a:rPr lang="en-US" b="1" dirty="0">
                <a:latin typeface="Segoe UI Light" panose="020B0502040204020203" pitchFamily="34" charset="0"/>
                <a:cs typeface="Segoe UI Light" panose="020B0502040204020203" pitchFamily="34" charset="0"/>
              </a:rPr>
              <a:t># </a:t>
            </a:r>
            <a:r>
              <a:rPr lang="mn-MN" b="1" dirty="0">
                <a:latin typeface="Segoe UI Light" panose="020B0502040204020203" pitchFamily="34" charset="0"/>
                <a:cs typeface="Segoe UI Light" panose="020B0502040204020203" pitchFamily="34" charset="0"/>
              </a:rPr>
              <a:t>ДОМАЙН ЗАГВАР</a:t>
            </a:r>
          </a:p>
        </p:txBody>
      </p:sp>
      <p:sp>
        <p:nvSpPr>
          <p:cNvPr id="12" name="object 3">
            <a:extLst>
              <a:ext uri="{FF2B5EF4-FFF2-40B4-BE49-F238E27FC236}">
                <a16:creationId xmlns:a16="http://schemas.microsoft.com/office/drawing/2014/main" id="{D8D14EC4-D1D6-4753-81F9-AD1555CFE0E4}"/>
              </a:ext>
            </a:extLst>
          </p:cNvPr>
          <p:cNvSpPr txBox="1">
            <a:spLocks noGrp="1"/>
          </p:cNvSpPr>
          <p:nvPr>
            <p:ph type="title"/>
          </p:nvPr>
        </p:nvSpPr>
        <p:spPr>
          <a:xfrm>
            <a:off x="669914" y="1168655"/>
            <a:ext cx="10850567" cy="573107"/>
          </a:xfrm>
          <a:prstGeom prst="rect">
            <a:avLst/>
          </a:prstGeom>
          <a:solidFill>
            <a:schemeClr val="bg1"/>
          </a:solidFill>
          <a:ln>
            <a:solidFill>
              <a:srgbClr val="00B050"/>
            </a:solidFill>
          </a:ln>
        </p:spPr>
        <p:txBody>
          <a:bodyPr vert="horz" wrap="square" lIns="0" tIns="0" rIns="0" bIns="0" rtlCol="0" anchor="ctr" anchorCtr="0">
            <a:noAutofit/>
          </a:bodyPr>
          <a:lstStyle/>
          <a:p>
            <a:pPr marL="12700" algn="ctr">
              <a:lnSpc>
                <a:spcPct val="100000"/>
              </a:lnSpc>
              <a:spcBef>
                <a:spcPts val="140"/>
              </a:spcBef>
            </a:pPr>
            <a:r>
              <a:rPr lang="mn-MN" sz="2400" b="0" spc="20" dirty="0">
                <a:solidFill>
                  <a:srgbClr val="00B050"/>
                </a:solidFill>
                <a:latin typeface="Segoe UI" panose="020B0502040204020203" pitchFamily="34" charset="0"/>
                <a:cs typeface="Segoe UI" panose="020B0502040204020203" pitchFamily="34" charset="0"/>
              </a:rPr>
              <a:t>Тайлбарыг </a:t>
            </a:r>
            <a:r>
              <a:rPr lang="mn-MN" sz="2400" b="0" u="sng" spc="20" dirty="0">
                <a:solidFill>
                  <a:srgbClr val="00B050"/>
                </a:solidFill>
                <a:latin typeface="Segoe UI" panose="020B0502040204020203" pitchFamily="34" charset="0"/>
                <a:cs typeface="Segoe UI" panose="020B0502040204020203" pitchFamily="34" charset="0"/>
              </a:rPr>
              <a:t>нэр үг</a:t>
            </a:r>
            <a:r>
              <a:rPr lang="mn-MN" sz="2400" b="0" spc="20" dirty="0">
                <a:solidFill>
                  <a:srgbClr val="00B050"/>
                </a:solidFill>
                <a:latin typeface="Segoe UI" panose="020B0502040204020203" pitchFamily="34" charset="0"/>
                <a:cs typeface="Segoe UI" panose="020B0502040204020203" pitchFamily="34" charset="0"/>
              </a:rPr>
              <a:t> болон </a:t>
            </a:r>
            <a:r>
              <a:rPr lang="mn-MN" sz="2400" b="0" spc="20" dirty="0">
                <a:solidFill>
                  <a:srgbClr val="FF0000"/>
                </a:solidFill>
                <a:latin typeface="Segoe UI" panose="020B0502040204020203" pitchFamily="34" charset="0"/>
                <a:cs typeface="Segoe UI" panose="020B0502040204020203" pitchFamily="34" charset="0"/>
              </a:rPr>
              <a:t>үйл үг</a:t>
            </a:r>
            <a:r>
              <a:rPr lang="mn-MN" sz="2400" b="0" spc="20" dirty="0">
                <a:solidFill>
                  <a:srgbClr val="00B050"/>
                </a:solidFill>
                <a:latin typeface="Segoe UI" panose="020B0502040204020203" pitchFamily="34" charset="0"/>
                <a:cs typeface="Segoe UI" panose="020B0502040204020203" pitchFamily="34" charset="0"/>
              </a:rPr>
              <a:t> хайж анхааралтай уншина.</a:t>
            </a:r>
            <a:endParaRPr sz="2400" b="0" dirty="0">
              <a:solidFill>
                <a:srgbClr val="00B05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5110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e7fe2a87-e5a9-4c95-9d71-f5f43ab607c9"/>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305065"/>
      </a:accent1>
      <a:accent2>
        <a:srgbClr val="DA6867"/>
      </a:accent2>
      <a:accent3>
        <a:srgbClr val="23C2AA"/>
      </a:accent3>
      <a:accent4>
        <a:srgbClr val="0EA9E2"/>
      </a:accent4>
      <a:accent5>
        <a:srgbClr val="CDE5FD"/>
      </a:accent5>
      <a:accent6>
        <a:srgbClr val="768395"/>
      </a:accent6>
      <a:hlink>
        <a:srgbClr val="30506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9577</TotalTime>
  <Words>2399</Words>
  <Application>Microsoft Office PowerPoint</Application>
  <PresentationFormat>Widescreen</PresentationFormat>
  <Paragraphs>555</Paragraphs>
  <Slides>37</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微软雅黑</vt:lpstr>
      <vt:lpstr>宋体</vt:lpstr>
      <vt:lpstr>宋体</vt:lpstr>
      <vt:lpstr>Arial</vt:lpstr>
      <vt:lpstr>Arial MT</vt:lpstr>
      <vt:lpstr>Bahnschrift SemiLight Condensed</vt:lpstr>
      <vt:lpstr>Calibri</vt:lpstr>
      <vt:lpstr>Consolas</vt:lpstr>
      <vt:lpstr>Segoe UI</vt:lpstr>
      <vt:lpstr>Segoe UI Light</vt:lpstr>
      <vt:lpstr>Times New Roman</vt:lpstr>
      <vt:lpstr>主题5</vt:lpstr>
      <vt:lpstr>PowerPoint Presentation</vt:lpstr>
      <vt:lpstr>PowerPoint Presentation</vt:lpstr>
      <vt:lpstr>Хэрэглэгчийн шаардлага</vt:lpstr>
      <vt:lpstr>PowerPoint Presentation</vt:lpstr>
      <vt:lpstr>PowerPoint Presentation</vt:lpstr>
      <vt:lpstr>PowerPoint Presentation</vt:lpstr>
      <vt:lpstr>PowerPoint Presentation</vt:lpstr>
      <vt:lpstr>PowerPoint Presentation</vt:lpstr>
      <vt:lpstr>Тайлбарыг нэр үг болон үйл үг хайж анхааралтай уншина.</vt:lpstr>
      <vt:lpstr>PowerPoint Presentation</vt:lpstr>
      <vt:lpstr>PowerPoint Presentation</vt:lpstr>
      <vt:lpstr>PowerPoint Presentation</vt:lpstr>
      <vt:lpstr>PowerPoint Presentation</vt:lpstr>
      <vt:lpstr>title: string  author: string</vt:lpstr>
      <vt:lpstr>PowerPoint Presentation</vt:lpstr>
      <vt:lpstr>PowerPoint Presentation</vt:lpstr>
      <vt:lpstr>PowerPoint Presentation</vt:lpstr>
      <vt:lpstr>Хэрэглэгчийн шаардлага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Тэргүүлэгч методоор үргэлж эхэлнэ</vt:lpstr>
      <vt:lpstr>Use case scenario: …and borrow a book. After confirming  that the member has no unpaid late fees, the library system  should determine the book’s due date by adding its loan  period to the current day, and record the book and its due  date as a borrowed item in the member’s library account.</vt:lpstr>
      <vt:lpstr>PowerPoint Presentation</vt:lpstr>
      <vt:lpstr>PowerPoint Presentation</vt:lpstr>
      <vt:lpstr>PowerPoint Presentation</vt:lpstr>
      <vt:lpstr>PowerPoint Presentation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Ganbat Ganbaatar</cp:lastModifiedBy>
  <cp:revision>7273</cp:revision>
  <cp:lastPrinted>2020-09-29T13:04:51Z</cp:lastPrinted>
  <dcterms:created xsi:type="dcterms:W3CDTF">2018-02-05T16:00:00Z</dcterms:created>
  <dcterms:modified xsi:type="dcterms:W3CDTF">2023-03-01T05:39:19Z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