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8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 N T E R N E 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TM 02 – </a:t>
            </a:r>
            <a:r>
              <a:rPr lang="en-US" dirty="0" err="1" smtClean="0"/>
              <a:t>Yunus</a:t>
            </a:r>
            <a:r>
              <a:rPr lang="en-US" dirty="0" smtClean="0"/>
              <a:t> Abdul Halim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9505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Library</a:t>
            </a:r>
            <a:endParaRPr lang="en-US" dirty="0"/>
          </a:p>
        </p:txBody>
      </p:sp>
      <p:pic>
        <p:nvPicPr>
          <p:cNvPr id="1026" name="Picture 2" descr="https://encrypted-tbn0.gstatic.com/images?q=tbn%3AANd9GcTRluv0ZzUfGG0EH9deJDkPy8Bk5oHMIV-QRw&amp;usqp=C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85529" y="642594"/>
            <a:ext cx="7052748" cy="574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4453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Jaringan</a:t>
            </a:r>
            <a:endParaRPr lang="en-US" dirty="0"/>
          </a:p>
        </p:txBody>
      </p:sp>
      <p:pic>
        <p:nvPicPr>
          <p:cNvPr id="1026" name="Picture 2" descr="Selamat datang di adi-lecture.blogspot.com: Konsep Dasar Jaringan K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1057" y="481229"/>
            <a:ext cx="7278208" cy="573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5306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Koneksi</a:t>
            </a:r>
            <a:endParaRPr lang="en-US" dirty="0"/>
          </a:p>
        </p:txBody>
      </p:sp>
      <p:pic>
        <p:nvPicPr>
          <p:cNvPr id="2050" name="Picture 2" descr="Konsep Jaringan Internet dan Mekanisme Komunikasi Melalui Internet « anisa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47646" y="427440"/>
            <a:ext cx="7868093" cy="606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1145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pic>
        <p:nvPicPr>
          <p:cNvPr id="3076" name="Picture 4" descr="Pengertian Inter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76412"/>
            <a:ext cx="10661920" cy="444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9126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1" i="1" dirty="0"/>
              <a:t>Interconnected Network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yang global,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di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 </a:t>
            </a:r>
            <a:r>
              <a:rPr lang="en-US" b="1" dirty="0"/>
              <a:t>internet backbone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dibedakan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unique name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IP</a:t>
            </a:r>
          </a:p>
        </p:txBody>
      </p:sp>
    </p:spTree>
    <p:extLst>
      <p:ext uri="{BB962C8B-B14F-4D97-AF65-F5344CB8AC3E}">
        <p14:creationId xmlns:p14="http://schemas.microsoft.com/office/powerpoint/2010/main" xmlns="" val="2348727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URL </a:t>
            </a:r>
            <a:r>
              <a:rPr lang="en-US" b="1" dirty="0"/>
              <a:t>(Uniform Resource Locator)</a:t>
            </a:r>
          </a:p>
          <a:p>
            <a:r>
              <a:rPr lang="en-US" dirty="0"/>
              <a:t>URL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internet </a:t>
            </a:r>
            <a:r>
              <a:rPr lang="en-US" dirty="0" err="1"/>
              <a:t>dimana</a:t>
            </a:r>
            <a:r>
              <a:rPr lang="en-US" dirty="0"/>
              <a:t> URL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Web Server. URL </a:t>
            </a:r>
            <a:r>
              <a:rPr lang="en-US" dirty="0" err="1"/>
              <a:t>diibaratkan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Protokol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browser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 </a:t>
            </a:r>
          </a:p>
          <a:p>
            <a:r>
              <a:rPr lang="en-US" dirty="0"/>
              <a:t>Nama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. </a:t>
            </a:r>
          </a:p>
          <a:p>
            <a:r>
              <a:rPr lang="en-US" dirty="0"/>
              <a:t>Path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file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3309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/>
              <a:t>Protokol</a:t>
            </a:r>
            <a:r>
              <a:rPr lang="en-US" b="1" dirty="0"/>
              <a:t> Transfer</a:t>
            </a:r>
          </a:p>
          <a:p>
            <a:r>
              <a:rPr lang="en-US" dirty="0" err="1"/>
              <a:t>Protokol</a:t>
            </a:r>
            <a:r>
              <a:rPr lang="en-US" dirty="0"/>
              <a:t> transfer adalah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internet,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 smtClean="0"/>
              <a:t>protok</a:t>
            </a:r>
            <a:r>
              <a:rPr lang="id-ID" smtClean="0"/>
              <a:t>ol</a:t>
            </a:r>
            <a:r>
              <a:rPr lang="en-US" smtClean="0"/>
              <a:t> </a:t>
            </a:r>
            <a:r>
              <a:rPr lang="en-US" dirty="0"/>
              <a:t>transfer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informasi di internet. </a:t>
            </a:r>
          </a:p>
          <a:p>
            <a:r>
              <a:rPr lang="en-US" dirty="0"/>
              <a:t>HTTP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transfer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web.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HTTP, </a:t>
            </a:r>
            <a:r>
              <a:rPr lang="en-US" dirty="0" err="1"/>
              <a:t>dalam</a:t>
            </a:r>
            <a:r>
              <a:rPr lang="en-US" dirty="0"/>
              <a:t> internet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lain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endParaRPr lang="en-US" dirty="0"/>
          </a:p>
          <a:p>
            <a:r>
              <a:rPr lang="en-US" dirty="0"/>
              <a:t>HTTP (Hypertext Transfer Protocol) </a:t>
            </a:r>
            <a:r>
              <a:rPr lang="en-US" dirty="0" err="1"/>
              <a:t>protokol</a:t>
            </a:r>
            <a:r>
              <a:rPr lang="en-US" dirty="0"/>
              <a:t> yang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Web Browser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Web Server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yang </a:t>
            </a:r>
            <a:r>
              <a:rPr lang="en-US" dirty="0" err="1"/>
              <a:t>diminta</a:t>
            </a:r>
            <a:r>
              <a:rPr lang="en-US" dirty="0"/>
              <a:t> web browser.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HTML.</a:t>
            </a:r>
          </a:p>
          <a:p>
            <a:r>
              <a:rPr lang="en-US" dirty="0"/>
              <a:t>FTP (File Transfer Protocol),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mengunduh</a:t>
            </a:r>
            <a:r>
              <a:rPr lang="en-US" dirty="0"/>
              <a:t> (download)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mengunggah</a:t>
            </a:r>
            <a:r>
              <a:rPr lang="en-US" dirty="0"/>
              <a:t> (upload) </a:t>
            </a:r>
            <a:r>
              <a:rPr lang="en-US" dirty="0" err="1"/>
              <a:t>suatu</a:t>
            </a:r>
            <a:r>
              <a:rPr lang="en-US" dirty="0"/>
              <a:t> file di FTP server.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bertukar</a:t>
            </a:r>
            <a:r>
              <a:rPr lang="en-US" dirty="0"/>
              <a:t> file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program </a:t>
            </a:r>
            <a:r>
              <a:rPr lang="en-US" dirty="0" err="1"/>
              <a:t>atau</a:t>
            </a:r>
            <a:r>
              <a:rPr lang="en-US" dirty="0"/>
              <a:t> software yang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di download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manapun</a:t>
            </a:r>
            <a:r>
              <a:rPr lang="en-US" dirty="0"/>
              <a:t> di Internet.</a:t>
            </a:r>
          </a:p>
          <a:p>
            <a:r>
              <a:rPr lang="en-US" dirty="0"/>
              <a:t>Telnet, </a:t>
            </a:r>
            <a:r>
              <a:rPr lang="en-US" dirty="0" err="1"/>
              <a:t>protokol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login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server </a:t>
            </a:r>
            <a:r>
              <a:rPr lang="en-US" dirty="0" err="1"/>
              <a:t>komputer</a:t>
            </a:r>
            <a:r>
              <a:rPr lang="en-US" dirty="0"/>
              <a:t>. Telnet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letaknya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.</a:t>
            </a:r>
          </a:p>
          <a:p>
            <a:r>
              <a:rPr lang="en-US" dirty="0"/>
              <a:t>SSH (Secure Shell) </a:t>
            </a:r>
            <a:r>
              <a:rPr lang="en-US" dirty="0" err="1"/>
              <a:t>didesain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menggantikan</a:t>
            </a:r>
            <a:r>
              <a:rPr lang="en-US" dirty="0"/>
              <a:t> telnet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kelebihan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, </a:t>
            </a:r>
            <a:r>
              <a:rPr lang="en-US" dirty="0" err="1"/>
              <a:t>beroperasi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TCP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autentifikasi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yang </a:t>
            </a:r>
            <a:r>
              <a:rPr lang="en-US" dirty="0" err="1"/>
              <a:t>aman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2362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DNS (Domain Names System)</a:t>
            </a:r>
          </a:p>
          <a:p>
            <a:r>
              <a:rPr lang="en-US" dirty="0" err="1" smtClean="0"/>
              <a:t>Komputer-komputer</a:t>
            </a:r>
            <a:r>
              <a:rPr lang="en-US" dirty="0" smtClean="0"/>
              <a:t> </a:t>
            </a:r>
            <a:r>
              <a:rPr lang="en-US" dirty="0"/>
              <a:t>di internet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format </a:t>
            </a:r>
            <a:r>
              <a:rPr lang="en-US" dirty="0" err="1"/>
              <a:t>penamaan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server </a:t>
            </a:r>
            <a:r>
              <a:rPr lang="en-US" dirty="0" err="1"/>
              <a:t>komputer</a:t>
            </a:r>
            <a:r>
              <a:rPr lang="en-US" dirty="0"/>
              <a:t> di internet yang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en-US" dirty="0"/>
              <a:t> server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Domain Names System (DNS). DNS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tingkat-tingkat</a:t>
            </a:r>
            <a:r>
              <a:rPr lang="en-US" dirty="0"/>
              <a:t> domain,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komputer-komputer</a:t>
            </a:r>
            <a:r>
              <a:rPr lang="en-US" dirty="0"/>
              <a:t> yang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internet</a:t>
            </a:r>
          </a:p>
        </p:txBody>
      </p:sp>
    </p:spTree>
    <p:extLst>
      <p:ext uri="{BB962C8B-B14F-4D97-AF65-F5344CB8AC3E}">
        <p14:creationId xmlns:p14="http://schemas.microsoft.com/office/powerpoint/2010/main" xmlns="" val="2866954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endParaRPr lang="en-US" dirty="0"/>
          </a:p>
        </p:txBody>
      </p:sp>
      <p:pic>
        <p:nvPicPr>
          <p:cNvPr id="5122" name="Picture 2" descr="Apa Itu Internet of Things? | Spaceku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9470" y="814575"/>
            <a:ext cx="8840764" cy="546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44449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19</TotalTime>
  <Words>147</Words>
  <Application>Microsoft Office PowerPoint</Application>
  <PresentationFormat>Custom</PresentationFormat>
  <Paragraphs>25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Savon</vt:lpstr>
      <vt:lpstr>I N T E R N E T</vt:lpstr>
      <vt:lpstr>Jaringan</vt:lpstr>
      <vt:lpstr>Koneksi</vt:lpstr>
      <vt:lpstr>Internet</vt:lpstr>
      <vt:lpstr>Internet</vt:lpstr>
      <vt:lpstr>Konsep Dasar</vt:lpstr>
      <vt:lpstr>Konsep Dasar</vt:lpstr>
      <vt:lpstr>Konsep Dasar</vt:lpstr>
      <vt:lpstr>IoT</vt:lpstr>
      <vt:lpstr>IoT Library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N T E R N E T</dc:title>
  <dc:creator>Windows User</dc:creator>
  <cp:lastModifiedBy>Owner</cp:lastModifiedBy>
  <cp:revision>4</cp:revision>
  <dcterms:created xsi:type="dcterms:W3CDTF">2020-09-17T05:17:57Z</dcterms:created>
  <dcterms:modified xsi:type="dcterms:W3CDTF">2020-09-20T22:46:45Z</dcterms:modified>
</cp:coreProperties>
</file>