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kVpZOENQ1vPqqpCb+F3Inazs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3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Robo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3" name="Google Shape;88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4" name="Google Shape;1054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e966aa9a5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7" name="Google Shape;887;g1e966aa9a56_0_7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e966aa9a5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3" name="Google Shape;893;g1e966aa9a56_0_6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e9693e00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7" name="Google Shape;907;g1e9693e001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e966aa9a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0" name="Google Shape;930;g1e966aa9a5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e96af2dc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7" name="Google Shape;947;g1e96af2dc8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e966aa9a5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4" name="Google Shape;974;g1e966aa9a56_0_5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e966aa9a5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1" name="Google Shape;981;g1e966aa9a56_0_5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e966aa9a5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0" name="Google Shape;1010;g1e966aa9a56_0_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Capa">
  <p:cSld name="1. Cap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4"/>
          <p:cNvSpPr/>
          <p:nvPr/>
        </p:nvSpPr>
        <p:spPr>
          <a:xfrm rot="5400000">
            <a:off x="-325912" y="4021649"/>
            <a:ext cx="1303500" cy="6516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" name="Google Shape;37;p74"/>
          <p:cNvSpPr/>
          <p:nvPr/>
        </p:nvSpPr>
        <p:spPr>
          <a:xfrm flipH="1" rot="-5400000">
            <a:off x="8728125" y="524776"/>
            <a:ext cx="555600" cy="276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" name="Google Shape;38;p74"/>
          <p:cNvSpPr/>
          <p:nvPr/>
        </p:nvSpPr>
        <p:spPr>
          <a:xfrm rot="5400000">
            <a:off x="8728050" y="802333"/>
            <a:ext cx="555600" cy="276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9" name="Google Shape;39;p74"/>
          <p:cNvGrpSpPr/>
          <p:nvPr/>
        </p:nvGrpSpPr>
        <p:grpSpPr>
          <a:xfrm>
            <a:off x="1744141" y="2248078"/>
            <a:ext cx="5656039" cy="647474"/>
            <a:chOff x="4270233" y="3927924"/>
            <a:chExt cx="3651413" cy="417995"/>
          </a:xfrm>
        </p:grpSpPr>
        <p:sp>
          <p:nvSpPr>
            <p:cNvPr id="40" name="Google Shape;40;p74"/>
            <p:cNvSpPr/>
            <p:nvPr/>
          </p:nvSpPr>
          <p:spPr>
            <a:xfrm>
              <a:off x="7189803" y="3930486"/>
              <a:ext cx="380213" cy="413064"/>
            </a:xfrm>
            <a:custGeom>
              <a:rect b="b" l="l" r="r" t="t"/>
              <a:pathLst>
                <a:path extrusionOk="0" h="199548" w="183678">
                  <a:moveTo>
                    <a:pt x="182118" y="175832"/>
                  </a:moveTo>
                  <a:lnTo>
                    <a:pt x="107156" y="9335"/>
                  </a:lnTo>
                  <a:cubicBezTo>
                    <a:pt x="104489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714" y="175832"/>
                  </a:lnTo>
                  <a:cubicBezTo>
                    <a:pt x="571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4" y="199549"/>
                    <a:pt x="28670" y="195739"/>
                    <a:pt x="31813" y="189833"/>
                  </a:cubicBezTo>
                  <a:lnTo>
                    <a:pt x="44482" y="162687"/>
                  </a:lnTo>
                  <a:lnTo>
                    <a:pt x="70104" y="101632"/>
                  </a:lnTo>
                  <a:lnTo>
                    <a:pt x="91821" y="48578"/>
                  </a:lnTo>
                  <a:lnTo>
                    <a:pt x="122206" y="122873"/>
                  </a:lnTo>
                  <a:lnTo>
                    <a:pt x="77533" y="122873"/>
                  </a:lnTo>
                  <a:cubicBezTo>
                    <a:pt x="73438" y="133350"/>
                    <a:pt x="68580" y="145352"/>
                    <a:pt x="64960" y="154210"/>
                  </a:cubicBezTo>
                  <a:lnTo>
                    <a:pt x="135064" y="154210"/>
                  </a:lnTo>
                  <a:lnTo>
                    <a:pt x="151733" y="189833"/>
                  </a:lnTo>
                  <a:cubicBezTo>
                    <a:pt x="154972" y="196025"/>
                    <a:pt x="159067" y="199549"/>
                    <a:pt x="166688" y="199549"/>
                  </a:cubicBezTo>
                  <a:cubicBezTo>
                    <a:pt x="177260" y="199549"/>
                    <a:pt x="183642" y="191357"/>
                    <a:pt x="183642" y="182880"/>
                  </a:cubicBezTo>
                  <a:cubicBezTo>
                    <a:pt x="183832" y="180499"/>
                    <a:pt x="183261" y="178118"/>
                    <a:pt x="182118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>
              <a:off x="6548966" y="3930486"/>
              <a:ext cx="380410" cy="413064"/>
            </a:xfrm>
            <a:custGeom>
              <a:rect b="b" l="l" r="r" t="t"/>
              <a:pathLst>
                <a:path extrusionOk="0" h="199548" w="183773">
                  <a:moveTo>
                    <a:pt x="182213" y="175832"/>
                  </a:moveTo>
                  <a:lnTo>
                    <a:pt x="107251" y="9335"/>
                  </a:lnTo>
                  <a:cubicBezTo>
                    <a:pt x="104584" y="3239"/>
                    <a:pt x="99631" y="0"/>
                    <a:pt x="92012" y="0"/>
                  </a:cubicBezTo>
                  <a:cubicBezTo>
                    <a:pt x="84392" y="0"/>
                    <a:pt x="79438" y="3524"/>
                    <a:pt x="76771" y="9335"/>
                  </a:cubicBezTo>
                  <a:lnTo>
                    <a:pt x="1810" y="175832"/>
                  </a:lnTo>
                  <a:cubicBezTo>
                    <a:pt x="667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5" y="199549"/>
                    <a:pt x="28670" y="195739"/>
                    <a:pt x="31813" y="189833"/>
                  </a:cubicBezTo>
                  <a:lnTo>
                    <a:pt x="44577" y="162687"/>
                  </a:lnTo>
                  <a:lnTo>
                    <a:pt x="70104" y="101632"/>
                  </a:lnTo>
                  <a:lnTo>
                    <a:pt x="91821" y="48578"/>
                  </a:lnTo>
                  <a:lnTo>
                    <a:pt x="122206" y="122873"/>
                  </a:lnTo>
                  <a:lnTo>
                    <a:pt x="77629" y="122873"/>
                  </a:lnTo>
                  <a:cubicBezTo>
                    <a:pt x="73438" y="133350"/>
                    <a:pt x="68580" y="145352"/>
                    <a:pt x="65056" y="154210"/>
                  </a:cubicBezTo>
                  <a:lnTo>
                    <a:pt x="135160" y="154210"/>
                  </a:lnTo>
                  <a:lnTo>
                    <a:pt x="151829" y="189833"/>
                  </a:lnTo>
                  <a:cubicBezTo>
                    <a:pt x="155067" y="196025"/>
                    <a:pt x="159163" y="199549"/>
                    <a:pt x="166783" y="199549"/>
                  </a:cubicBezTo>
                  <a:cubicBezTo>
                    <a:pt x="177355" y="199549"/>
                    <a:pt x="183737" y="191357"/>
                    <a:pt x="183737" y="182880"/>
                  </a:cubicBezTo>
                  <a:cubicBezTo>
                    <a:pt x="183928" y="180499"/>
                    <a:pt x="183356" y="178118"/>
                    <a:pt x="182213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2" name="Google Shape;42;p74"/>
            <p:cNvSpPr/>
            <p:nvPr/>
          </p:nvSpPr>
          <p:spPr>
            <a:xfrm>
              <a:off x="4270233" y="3930486"/>
              <a:ext cx="380356" cy="413064"/>
            </a:xfrm>
            <a:custGeom>
              <a:rect b="b" l="l" r="r" t="t"/>
              <a:pathLst>
                <a:path extrusionOk="0" h="199548" w="183747">
                  <a:moveTo>
                    <a:pt x="182023" y="175832"/>
                  </a:moveTo>
                  <a:lnTo>
                    <a:pt x="107156" y="9335"/>
                  </a:lnTo>
                  <a:cubicBezTo>
                    <a:pt x="104489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810" y="175832"/>
                  </a:lnTo>
                  <a:cubicBezTo>
                    <a:pt x="572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7050" y="199549"/>
                  </a:cubicBezTo>
                  <a:cubicBezTo>
                    <a:pt x="24670" y="199549"/>
                    <a:pt x="28766" y="195739"/>
                    <a:pt x="31909" y="189833"/>
                  </a:cubicBezTo>
                  <a:lnTo>
                    <a:pt x="44672" y="162687"/>
                  </a:lnTo>
                  <a:lnTo>
                    <a:pt x="70199" y="101632"/>
                  </a:lnTo>
                  <a:lnTo>
                    <a:pt x="91916" y="48578"/>
                  </a:lnTo>
                  <a:lnTo>
                    <a:pt x="122301" y="122873"/>
                  </a:lnTo>
                  <a:lnTo>
                    <a:pt x="77724" y="122873"/>
                  </a:lnTo>
                  <a:cubicBezTo>
                    <a:pt x="73533" y="133350"/>
                    <a:pt x="68771" y="145352"/>
                    <a:pt x="65151" y="154210"/>
                  </a:cubicBezTo>
                  <a:lnTo>
                    <a:pt x="135160" y="154210"/>
                  </a:lnTo>
                  <a:lnTo>
                    <a:pt x="151829" y="189833"/>
                  </a:lnTo>
                  <a:cubicBezTo>
                    <a:pt x="154972" y="196025"/>
                    <a:pt x="159163" y="199549"/>
                    <a:pt x="166783" y="199549"/>
                  </a:cubicBezTo>
                  <a:cubicBezTo>
                    <a:pt x="177260" y="199549"/>
                    <a:pt x="183737" y="191357"/>
                    <a:pt x="183737" y="182880"/>
                  </a:cubicBezTo>
                  <a:cubicBezTo>
                    <a:pt x="183833" y="180499"/>
                    <a:pt x="183261" y="178118"/>
                    <a:pt x="182023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3" name="Google Shape;43;p74"/>
            <p:cNvSpPr/>
            <p:nvPr/>
          </p:nvSpPr>
          <p:spPr>
            <a:xfrm>
              <a:off x="4699235" y="3930290"/>
              <a:ext cx="285300" cy="408332"/>
            </a:xfrm>
            <a:custGeom>
              <a:rect b="b" l="l" r="r" t="t"/>
              <a:pathLst>
                <a:path extrusionOk="0" h="197262" w="137826">
                  <a:moveTo>
                    <a:pt x="18193" y="197263"/>
                  </a:moveTo>
                  <a:cubicBezTo>
                    <a:pt x="8287" y="197263"/>
                    <a:pt x="0" y="189071"/>
                    <a:pt x="0" y="179070"/>
                  </a:cubicBezTo>
                  <a:lnTo>
                    <a:pt x="0" y="18098"/>
                  </a:lnTo>
                  <a:cubicBezTo>
                    <a:pt x="0" y="8192"/>
                    <a:pt x="8192" y="0"/>
                    <a:pt x="18193" y="0"/>
                  </a:cubicBezTo>
                  <a:cubicBezTo>
                    <a:pt x="28099" y="0"/>
                    <a:pt x="35719" y="8192"/>
                    <a:pt x="35719" y="18098"/>
                  </a:cubicBezTo>
                  <a:lnTo>
                    <a:pt x="35719" y="163544"/>
                  </a:lnTo>
                  <a:lnTo>
                    <a:pt x="121158" y="163544"/>
                  </a:lnTo>
                  <a:cubicBezTo>
                    <a:pt x="130207" y="163544"/>
                    <a:pt x="137827" y="170878"/>
                    <a:pt x="137827" y="180213"/>
                  </a:cubicBezTo>
                  <a:cubicBezTo>
                    <a:pt x="137827" y="189547"/>
                    <a:pt x="130207" y="196882"/>
                    <a:pt x="121158" y="197167"/>
                  </a:cubicBezTo>
                  <a:lnTo>
                    <a:pt x="18193" y="197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4" name="Google Shape;44;p74"/>
            <p:cNvSpPr/>
            <p:nvPr/>
          </p:nvSpPr>
          <p:spPr>
            <a:xfrm>
              <a:off x="5028037" y="3935220"/>
              <a:ext cx="333212" cy="408332"/>
            </a:xfrm>
            <a:custGeom>
              <a:rect b="b" l="l" r="r" t="t"/>
              <a:pathLst>
                <a:path extrusionOk="0" h="197262" w="160972">
                  <a:moveTo>
                    <a:pt x="91631" y="119444"/>
                  </a:moveTo>
                  <a:lnTo>
                    <a:pt x="35719" y="119444"/>
                  </a:lnTo>
                  <a:lnTo>
                    <a:pt x="35719" y="179356"/>
                  </a:lnTo>
                  <a:cubicBezTo>
                    <a:pt x="35719" y="189357"/>
                    <a:pt x="27813" y="197263"/>
                    <a:pt x="17907" y="197263"/>
                  </a:cubicBezTo>
                  <a:cubicBezTo>
                    <a:pt x="7906" y="197263"/>
                    <a:pt x="0" y="189357"/>
                    <a:pt x="0" y="179356"/>
                  </a:cubicBezTo>
                  <a:lnTo>
                    <a:pt x="0" y="17812"/>
                  </a:lnTo>
                  <a:cubicBezTo>
                    <a:pt x="0" y="7810"/>
                    <a:pt x="7906" y="0"/>
                    <a:pt x="17907" y="0"/>
                  </a:cubicBezTo>
                  <a:lnTo>
                    <a:pt x="91631" y="0"/>
                  </a:lnTo>
                  <a:cubicBezTo>
                    <a:pt x="140208" y="0"/>
                    <a:pt x="160973" y="26860"/>
                    <a:pt x="160973" y="59912"/>
                  </a:cubicBezTo>
                  <a:cubicBezTo>
                    <a:pt x="160973" y="93059"/>
                    <a:pt x="140208" y="119444"/>
                    <a:pt x="91631" y="119444"/>
                  </a:cubicBezTo>
                  <a:moveTo>
                    <a:pt x="96583" y="32766"/>
                  </a:moveTo>
                  <a:lnTo>
                    <a:pt x="35719" y="32766"/>
                  </a:lnTo>
                  <a:lnTo>
                    <a:pt x="35719" y="86296"/>
                  </a:lnTo>
                  <a:lnTo>
                    <a:pt x="96583" y="86296"/>
                  </a:lnTo>
                  <a:cubicBezTo>
                    <a:pt x="116205" y="86296"/>
                    <a:pt x="124968" y="73057"/>
                    <a:pt x="124968" y="59912"/>
                  </a:cubicBezTo>
                  <a:cubicBezTo>
                    <a:pt x="124968" y="47053"/>
                    <a:pt x="116205" y="32766"/>
                    <a:pt x="96583" y="327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5" name="Google Shape;45;p74"/>
            <p:cNvSpPr/>
            <p:nvPr/>
          </p:nvSpPr>
          <p:spPr>
            <a:xfrm>
              <a:off x="5764340" y="3935416"/>
              <a:ext cx="336170" cy="408332"/>
            </a:xfrm>
            <a:custGeom>
              <a:rect b="b" l="l" r="r" t="t"/>
              <a:pathLst>
                <a:path extrusionOk="0" h="197262" w="162401">
                  <a:moveTo>
                    <a:pt x="162401" y="179261"/>
                  </a:moveTo>
                  <a:cubicBezTo>
                    <a:pt x="162401" y="188404"/>
                    <a:pt x="155353" y="197167"/>
                    <a:pt x="144590" y="197167"/>
                  </a:cubicBezTo>
                  <a:cubicBezTo>
                    <a:pt x="136684" y="197167"/>
                    <a:pt x="131731" y="193643"/>
                    <a:pt x="128778" y="187547"/>
                  </a:cubicBezTo>
                  <a:lnTo>
                    <a:pt x="94488" y="117062"/>
                  </a:lnTo>
                  <a:lnTo>
                    <a:pt x="35623" y="117062"/>
                  </a:lnTo>
                  <a:lnTo>
                    <a:pt x="35623" y="179356"/>
                  </a:lnTo>
                  <a:cubicBezTo>
                    <a:pt x="35623" y="189357"/>
                    <a:pt x="27718" y="197263"/>
                    <a:pt x="17812" y="197263"/>
                  </a:cubicBezTo>
                  <a:cubicBezTo>
                    <a:pt x="7810" y="197263"/>
                    <a:pt x="0" y="189357"/>
                    <a:pt x="0" y="179356"/>
                  </a:cubicBezTo>
                  <a:lnTo>
                    <a:pt x="0" y="17812"/>
                  </a:lnTo>
                  <a:cubicBezTo>
                    <a:pt x="0" y="7811"/>
                    <a:pt x="7906" y="0"/>
                    <a:pt x="17812" y="0"/>
                  </a:cubicBezTo>
                  <a:lnTo>
                    <a:pt x="93059" y="0"/>
                  </a:lnTo>
                  <a:cubicBezTo>
                    <a:pt x="141637" y="0"/>
                    <a:pt x="162401" y="24003"/>
                    <a:pt x="162401" y="58484"/>
                  </a:cubicBezTo>
                  <a:cubicBezTo>
                    <a:pt x="162401" y="81344"/>
                    <a:pt x="152495" y="100870"/>
                    <a:pt x="130207" y="110585"/>
                  </a:cubicBezTo>
                  <a:lnTo>
                    <a:pt x="160401" y="171736"/>
                  </a:lnTo>
                  <a:cubicBezTo>
                    <a:pt x="161544" y="174022"/>
                    <a:pt x="162401" y="176689"/>
                    <a:pt x="162401" y="179261"/>
                  </a:cubicBezTo>
                  <a:moveTo>
                    <a:pt x="98012" y="32671"/>
                  </a:moveTo>
                  <a:lnTo>
                    <a:pt x="35623" y="32671"/>
                  </a:lnTo>
                  <a:lnTo>
                    <a:pt x="35623" y="86201"/>
                  </a:lnTo>
                  <a:lnTo>
                    <a:pt x="98012" y="86201"/>
                  </a:lnTo>
                  <a:cubicBezTo>
                    <a:pt x="117634" y="86201"/>
                    <a:pt x="126397" y="71819"/>
                    <a:pt x="126397" y="58674"/>
                  </a:cubicBezTo>
                  <a:cubicBezTo>
                    <a:pt x="126397" y="45815"/>
                    <a:pt x="117634" y="32671"/>
                    <a:pt x="98012" y="326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" name="Google Shape;46;p74"/>
            <p:cNvSpPr/>
            <p:nvPr/>
          </p:nvSpPr>
          <p:spPr>
            <a:xfrm>
              <a:off x="6136533" y="3927924"/>
              <a:ext cx="381135" cy="417995"/>
            </a:xfrm>
            <a:custGeom>
              <a:rect b="b" l="l" r="r" t="t"/>
              <a:pathLst>
                <a:path extrusionOk="0" h="201930" w="184123">
                  <a:moveTo>
                    <a:pt x="180023" y="166783"/>
                  </a:moveTo>
                  <a:cubicBezTo>
                    <a:pt x="160973" y="190500"/>
                    <a:pt x="129445" y="201930"/>
                    <a:pt x="100108" y="201930"/>
                  </a:cubicBezTo>
                  <a:cubicBezTo>
                    <a:pt x="37814" y="201930"/>
                    <a:pt x="0" y="156305"/>
                    <a:pt x="0" y="100965"/>
                  </a:cubicBezTo>
                  <a:cubicBezTo>
                    <a:pt x="0" y="41815"/>
                    <a:pt x="42672" y="0"/>
                    <a:pt x="99536" y="0"/>
                  </a:cubicBezTo>
                  <a:cubicBezTo>
                    <a:pt x="122301" y="0"/>
                    <a:pt x="148114" y="7620"/>
                    <a:pt x="164783" y="24860"/>
                  </a:cubicBezTo>
                  <a:cubicBezTo>
                    <a:pt x="168307" y="28385"/>
                    <a:pt x="170307" y="32099"/>
                    <a:pt x="170307" y="36862"/>
                  </a:cubicBezTo>
                  <a:cubicBezTo>
                    <a:pt x="170307" y="45625"/>
                    <a:pt x="164116" y="53245"/>
                    <a:pt x="154210" y="53245"/>
                  </a:cubicBezTo>
                  <a:cubicBezTo>
                    <a:pt x="150114" y="53245"/>
                    <a:pt x="146304" y="51816"/>
                    <a:pt x="142494" y="49149"/>
                  </a:cubicBezTo>
                  <a:cubicBezTo>
                    <a:pt x="131350" y="40672"/>
                    <a:pt x="119348" y="33052"/>
                    <a:pt x="99441" y="33052"/>
                  </a:cubicBezTo>
                  <a:cubicBezTo>
                    <a:pt x="61055" y="33052"/>
                    <a:pt x="35909" y="62008"/>
                    <a:pt x="35909" y="100965"/>
                  </a:cubicBezTo>
                  <a:cubicBezTo>
                    <a:pt x="35909" y="140779"/>
                    <a:pt x="59341" y="170593"/>
                    <a:pt x="100013" y="170593"/>
                  </a:cubicBezTo>
                  <a:cubicBezTo>
                    <a:pt x="119920" y="170593"/>
                    <a:pt x="137446" y="163544"/>
                    <a:pt x="148876" y="152971"/>
                  </a:cubicBezTo>
                  <a:lnTo>
                    <a:pt x="148876" y="122873"/>
                  </a:lnTo>
                  <a:lnTo>
                    <a:pt x="125254" y="122873"/>
                  </a:lnTo>
                  <a:cubicBezTo>
                    <a:pt x="116491" y="122873"/>
                    <a:pt x="108871" y="115824"/>
                    <a:pt x="108871" y="106775"/>
                  </a:cubicBezTo>
                  <a:cubicBezTo>
                    <a:pt x="108871" y="97441"/>
                    <a:pt x="116491" y="90678"/>
                    <a:pt x="125254" y="90678"/>
                  </a:cubicBezTo>
                  <a:lnTo>
                    <a:pt x="165925" y="90678"/>
                  </a:lnTo>
                  <a:cubicBezTo>
                    <a:pt x="176213" y="90678"/>
                    <a:pt x="184118" y="98869"/>
                    <a:pt x="184118" y="108775"/>
                  </a:cubicBezTo>
                  <a:lnTo>
                    <a:pt x="184118" y="155353"/>
                  </a:lnTo>
                  <a:cubicBezTo>
                    <a:pt x="184213" y="160401"/>
                    <a:pt x="182975" y="163068"/>
                    <a:pt x="180023" y="16678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" name="Google Shape;47;p74"/>
            <p:cNvSpPr/>
            <p:nvPr/>
          </p:nvSpPr>
          <p:spPr>
            <a:xfrm>
              <a:off x="6885461" y="3935220"/>
              <a:ext cx="351745" cy="408332"/>
            </a:xfrm>
            <a:custGeom>
              <a:rect b="b" l="l" r="r" t="t"/>
              <a:pathLst>
                <a:path extrusionOk="0" h="197262" w="169925">
                  <a:moveTo>
                    <a:pt x="152876" y="33623"/>
                  </a:moveTo>
                  <a:lnTo>
                    <a:pt x="102870" y="33623"/>
                  </a:lnTo>
                  <a:lnTo>
                    <a:pt x="102870" y="179165"/>
                  </a:lnTo>
                  <a:cubicBezTo>
                    <a:pt x="102870" y="189071"/>
                    <a:pt x="94679" y="197263"/>
                    <a:pt x="84772" y="197263"/>
                  </a:cubicBezTo>
                  <a:cubicBezTo>
                    <a:pt x="74867" y="197263"/>
                    <a:pt x="67246" y="189071"/>
                    <a:pt x="67246" y="179165"/>
                  </a:cubicBezTo>
                  <a:lnTo>
                    <a:pt x="67246" y="33623"/>
                  </a:lnTo>
                  <a:lnTo>
                    <a:pt x="16954" y="33623"/>
                  </a:lnTo>
                  <a:cubicBezTo>
                    <a:pt x="7525" y="33623"/>
                    <a:pt x="0" y="26098"/>
                    <a:pt x="0" y="16954"/>
                  </a:cubicBezTo>
                  <a:cubicBezTo>
                    <a:pt x="0" y="7620"/>
                    <a:pt x="7334" y="0"/>
                    <a:pt x="16954" y="0"/>
                  </a:cubicBezTo>
                  <a:lnTo>
                    <a:pt x="152971" y="0"/>
                  </a:lnTo>
                  <a:cubicBezTo>
                    <a:pt x="162306" y="0"/>
                    <a:pt x="169926" y="7620"/>
                    <a:pt x="169926" y="16954"/>
                  </a:cubicBezTo>
                  <a:cubicBezTo>
                    <a:pt x="169831" y="26098"/>
                    <a:pt x="162496" y="33623"/>
                    <a:pt x="152876" y="3362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8" name="Google Shape;48;p74"/>
            <p:cNvSpPr/>
            <p:nvPr/>
          </p:nvSpPr>
          <p:spPr>
            <a:xfrm>
              <a:off x="7604601" y="3928120"/>
              <a:ext cx="317045" cy="417796"/>
            </a:xfrm>
            <a:custGeom>
              <a:rect b="b" l="l" r="r" t="t"/>
              <a:pathLst>
                <a:path extrusionOk="0" h="201834" w="153162">
                  <a:moveTo>
                    <a:pt x="77438" y="201835"/>
                  </a:moveTo>
                  <a:cubicBezTo>
                    <a:pt x="53721" y="201835"/>
                    <a:pt x="26860" y="194596"/>
                    <a:pt x="9906" y="181356"/>
                  </a:cubicBezTo>
                  <a:cubicBezTo>
                    <a:pt x="4096" y="176689"/>
                    <a:pt x="0" y="170879"/>
                    <a:pt x="0" y="164306"/>
                  </a:cubicBezTo>
                  <a:cubicBezTo>
                    <a:pt x="0" y="155257"/>
                    <a:pt x="5810" y="149161"/>
                    <a:pt x="14954" y="149161"/>
                  </a:cubicBezTo>
                  <a:cubicBezTo>
                    <a:pt x="18193" y="149161"/>
                    <a:pt x="21050" y="150019"/>
                    <a:pt x="24003" y="151829"/>
                  </a:cubicBezTo>
                  <a:cubicBezTo>
                    <a:pt x="39814" y="161734"/>
                    <a:pt x="50578" y="170498"/>
                    <a:pt x="78105" y="170498"/>
                  </a:cubicBezTo>
                  <a:cubicBezTo>
                    <a:pt x="106204" y="170498"/>
                    <a:pt x="117348" y="159067"/>
                    <a:pt x="117348" y="145923"/>
                  </a:cubicBezTo>
                  <a:cubicBezTo>
                    <a:pt x="117348" y="131636"/>
                    <a:pt x="105918" y="124301"/>
                    <a:pt x="70771" y="114967"/>
                  </a:cubicBezTo>
                  <a:cubicBezTo>
                    <a:pt x="17812" y="100870"/>
                    <a:pt x="2000" y="83915"/>
                    <a:pt x="2000" y="54673"/>
                  </a:cubicBezTo>
                  <a:cubicBezTo>
                    <a:pt x="2000" y="18955"/>
                    <a:pt x="32766" y="0"/>
                    <a:pt x="79248" y="0"/>
                  </a:cubicBezTo>
                  <a:cubicBezTo>
                    <a:pt x="89821" y="0"/>
                    <a:pt x="104108" y="1715"/>
                    <a:pt x="116681" y="5239"/>
                  </a:cubicBezTo>
                  <a:cubicBezTo>
                    <a:pt x="130207" y="9049"/>
                    <a:pt x="147161" y="17526"/>
                    <a:pt x="147161" y="29242"/>
                  </a:cubicBezTo>
                  <a:cubicBezTo>
                    <a:pt x="147161" y="37148"/>
                    <a:pt x="142494" y="45339"/>
                    <a:pt x="132588" y="45339"/>
                  </a:cubicBezTo>
                  <a:cubicBezTo>
                    <a:pt x="130207" y="45339"/>
                    <a:pt x="127921" y="45053"/>
                    <a:pt x="125539" y="43910"/>
                  </a:cubicBezTo>
                  <a:cubicBezTo>
                    <a:pt x="112109" y="37719"/>
                    <a:pt x="98107" y="31623"/>
                    <a:pt x="79629" y="31623"/>
                  </a:cubicBezTo>
                  <a:cubicBezTo>
                    <a:pt x="53530" y="31623"/>
                    <a:pt x="37814" y="38671"/>
                    <a:pt x="37814" y="53911"/>
                  </a:cubicBezTo>
                  <a:cubicBezTo>
                    <a:pt x="37814" y="68199"/>
                    <a:pt x="49530" y="73247"/>
                    <a:pt x="84677" y="83439"/>
                  </a:cubicBezTo>
                  <a:cubicBezTo>
                    <a:pt x="124777" y="95155"/>
                    <a:pt x="153162" y="106585"/>
                    <a:pt x="153162" y="144018"/>
                  </a:cubicBezTo>
                  <a:cubicBezTo>
                    <a:pt x="152971" y="177832"/>
                    <a:pt x="127254" y="201835"/>
                    <a:pt x="77438" y="2018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9" name="Google Shape;49;p74"/>
            <p:cNvSpPr/>
            <p:nvPr/>
          </p:nvSpPr>
          <p:spPr>
            <a:xfrm>
              <a:off x="5334943" y="3930486"/>
              <a:ext cx="380729" cy="413064"/>
            </a:xfrm>
            <a:custGeom>
              <a:rect b="b" l="l" r="r" t="t"/>
              <a:pathLst>
                <a:path extrusionOk="0" h="199548" w="183927">
                  <a:moveTo>
                    <a:pt x="182118" y="175832"/>
                  </a:moveTo>
                  <a:lnTo>
                    <a:pt x="107156" y="9335"/>
                  </a:lnTo>
                  <a:cubicBezTo>
                    <a:pt x="104585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810" y="175832"/>
                  </a:lnTo>
                  <a:cubicBezTo>
                    <a:pt x="667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5" y="199549"/>
                    <a:pt x="28670" y="195739"/>
                    <a:pt x="31909" y="189833"/>
                  </a:cubicBezTo>
                  <a:lnTo>
                    <a:pt x="44672" y="162687"/>
                  </a:lnTo>
                  <a:lnTo>
                    <a:pt x="70295" y="101537"/>
                  </a:lnTo>
                  <a:lnTo>
                    <a:pt x="92012" y="48482"/>
                  </a:lnTo>
                  <a:lnTo>
                    <a:pt x="122492" y="122777"/>
                  </a:lnTo>
                  <a:lnTo>
                    <a:pt x="77915" y="122777"/>
                  </a:lnTo>
                  <a:cubicBezTo>
                    <a:pt x="73724" y="133255"/>
                    <a:pt x="68961" y="145256"/>
                    <a:pt x="65246" y="154115"/>
                  </a:cubicBezTo>
                  <a:lnTo>
                    <a:pt x="135350" y="154115"/>
                  </a:lnTo>
                  <a:lnTo>
                    <a:pt x="152019" y="189738"/>
                  </a:lnTo>
                  <a:cubicBezTo>
                    <a:pt x="155162" y="195929"/>
                    <a:pt x="159258" y="199454"/>
                    <a:pt x="166973" y="199454"/>
                  </a:cubicBezTo>
                  <a:cubicBezTo>
                    <a:pt x="177451" y="199454"/>
                    <a:pt x="183928" y="191262"/>
                    <a:pt x="183928" y="182785"/>
                  </a:cubicBezTo>
                  <a:cubicBezTo>
                    <a:pt x="183928" y="180499"/>
                    <a:pt x="183356" y="178118"/>
                    <a:pt x="182118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0" name="Google Shape;50;p74"/>
          <p:cNvSpPr/>
          <p:nvPr/>
        </p:nvSpPr>
        <p:spPr>
          <a:xfrm rot="-5400000">
            <a:off x="8849280" y="1037463"/>
            <a:ext cx="391200" cy="198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" name="Google Shape;51;p74"/>
          <p:cNvSpPr/>
          <p:nvPr/>
        </p:nvSpPr>
        <p:spPr>
          <a:xfrm flipH="1" rot="-5400000">
            <a:off x="8712594" y="4116825"/>
            <a:ext cx="576300" cy="28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" name="Google Shape;52;p74"/>
          <p:cNvSpPr/>
          <p:nvPr/>
        </p:nvSpPr>
        <p:spPr>
          <a:xfrm rot="5400000">
            <a:off x="-240843" y="4106726"/>
            <a:ext cx="963300" cy="481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2 - Cabeçalho de sessão">
  <p:cSld name="3.2 - Cabeçalho de sessão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3"/>
          <p:cNvSpPr/>
          <p:nvPr/>
        </p:nvSpPr>
        <p:spPr>
          <a:xfrm flipH="1" rot="-5400000">
            <a:off x="4679285" y="-15655"/>
            <a:ext cx="4449061" cy="4480370"/>
          </a:xfrm>
          <a:custGeom>
            <a:rect b="b" l="l" r="r" t="t"/>
            <a:pathLst>
              <a:path extrusionOk="0" h="5973826" w="5932081">
                <a:moveTo>
                  <a:pt x="0" y="0"/>
                </a:moveTo>
                <a:lnTo>
                  <a:pt x="0" y="5973826"/>
                </a:lnTo>
                <a:lnTo>
                  <a:pt x="5932081" y="5973826"/>
                </a:lnTo>
                <a:close/>
              </a:path>
            </a:pathLst>
          </a:custGeom>
          <a:solidFill>
            <a:srgbClr val="43C1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83"/>
          <p:cNvSpPr/>
          <p:nvPr/>
        </p:nvSpPr>
        <p:spPr>
          <a:xfrm rot="5400000">
            <a:off x="-604" y="604"/>
            <a:ext cx="5143500" cy="5142292"/>
          </a:xfrm>
          <a:custGeom>
            <a:rect b="b" l="l" r="r" t="t"/>
            <a:pathLst>
              <a:path extrusionOk="0" h="6856390" w="6858000">
                <a:moveTo>
                  <a:pt x="0" y="6856390"/>
                </a:moveTo>
                <a:lnTo>
                  <a:pt x="0" y="568500"/>
                </a:lnTo>
                <a:lnTo>
                  <a:pt x="566307" y="0"/>
                </a:lnTo>
                <a:lnTo>
                  <a:pt x="6858000" y="6316056"/>
                </a:lnTo>
                <a:lnTo>
                  <a:pt x="6858000" y="685639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83"/>
          <p:cNvSpPr/>
          <p:nvPr/>
        </p:nvSpPr>
        <p:spPr>
          <a:xfrm>
            <a:off x="407340" y="416792"/>
            <a:ext cx="8736661" cy="4726709"/>
          </a:xfrm>
          <a:custGeom>
            <a:rect b="b" l="l" r="r" t="t"/>
            <a:pathLst>
              <a:path extrusionOk="0" h="6302278" w="11648881">
                <a:moveTo>
                  <a:pt x="6303961" y="0"/>
                </a:moveTo>
                <a:lnTo>
                  <a:pt x="11648881" y="5343494"/>
                </a:lnTo>
                <a:lnTo>
                  <a:pt x="11648881" y="6302278"/>
                </a:lnTo>
                <a:lnTo>
                  <a:pt x="0" y="6302278"/>
                </a:lnTo>
                <a:close/>
              </a:path>
            </a:pathLst>
          </a:cu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83"/>
          <p:cNvSpPr/>
          <p:nvPr/>
        </p:nvSpPr>
        <p:spPr>
          <a:xfrm rot="5400000">
            <a:off x="-644763" y="4061572"/>
            <a:ext cx="2496000" cy="1247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" name="Google Shape;165;p83"/>
          <p:cNvSpPr/>
          <p:nvPr/>
        </p:nvSpPr>
        <p:spPr>
          <a:xfrm flipH="1" rot="-5400000">
            <a:off x="7933343" y="2937314"/>
            <a:ext cx="1646100" cy="8229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6" name="Google Shape;166;p8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67" name="Google Shape;167;p8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8" name="Google Shape;168;p8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69" name="Google Shape;169;p83"/>
          <p:cNvSpPr txBox="1"/>
          <p:nvPr>
            <p:ph type="title"/>
          </p:nvPr>
        </p:nvSpPr>
        <p:spPr>
          <a:xfrm>
            <a:off x="407340" y="1582206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83"/>
          <p:cNvSpPr/>
          <p:nvPr/>
        </p:nvSpPr>
        <p:spPr>
          <a:xfrm rot="5400000">
            <a:off x="-108453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83"/>
          <p:cNvSpPr txBox="1"/>
          <p:nvPr>
            <p:ph idx="1" type="body"/>
          </p:nvPr>
        </p:nvSpPr>
        <p:spPr>
          <a:xfrm>
            <a:off x="407194" y="2487215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3 - Cabeçalho de sessão">
  <p:cSld name="3.3 - Cabeçalho de sessã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4"/>
          <p:cNvSpPr/>
          <p:nvPr/>
        </p:nvSpPr>
        <p:spPr>
          <a:xfrm flipH="1" rot="5400000">
            <a:off x="-605" y="596365"/>
            <a:ext cx="4547741" cy="4546529"/>
          </a:xfrm>
          <a:custGeom>
            <a:rect b="b" l="l" r="r" t="t"/>
            <a:pathLst>
              <a:path extrusionOk="0" h="6062038" w="6063655">
                <a:moveTo>
                  <a:pt x="6063655" y="6062038"/>
                </a:moveTo>
                <a:lnTo>
                  <a:pt x="0" y="0"/>
                </a:lnTo>
                <a:lnTo>
                  <a:pt x="0" y="6062038"/>
                </a:lnTo>
                <a:close/>
              </a:path>
            </a:pathLst>
          </a:custGeom>
          <a:solidFill>
            <a:srgbClr val="009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84"/>
          <p:cNvSpPr/>
          <p:nvPr/>
        </p:nvSpPr>
        <p:spPr>
          <a:xfrm rot="-5400000">
            <a:off x="3181349" y="-819150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6858000" y="3954232"/>
                </a:moveTo>
                <a:lnTo>
                  <a:pt x="6858000" y="9042401"/>
                </a:lnTo>
                <a:lnTo>
                  <a:pt x="0" y="9042401"/>
                </a:lnTo>
                <a:lnTo>
                  <a:pt x="0" y="2901937"/>
                </a:lnTo>
                <a:lnTo>
                  <a:pt x="2902712" y="0"/>
                </a:lnTo>
                <a:close/>
              </a:path>
            </a:pathLst>
          </a:cu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84"/>
          <p:cNvSpPr/>
          <p:nvPr/>
        </p:nvSpPr>
        <p:spPr>
          <a:xfrm rot="10800000">
            <a:off x="0" y="0"/>
            <a:ext cx="5337247" cy="2974256"/>
          </a:xfrm>
          <a:custGeom>
            <a:rect b="b" l="l" r="r" t="t"/>
            <a:pathLst>
              <a:path extrusionOk="0" h="3965674" w="7116329">
                <a:moveTo>
                  <a:pt x="7116329" y="3965674"/>
                </a:moveTo>
                <a:lnTo>
                  <a:pt x="0" y="3965674"/>
                </a:lnTo>
                <a:lnTo>
                  <a:pt x="3966733" y="0"/>
                </a:lnTo>
                <a:lnTo>
                  <a:pt x="7116329" y="3148755"/>
                </a:lnTo>
                <a:close/>
              </a:path>
            </a:pathLst>
          </a:cu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84"/>
          <p:cNvSpPr/>
          <p:nvPr/>
        </p:nvSpPr>
        <p:spPr>
          <a:xfrm flipH="1" rot="5400000">
            <a:off x="-1209236" y="313235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84"/>
          <p:cNvSpPr/>
          <p:nvPr/>
        </p:nvSpPr>
        <p:spPr>
          <a:xfrm rot="-5400000">
            <a:off x="8351505" y="618228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78" name="Google Shape;178;p8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79" name="Google Shape;179;p8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80" name="Google Shape;180;p8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81" name="Google Shape;181;p84"/>
          <p:cNvSpPr txBox="1"/>
          <p:nvPr>
            <p:ph type="title"/>
          </p:nvPr>
        </p:nvSpPr>
        <p:spPr>
          <a:xfrm>
            <a:off x="3467100" y="1577443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84"/>
          <p:cNvSpPr/>
          <p:nvPr/>
        </p:nvSpPr>
        <p:spPr>
          <a:xfrm rot="5400000">
            <a:off x="3061321" y="1698201"/>
            <a:ext cx="431400" cy="2145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84"/>
          <p:cNvSpPr txBox="1"/>
          <p:nvPr>
            <p:ph idx="1" type="body"/>
          </p:nvPr>
        </p:nvSpPr>
        <p:spPr>
          <a:xfrm>
            <a:off x="3467100" y="2482453"/>
            <a:ext cx="5555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4 - Cabeçalho de sessão">
  <p:cSld name="3.4 - Cabeçalho de sessão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5"/>
          <p:cNvSpPr/>
          <p:nvPr/>
        </p:nvSpPr>
        <p:spPr>
          <a:xfrm flipH="1" rot="-5400000">
            <a:off x="4552337" y="613"/>
            <a:ext cx="4592276" cy="4591050"/>
          </a:xfrm>
          <a:custGeom>
            <a:rect b="b" l="l" r="r" t="t"/>
            <a:pathLst>
              <a:path extrusionOk="0" h="6121400" w="6123035">
                <a:moveTo>
                  <a:pt x="0" y="0"/>
                </a:moveTo>
                <a:lnTo>
                  <a:pt x="0" y="6121400"/>
                </a:lnTo>
                <a:lnTo>
                  <a:pt x="6123035" y="6121400"/>
                </a:lnTo>
                <a:close/>
              </a:path>
            </a:pathLst>
          </a:custGeom>
          <a:solidFill>
            <a:srgbClr val="83AA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85"/>
          <p:cNvSpPr/>
          <p:nvPr/>
        </p:nvSpPr>
        <p:spPr>
          <a:xfrm rot="5400000">
            <a:off x="820960" y="-819150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0" y="9042401"/>
                </a:moveTo>
                <a:lnTo>
                  <a:pt x="0" y="2960723"/>
                </a:lnTo>
                <a:lnTo>
                  <a:pt x="2961514" y="0"/>
                </a:lnTo>
                <a:lnTo>
                  <a:pt x="6858000" y="3895446"/>
                </a:lnTo>
                <a:lnTo>
                  <a:pt x="6858000" y="9042401"/>
                </a:lnTo>
                <a:close/>
              </a:path>
            </a:pathLst>
          </a:cu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85"/>
          <p:cNvSpPr/>
          <p:nvPr/>
        </p:nvSpPr>
        <p:spPr>
          <a:xfrm>
            <a:off x="3855926" y="2216596"/>
            <a:ext cx="5288074" cy="2926904"/>
          </a:xfrm>
          <a:custGeom>
            <a:rect b="b" l="l" r="r" t="t"/>
            <a:pathLst>
              <a:path extrusionOk="0" h="3902539" w="7050765">
                <a:moveTo>
                  <a:pt x="3903581" y="0"/>
                </a:moveTo>
                <a:lnTo>
                  <a:pt x="7050765" y="3146344"/>
                </a:lnTo>
                <a:lnTo>
                  <a:pt x="7050765" y="3902539"/>
                </a:lnTo>
                <a:lnTo>
                  <a:pt x="0" y="3902539"/>
                </a:lnTo>
                <a:close/>
              </a:path>
            </a:pathLst>
          </a:cu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85"/>
          <p:cNvSpPr/>
          <p:nvPr/>
        </p:nvSpPr>
        <p:spPr>
          <a:xfrm rot="5400000">
            <a:off x="-636825" y="4175872"/>
            <a:ext cx="2496000" cy="1247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85"/>
          <p:cNvSpPr/>
          <p:nvPr/>
        </p:nvSpPr>
        <p:spPr>
          <a:xfrm flipH="1" rot="-5400000">
            <a:off x="7922229" y="2913501"/>
            <a:ext cx="1646100" cy="8229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90" name="Google Shape;190;p8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91" name="Google Shape;191;p8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2" name="Google Shape;192;p8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93" name="Google Shape;193;p85"/>
          <p:cNvSpPr txBox="1"/>
          <p:nvPr>
            <p:ph type="title"/>
          </p:nvPr>
        </p:nvSpPr>
        <p:spPr>
          <a:xfrm>
            <a:off x="407340" y="1601654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85"/>
          <p:cNvSpPr/>
          <p:nvPr/>
        </p:nvSpPr>
        <p:spPr>
          <a:xfrm rot="5400000">
            <a:off x="-108453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85"/>
          <p:cNvSpPr txBox="1"/>
          <p:nvPr>
            <p:ph idx="1" type="body"/>
          </p:nvPr>
        </p:nvSpPr>
        <p:spPr>
          <a:xfrm>
            <a:off x="407194" y="2501503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5 - Cabeçalho de sessão">
  <p:cSld name="3.5 - Cabeçalho de sessão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6"/>
          <p:cNvSpPr/>
          <p:nvPr/>
        </p:nvSpPr>
        <p:spPr>
          <a:xfrm rot="5400000">
            <a:off x="-9163" y="9163"/>
            <a:ext cx="4609379" cy="4591053"/>
          </a:xfrm>
          <a:custGeom>
            <a:rect b="b" l="l" r="r" t="t"/>
            <a:pathLst>
              <a:path extrusionOk="0" h="6121404" w="6145839">
                <a:moveTo>
                  <a:pt x="0" y="6121404"/>
                </a:moveTo>
                <a:lnTo>
                  <a:pt x="0" y="22796"/>
                </a:lnTo>
                <a:lnTo>
                  <a:pt x="22802" y="0"/>
                </a:lnTo>
                <a:lnTo>
                  <a:pt x="6145839" y="6121404"/>
                </a:lnTo>
                <a:close/>
              </a:path>
            </a:pathLst>
          </a:cu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86"/>
          <p:cNvSpPr/>
          <p:nvPr/>
        </p:nvSpPr>
        <p:spPr>
          <a:xfrm flipH="1" rot="-5400000">
            <a:off x="3181349" y="-819151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0" y="2960723"/>
                </a:moveTo>
                <a:lnTo>
                  <a:pt x="0" y="9042401"/>
                </a:lnTo>
                <a:lnTo>
                  <a:pt x="6858000" y="9042401"/>
                </a:lnTo>
                <a:lnTo>
                  <a:pt x="6858000" y="3895446"/>
                </a:lnTo>
                <a:lnTo>
                  <a:pt x="2961514" y="0"/>
                </a:lnTo>
                <a:close/>
              </a:path>
            </a:pathLst>
          </a:custGeom>
          <a:solidFill>
            <a:srgbClr val="D31C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86"/>
          <p:cNvSpPr/>
          <p:nvPr/>
        </p:nvSpPr>
        <p:spPr>
          <a:xfrm flipH="1">
            <a:off x="0" y="2210246"/>
            <a:ext cx="5296235" cy="2933255"/>
          </a:xfrm>
          <a:custGeom>
            <a:rect b="b" l="l" r="r" t="t"/>
            <a:pathLst>
              <a:path extrusionOk="0" h="3911006" w="7061646">
                <a:moveTo>
                  <a:pt x="3912050" y="0"/>
                </a:moveTo>
                <a:lnTo>
                  <a:pt x="0" y="3911006"/>
                </a:lnTo>
                <a:lnTo>
                  <a:pt x="7061646" y="3911006"/>
                </a:lnTo>
                <a:lnTo>
                  <a:pt x="7061646" y="3148755"/>
                </a:lnTo>
                <a:close/>
              </a:path>
            </a:pathLst>
          </a:custGeom>
          <a:solidFill>
            <a:srgbClr val="EA52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86"/>
          <p:cNvSpPr/>
          <p:nvPr/>
        </p:nvSpPr>
        <p:spPr>
          <a:xfrm rot="5400000">
            <a:off x="-1198123" y="2497648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86"/>
          <p:cNvSpPr/>
          <p:nvPr/>
        </p:nvSpPr>
        <p:spPr>
          <a:xfrm flipH="1" rot="-5400000">
            <a:off x="8348330" y="1044205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02" name="Google Shape;202;p8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03" name="Google Shape;203;p8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4" name="Google Shape;204;p8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05" name="Google Shape;205;p86"/>
          <p:cNvSpPr txBox="1"/>
          <p:nvPr>
            <p:ph type="title"/>
          </p:nvPr>
        </p:nvSpPr>
        <p:spPr>
          <a:xfrm>
            <a:off x="3467100" y="1578113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86"/>
          <p:cNvSpPr/>
          <p:nvPr/>
        </p:nvSpPr>
        <p:spPr>
          <a:xfrm rot="5400000">
            <a:off x="3061321" y="1698201"/>
            <a:ext cx="431400" cy="214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86"/>
          <p:cNvSpPr txBox="1"/>
          <p:nvPr>
            <p:ph idx="1" type="body"/>
          </p:nvPr>
        </p:nvSpPr>
        <p:spPr>
          <a:xfrm>
            <a:off x="3467100" y="2478881"/>
            <a:ext cx="5581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0 - Título e corpo">
  <p:cSld name="4.0 - Título e corpo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7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0" name="Google Shape;210;p8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11" name="Google Shape;211;p8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8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13" name="Google Shape;213;p8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87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87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87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87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87"/>
          <p:cNvSpPr txBox="1"/>
          <p:nvPr>
            <p:ph idx="1" type="body"/>
          </p:nvPr>
        </p:nvSpPr>
        <p:spPr>
          <a:xfrm>
            <a:off x="629841" y="798799"/>
            <a:ext cx="7099800" cy="4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buntu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 - Título">
  <p:cSld name="4.1 - Título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8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1" name="Google Shape;221;p8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22" name="Google Shape;222;p8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8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24" name="Google Shape;224;p8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88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88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88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88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2 - Título e duas colunas" type="twoTxTwoObj">
  <p:cSld name="TWO_OBJECTS_WITH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9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89"/>
          <p:cNvSpPr txBox="1"/>
          <p:nvPr>
            <p:ph idx="1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2" name="Google Shape;232;p89"/>
          <p:cNvSpPr txBox="1"/>
          <p:nvPr>
            <p:ph idx="2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3" name="Google Shape;233;p89"/>
          <p:cNvSpPr txBox="1"/>
          <p:nvPr>
            <p:ph idx="3" type="body"/>
          </p:nvPr>
        </p:nvSpPr>
        <p:spPr>
          <a:xfrm>
            <a:off x="4629150" y="1094185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4" name="Google Shape;234;p89"/>
          <p:cNvSpPr txBox="1"/>
          <p:nvPr>
            <p:ph idx="4" type="body"/>
          </p:nvPr>
        </p:nvSpPr>
        <p:spPr>
          <a:xfrm>
            <a:off x="4629150" y="171211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•"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•"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35" name="Google Shape;235;p8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36" name="Google Shape;236;p8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7" name="Google Shape;237;p8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8" name="Google Shape;238;p89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89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89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89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89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89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89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3 - Título, texto e imagem">
  <p:cSld name="4.3 - Título, texto e imagem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90"/>
          <p:cNvSpPr txBox="1"/>
          <p:nvPr>
            <p:ph idx="1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8" name="Google Shape;248;p90"/>
          <p:cNvSpPr txBox="1"/>
          <p:nvPr>
            <p:ph idx="2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49" name="Google Shape;249;p9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50" name="Google Shape;250;p9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1" name="Google Shape;251;p9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2" name="Google Shape;252;p90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90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90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90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90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90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90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90"/>
          <p:cNvSpPr/>
          <p:nvPr/>
        </p:nvSpPr>
        <p:spPr>
          <a:xfrm rot="10800000">
            <a:off x="8088326" y="1094197"/>
            <a:ext cx="435300" cy="435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90"/>
          <p:cNvSpPr/>
          <p:nvPr>
            <p:ph idx="3" type="pic"/>
          </p:nvPr>
        </p:nvSpPr>
        <p:spPr>
          <a:xfrm>
            <a:off x="4645819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4 - Título, imagem e texto">
  <p:cSld name="4.4 - Título, imagem e texto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1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91"/>
          <p:cNvSpPr txBox="1"/>
          <p:nvPr>
            <p:ph idx="1" type="body"/>
          </p:nvPr>
        </p:nvSpPr>
        <p:spPr>
          <a:xfrm>
            <a:off x="4626765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4" name="Google Shape;264;p91"/>
          <p:cNvSpPr txBox="1"/>
          <p:nvPr>
            <p:ph idx="2" type="body"/>
          </p:nvPr>
        </p:nvSpPr>
        <p:spPr>
          <a:xfrm>
            <a:off x="4626765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65" name="Google Shape;265;p9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66" name="Google Shape;266;p9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7" name="Google Shape;267;p9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68" name="Google Shape;268;p91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9" name="Google Shape;269;p91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91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91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91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91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91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91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91"/>
          <p:cNvSpPr/>
          <p:nvPr>
            <p:ph idx="3" type="pic"/>
          </p:nvPr>
        </p:nvSpPr>
        <p:spPr>
          <a:xfrm>
            <a:off x="601321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5 - Título e duas imagens">
  <p:cSld name="4.5 - Título e duas imagen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2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79" name="Google Shape;279;p9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80" name="Google Shape;280;p9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1" name="Google Shape;281;p9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82" name="Google Shape;282;p92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3" name="Google Shape;283;p92"/>
          <p:cNvSpPr/>
          <p:nvPr/>
        </p:nvSpPr>
        <p:spPr>
          <a:xfrm flipH="1" rot="-5400000">
            <a:off x="8371015" y="4883410"/>
            <a:ext cx="1047300" cy="5205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92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92"/>
          <p:cNvSpPr/>
          <p:nvPr/>
        </p:nvSpPr>
        <p:spPr>
          <a:xfrm flipH="1" rot="-5400000">
            <a:off x="8731480" y="1716381"/>
            <a:ext cx="551100" cy="2739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92"/>
          <p:cNvSpPr/>
          <p:nvPr/>
        </p:nvSpPr>
        <p:spPr>
          <a:xfrm rot="5400000">
            <a:off x="8755350" y="1387047"/>
            <a:ext cx="519300" cy="258000"/>
          </a:xfrm>
          <a:prstGeom prst="triangle">
            <a:avLst>
              <a:gd fmla="val 50000" name="adj"/>
            </a:avLst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92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8" name="Google Shape;288;p92"/>
          <p:cNvSpPr/>
          <p:nvPr/>
        </p:nvSpPr>
        <p:spPr>
          <a:xfrm rot="5400000">
            <a:off x="8590124" y="4573190"/>
            <a:ext cx="523500" cy="260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9" name="Google Shape;289;p92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0" name="Google Shape;290;p92"/>
          <p:cNvSpPr/>
          <p:nvPr/>
        </p:nvSpPr>
        <p:spPr>
          <a:xfrm rot="10800000">
            <a:off x="8123090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1" name="Google Shape;291;p92"/>
          <p:cNvSpPr/>
          <p:nvPr>
            <p:ph idx="2" type="pic"/>
          </p:nvPr>
        </p:nvSpPr>
        <p:spPr>
          <a:xfrm>
            <a:off x="601321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92"/>
          <p:cNvSpPr/>
          <p:nvPr>
            <p:ph idx="3" type="pic"/>
          </p:nvPr>
        </p:nvSpPr>
        <p:spPr>
          <a:xfrm>
            <a:off x="4674337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6 - Em branco">
  <p:cSld name="4.16 - 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5" name="Google Shape;55;p7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6" name="Google Shape;56;p7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7" name="Google Shape;57;p7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75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Google Shape;59;p75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75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75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6 - Título, imagem e bullets">
  <p:cSld name="4.6 - Título, imagem e bullet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3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5" name="Google Shape;295;p93"/>
          <p:cNvSpPr txBox="1"/>
          <p:nvPr>
            <p:ph idx="1" type="body"/>
          </p:nvPr>
        </p:nvSpPr>
        <p:spPr>
          <a:xfrm>
            <a:off x="5426866" y="119729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96" name="Google Shape;296;p9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97" name="Google Shape;297;p9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9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9" name="Google Shape;299;p93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93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93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93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93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93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93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93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93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93"/>
          <p:cNvSpPr txBox="1"/>
          <p:nvPr>
            <p:ph idx="2" type="body"/>
          </p:nvPr>
        </p:nvSpPr>
        <p:spPr>
          <a:xfrm>
            <a:off x="5426866" y="1889720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9" name="Google Shape;309;p93"/>
          <p:cNvSpPr txBox="1"/>
          <p:nvPr>
            <p:ph idx="3" type="body"/>
          </p:nvPr>
        </p:nvSpPr>
        <p:spPr>
          <a:xfrm>
            <a:off x="5426866" y="2582144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0" name="Google Shape;310;p93"/>
          <p:cNvSpPr txBox="1"/>
          <p:nvPr>
            <p:ph idx="4" type="body"/>
          </p:nvPr>
        </p:nvSpPr>
        <p:spPr>
          <a:xfrm>
            <a:off x="5426866" y="3274568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1" name="Google Shape;311;p93"/>
          <p:cNvSpPr txBox="1"/>
          <p:nvPr>
            <p:ph idx="5" type="body"/>
          </p:nvPr>
        </p:nvSpPr>
        <p:spPr>
          <a:xfrm>
            <a:off x="5426866" y="3966993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7 - Título, imagem e bullets">
  <p:cSld name="4.7 - Título, imagem e bullet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4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4" name="Google Shape;314;p94"/>
          <p:cNvSpPr txBox="1"/>
          <p:nvPr>
            <p:ph idx="1" type="body"/>
          </p:nvPr>
        </p:nvSpPr>
        <p:spPr>
          <a:xfrm>
            <a:off x="5426866" y="1555984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15" name="Google Shape;315;p9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16" name="Google Shape;316;p9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7" name="Google Shape;317;p9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18" name="Google Shape;318;p94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9" name="Google Shape;319;p94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0" name="Google Shape;320;p94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1" name="Google Shape;321;p94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Google Shape;322;p94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3" name="Google Shape;323;p94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94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5" name="Google Shape;325;p94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6" name="Google Shape;326;p94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7" name="Google Shape;327;p94"/>
          <p:cNvSpPr txBox="1"/>
          <p:nvPr>
            <p:ph idx="2" type="body"/>
          </p:nvPr>
        </p:nvSpPr>
        <p:spPr>
          <a:xfrm>
            <a:off x="5426866" y="2248408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8" name="Google Shape;328;p94"/>
          <p:cNvSpPr txBox="1"/>
          <p:nvPr>
            <p:ph idx="3" type="body"/>
          </p:nvPr>
        </p:nvSpPr>
        <p:spPr>
          <a:xfrm>
            <a:off x="5426866" y="2940832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9" name="Google Shape;329;p94"/>
          <p:cNvSpPr txBox="1"/>
          <p:nvPr>
            <p:ph idx="4" type="body"/>
          </p:nvPr>
        </p:nvSpPr>
        <p:spPr>
          <a:xfrm>
            <a:off x="5426866" y="363325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8 - Título, imagem e bullets">
  <p:cSld name="4.8 - Título, imagem e bullet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5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2" name="Google Shape;332;p95"/>
          <p:cNvSpPr txBox="1"/>
          <p:nvPr>
            <p:ph idx="1" type="body"/>
          </p:nvPr>
        </p:nvSpPr>
        <p:spPr>
          <a:xfrm>
            <a:off x="5426866" y="1846642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333" name="Google Shape;333;p9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34" name="Google Shape;334;p9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5" name="Google Shape;335;p9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36" name="Google Shape;336;p9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95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p95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95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95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95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95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95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95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95"/>
          <p:cNvSpPr txBox="1"/>
          <p:nvPr>
            <p:ph idx="2" type="body"/>
          </p:nvPr>
        </p:nvSpPr>
        <p:spPr>
          <a:xfrm>
            <a:off x="5426866" y="253906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6" name="Google Shape;346;p95"/>
          <p:cNvSpPr txBox="1"/>
          <p:nvPr>
            <p:ph idx="3" type="body"/>
          </p:nvPr>
        </p:nvSpPr>
        <p:spPr>
          <a:xfrm>
            <a:off x="5426866" y="3231490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9 - Título, imagem e bullets">
  <p:cSld name="4.9 - Título, imagem e bullets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6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349" name="Google Shape;349;p9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50" name="Google Shape;350;p9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1" name="Google Shape;351;p9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52" name="Google Shape;352;p96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p96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p96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96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96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96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96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96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0" name="Google Shape;360;p96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96"/>
          <p:cNvSpPr txBox="1"/>
          <p:nvPr>
            <p:ph idx="1" type="body"/>
          </p:nvPr>
        </p:nvSpPr>
        <p:spPr>
          <a:xfrm>
            <a:off x="5426866" y="2197011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2" name="Google Shape;362;p96"/>
          <p:cNvSpPr txBox="1"/>
          <p:nvPr>
            <p:ph idx="2" type="body"/>
          </p:nvPr>
        </p:nvSpPr>
        <p:spPr>
          <a:xfrm>
            <a:off x="5426866" y="2889435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0 - Título e três imagens">
  <p:cSld name="4.10 - Título e três imagen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7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97"/>
          <p:cNvSpPr txBox="1"/>
          <p:nvPr>
            <p:ph idx="1" type="body"/>
          </p:nvPr>
        </p:nvSpPr>
        <p:spPr>
          <a:xfrm>
            <a:off x="3470072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66" name="Google Shape;366;p9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67" name="Google Shape;367;p9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68" name="Google Shape;368;p9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69" name="Google Shape;369;p9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0" name="Google Shape;370;p97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1" name="Google Shape;371;p97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2" name="Google Shape;372;p97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3" name="Google Shape;373;p97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97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97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97"/>
          <p:cNvSpPr/>
          <p:nvPr/>
        </p:nvSpPr>
        <p:spPr>
          <a:xfrm rot="10800000">
            <a:off x="5478984" y="1094199"/>
            <a:ext cx="260100" cy="260100"/>
          </a:xfrm>
          <a:prstGeom prst="rtTriangle">
            <a:avLst/>
          </a:pr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97"/>
          <p:cNvSpPr/>
          <p:nvPr>
            <p:ph idx="2" type="pic"/>
          </p:nvPr>
        </p:nvSpPr>
        <p:spPr>
          <a:xfrm>
            <a:off x="3414713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78" name="Google Shape;378;p97"/>
          <p:cNvSpPr txBox="1"/>
          <p:nvPr>
            <p:ph idx="3" type="body"/>
          </p:nvPr>
        </p:nvSpPr>
        <p:spPr>
          <a:xfrm>
            <a:off x="3470072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9" name="Google Shape;379;p97"/>
          <p:cNvSpPr txBox="1"/>
          <p:nvPr>
            <p:ph idx="4" type="body"/>
          </p:nvPr>
        </p:nvSpPr>
        <p:spPr>
          <a:xfrm>
            <a:off x="685201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80" name="Google Shape;380;p97"/>
          <p:cNvSpPr/>
          <p:nvPr/>
        </p:nvSpPr>
        <p:spPr>
          <a:xfrm rot="10800000">
            <a:off x="2694113" y="1094199"/>
            <a:ext cx="260100" cy="2601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1" name="Google Shape;381;p97"/>
          <p:cNvSpPr/>
          <p:nvPr>
            <p:ph idx="5" type="pic"/>
          </p:nvPr>
        </p:nvSpPr>
        <p:spPr>
          <a:xfrm>
            <a:off x="629841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82" name="Google Shape;382;p97"/>
          <p:cNvSpPr txBox="1"/>
          <p:nvPr>
            <p:ph idx="6" type="body"/>
          </p:nvPr>
        </p:nvSpPr>
        <p:spPr>
          <a:xfrm>
            <a:off x="685201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3" name="Google Shape;383;p97"/>
          <p:cNvSpPr txBox="1"/>
          <p:nvPr>
            <p:ph idx="7" type="body"/>
          </p:nvPr>
        </p:nvSpPr>
        <p:spPr>
          <a:xfrm>
            <a:off x="6250181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84" name="Google Shape;384;p97"/>
          <p:cNvSpPr/>
          <p:nvPr/>
        </p:nvSpPr>
        <p:spPr>
          <a:xfrm rot="10800000">
            <a:off x="8204221" y="1094199"/>
            <a:ext cx="260100" cy="2601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5" name="Google Shape;385;p97"/>
          <p:cNvSpPr/>
          <p:nvPr>
            <p:ph idx="8" type="pic"/>
          </p:nvPr>
        </p:nvSpPr>
        <p:spPr>
          <a:xfrm>
            <a:off x="6194822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86" name="Google Shape;386;p97"/>
          <p:cNvSpPr txBox="1"/>
          <p:nvPr>
            <p:ph idx="9" type="body"/>
          </p:nvPr>
        </p:nvSpPr>
        <p:spPr>
          <a:xfrm>
            <a:off x="6250181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1 - Título, texto e imagem">
  <p:cSld name="4.11 - Título, texto e imagem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8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89" name="Google Shape;389;p9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90" name="Google Shape;390;p9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1" name="Google Shape;391;p9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2" name="Google Shape;392;p9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3" name="Google Shape;393;p98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98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98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98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98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98" name="Google Shape;398;p98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98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00" name="Google Shape;400;p98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1" name="Google Shape;401;p98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2" name="Google Shape;402;p98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2 - Título, texto e imagem">
  <p:cSld name="4.12 - Título, texto e imagem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9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05" name="Google Shape;405;p9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06" name="Google Shape;406;p9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07" name="Google Shape;407;p9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08" name="Google Shape;408;p99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9" name="Google Shape;409;p99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0" name="Google Shape;410;p99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1" name="Google Shape;411;p99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2" name="Google Shape;412;p99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99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14" name="Google Shape;414;p99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99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16" name="Google Shape;416;p99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7" name="Google Shape;417;p99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8" name="Google Shape;418;p99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3 - Título, texto e imagem">
  <p:cSld name="4.13 - Título, texto e imagem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21" name="Google Shape;421;p10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22" name="Google Shape;422;p10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23" name="Google Shape;423;p10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24" name="Google Shape;424;p100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5" name="Google Shape;425;p100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6" name="Google Shape;426;p100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7" name="Google Shape;427;p100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8" name="Google Shape;428;p100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9" name="Google Shape;429;p100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30" name="Google Shape;430;p100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1" name="Google Shape;431;p100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32" name="Google Shape;432;p100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3" name="Google Shape;433;p100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4" name="Google Shape;434;p100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4 - Título, texto e imagem">
  <p:cSld name="4.14 - Título, texto e imagem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1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7" name="Google Shape;437;p10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38" name="Google Shape;438;p10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39" name="Google Shape;439;p10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40" name="Google Shape;440;p101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1" name="Google Shape;441;p101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101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101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4" name="Google Shape;444;p101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101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46" name="Google Shape;446;p101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7" name="Google Shape;447;p101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48" name="Google Shape;448;p101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9" name="Google Shape;449;p101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0" name="Google Shape;450;p101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5 - Título, texto e imagem">
  <p:cSld name="4.15 - Título, texto e imagem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2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453" name="Google Shape;453;p10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54" name="Google Shape;454;p10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5" name="Google Shape;455;p10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56" name="Google Shape;456;p102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" name="Google Shape;457;p102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8" name="Google Shape;458;p102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9" name="Google Shape;459;p102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102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102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2" name="Google Shape;462;p102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3" name="Google Shape;463;p102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64" name="Google Shape;464;p102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5" name="Google Shape;465;p102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6" name="Google Shape;466;p102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1 - Slide de título">
  <p:cSld name="2.1 - Slide de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6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6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5" name="Google Shape;65;p76"/>
          <p:cNvSpPr/>
          <p:nvPr/>
        </p:nvSpPr>
        <p:spPr>
          <a:xfrm rot="5400000">
            <a:off x="-167634" y="310425"/>
            <a:ext cx="670200" cy="335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76"/>
          <p:cNvSpPr/>
          <p:nvPr/>
        </p:nvSpPr>
        <p:spPr>
          <a:xfrm rot="5400000">
            <a:off x="-144894" y="450163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76"/>
          <p:cNvSpPr/>
          <p:nvPr/>
        </p:nvSpPr>
        <p:spPr>
          <a:xfrm rot="5400000">
            <a:off x="-107534" y="1927695"/>
            <a:ext cx="430200" cy="21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8" name="Google Shape;68;p7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9" name="Google Shape;69;p7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0" name="Google Shape;70;p7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1" name="Google Shape;71;p76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76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76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76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76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76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76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6 - Bullet Points">
  <p:cSld name="4.16 - Em branco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0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69" name="Google Shape;469;p10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0" name="Google Shape;470;p10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71" name="Google Shape;471;p103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2" name="Google Shape;472;p103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3" name="Google Shape;473;p103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4" name="Google Shape;474;p103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5" name="Google Shape;475;p103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6" name="Google Shape;476;p103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103"/>
          <p:cNvSpPr txBox="1"/>
          <p:nvPr>
            <p:ph idx="1" type="body"/>
          </p:nvPr>
        </p:nvSpPr>
        <p:spPr>
          <a:xfrm>
            <a:off x="2245641" y="1394544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1 - Título e destaque">
  <p:cSld name="5.1 - Título e destaque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04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104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1" name="Google Shape;481;p104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2" name="Google Shape;482;p104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104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4" name="Google Shape;484;p104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104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6" name="Google Shape;486;p104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7" name="Google Shape;487;p104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488" name="Google Shape;488;p10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89" name="Google Shape;489;p10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90" name="Google Shape;490;p10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91" name="Google Shape;491;p104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2 - Título e destaque">
  <p:cSld name="5.2 - Título e destaqu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5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4" name="Google Shape;494;p10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5" name="Google Shape;495;p105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6" name="Google Shape;496;p105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006A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7" name="Google Shape;497;p105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8" name="Google Shape;498;p105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9" name="Google Shape;499;p105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0" name="Google Shape;500;p105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1" name="Google Shape;501;p105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02" name="Google Shape;502;p10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03" name="Google Shape;503;p10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04" name="Google Shape;504;p10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05" name="Google Shape;505;p105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3 - Título e destaque">
  <p:cSld name="5.3 - Título e destaque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6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106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9" name="Google Shape;509;p106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0" name="Google Shape;510;p106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009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1" name="Google Shape;511;p106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2" name="Google Shape;512;p106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106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4" name="Google Shape;514;p106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5" name="Google Shape;515;p106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16" name="Google Shape;516;p10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17" name="Google Shape;517;p10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18" name="Google Shape;518;p10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19" name="Google Shape;519;p106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4 - Título e destaque">
  <p:cSld name="5.4 - Título e destaque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2" name="Google Shape;522;p10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3" name="Google Shape;523;p107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4" name="Google Shape;524;p107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83AA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5" name="Google Shape;525;p107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6" name="Google Shape;526;p107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7" name="Google Shape;527;p107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107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9" name="Google Shape;529;p107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30" name="Google Shape;530;p10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31" name="Google Shape;531;p10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2" name="Google Shape;532;p10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33" name="Google Shape;533;p107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5 - Título e destaque">
  <p:cSld name="5.5 - Título e destaqu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8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6" name="Google Shape;536;p10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7" name="Google Shape;537;p108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8" name="Google Shape;538;p108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D31C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9" name="Google Shape;539;p108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0" name="Google Shape;540;p108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1" name="Google Shape;541;p108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2" name="Google Shape;542;p108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3" name="Google Shape;543;p108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44" name="Google Shape;544;p10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45" name="Google Shape;545;p10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46" name="Google Shape;546;p10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47" name="Google Shape;547;p108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Aplicação de imagem">
  <p:cSld name="6. Aplicação de imagem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550" name="Google Shape;550;p109"/>
          <p:cNvSpPr txBox="1"/>
          <p:nvPr>
            <p:ph idx="1" type="body"/>
          </p:nvPr>
        </p:nvSpPr>
        <p:spPr>
          <a:xfrm>
            <a:off x="724297" y="3428603"/>
            <a:ext cx="5225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1" name="Google Shape;551;p109"/>
          <p:cNvSpPr txBox="1"/>
          <p:nvPr>
            <p:ph idx="3" type="body"/>
          </p:nvPr>
        </p:nvSpPr>
        <p:spPr>
          <a:xfrm>
            <a:off x="1086247" y="4184253"/>
            <a:ext cx="487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1 - Divisão de capítulo">
  <p:cSld name="7.1 - Divisão de capítulo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0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110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5" name="Google Shape;555;p110"/>
          <p:cNvSpPr/>
          <p:nvPr/>
        </p:nvSpPr>
        <p:spPr>
          <a:xfrm rot="5400000">
            <a:off x="-167634" y="310425"/>
            <a:ext cx="670200" cy="335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6" name="Google Shape;556;p110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7" name="Google Shape;557;p110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8" name="Google Shape;558;p110"/>
          <p:cNvSpPr/>
          <p:nvPr/>
        </p:nvSpPr>
        <p:spPr>
          <a:xfrm rot="5400000">
            <a:off x="-107534" y="1927695"/>
            <a:ext cx="430200" cy="21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9" name="Google Shape;559;p110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60" name="Google Shape;560;p110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1" name="Google Shape;561;p110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2" name="Google Shape;562;p110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63" name="Google Shape;563;p11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64" name="Google Shape;564;p11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65" name="Google Shape;565;p11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66" name="Google Shape;566;p110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7" name="Google Shape;567;p110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55000">
                <a:srgbClr val="FCB813"/>
              </a:gs>
              <a:gs pos="100000">
                <a:srgbClr val="F4812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2 - Divisão de capítulo">
  <p:cSld name="7.2 - Divisão de capítulo">
    <p:bg>
      <p:bgPr>
        <a:gradFill>
          <a:gsLst>
            <a:gs pos="0">
              <a:srgbClr val="FCB813"/>
            </a:gs>
            <a:gs pos="100000">
              <a:srgbClr val="FF9F06"/>
            </a:gs>
          </a:gsLst>
          <a:lin ang="0" scaled="0"/>
        </a:gra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1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111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1" name="Google Shape;571;p111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111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3" name="Google Shape;573;p111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74" name="Google Shape;574;p111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5" name="Google Shape;575;p111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6" name="Google Shape;576;p111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7" name="Google Shape;577;p11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78" name="Google Shape;578;p11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79" name="Google Shape;579;p11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80" name="Google Shape;580;p111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1" name="Google Shape;581;p111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3 - Divisão de capítulo">
  <p:cSld name="7.3 - Divisão de capítulo">
    <p:bg>
      <p:bgPr>
        <a:gradFill>
          <a:gsLst>
            <a:gs pos="0">
              <a:srgbClr val="009ED9"/>
            </a:gs>
            <a:gs pos="100000">
              <a:srgbClr val="0072B4"/>
            </a:gs>
          </a:gsLst>
          <a:lin ang="0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2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112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85" name="Google Shape;585;p112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112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112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88" name="Google Shape;588;p112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112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112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1" name="Google Shape;591;p11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92" name="Google Shape;592;p11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93" name="Google Shape;593;p11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94" name="Google Shape;594;p112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5" name="Google Shape;595;p112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2 - Slide de título">
  <p:cSld name="2.2 - Slide de título">
    <p:bg>
      <p:bgPr>
        <a:gradFill>
          <a:gsLst>
            <a:gs pos="0">
              <a:srgbClr val="FCB813"/>
            </a:gs>
            <a:gs pos="100000">
              <a:srgbClr val="FF9F06"/>
            </a:gs>
          </a:gsLst>
          <a:lin ang="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1" name="Google Shape;81;p77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77"/>
          <p:cNvSpPr/>
          <p:nvPr/>
        </p:nvSpPr>
        <p:spPr>
          <a:xfrm rot="5400000">
            <a:off x="-108978" y="4517220"/>
            <a:ext cx="433500" cy="2154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77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77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77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6" name="Google Shape;86;p7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7" name="Google Shape;87;p7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8" name="Google Shape;88;p7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9" name="Google Shape;89;p77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77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77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4 - Divisão de capítulo">
  <p:cSld name="7.4 - Divisão de capítulo">
    <p:bg>
      <p:bgPr>
        <a:gradFill>
          <a:gsLst>
            <a:gs pos="0">
              <a:srgbClr val="00CC57"/>
            </a:gs>
            <a:gs pos="100000">
              <a:srgbClr val="00A551"/>
            </a:gs>
          </a:gsLst>
          <a:lin ang="0" scaled="0"/>
        </a:gra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3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113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99" name="Google Shape;599;p113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0" name="Google Shape;600;p113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1" name="Google Shape;601;p113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2" name="Google Shape;602;p113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03" name="Google Shape;603;p113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4" name="Google Shape;604;p113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5" name="Google Shape;605;p113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6" name="Google Shape;606;p113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07" name="Google Shape;607;p11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08" name="Google Shape;608;p11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09" name="Google Shape;609;p11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5 - Divisão de capítulo">
  <p:cSld name="7.5 - Divisão de capítulo">
    <p:bg>
      <p:bgPr>
        <a:gradFill>
          <a:gsLst>
            <a:gs pos="0">
              <a:srgbClr val="ACC32B"/>
            </a:gs>
            <a:gs pos="100000">
              <a:srgbClr val="83AA24"/>
            </a:gs>
          </a:gsLst>
          <a:lin ang="0" scaled="0"/>
        </a:gra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14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114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3" name="Google Shape;613;p114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4" name="Google Shape;614;p114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5" name="Google Shape;615;p114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6" name="Google Shape;616;p114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17" name="Google Shape;617;p114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8" name="Google Shape;618;p114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9" name="Google Shape;619;p114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0" name="Google Shape;620;p114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21" name="Google Shape;621;p11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22" name="Google Shape;622;p11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23" name="Google Shape;623;p11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6 - Divisão de capítulo">
  <p:cSld name="7.6 - Divisão de capítulo">
    <p:bg>
      <p:bgPr>
        <a:gradFill>
          <a:gsLst>
            <a:gs pos="0">
              <a:srgbClr val="EC1C24"/>
            </a:gs>
            <a:gs pos="100000">
              <a:srgbClr val="D31C29"/>
            </a:gs>
          </a:gsLst>
          <a:lin ang="0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5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6" name="Google Shape;626;p115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27" name="Google Shape;627;p115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8" name="Google Shape;628;p115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9" name="Google Shape;629;p115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30" name="Google Shape;630;p115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1" name="Google Shape;631;p115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2" name="Google Shape;632;p115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33" name="Google Shape;633;p11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34" name="Google Shape;634;p11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35" name="Google Shape;635;p11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36" name="Google Shape;636;p115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7" name="Google Shape;637;p115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55000">
                <a:srgbClr val="FCB813"/>
              </a:gs>
              <a:gs pos="100000">
                <a:srgbClr val="F4812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1 - Fotos e texto">
  <p:cSld name="8.1 - Fotos e texto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6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40" name="Google Shape;640;p116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1" name="Google Shape;641;p116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42" name="Google Shape;642;p116"/>
          <p:cNvSpPr/>
          <p:nvPr/>
        </p:nvSpPr>
        <p:spPr>
          <a:xfrm flipH="1">
            <a:off x="2444792" y="3981227"/>
            <a:ext cx="1644600" cy="7719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3" name="Google Shape;643;p116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4" name="Google Shape;644;p116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5" name="Google Shape;645;p116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6" name="Google Shape;646;p116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7" name="Google Shape;647;p116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48" name="Google Shape;648;p11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49" name="Google Shape;649;p11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50" name="Google Shape;650;p11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2 - Fotos e texto">
  <p:cSld name="8.2 - Fotos e texto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3" name="Google Shape;653;p117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54" name="Google Shape;654;p117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5" name="Google Shape;655;p117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56" name="Google Shape;656;p117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7" name="Google Shape;657;p117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8" name="Google Shape;658;p117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9" name="Google Shape;659;p117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0" name="Google Shape;660;p117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1" name="Google Shape;661;p117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62" name="Google Shape;662;p11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63" name="Google Shape;663;p11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64" name="Google Shape;664;p11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3 - Fotos e texto">
  <p:cSld name="8.3 - Fotos e texto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7" name="Google Shape;667;p118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68" name="Google Shape;668;p118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9" name="Google Shape;669;p118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70" name="Google Shape;670;p118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1" name="Google Shape;671;p118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2" name="Google Shape;672;p118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3" name="Google Shape;673;p118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5" name="Google Shape;675;p118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6" name="Google Shape;676;p11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77" name="Google Shape;677;p11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78" name="Google Shape;678;p11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4 - Fotos e texto">
  <p:cSld name="8.4 - Fotos e texto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1" name="Google Shape;681;p119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82" name="Google Shape;682;p119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119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84" name="Google Shape;684;p119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5" name="Google Shape;685;p119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6" name="Google Shape;686;p119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7" name="Google Shape;687;p119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8" name="Google Shape;688;p119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9" name="Google Shape;689;p119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90" name="Google Shape;690;p11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91" name="Google Shape;691;p11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92" name="Google Shape;692;p11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5 - Fotos e texto">
  <p:cSld name="8.5 - Fotos e texto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5" name="Google Shape;695;p120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96" name="Google Shape;696;p120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7" name="Google Shape;697;p120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98" name="Google Shape;698;p120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9" name="Google Shape;699;p120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120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6DCE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1" name="Google Shape;701;p120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2" name="Google Shape;702;p120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3" name="Google Shape;703;p120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04" name="Google Shape;704;p12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05" name="Google Shape;705;p12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06" name="Google Shape;706;p12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6 - Fotos e texto">
  <p:cSld name="8.6 - Fotos e texto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9" name="Google Shape;709;p121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10" name="Google Shape;710;p121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1" name="Google Shape;711;p121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12" name="Google Shape;712;p121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3" name="Google Shape;713;p121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4" name="Google Shape;714;p121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5" name="Google Shape;715;p121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6" name="Google Shape;716;p121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7" name="Google Shape;717;p121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18" name="Google Shape;718;p12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19" name="Google Shape;719;p12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20" name="Google Shape;720;p12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1 - Fotos e texto">
  <p:cSld name="9.1 - Fotos e texto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2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23" name="Google Shape;723;p122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4" name="Google Shape;724;p122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25" name="Google Shape;725;p122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rgbClr val="F481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6" name="Google Shape;726;p122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7" name="Google Shape;727;p122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8" name="Google Shape;728;p122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9" name="Google Shape;729;p122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0" name="Google Shape;730;p122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1" name="Google Shape;731;p12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32" name="Google Shape;732;p12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33" name="Google Shape;733;p12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3 - Slide de título">
  <p:cSld name="2.3 - Slide de título">
    <p:bg>
      <p:bgPr>
        <a:gradFill>
          <a:gsLst>
            <a:gs pos="0">
              <a:srgbClr val="009ED9"/>
            </a:gs>
            <a:gs pos="100000">
              <a:srgbClr val="0072B4"/>
            </a:gs>
          </a:gsLst>
          <a:lin ang="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8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8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78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6" name="Google Shape;96;p7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97" name="Google Shape;97;p7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8" name="Google Shape;98;p7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9" name="Google Shape;99;p78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78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78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78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78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78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78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2 - Fotos e texto">
  <p:cSld name="9.2 - Fotos e texto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123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37" name="Google Shape;737;p123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8" name="Google Shape;738;p123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39" name="Google Shape;739;p123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0" name="Google Shape;740;p123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1" name="Google Shape;741;p123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2" name="Google Shape;742;p123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3" name="Google Shape;743;p123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4" name="Google Shape;744;p123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5" name="Google Shape;745;p12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46" name="Google Shape;746;p12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47" name="Google Shape;747;p12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3 - Fotos e texto">
  <p:cSld name="9.3 - Fotos e texto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0" name="Google Shape;750;p124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51" name="Google Shape;751;p124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2" name="Google Shape;752;p124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53" name="Google Shape;753;p124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4" name="Google Shape;754;p124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5" name="Google Shape;755;p124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6" name="Google Shape;756;p124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7" name="Google Shape;757;p124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8" name="Google Shape;758;p124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9" name="Google Shape;759;p12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60" name="Google Shape;760;p12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61" name="Google Shape;761;p12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4 - Fotos e texto">
  <p:cSld name="9.4 - Fotos e texto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4" name="Google Shape;764;p125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65" name="Google Shape;765;p125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6" name="Google Shape;766;p125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67" name="Google Shape;767;p125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8" name="Google Shape;768;p125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9" name="Google Shape;769;p125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0" name="Google Shape;770;p125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1" name="Google Shape;771;p125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2" name="Google Shape;772;p125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73" name="Google Shape;773;p12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74" name="Google Shape;774;p12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75" name="Google Shape;775;p12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5 - Fotos e texto">
  <p:cSld name="9.5 - Fotos e texto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8" name="Google Shape;778;p126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79" name="Google Shape;779;p126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0" name="Google Shape;780;p126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81" name="Google Shape;781;p126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2" name="Google Shape;782;p126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3" name="Google Shape;783;p126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4" name="Google Shape;784;p126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5" name="Google Shape;785;p126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6" name="Google Shape;786;p126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7" name="Google Shape;787;p12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88" name="Google Shape;788;p12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89" name="Google Shape;789;p12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6 - Fotos e texto">
  <p:cSld name="9.6 - Fotos e texto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2" name="Google Shape;792;p127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93" name="Google Shape;793;p127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4" name="Google Shape;794;p127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95" name="Google Shape;795;p127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6" name="Google Shape;796;p127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7" name="Google Shape;797;p127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8" name="Google Shape;798;p127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9" name="Google Shape;799;p127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0" name="Google Shape;800;p127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01" name="Google Shape;801;p12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02" name="Google Shape;802;p12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03" name="Google Shape;803;p12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1 - Fotos e texto">
  <p:cSld name="10.1 - Fotos e texto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8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06" name="Google Shape;806;p128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7" name="Google Shape;807;p128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8" name="Google Shape;808;p128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9ED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9" name="Google Shape;809;p128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0" name="Google Shape;810;p128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1" name="Google Shape;811;p128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2" name="Google Shape;812;p128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13" name="Google Shape;813;p12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14" name="Google Shape;814;p12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15" name="Google Shape;815;p12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2 - Fotos e texto">
  <p:cSld name="10.2 - Fotos e texto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8" name="Google Shape;818;p129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19" name="Google Shape;819;p129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0" name="Google Shape;820;p129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1" name="Google Shape;821;p129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2" name="Google Shape;822;p129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3" name="Google Shape;823;p129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4" name="Google Shape;824;p129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5" name="Google Shape;825;p129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26" name="Google Shape;826;p12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27" name="Google Shape;827;p12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28" name="Google Shape;828;p12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3 - Fotos e texto">
  <p:cSld name="10.3 - Fotos e texto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1" name="Google Shape;831;p130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32" name="Google Shape;832;p130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3" name="Google Shape;833;p130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4" name="Google Shape;834;p130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9ED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5" name="Google Shape;835;p130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6DCE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6" name="Google Shape;836;p130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7" name="Google Shape;837;p130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8" name="Google Shape;838;p130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39" name="Google Shape;839;p13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40" name="Google Shape;840;p13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41" name="Google Shape;841;p13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4 - Fotos e texto">
  <p:cSld name="10.4 - Fotos e texto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4" name="Google Shape;844;p131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45" name="Google Shape;845;p131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6" name="Google Shape;846;p131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7" name="Google Shape;847;p131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8" name="Google Shape;848;p131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9" name="Google Shape;849;p131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0" name="Google Shape;850;p131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1" name="Google Shape;851;p131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52" name="Google Shape;852;p13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53" name="Google Shape;853;p13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54" name="Google Shape;854;p13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5 - Fotos e texto">
  <p:cSld name="10.5 - Fotos e texto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7" name="Google Shape;857;p132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58" name="Google Shape;858;p132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9" name="Google Shape;859;p132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0" name="Google Shape;860;p132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1" name="Google Shape;861;p132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2" name="Google Shape;862;p132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3" name="Google Shape;863;p132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4" name="Google Shape;864;p132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65" name="Google Shape;865;p13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66" name="Google Shape;866;p13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67" name="Google Shape;867;p13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4 - Slide de título">
  <p:cSld name="2.4 - Slide de título">
    <p:bg>
      <p:bgPr>
        <a:gradFill>
          <a:gsLst>
            <a:gs pos="0">
              <a:srgbClr val="00CC57"/>
            </a:gs>
            <a:gs pos="100000">
              <a:srgbClr val="00A551"/>
            </a:gs>
          </a:gsLst>
          <a:lin ang="0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9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79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9" name="Google Shape;109;p79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0" name="Google Shape;110;p7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11" name="Google Shape;111;p7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2" name="Google Shape;112;p7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3" name="Google Shape;113;p79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79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79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79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79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79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79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6 - Fotos e texto">
  <p:cSld name="10.6 - Fotos e texto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0" name="Google Shape;870;p133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71" name="Google Shape;871;p133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2" name="Google Shape;872;p133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3" name="Google Shape;873;p133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4" name="Google Shape;874;p133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EA52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5" name="Google Shape;875;p133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6" name="Google Shape;876;p133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7" name="Google Shape;877;p133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78" name="Google Shape;878;p13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79" name="Google Shape;879;p13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80" name="Google Shape;880;p13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5 - Slide de título">
  <p:cSld name="2.5 - Slide de título">
    <p:bg>
      <p:bgPr>
        <a:gradFill>
          <a:gsLst>
            <a:gs pos="0">
              <a:srgbClr val="ACC32B"/>
            </a:gs>
            <a:gs pos="100000">
              <a:srgbClr val="83AA24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0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80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3" name="Google Shape;123;p80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4" name="Google Shape;124;p8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25" name="Google Shape;125;p8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" name="Google Shape;126;p8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27" name="Google Shape;127;p80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80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80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80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80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80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80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6 - Slide de título">
  <p:cSld name="2.6 - Slide de título">
    <p:bg>
      <p:bgPr>
        <a:gradFill>
          <a:gsLst>
            <a:gs pos="0">
              <a:srgbClr val="EC1C24"/>
            </a:gs>
            <a:gs pos="100000">
              <a:srgbClr val="D31C29"/>
            </a:gs>
          </a:gsLst>
          <a:lin ang="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1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1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7" name="Google Shape;137;p81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8" name="Google Shape;138;p8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39" name="Google Shape;139;p8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0" name="Google Shape;140;p8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41" name="Google Shape;141;p81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81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81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81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81"/>
          <p:cNvSpPr/>
          <p:nvPr/>
        </p:nvSpPr>
        <p:spPr>
          <a:xfrm rot="5400000">
            <a:off x="8060776" y="3809114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81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81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1 - Cabeçalho de sessão">
  <p:cSld name="3.1 - Cabeçalho de sessã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2"/>
          <p:cNvSpPr/>
          <p:nvPr/>
        </p:nvSpPr>
        <p:spPr>
          <a:xfrm rot="5400000">
            <a:off x="-611" y="612"/>
            <a:ext cx="4575174" cy="4573952"/>
          </a:xfrm>
          <a:custGeom>
            <a:rect b="b" l="l" r="r" t="t"/>
            <a:pathLst>
              <a:path extrusionOk="0" h="6098603" w="6100232">
                <a:moveTo>
                  <a:pt x="0" y="6098603"/>
                </a:moveTo>
                <a:lnTo>
                  <a:pt x="0" y="0"/>
                </a:lnTo>
                <a:lnTo>
                  <a:pt x="6100232" y="6098603"/>
                </a:lnTo>
                <a:close/>
              </a:path>
            </a:pathLst>
          </a:cu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82"/>
          <p:cNvSpPr/>
          <p:nvPr/>
        </p:nvSpPr>
        <p:spPr>
          <a:xfrm flipH="1" rot="-5400000">
            <a:off x="3174998" y="-825501"/>
            <a:ext cx="5143500" cy="6794503"/>
          </a:xfrm>
          <a:custGeom>
            <a:rect b="b" l="l" r="r" t="t"/>
            <a:pathLst>
              <a:path extrusionOk="0" h="9059337" w="6858000">
                <a:moveTo>
                  <a:pt x="0" y="2966269"/>
                </a:moveTo>
                <a:lnTo>
                  <a:pt x="0" y="9059336"/>
                </a:lnTo>
                <a:lnTo>
                  <a:pt x="6858000" y="9059337"/>
                </a:lnTo>
                <a:lnTo>
                  <a:pt x="6858000" y="3902741"/>
                </a:lnTo>
                <a:lnTo>
                  <a:pt x="2961514" y="0"/>
                </a:lnTo>
                <a:close/>
              </a:path>
            </a:pathLst>
          </a:cu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82"/>
          <p:cNvSpPr/>
          <p:nvPr/>
        </p:nvSpPr>
        <p:spPr>
          <a:xfrm flipH="1">
            <a:off x="0" y="2210246"/>
            <a:ext cx="5296235" cy="2933255"/>
          </a:xfrm>
          <a:custGeom>
            <a:rect b="b" l="l" r="r" t="t"/>
            <a:pathLst>
              <a:path extrusionOk="0" h="3911006" w="7061646">
                <a:moveTo>
                  <a:pt x="3912050" y="0"/>
                </a:moveTo>
                <a:lnTo>
                  <a:pt x="0" y="3911006"/>
                </a:lnTo>
                <a:lnTo>
                  <a:pt x="7061646" y="3911006"/>
                </a:lnTo>
                <a:lnTo>
                  <a:pt x="7061646" y="3148755"/>
                </a:lnTo>
                <a:close/>
              </a:path>
            </a:pathLst>
          </a:custGeom>
          <a:solidFill>
            <a:srgbClr val="F481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82"/>
          <p:cNvSpPr/>
          <p:nvPr/>
        </p:nvSpPr>
        <p:spPr>
          <a:xfrm rot="5400000">
            <a:off x="-1196536" y="2497648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82"/>
          <p:cNvSpPr/>
          <p:nvPr/>
        </p:nvSpPr>
        <p:spPr>
          <a:xfrm flipH="1" rot="-5400000">
            <a:off x="8351505" y="1044205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4" name="Google Shape;154;p8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55" name="Google Shape;155;p8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6" name="Google Shape;156;p8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7" name="Google Shape;157;p82"/>
          <p:cNvSpPr txBox="1"/>
          <p:nvPr>
            <p:ph type="title"/>
          </p:nvPr>
        </p:nvSpPr>
        <p:spPr>
          <a:xfrm>
            <a:off x="3467100" y="1572362"/>
            <a:ext cx="553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82"/>
          <p:cNvSpPr/>
          <p:nvPr/>
        </p:nvSpPr>
        <p:spPr>
          <a:xfrm rot="5400000">
            <a:off x="2872016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82"/>
          <p:cNvSpPr txBox="1"/>
          <p:nvPr>
            <p:ph idx="1" type="body"/>
          </p:nvPr>
        </p:nvSpPr>
        <p:spPr>
          <a:xfrm>
            <a:off x="3467100" y="2472928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/>
        </p:nvSpPr>
        <p:spPr>
          <a:xfrm>
            <a:off x="-391644" y="0"/>
            <a:ext cx="426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Guia de cores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73"/>
          <p:cNvGrpSpPr/>
          <p:nvPr/>
        </p:nvGrpSpPr>
        <p:grpSpPr>
          <a:xfrm>
            <a:off x="-310604" y="219073"/>
            <a:ext cx="264150" cy="4924319"/>
            <a:chOff x="-442543" y="505580"/>
            <a:chExt cx="352200" cy="6352321"/>
          </a:xfrm>
        </p:grpSpPr>
        <p:sp>
          <p:nvSpPr>
            <p:cNvPr id="8" name="Google Shape;8;p73"/>
            <p:cNvSpPr/>
            <p:nvPr/>
          </p:nvSpPr>
          <p:spPr>
            <a:xfrm rot="5400000">
              <a:off x="-364093" y="427130"/>
              <a:ext cx="195300" cy="352200"/>
            </a:xfrm>
            <a:prstGeom prst="rect">
              <a:avLst/>
            </a:prstGeom>
            <a:solidFill>
              <a:srgbClr val="0072B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" name="Google Shape;9;p73"/>
            <p:cNvSpPr/>
            <p:nvPr/>
          </p:nvSpPr>
          <p:spPr>
            <a:xfrm rot="5400000">
              <a:off x="-364093" y="663551"/>
              <a:ext cx="195300" cy="352200"/>
            </a:xfrm>
            <a:prstGeom prst="rect">
              <a:avLst/>
            </a:prstGeom>
            <a:solidFill>
              <a:srgbClr val="0086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" name="Google Shape;10;p73"/>
            <p:cNvSpPr/>
            <p:nvPr/>
          </p:nvSpPr>
          <p:spPr>
            <a:xfrm rot="5400000">
              <a:off x="-364093" y="899972"/>
              <a:ext cx="195300" cy="352200"/>
            </a:xfrm>
            <a:prstGeom prst="rect">
              <a:avLst/>
            </a:prstGeom>
            <a:solidFill>
              <a:srgbClr val="006A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" name="Google Shape;11;p73"/>
            <p:cNvSpPr/>
            <p:nvPr/>
          </p:nvSpPr>
          <p:spPr>
            <a:xfrm rot="5400000">
              <a:off x="-364093" y="1136394"/>
              <a:ext cx="195300" cy="352200"/>
            </a:xfrm>
            <a:prstGeom prst="rect">
              <a:avLst/>
            </a:prstGeom>
            <a:solidFill>
              <a:srgbClr val="009E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" name="Google Shape;12;p73"/>
            <p:cNvSpPr/>
            <p:nvPr/>
          </p:nvSpPr>
          <p:spPr>
            <a:xfrm rot="5400000">
              <a:off x="-364093" y="1372815"/>
              <a:ext cx="195300" cy="352200"/>
            </a:xfrm>
            <a:prstGeom prst="rect">
              <a:avLst/>
            </a:prstGeom>
            <a:solidFill>
              <a:srgbClr val="00AEE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" name="Google Shape;13;p73"/>
            <p:cNvSpPr/>
            <p:nvPr/>
          </p:nvSpPr>
          <p:spPr>
            <a:xfrm rot="5400000">
              <a:off x="-364093" y="1609236"/>
              <a:ext cx="195300" cy="352200"/>
            </a:xfrm>
            <a:prstGeom prst="rect">
              <a:avLst/>
            </a:prstGeom>
            <a:solidFill>
              <a:srgbClr val="0093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" name="Google Shape;14;p73"/>
            <p:cNvSpPr/>
            <p:nvPr/>
          </p:nvSpPr>
          <p:spPr>
            <a:xfrm rot="5400000">
              <a:off x="-364093" y="1845657"/>
              <a:ext cx="195300" cy="352200"/>
            </a:xfrm>
            <a:prstGeom prst="rect">
              <a:avLst/>
            </a:prstGeom>
            <a:solidFill>
              <a:srgbClr val="6DCE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" name="Google Shape;15;p73"/>
            <p:cNvSpPr/>
            <p:nvPr/>
          </p:nvSpPr>
          <p:spPr>
            <a:xfrm rot="5400000">
              <a:off x="-364093" y="2082078"/>
              <a:ext cx="195300" cy="352200"/>
            </a:xfrm>
            <a:prstGeom prst="rect">
              <a:avLst/>
            </a:prstGeom>
            <a:solidFill>
              <a:srgbClr val="8FE5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" name="Google Shape;16;p73"/>
            <p:cNvSpPr/>
            <p:nvPr/>
          </p:nvSpPr>
          <p:spPr>
            <a:xfrm rot="5400000">
              <a:off x="-364093" y="2318500"/>
              <a:ext cx="195300" cy="352200"/>
            </a:xfrm>
            <a:prstGeom prst="rect">
              <a:avLst/>
            </a:prstGeom>
            <a:solidFill>
              <a:srgbClr val="43C1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7" name="Google Shape;17;p73"/>
            <p:cNvSpPr/>
            <p:nvPr/>
          </p:nvSpPr>
          <p:spPr>
            <a:xfrm rot="5400000">
              <a:off x="-364093" y="2551997"/>
              <a:ext cx="195300" cy="352200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8" name="Google Shape;18;p73"/>
            <p:cNvSpPr/>
            <p:nvPr/>
          </p:nvSpPr>
          <p:spPr>
            <a:xfrm rot="5400000">
              <a:off x="-364093" y="2788418"/>
              <a:ext cx="195300" cy="352200"/>
            </a:xfrm>
            <a:prstGeom prst="rect">
              <a:avLst/>
            </a:prstGeom>
            <a:solidFill>
              <a:srgbClr val="00CC5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" name="Google Shape;19;p73"/>
            <p:cNvSpPr/>
            <p:nvPr/>
          </p:nvSpPr>
          <p:spPr>
            <a:xfrm rot="5400000">
              <a:off x="-364093" y="3024839"/>
              <a:ext cx="195300" cy="352200"/>
            </a:xfrm>
            <a:prstGeom prst="rect">
              <a:avLst/>
            </a:prstGeom>
            <a:solidFill>
              <a:srgbClr val="0099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" name="Google Shape;20;p73"/>
            <p:cNvSpPr/>
            <p:nvPr/>
          </p:nvSpPr>
          <p:spPr>
            <a:xfrm rot="5400000">
              <a:off x="-364093" y="3261260"/>
              <a:ext cx="195300" cy="352200"/>
            </a:xfrm>
            <a:prstGeom prst="rect">
              <a:avLst/>
            </a:prstGeom>
            <a:solidFill>
              <a:srgbClr val="ACC32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" name="Google Shape;21;p73"/>
            <p:cNvSpPr/>
            <p:nvPr/>
          </p:nvSpPr>
          <p:spPr>
            <a:xfrm rot="5400000">
              <a:off x="-364093" y="3497681"/>
              <a:ext cx="195300" cy="352200"/>
            </a:xfrm>
            <a:prstGeom prst="rect">
              <a:avLst/>
            </a:prstGeom>
            <a:solidFill>
              <a:srgbClr val="D6D62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" name="Google Shape;22;p73"/>
            <p:cNvSpPr/>
            <p:nvPr/>
          </p:nvSpPr>
          <p:spPr>
            <a:xfrm rot="5400000">
              <a:off x="-364093" y="3734103"/>
              <a:ext cx="195300" cy="352200"/>
            </a:xfrm>
            <a:prstGeom prst="rect">
              <a:avLst/>
            </a:prstGeom>
            <a:solidFill>
              <a:srgbClr val="83AA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3" name="Google Shape;23;p73"/>
            <p:cNvSpPr/>
            <p:nvPr/>
          </p:nvSpPr>
          <p:spPr>
            <a:xfrm rot="5400000">
              <a:off x="-364093" y="3970524"/>
              <a:ext cx="195300" cy="352200"/>
            </a:xfrm>
            <a:prstGeom prst="rect">
              <a:avLst/>
            </a:prstGeom>
            <a:solidFill>
              <a:srgbClr val="EC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4" name="Google Shape;24;p73"/>
            <p:cNvSpPr/>
            <p:nvPr/>
          </p:nvSpPr>
          <p:spPr>
            <a:xfrm rot="5400000">
              <a:off x="-364093" y="4206945"/>
              <a:ext cx="195300" cy="352200"/>
            </a:xfrm>
            <a:prstGeom prst="rect">
              <a:avLst/>
            </a:prstGeom>
            <a:solidFill>
              <a:srgbClr val="EA521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5" name="Google Shape;25;p73"/>
            <p:cNvSpPr/>
            <p:nvPr/>
          </p:nvSpPr>
          <p:spPr>
            <a:xfrm rot="5400000">
              <a:off x="-364093" y="4443367"/>
              <a:ext cx="195300" cy="352200"/>
            </a:xfrm>
            <a:prstGeom prst="rect">
              <a:avLst/>
            </a:prstGeom>
            <a:solidFill>
              <a:srgbClr val="D31C2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" name="Google Shape;26;p73"/>
            <p:cNvSpPr/>
            <p:nvPr/>
          </p:nvSpPr>
          <p:spPr>
            <a:xfrm rot="5400000">
              <a:off x="-364093" y="4692780"/>
              <a:ext cx="195300" cy="352200"/>
            </a:xfrm>
            <a:prstGeom prst="rect">
              <a:avLst/>
            </a:prstGeom>
            <a:solidFill>
              <a:srgbClr val="F481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7" name="Google Shape;27;p73"/>
            <p:cNvSpPr/>
            <p:nvPr/>
          </p:nvSpPr>
          <p:spPr>
            <a:xfrm rot="5400000">
              <a:off x="-364093" y="4929202"/>
              <a:ext cx="195300" cy="352200"/>
            </a:xfrm>
            <a:prstGeom prst="rect">
              <a:avLst/>
            </a:prstGeom>
            <a:solidFill>
              <a:srgbClr val="F4A3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" name="Google Shape;28;p73"/>
            <p:cNvSpPr/>
            <p:nvPr/>
          </p:nvSpPr>
          <p:spPr>
            <a:xfrm rot="5400000">
              <a:off x="-364093" y="5165623"/>
              <a:ext cx="195300" cy="352200"/>
            </a:xfrm>
            <a:prstGeom prst="rect">
              <a:avLst/>
            </a:prstGeom>
            <a:solidFill>
              <a:srgbClr val="EA5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9" name="Google Shape;29;p73"/>
            <p:cNvSpPr/>
            <p:nvPr/>
          </p:nvSpPr>
          <p:spPr>
            <a:xfrm rot="5400000">
              <a:off x="-364093" y="5402044"/>
              <a:ext cx="195300" cy="352200"/>
            </a:xfrm>
            <a:prstGeom prst="rect">
              <a:avLst/>
            </a:prstGeom>
            <a:solidFill>
              <a:srgbClr val="FCB81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" name="Google Shape;30;p73"/>
            <p:cNvSpPr/>
            <p:nvPr/>
          </p:nvSpPr>
          <p:spPr>
            <a:xfrm rot="5400000">
              <a:off x="-364093" y="5638465"/>
              <a:ext cx="195300" cy="352200"/>
            </a:xfrm>
            <a:prstGeom prst="rect">
              <a:avLst/>
            </a:prstGeom>
            <a:solidFill>
              <a:srgbClr val="FCC9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" name="Google Shape;31;p73"/>
            <p:cNvSpPr/>
            <p:nvPr/>
          </p:nvSpPr>
          <p:spPr>
            <a:xfrm rot="5400000">
              <a:off x="-364093" y="5874886"/>
              <a:ext cx="195300" cy="352200"/>
            </a:xfrm>
            <a:prstGeom prst="rect">
              <a:avLst/>
            </a:prstGeom>
            <a:solidFill>
              <a:srgbClr val="FF9F0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2" name="Google Shape;32;p73"/>
            <p:cNvSpPr/>
            <p:nvPr/>
          </p:nvSpPr>
          <p:spPr>
            <a:xfrm rot="5400000">
              <a:off x="-364093" y="6111307"/>
              <a:ext cx="195300" cy="352200"/>
            </a:xfrm>
            <a:prstGeom prst="rect">
              <a:avLst/>
            </a:pr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3" name="Google Shape;33;p73"/>
            <p:cNvSpPr/>
            <p:nvPr/>
          </p:nvSpPr>
          <p:spPr>
            <a:xfrm rot="5400000">
              <a:off x="-364093" y="6347728"/>
              <a:ext cx="195300" cy="3522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4" name="Google Shape;34;p73"/>
            <p:cNvSpPr/>
            <p:nvPr/>
          </p:nvSpPr>
          <p:spPr>
            <a:xfrm rot="5400000">
              <a:off x="-364093" y="6584151"/>
              <a:ext cx="195300" cy="35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8"/>
          <p:cNvSpPr txBox="1"/>
          <p:nvPr/>
        </p:nvSpPr>
        <p:spPr>
          <a:xfrm>
            <a:off x="1583988" y="2364867"/>
            <a:ext cx="4752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rgbClr val="77787B"/>
                </a:solidFill>
                <a:latin typeface="Ubuntu"/>
                <a:ea typeface="Ubuntu"/>
                <a:cs typeface="Ubuntu"/>
                <a:sym typeface="Ubuntu"/>
              </a:rPr>
              <a:t>Obrigada!</a:t>
            </a:r>
            <a:endParaRPr b="1" sz="4500">
              <a:solidFill>
                <a:srgbClr val="77787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e966aa9a56_0_704"/>
          <p:cNvSpPr txBox="1"/>
          <p:nvPr>
            <p:ph idx="1" type="subTitle"/>
          </p:nvPr>
        </p:nvSpPr>
        <p:spPr>
          <a:xfrm>
            <a:off x="319088" y="3020616"/>
            <a:ext cx="47529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pt-BR"/>
              <a:t>Lhaíslla Cavalcanti - PCP/Almox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pt-BR"/>
              <a:t>Rebeca Couto - Manutenção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pt-BR"/>
              <a:t>Estagiárias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0" name="Google Shape;890;g1e966aa9a56_0_704"/>
          <p:cNvSpPr txBox="1"/>
          <p:nvPr/>
        </p:nvSpPr>
        <p:spPr>
          <a:xfrm>
            <a:off x="319107" y="1220325"/>
            <a:ext cx="7363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77787B"/>
                </a:solidFill>
                <a:latin typeface="Ubuntu"/>
                <a:ea typeface="Ubuntu"/>
                <a:cs typeface="Ubuntu"/>
                <a:sym typeface="Ubuntu"/>
              </a:rPr>
              <a:t>Como obter uma base de dados </a:t>
            </a:r>
            <a:r>
              <a:rPr b="1" lang="pt-BR" sz="3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no processo de produção que reflita o </a:t>
            </a:r>
            <a:endParaRPr b="1" sz="3300">
              <a:solidFill>
                <a:srgbClr val="77787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77787B"/>
                </a:solidFill>
                <a:latin typeface="Ubuntu"/>
                <a:ea typeface="Ubuntu"/>
                <a:cs typeface="Ubuntu"/>
                <a:sym typeface="Ubuntu"/>
              </a:rPr>
              <a:t>o consumo real das borrachas. </a:t>
            </a:r>
            <a:endParaRPr b="1" sz="3300">
              <a:solidFill>
                <a:srgbClr val="77787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e966aa9a56_0_657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/>
              <a:t>Problemática					</a:t>
            </a:r>
            <a:endParaRPr/>
          </a:p>
        </p:txBody>
      </p:sp>
      <p:grpSp>
        <p:nvGrpSpPr>
          <p:cNvPr id="896" name="Google Shape;896;g1e966aa9a56_0_657"/>
          <p:cNvGrpSpPr/>
          <p:nvPr/>
        </p:nvGrpSpPr>
        <p:grpSpPr>
          <a:xfrm>
            <a:off x="320382" y="1100523"/>
            <a:ext cx="3326016" cy="2700945"/>
            <a:chOff x="368616" y="1316950"/>
            <a:chExt cx="3157110" cy="2700945"/>
          </a:xfrm>
        </p:grpSpPr>
        <p:sp>
          <p:nvSpPr>
            <p:cNvPr id="897" name="Google Shape;897;g1e966aa9a56_0_657"/>
            <p:cNvSpPr txBox="1"/>
            <p:nvPr/>
          </p:nvSpPr>
          <p:spPr>
            <a:xfrm>
              <a:off x="811926" y="131695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Compreender a relação entre quantidade pesada e consumo.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98" name="Google Shape;898;g1e966aa9a56_0_657"/>
            <p:cNvSpPr txBox="1"/>
            <p:nvPr/>
          </p:nvSpPr>
          <p:spPr>
            <a:xfrm>
              <a:off x="791950" y="2070325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Falta de informação real  para mapear variação de consumo em relação às pesagens.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99" name="Google Shape;899;g1e966aa9a56_0_657"/>
            <p:cNvSpPr txBox="1"/>
            <p:nvPr/>
          </p:nvSpPr>
          <p:spPr>
            <a:xfrm>
              <a:off x="791950" y="284410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Dificuldade de análises reais sobre a variação de consumo da borracha. 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00" name="Google Shape;900;g1e966aa9a56_0_657"/>
            <p:cNvSpPr txBox="1"/>
            <p:nvPr/>
          </p:nvSpPr>
          <p:spPr>
            <a:xfrm>
              <a:off x="791950" y="364555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Pouca visibilidade para  implementação de estratégias eficientes de gestão de recursos.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01" name="Google Shape;901;g1e966aa9a56_0_657"/>
            <p:cNvSpPr/>
            <p:nvPr/>
          </p:nvSpPr>
          <p:spPr>
            <a:xfrm flipH="1" rot="-2866680">
              <a:off x="403397" y="37900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FCB813"/>
                </a:gs>
                <a:gs pos="100000">
                  <a:srgbClr val="FF9F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02" name="Google Shape;902;g1e966aa9a56_0_657"/>
            <p:cNvSpPr/>
            <p:nvPr/>
          </p:nvSpPr>
          <p:spPr>
            <a:xfrm flipH="1" rot="-2866680">
              <a:off x="403397" y="2951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009ED9"/>
                </a:gs>
                <a:gs pos="100000">
                  <a:srgbClr val="0072B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03" name="Google Shape;903;g1e966aa9a56_0_657"/>
            <p:cNvSpPr/>
            <p:nvPr/>
          </p:nvSpPr>
          <p:spPr>
            <a:xfrm flipH="1" rot="-2866680">
              <a:off x="403397" y="2189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EC1C24"/>
                </a:gs>
                <a:gs pos="100000">
                  <a:srgbClr val="D31C29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04" name="Google Shape;904;g1e966aa9a56_0_657"/>
            <p:cNvSpPr/>
            <p:nvPr/>
          </p:nvSpPr>
          <p:spPr>
            <a:xfrm flipH="1" rot="-2866680">
              <a:off x="403397" y="1427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00993E"/>
                </a:gs>
                <a:gs pos="100000">
                  <a:srgbClr val="00A551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e9693e0019_0_1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/>
              <a:t>Problemática					Desafio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910" name="Google Shape;910;g1e9693e0019_0_10"/>
          <p:cNvGrpSpPr/>
          <p:nvPr/>
        </p:nvGrpSpPr>
        <p:grpSpPr>
          <a:xfrm>
            <a:off x="320382" y="1100523"/>
            <a:ext cx="3326016" cy="2700945"/>
            <a:chOff x="368616" y="1316950"/>
            <a:chExt cx="3157110" cy="2700945"/>
          </a:xfrm>
        </p:grpSpPr>
        <p:sp>
          <p:nvSpPr>
            <p:cNvPr id="911" name="Google Shape;911;g1e9693e0019_0_10"/>
            <p:cNvSpPr txBox="1"/>
            <p:nvPr/>
          </p:nvSpPr>
          <p:spPr>
            <a:xfrm>
              <a:off x="811926" y="131695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Compreender a relação entre quantidade pesada e consumo.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2" name="Google Shape;912;g1e9693e0019_0_10"/>
            <p:cNvSpPr txBox="1"/>
            <p:nvPr/>
          </p:nvSpPr>
          <p:spPr>
            <a:xfrm>
              <a:off x="791950" y="2070325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Falta de informação real  para mapear variação de consumo em relação às pesagens.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3" name="Google Shape;913;g1e9693e0019_0_10"/>
            <p:cNvSpPr txBox="1"/>
            <p:nvPr/>
          </p:nvSpPr>
          <p:spPr>
            <a:xfrm>
              <a:off x="791950" y="284410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Dificuldade de análises reais sobre a variação de consumo da borracha. 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4" name="Google Shape;914;g1e9693e0019_0_10"/>
            <p:cNvSpPr txBox="1"/>
            <p:nvPr/>
          </p:nvSpPr>
          <p:spPr>
            <a:xfrm>
              <a:off x="791950" y="3645550"/>
              <a:ext cx="27138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Pouca visibilidade para  implementação de estratégias eficientes de gestão de recursos.</a:t>
              </a:r>
              <a:endParaRPr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5" name="Google Shape;915;g1e9693e0019_0_10"/>
            <p:cNvSpPr/>
            <p:nvPr/>
          </p:nvSpPr>
          <p:spPr>
            <a:xfrm flipH="1" rot="-2866680">
              <a:off x="403397" y="37900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FCB813"/>
                </a:gs>
                <a:gs pos="100000">
                  <a:srgbClr val="FF9F0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6" name="Google Shape;916;g1e9693e0019_0_10"/>
            <p:cNvSpPr/>
            <p:nvPr/>
          </p:nvSpPr>
          <p:spPr>
            <a:xfrm flipH="1" rot="-2866680">
              <a:off x="403397" y="2951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009ED9"/>
                </a:gs>
                <a:gs pos="100000">
                  <a:srgbClr val="0072B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7" name="Google Shape;917;g1e9693e0019_0_10"/>
            <p:cNvSpPr/>
            <p:nvPr/>
          </p:nvSpPr>
          <p:spPr>
            <a:xfrm flipH="1" rot="-2866680">
              <a:off x="403397" y="2189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EC1C24"/>
                </a:gs>
                <a:gs pos="100000">
                  <a:srgbClr val="D31C29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18" name="Google Shape;918;g1e9693e0019_0_10"/>
            <p:cNvSpPr/>
            <p:nvPr/>
          </p:nvSpPr>
          <p:spPr>
            <a:xfrm flipH="1" rot="-2866680">
              <a:off x="403397" y="1427857"/>
              <a:ext cx="201338" cy="183276"/>
            </a:xfrm>
            <a:prstGeom prst="rtTriangle">
              <a:avLst/>
            </a:prstGeom>
            <a:gradFill>
              <a:gsLst>
                <a:gs pos="0">
                  <a:srgbClr val="00993E"/>
                </a:gs>
                <a:gs pos="100000">
                  <a:srgbClr val="00A551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19" name="Google Shape;919;g1e9693e0019_0_10"/>
          <p:cNvSpPr txBox="1"/>
          <p:nvPr/>
        </p:nvSpPr>
        <p:spPr>
          <a:xfrm>
            <a:off x="4899897" y="1100525"/>
            <a:ext cx="3249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Dificuldade em identificar padrões de consumo.</a:t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0" name="Google Shape;920;g1e9693e0019_0_10"/>
          <p:cNvSpPr txBox="1"/>
          <p:nvPr/>
        </p:nvSpPr>
        <p:spPr>
          <a:xfrm>
            <a:off x="4875973" y="1853902"/>
            <a:ext cx="3249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Compreender a relação direta entre peso da borracha e consumo.</a:t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1" name="Google Shape;921;g1e9693e0019_0_10"/>
          <p:cNvSpPr txBox="1"/>
          <p:nvPr/>
        </p:nvSpPr>
        <p:spPr>
          <a:xfrm>
            <a:off x="4875973" y="2627678"/>
            <a:ext cx="3249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Risco de desperdício de recursos (matéria-prima) e impacto nos custos de produção.</a:t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2" name="Google Shape;922;g1e9693e0019_0_10"/>
          <p:cNvSpPr txBox="1"/>
          <p:nvPr/>
        </p:nvSpPr>
        <p:spPr>
          <a:xfrm>
            <a:off x="4875973" y="3429130"/>
            <a:ext cx="3249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Ausência de  dados que indiquem as variações para mapear o consumo dificulta análise da eficiência dos processos.</a:t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3" name="Google Shape;923;g1e9693e0019_0_10"/>
          <p:cNvSpPr/>
          <p:nvPr/>
        </p:nvSpPr>
        <p:spPr>
          <a:xfrm flipH="1" rot="-2799617">
            <a:off x="4473705" y="3571622"/>
            <a:ext cx="205006" cy="187307"/>
          </a:xfrm>
          <a:prstGeom prst="rtTriangle">
            <a:avLst/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4" name="Google Shape;924;g1e9693e0019_0_10"/>
          <p:cNvSpPr/>
          <p:nvPr/>
        </p:nvSpPr>
        <p:spPr>
          <a:xfrm flipH="1" rot="-2799617">
            <a:off x="4473705" y="2733420"/>
            <a:ext cx="205006" cy="187307"/>
          </a:xfrm>
          <a:prstGeom prst="rtTriangle">
            <a:avLst/>
          </a:prstGeom>
          <a:gradFill>
            <a:gsLst>
              <a:gs pos="0">
                <a:srgbClr val="009ED9"/>
              </a:gs>
              <a:gs pos="100000">
                <a:srgbClr val="0072B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5" name="Google Shape;925;g1e9693e0019_0_10"/>
          <p:cNvSpPr/>
          <p:nvPr/>
        </p:nvSpPr>
        <p:spPr>
          <a:xfrm flipH="1" rot="-2799617">
            <a:off x="4473705" y="1971418"/>
            <a:ext cx="205006" cy="187307"/>
          </a:xfrm>
          <a:prstGeom prst="rtTriangle">
            <a:avLst/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6" name="Google Shape;926;g1e9693e0019_0_10"/>
          <p:cNvSpPr/>
          <p:nvPr/>
        </p:nvSpPr>
        <p:spPr>
          <a:xfrm flipH="1" rot="-2799617">
            <a:off x="4473705" y="1209417"/>
            <a:ext cx="205006" cy="187307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19866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7" name="Google Shape;927;g1e9693e0019_0_10"/>
          <p:cNvSpPr/>
          <p:nvPr/>
        </p:nvSpPr>
        <p:spPr>
          <a:xfrm flipH="1" rot="-2799984">
            <a:off x="4136829" y="304332"/>
            <a:ext cx="488747" cy="446692"/>
          </a:xfrm>
          <a:prstGeom prst="rtTriangle">
            <a:avLst/>
          </a:prstGeom>
          <a:solidFill>
            <a:srgbClr val="97B7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g1e966aa9a56_0_6"/>
          <p:cNvGrpSpPr/>
          <p:nvPr/>
        </p:nvGrpSpPr>
        <p:grpSpPr>
          <a:xfrm>
            <a:off x="909853" y="795676"/>
            <a:ext cx="6988857" cy="3375417"/>
            <a:chOff x="833078" y="322151"/>
            <a:chExt cx="6988857" cy="3375417"/>
          </a:xfrm>
        </p:grpSpPr>
        <p:pic>
          <p:nvPicPr>
            <p:cNvPr id="933" name="Google Shape;933;g1e966aa9a56_0_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6829" y="322151"/>
              <a:ext cx="6065106" cy="3375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4" name="Google Shape;934;g1e966aa9a56_0_6"/>
            <p:cNvSpPr/>
            <p:nvPr/>
          </p:nvSpPr>
          <p:spPr>
            <a:xfrm>
              <a:off x="908740" y="1900725"/>
              <a:ext cx="788701" cy="542523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5" name="Google Shape;935;g1e966aa9a56_0_6"/>
            <p:cNvSpPr/>
            <p:nvPr/>
          </p:nvSpPr>
          <p:spPr>
            <a:xfrm>
              <a:off x="1285185" y="1584182"/>
              <a:ext cx="67713" cy="316632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6" name="Google Shape;936;g1e966aa9a56_0_6"/>
            <p:cNvSpPr/>
            <p:nvPr/>
          </p:nvSpPr>
          <p:spPr>
            <a:xfrm>
              <a:off x="1081577" y="1366105"/>
              <a:ext cx="479471" cy="253305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37" name="Google Shape;937;g1e966aa9a56_0_6"/>
            <p:cNvCxnSpPr/>
            <p:nvPr/>
          </p:nvCxnSpPr>
          <p:spPr>
            <a:xfrm flipH="1" rot="10800000">
              <a:off x="1697591" y="1991163"/>
              <a:ext cx="493200" cy="18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3C3737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38" name="Google Shape;938;g1e966aa9a56_0_6"/>
            <p:cNvSpPr/>
            <p:nvPr/>
          </p:nvSpPr>
          <p:spPr>
            <a:xfrm>
              <a:off x="1132828" y="1420380"/>
              <a:ext cx="361591" cy="12912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9" name="Google Shape;939;g1e966aa9a56_0_6"/>
            <p:cNvSpPr/>
            <p:nvPr/>
          </p:nvSpPr>
          <p:spPr>
            <a:xfrm>
              <a:off x="1249398" y="1430427"/>
              <a:ext cx="156808" cy="65794"/>
            </a:xfrm>
            <a:prstGeom prst="rect">
              <a:avLst/>
            </a:prstGeom>
            <a:solidFill>
              <a:srgbClr val="C60C30"/>
            </a:solidFill>
            <a:ln cap="flat" cmpd="sng" w="9525">
              <a:solidFill>
                <a:srgbClr val="C60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0" name="Google Shape;940;g1e966aa9a56_0_6"/>
            <p:cNvSpPr/>
            <p:nvPr/>
          </p:nvSpPr>
          <p:spPr>
            <a:xfrm>
              <a:off x="1023301" y="2426311"/>
              <a:ext cx="67713" cy="65794"/>
            </a:xfrm>
            <a:prstGeom prst="ellipse">
              <a:avLst/>
            </a:prstGeom>
            <a:solidFill>
              <a:srgbClr val="C1B9B1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1" name="Google Shape;941;g1e966aa9a56_0_6"/>
            <p:cNvSpPr/>
            <p:nvPr/>
          </p:nvSpPr>
          <p:spPr>
            <a:xfrm>
              <a:off x="1502650" y="2426311"/>
              <a:ext cx="67713" cy="65794"/>
            </a:xfrm>
            <a:prstGeom prst="ellipse">
              <a:avLst/>
            </a:prstGeom>
            <a:solidFill>
              <a:srgbClr val="C1B9B1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2" name="Google Shape;942;g1e966aa9a56_0_6"/>
            <p:cNvSpPr/>
            <p:nvPr/>
          </p:nvSpPr>
          <p:spPr>
            <a:xfrm>
              <a:off x="833078" y="2794459"/>
              <a:ext cx="940026" cy="1809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/>
                <a:t>Balança</a:t>
              </a:r>
              <a:endParaRPr sz="900"/>
            </a:p>
          </p:txBody>
        </p:sp>
        <p:sp>
          <p:nvSpPr>
            <p:cNvPr id="943" name="Google Shape;943;g1e966aa9a56_0_6"/>
            <p:cNvSpPr/>
            <p:nvPr/>
          </p:nvSpPr>
          <p:spPr>
            <a:xfrm rot="5400000">
              <a:off x="1293953" y="2172870"/>
              <a:ext cx="67713" cy="948799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g1e966aa9a56_0_6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Fluxo da Solução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g1e96af2dc8b_0_10"/>
          <p:cNvGrpSpPr/>
          <p:nvPr/>
        </p:nvGrpSpPr>
        <p:grpSpPr>
          <a:xfrm>
            <a:off x="929678" y="96576"/>
            <a:ext cx="6988856" cy="3375417"/>
            <a:chOff x="833078" y="322151"/>
            <a:chExt cx="6988856" cy="3375417"/>
          </a:xfrm>
        </p:grpSpPr>
        <p:pic>
          <p:nvPicPr>
            <p:cNvPr id="950" name="Google Shape;950;g1e96af2dc8b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6829" y="322151"/>
              <a:ext cx="6065105" cy="3375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1" name="Google Shape;951;g1e96af2dc8b_0_10"/>
            <p:cNvSpPr/>
            <p:nvPr/>
          </p:nvSpPr>
          <p:spPr>
            <a:xfrm>
              <a:off x="908740" y="1900725"/>
              <a:ext cx="788700" cy="5424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2" name="Google Shape;952;g1e96af2dc8b_0_10"/>
            <p:cNvSpPr/>
            <p:nvPr/>
          </p:nvSpPr>
          <p:spPr>
            <a:xfrm>
              <a:off x="1285185" y="1584182"/>
              <a:ext cx="67800" cy="3165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3" name="Google Shape;953;g1e96af2dc8b_0_10"/>
            <p:cNvSpPr/>
            <p:nvPr/>
          </p:nvSpPr>
          <p:spPr>
            <a:xfrm>
              <a:off x="1081577" y="1366105"/>
              <a:ext cx="479400" cy="253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54" name="Google Shape;954;g1e96af2dc8b_0_10"/>
            <p:cNvCxnSpPr/>
            <p:nvPr/>
          </p:nvCxnSpPr>
          <p:spPr>
            <a:xfrm flipH="1" rot="10800000">
              <a:off x="1697591" y="1991163"/>
              <a:ext cx="493200" cy="18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3C3737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55" name="Google Shape;955;g1e96af2dc8b_0_10"/>
            <p:cNvSpPr/>
            <p:nvPr/>
          </p:nvSpPr>
          <p:spPr>
            <a:xfrm>
              <a:off x="1132828" y="1420380"/>
              <a:ext cx="361500" cy="1290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6" name="Google Shape;956;g1e96af2dc8b_0_10"/>
            <p:cNvSpPr/>
            <p:nvPr/>
          </p:nvSpPr>
          <p:spPr>
            <a:xfrm>
              <a:off x="1249398" y="1430427"/>
              <a:ext cx="156900" cy="65700"/>
            </a:xfrm>
            <a:prstGeom prst="rect">
              <a:avLst/>
            </a:prstGeom>
            <a:solidFill>
              <a:srgbClr val="C60C30"/>
            </a:solidFill>
            <a:ln cap="flat" cmpd="sng" w="9525">
              <a:solidFill>
                <a:srgbClr val="C60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7" name="Google Shape;957;g1e96af2dc8b_0_10"/>
            <p:cNvSpPr/>
            <p:nvPr/>
          </p:nvSpPr>
          <p:spPr>
            <a:xfrm>
              <a:off x="1023301" y="2426311"/>
              <a:ext cx="67800" cy="65700"/>
            </a:xfrm>
            <a:prstGeom prst="ellipse">
              <a:avLst/>
            </a:prstGeom>
            <a:solidFill>
              <a:srgbClr val="C1B9B1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8" name="Google Shape;958;g1e96af2dc8b_0_10"/>
            <p:cNvSpPr/>
            <p:nvPr/>
          </p:nvSpPr>
          <p:spPr>
            <a:xfrm>
              <a:off x="1502650" y="2426311"/>
              <a:ext cx="67800" cy="65700"/>
            </a:xfrm>
            <a:prstGeom prst="ellipse">
              <a:avLst/>
            </a:prstGeom>
            <a:solidFill>
              <a:srgbClr val="C1B9B1"/>
            </a:solidFill>
            <a:ln cap="flat" cmpd="sng" w="9525">
              <a:solidFill>
                <a:srgbClr val="3C3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9" name="Google Shape;959;g1e96af2dc8b_0_10"/>
            <p:cNvSpPr/>
            <p:nvPr/>
          </p:nvSpPr>
          <p:spPr>
            <a:xfrm>
              <a:off x="833078" y="2794459"/>
              <a:ext cx="939900" cy="18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/>
                <a:t>Balança</a:t>
              </a:r>
              <a:endParaRPr sz="900"/>
            </a:p>
          </p:txBody>
        </p:sp>
        <p:sp>
          <p:nvSpPr>
            <p:cNvPr id="960" name="Google Shape;960;g1e96af2dc8b_0_10"/>
            <p:cNvSpPr/>
            <p:nvPr/>
          </p:nvSpPr>
          <p:spPr>
            <a:xfrm rot="5400000">
              <a:off x="1293858" y="2172863"/>
              <a:ext cx="67800" cy="948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g1e96af2dc8b_0_1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Fluxo da Solução</a:t>
            </a:r>
            <a:endParaRPr/>
          </a:p>
        </p:txBody>
      </p:sp>
      <p:sp>
        <p:nvSpPr>
          <p:cNvPr id="962" name="Google Shape;962;g1e96af2dc8b_0_10"/>
          <p:cNvSpPr txBox="1"/>
          <p:nvPr/>
        </p:nvSpPr>
        <p:spPr>
          <a:xfrm>
            <a:off x="1083750" y="3229175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Identificação das variações de consumo.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Análise dos Padrões de Consumo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3" name="Google Shape;963;g1e96af2dc8b_0_10"/>
          <p:cNvSpPr txBox="1"/>
          <p:nvPr/>
        </p:nvSpPr>
        <p:spPr>
          <a:xfrm>
            <a:off x="1053175" y="390635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Histórico de consumo ao longo do tempo: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4" name="Google Shape;964;g1e96af2dc8b_0_10"/>
          <p:cNvSpPr txBox="1"/>
          <p:nvPr/>
        </p:nvSpPr>
        <p:spPr>
          <a:xfrm>
            <a:off x="1053175" y="4527725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Redução de desperdícios.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5" name="Google Shape;965;g1e96af2dc8b_0_10"/>
          <p:cNvSpPr txBox="1"/>
          <p:nvPr/>
        </p:nvSpPr>
        <p:spPr>
          <a:xfrm>
            <a:off x="5033758" y="3851875"/>
            <a:ext cx="3667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Gestão mais inteligente dos recursos.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6" name="Google Shape;966;g1e96af2dc8b_0_10"/>
          <p:cNvSpPr/>
          <p:nvPr/>
        </p:nvSpPr>
        <p:spPr>
          <a:xfrm flipH="1" rot="-3078725">
            <a:off x="4684046" y="4002098"/>
            <a:ext cx="191016" cy="171846"/>
          </a:xfrm>
          <a:prstGeom prst="rtTriangle">
            <a:avLst/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7" name="Google Shape;967;g1e96af2dc8b_0_10"/>
          <p:cNvSpPr/>
          <p:nvPr/>
        </p:nvSpPr>
        <p:spPr>
          <a:xfrm flipH="1" rot="-2866680">
            <a:off x="664622" y="4635482"/>
            <a:ext cx="201338" cy="183276"/>
          </a:xfrm>
          <a:prstGeom prst="rtTriangle">
            <a:avLst/>
          </a:prstGeom>
          <a:gradFill>
            <a:gsLst>
              <a:gs pos="0">
                <a:srgbClr val="009ED9"/>
              </a:gs>
              <a:gs pos="100000">
                <a:srgbClr val="0072B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8" name="Google Shape;968;g1e96af2dc8b_0_10"/>
          <p:cNvSpPr/>
          <p:nvPr/>
        </p:nvSpPr>
        <p:spPr>
          <a:xfrm flipH="1" rot="-2866680">
            <a:off x="664622" y="4025882"/>
            <a:ext cx="201338" cy="183276"/>
          </a:xfrm>
          <a:prstGeom prst="rtTriangle">
            <a:avLst/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9" name="Google Shape;969;g1e96af2dc8b_0_10"/>
          <p:cNvSpPr/>
          <p:nvPr/>
        </p:nvSpPr>
        <p:spPr>
          <a:xfrm flipH="1" rot="-2866680">
            <a:off x="664622" y="3340082"/>
            <a:ext cx="201338" cy="183276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19866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0" name="Google Shape;970;g1e96af2dc8b_0_10"/>
          <p:cNvSpPr txBox="1"/>
          <p:nvPr/>
        </p:nvSpPr>
        <p:spPr>
          <a:xfrm>
            <a:off x="5033758" y="4461478"/>
            <a:ext cx="3667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Redução dos custos operacionais da produção de borracha.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1" name="Google Shape;971;g1e96af2dc8b_0_10"/>
          <p:cNvSpPr/>
          <p:nvPr/>
        </p:nvSpPr>
        <p:spPr>
          <a:xfrm flipH="1" rot="-3078725">
            <a:off x="4684046" y="4611701"/>
            <a:ext cx="191016" cy="171846"/>
          </a:xfrm>
          <a:prstGeom prst="rtTriangle">
            <a:avLst/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e966aa9a56_0_56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977" name="Google Shape;977;g1e966aa9a56_0_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856275"/>
            <a:ext cx="6701024" cy="4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1e966aa9a56_0_560"/>
          <p:cNvSpPr txBox="1"/>
          <p:nvPr>
            <p:ph idx="1" type="body"/>
          </p:nvPr>
        </p:nvSpPr>
        <p:spPr>
          <a:xfrm>
            <a:off x="7043925" y="1747025"/>
            <a:ext cx="1795200" cy="17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4978"/>
              <a:t>O arduino é uma plataforma aberta que permite criar  projetos eletrônicos interativos, usando microcontrolador(um pequeno computador), que pode ser programado para ler entradas e controlar saídas. </a:t>
            </a:r>
            <a:endParaRPr sz="4978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e966aa9a56_0_58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Equipamentos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4" name="Google Shape;984;g1e966aa9a56_0_580"/>
          <p:cNvSpPr/>
          <p:nvPr/>
        </p:nvSpPr>
        <p:spPr>
          <a:xfrm flipH="1" rot="-2866680">
            <a:off x="263872" y="3670107"/>
            <a:ext cx="201338" cy="183276"/>
          </a:xfrm>
          <a:prstGeom prst="rtTriangle">
            <a:avLst/>
          </a:prstGeom>
          <a:gradFill>
            <a:gsLst>
              <a:gs pos="0">
                <a:srgbClr val="0086C1"/>
              </a:gs>
              <a:gs pos="100000">
                <a:srgbClr val="006A99"/>
              </a:gs>
            </a:gsLst>
            <a:lin ang="269863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5" name="Google Shape;985;g1e966aa9a56_0_580"/>
          <p:cNvSpPr txBox="1"/>
          <p:nvPr/>
        </p:nvSpPr>
        <p:spPr>
          <a:xfrm>
            <a:off x="683000" y="14256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Arduino Mega 2560: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A placa 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6" name="Google Shape;986;g1e966aa9a56_0_580"/>
          <p:cNvSpPr txBox="1"/>
          <p:nvPr/>
        </p:nvSpPr>
        <p:spPr>
          <a:xfrm>
            <a:off x="652425" y="1874175"/>
            <a:ext cx="3532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Módulo</a:t>
            </a: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RTC DS1307: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manter a hora e a data do sistema.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7" name="Google Shape;987;g1e966aa9a56_0_580"/>
          <p:cNvSpPr txBox="1"/>
          <p:nvPr/>
        </p:nvSpPr>
        <p:spPr>
          <a:xfrm>
            <a:off x="652425" y="241935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Módulo</a:t>
            </a: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LCD I2C: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Um display de LCD 16x2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8" name="Google Shape;988;g1e966aa9a56_0_580"/>
          <p:cNvSpPr txBox="1"/>
          <p:nvPr/>
        </p:nvSpPr>
        <p:spPr>
          <a:xfrm>
            <a:off x="652425" y="29160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Módulo de Cartão SD: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armazenar os dados coletados.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9" name="Google Shape;989;g1e966aa9a56_0_580"/>
          <p:cNvSpPr txBox="1"/>
          <p:nvPr/>
        </p:nvSpPr>
        <p:spPr>
          <a:xfrm>
            <a:off x="683000" y="35735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Botões (6x):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controlar a entrada de dados.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0" name="Google Shape;990;g1e966aa9a56_0_580"/>
          <p:cNvSpPr/>
          <p:nvPr/>
        </p:nvSpPr>
        <p:spPr>
          <a:xfrm flipH="1" rot="-2866680">
            <a:off x="263872" y="3060507"/>
            <a:ext cx="201338" cy="183276"/>
          </a:xfrm>
          <a:prstGeom prst="rtTriangle">
            <a:avLst/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1" name="Google Shape;991;g1e966aa9a56_0_580"/>
          <p:cNvSpPr/>
          <p:nvPr/>
        </p:nvSpPr>
        <p:spPr>
          <a:xfrm flipH="1" rot="-2866680">
            <a:off x="263872" y="2527107"/>
            <a:ext cx="201338" cy="183276"/>
          </a:xfrm>
          <a:prstGeom prst="rtTriangle">
            <a:avLst/>
          </a:prstGeom>
          <a:gradFill>
            <a:gsLst>
              <a:gs pos="0">
                <a:srgbClr val="009ED9"/>
              </a:gs>
              <a:gs pos="100000">
                <a:srgbClr val="0072B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2" name="Google Shape;992;g1e966aa9a56_0_580"/>
          <p:cNvSpPr/>
          <p:nvPr/>
        </p:nvSpPr>
        <p:spPr>
          <a:xfrm flipH="1" rot="-2866680">
            <a:off x="263872" y="1993707"/>
            <a:ext cx="201338" cy="183276"/>
          </a:xfrm>
          <a:prstGeom prst="rtTriangle">
            <a:avLst/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3" name="Google Shape;993;g1e966aa9a56_0_580"/>
          <p:cNvSpPr/>
          <p:nvPr/>
        </p:nvSpPr>
        <p:spPr>
          <a:xfrm flipH="1" rot="-2866680">
            <a:off x="263872" y="1536507"/>
            <a:ext cx="201338" cy="183276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19866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4" name="Google Shape;994;g1e966aa9a56_0_580"/>
          <p:cNvSpPr/>
          <p:nvPr/>
        </p:nvSpPr>
        <p:spPr>
          <a:xfrm flipH="1" rot="-2866680">
            <a:off x="4378672" y="3670107"/>
            <a:ext cx="201338" cy="183276"/>
          </a:xfrm>
          <a:prstGeom prst="rtTriangle">
            <a:avLst/>
          </a:prstGeom>
          <a:gradFill>
            <a:gsLst>
              <a:gs pos="0">
                <a:srgbClr val="0086C1"/>
              </a:gs>
              <a:gs pos="100000">
                <a:srgbClr val="006A99"/>
              </a:gs>
            </a:gsLst>
            <a:lin ang="269863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5" name="Google Shape;995;g1e966aa9a56_0_580"/>
          <p:cNvSpPr txBox="1"/>
          <p:nvPr/>
        </p:nvSpPr>
        <p:spPr>
          <a:xfrm>
            <a:off x="4797800" y="14256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Resistores Pull-up (5x):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os botões (são lidos com INPUT_PULLUP).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6" name="Google Shape;996;g1e966aa9a56_0_580"/>
          <p:cNvSpPr txBox="1"/>
          <p:nvPr/>
        </p:nvSpPr>
        <p:spPr>
          <a:xfrm>
            <a:off x="4767225" y="1874175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Jumpers e Protoboard: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conexões elétricas entre os componentes.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7" name="Google Shape;997;g1e966aa9a56_0_580"/>
          <p:cNvSpPr txBox="1"/>
          <p:nvPr/>
        </p:nvSpPr>
        <p:spPr>
          <a:xfrm>
            <a:off x="4767225" y="241935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Balança: 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recebimento das informações.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8" name="Google Shape;998;g1e966aa9a56_0_580"/>
          <p:cNvSpPr txBox="1"/>
          <p:nvPr/>
        </p:nvSpPr>
        <p:spPr>
          <a:xfrm>
            <a:off x="4767225" y="29160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Fios de Conexão: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conectar os componentes eletrônicos.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9" name="Google Shape;999;g1e966aa9a56_0_580"/>
          <p:cNvSpPr txBox="1"/>
          <p:nvPr/>
        </p:nvSpPr>
        <p:spPr>
          <a:xfrm>
            <a:off x="4797800" y="35735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Cartões de Memória (3x):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armazenamento das informações.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0" name="Google Shape;1000;g1e966aa9a56_0_580"/>
          <p:cNvSpPr/>
          <p:nvPr/>
        </p:nvSpPr>
        <p:spPr>
          <a:xfrm flipH="1" rot="-2866680">
            <a:off x="4378672" y="3060507"/>
            <a:ext cx="201338" cy="183276"/>
          </a:xfrm>
          <a:prstGeom prst="rtTriangle">
            <a:avLst/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1" name="Google Shape;1001;g1e966aa9a56_0_580"/>
          <p:cNvSpPr/>
          <p:nvPr/>
        </p:nvSpPr>
        <p:spPr>
          <a:xfrm flipH="1" rot="-2866680">
            <a:off x="4378672" y="2527107"/>
            <a:ext cx="201338" cy="183276"/>
          </a:xfrm>
          <a:prstGeom prst="rtTriangle">
            <a:avLst/>
          </a:prstGeom>
          <a:gradFill>
            <a:gsLst>
              <a:gs pos="0">
                <a:srgbClr val="009ED9"/>
              </a:gs>
              <a:gs pos="100000">
                <a:srgbClr val="0072B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2" name="Google Shape;1002;g1e966aa9a56_0_580"/>
          <p:cNvSpPr/>
          <p:nvPr/>
        </p:nvSpPr>
        <p:spPr>
          <a:xfrm flipH="1" rot="-2866680">
            <a:off x="4378672" y="1993707"/>
            <a:ext cx="201338" cy="183276"/>
          </a:xfrm>
          <a:prstGeom prst="rtTriangle">
            <a:avLst/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3" name="Google Shape;1003;g1e966aa9a56_0_580"/>
          <p:cNvSpPr/>
          <p:nvPr/>
        </p:nvSpPr>
        <p:spPr>
          <a:xfrm flipH="1" rot="-2866680">
            <a:off x="4378672" y="1536507"/>
            <a:ext cx="201338" cy="183276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19866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4" name="Google Shape;1004;g1e966aa9a56_0_580"/>
          <p:cNvSpPr/>
          <p:nvPr/>
        </p:nvSpPr>
        <p:spPr>
          <a:xfrm flipH="1" rot="-2866680">
            <a:off x="263872" y="4203507"/>
            <a:ext cx="201338" cy="183276"/>
          </a:xfrm>
          <a:prstGeom prst="rtTriangle">
            <a:avLst/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5" name="Google Shape;1005;g1e966aa9a56_0_580"/>
          <p:cNvSpPr txBox="1"/>
          <p:nvPr/>
        </p:nvSpPr>
        <p:spPr>
          <a:xfrm>
            <a:off x="683000" y="41069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Caixa de Acrílico: </a:t>
            </a:r>
            <a:r>
              <a:rPr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Para colocar os componentes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6" name="Google Shape;1006;g1e966aa9a56_0_580"/>
          <p:cNvSpPr/>
          <p:nvPr/>
        </p:nvSpPr>
        <p:spPr>
          <a:xfrm flipH="1" rot="-2866680">
            <a:off x="4378672" y="4203507"/>
            <a:ext cx="201338" cy="183276"/>
          </a:xfrm>
          <a:prstGeom prst="rtTriangle">
            <a:avLst/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7" name="Google Shape;1007;g1e966aa9a56_0_580"/>
          <p:cNvSpPr txBox="1"/>
          <p:nvPr/>
        </p:nvSpPr>
        <p:spPr>
          <a:xfrm>
            <a:off x="4797800" y="4106900"/>
            <a:ext cx="4153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Cabo Adaptador USB para Serial e Conversor</a:t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e966aa9a56_0_504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Cronograma</a:t>
            </a:r>
            <a:endParaRPr/>
          </a:p>
        </p:txBody>
      </p:sp>
      <p:grpSp>
        <p:nvGrpSpPr>
          <p:cNvPr id="1013" name="Google Shape;1013;g1e966aa9a56_0_504"/>
          <p:cNvGrpSpPr/>
          <p:nvPr/>
        </p:nvGrpSpPr>
        <p:grpSpPr>
          <a:xfrm>
            <a:off x="4208924" y="798126"/>
            <a:ext cx="2480149" cy="1728849"/>
            <a:chOff x="4526674" y="1857800"/>
            <a:chExt cx="2480149" cy="1728849"/>
          </a:xfrm>
        </p:grpSpPr>
        <p:sp>
          <p:nvSpPr>
            <p:cNvPr id="1014" name="Google Shape;1014;g1e966aa9a56_0_50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FF9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5" name="Google Shape;1015;g1e966aa9a56_0_504"/>
            <p:cNvGrpSpPr/>
            <p:nvPr/>
          </p:nvGrpSpPr>
          <p:grpSpPr>
            <a:xfrm>
              <a:off x="4526674" y="1857800"/>
              <a:ext cx="2480149" cy="1728849"/>
              <a:chOff x="4526674" y="1857800"/>
              <a:chExt cx="2480149" cy="1728849"/>
            </a:xfrm>
          </p:grpSpPr>
          <p:grpSp>
            <p:nvGrpSpPr>
              <p:cNvPr id="1016" name="Google Shape;1016;g1e966aa9a56_0_50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17" name="Google Shape;1017;g1e966aa9a56_0_50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18" name="Google Shape;1018;g1e966aa9a56_0_50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9" name="Google Shape;1019;g1e966aa9a56_0_504"/>
              <p:cNvSpPr txBox="1"/>
              <p:nvPr/>
            </p:nvSpPr>
            <p:spPr>
              <a:xfrm>
                <a:off x="4526674" y="3215249"/>
                <a:ext cx="91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0" name="Google Shape;1020;g1e966aa9a56_0_504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latin typeface="Roboto"/>
                    <a:ea typeface="Roboto"/>
                    <a:cs typeface="Roboto"/>
                    <a:sym typeface="Roboto"/>
                  </a:rPr>
                  <a:t>Configuração do arduino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latin typeface="Roboto"/>
                    <a:ea typeface="Roboto"/>
                    <a:cs typeface="Roboto"/>
                    <a:sym typeface="Roboto"/>
                  </a:rPr>
                  <a:t>Carregamento do código desenvolvido para a placa de arduíno. 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1" name="Google Shape;1021;g1e966aa9a56_0_504"/>
          <p:cNvGrpSpPr/>
          <p:nvPr/>
        </p:nvGrpSpPr>
        <p:grpSpPr>
          <a:xfrm>
            <a:off x="6118047" y="1642925"/>
            <a:ext cx="2721153" cy="1735651"/>
            <a:chOff x="6435797" y="2702599"/>
            <a:chExt cx="2721153" cy="1735651"/>
          </a:xfrm>
        </p:grpSpPr>
        <p:sp>
          <p:nvSpPr>
            <p:cNvPr id="1022" name="Google Shape;1022;g1e966aa9a56_0_50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F4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g1e966aa9a56_0_504"/>
            <p:cNvGrpSpPr/>
            <p:nvPr/>
          </p:nvGrpSpPr>
          <p:grpSpPr>
            <a:xfrm>
              <a:off x="6435797" y="2702599"/>
              <a:ext cx="2494576" cy="1735651"/>
              <a:chOff x="6435797" y="2702599"/>
              <a:chExt cx="2494576" cy="1735651"/>
            </a:xfrm>
          </p:grpSpPr>
          <p:grpSp>
            <p:nvGrpSpPr>
              <p:cNvPr id="1024" name="Google Shape;1024;g1e966aa9a56_0_50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25" name="Google Shape;1025;g1e966aa9a56_0_50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26" name="Google Shape;1026;g1e966aa9a56_0_50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7" name="Google Shape;1027;g1e966aa9a56_0_504"/>
              <p:cNvSpPr txBox="1"/>
              <p:nvPr/>
            </p:nvSpPr>
            <p:spPr>
              <a:xfrm>
                <a:off x="6435797" y="2702599"/>
                <a:ext cx="979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Dezembro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8" name="Google Shape;1028;g1e966aa9a56_0_504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latin typeface="Roboto"/>
                    <a:ea typeface="Roboto"/>
                    <a:cs typeface="Roboto"/>
                    <a:sym typeface="Roboto"/>
                  </a:rPr>
                  <a:t>Implementação </a:t>
                </a:r>
                <a:br>
                  <a:rPr b="1" lang="pt-BR" sz="800">
                    <a:latin typeface="Roboto"/>
                    <a:ea typeface="Roboto"/>
                    <a:cs typeface="Roboto"/>
                    <a:sym typeface="Roboto"/>
                  </a:rPr>
                </a:b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latin typeface="Roboto"/>
                    <a:ea typeface="Roboto"/>
                    <a:cs typeface="Roboto"/>
                    <a:sym typeface="Roboto"/>
                  </a:rPr>
                  <a:t>Adesão do projeto ao processo de pesagem das borrachas.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9" name="Google Shape;1029;g1e966aa9a56_0_504"/>
          <p:cNvGrpSpPr/>
          <p:nvPr/>
        </p:nvGrpSpPr>
        <p:grpSpPr>
          <a:xfrm>
            <a:off x="-15834" y="798126"/>
            <a:ext cx="2774806" cy="1726563"/>
            <a:chOff x="301916" y="1857800"/>
            <a:chExt cx="2774806" cy="1726563"/>
          </a:xfrm>
        </p:grpSpPr>
        <p:sp>
          <p:nvSpPr>
            <p:cNvPr id="1030" name="Google Shape;1030;g1e966aa9a56_0_50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FCC9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g1e966aa9a56_0_504"/>
            <p:cNvGrpSpPr/>
            <p:nvPr/>
          </p:nvGrpSpPr>
          <p:grpSpPr>
            <a:xfrm>
              <a:off x="301916" y="1857800"/>
              <a:ext cx="2774806" cy="1726563"/>
              <a:chOff x="301916" y="1857800"/>
              <a:chExt cx="2774806" cy="1726563"/>
            </a:xfrm>
          </p:grpSpPr>
          <p:sp>
            <p:nvSpPr>
              <p:cNvPr id="1032" name="Google Shape;1032;g1e966aa9a56_0_504"/>
              <p:cNvSpPr txBox="1"/>
              <p:nvPr/>
            </p:nvSpPr>
            <p:spPr>
              <a:xfrm>
                <a:off x="301916" y="32129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pt-BR" sz="1200">
                    <a:latin typeface="Roboto"/>
                    <a:ea typeface="Roboto"/>
                    <a:cs typeface="Roboto"/>
                    <a:sym typeface="Roboto"/>
                  </a:rPr>
                  <a:t>Outubro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33" name="Google Shape;1033;g1e966aa9a56_0_50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34" name="Google Shape;1034;g1e966aa9a56_0_50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5" name="Google Shape;1035;g1e966aa9a56_0_50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6" name="Google Shape;1036;g1e966aa9a56_0_504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latin typeface="Roboto"/>
                    <a:ea typeface="Roboto"/>
                    <a:cs typeface="Roboto"/>
                    <a:sym typeface="Roboto"/>
                  </a:rPr>
                  <a:t>Validação das entradas dos dados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latin typeface="Roboto"/>
                    <a:ea typeface="Roboto"/>
                    <a:cs typeface="Roboto"/>
                    <a:sym typeface="Roboto"/>
                  </a:rPr>
                  <a:t>Desenvolvimento da função de conversão do formato de dado recebido na balança.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37" name="Google Shape;1037;g1e966aa9a56_0_504"/>
          <p:cNvSpPr/>
          <p:nvPr/>
        </p:nvSpPr>
        <p:spPr>
          <a:xfrm>
            <a:off x="2573202" y="2019801"/>
            <a:ext cx="1958400" cy="133500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g1e966aa9a56_0_504"/>
          <p:cNvGrpSpPr/>
          <p:nvPr/>
        </p:nvGrpSpPr>
        <p:grpSpPr>
          <a:xfrm>
            <a:off x="126350" y="1642925"/>
            <a:ext cx="3062201" cy="1732501"/>
            <a:chOff x="444100" y="2702599"/>
            <a:chExt cx="3062201" cy="1732501"/>
          </a:xfrm>
        </p:grpSpPr>
        <p:sp>
          <p:nvSpPr>
            <p:cNvPr id="1039" name="Google Shape;1039;g1e966aa9a56_0_504"/>
            <p:cNvSpPr txBox="1"/>
            <p:nvPr/>
          </p:nvSpPr>
          <p:spPr>
            <a:xfrm>
              <a:off x="2525602" y="2702599"/>
              <a:ext cx="98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Novembro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40" name="Google Shape;1040;g1e966aa9a56_0_504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041" name="Google Shape;1041;g1e966aa9a56_0_50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2" name="Google Shape;1042;g1e966aa9a56_0_50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3" name="Google Shape;1043;g1e966aa9a56_0_504"/>
            <p:cNvSpPr txBox="1"/>
            <p:nvPr/>
          </p:nvSpPr>
          <p:spPr>
            <a:xfrm>
              <a:off x="444100" y="34913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latin typeface="Roboto"/>
                  <a:ea typeface="Roboto"/>
                  <a:cs typeface="Roboto"/>
                  <a:sym typeface="Roboto"/>
                </a:rPr>
                <a:t>Aquisição do</a:t>
              </a:r>
              <a:r>
                <a:rPr b="1" lang="pt-BR" sz="800">
                  <a:latin typeface="Roboto"/>
                  <a:ea typeface="Roboto"/>
                  <a:cs typeface="Roboto"/>
                  <a:sym typeface="Roboto"/>
                </a:rPr>
                <a:t> Arduino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latin typeface="Roboto"/>
                  <a:ea typeface="Roboto"/>
                  <a:cs typeface="Roboto"/>
                  <a:sym typeface="Roboto"/>
                </a:rPr>
                <a:t>Compra dos componentes físicos necessários para implementação do projeto.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4" name="Google Shape;1044;g1e966aa9a56_0_504"/>
          <p:cNvGrpSpPr/>
          <p:nvPr/>
        </p:nvGrpSpPr>
        <p:grpSpPr>
          <a:xfrm rot="10800000">
            <a:off x="1489285" y="2019793"/>
            <a:ext cx="92400" cy="411825"/>
            <a:chOff x="2070100" y="2563700"/>
            <a:chExt cx="92400" cy="411825"/>
          </a:xfrm>
        </p:grpSpPr>
        <p:cxnSp>
          <p:nvCxnSpPr>
            <p:cNvPr id="1045" name="Google Shape;1045;g1e966aa9a56_0_504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6" name="Google Shape;1046;g1e966aa9a56_0_504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g1e966aa9a56_0_504"/>
          <p:cNvSpPr txBox="1"/>
          <p:nvPr/>
        </p:nvSpPr>
        <p:spPr>
          <a:xfrm>
            <a:off x="2278000" y="2431626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Roboto"/>
                <a:ea typeface="Roboto"/>
                <a:cs typeface="Roboto"/>
                <a:sym typeface="Roboto"/>
              </a:rPr>
              <a:t>Permissão de instalação dos softwares necessários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Roboto"/>
                <a:ea typeface="Roboto"/>
                <a:cs typeface="Roboto"/>
                <a:sym typeface="Roboto"/>
              </a:rPr>
              <a:t>Li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beração da IDE do arduino para instalação.</a:t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g1e966aa9a56_0_504"/>
          <p:cNvSpPr txBox="1"/>
          <p:nvPr>
            <p:ph type="title"/>
          </p:nvPr>
        </p:nvSpPr>
        <p:spPr>
          <a:xfrm>
            <a:off x="564391" y="3378569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Investimento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49" name="Google Shape;1049;g1e966aa9a56_0_504"/>
          <p:cNvSpPr/>
          <p:nvPr/>
        </p:nvSpPr>
        <p:spPr>
          <a:xfrm flipH="1" rot="-2799984">
            <a:off x="-220021" y="3402557"/>
            <a:ext cx="488747" cy="446692"/>
          </a:xfrm>
          <a:prstGeom prst="rtTriangle">
            <a:avLst/>
          </a:prstGeom>
          <a:solidFill>
            <a:srgbClr val="97B7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0" name="Google Shape;1050;g1e966aa9a56_0_504"/>
          <p:cNvSpPr txBox="1"/>
          <p:nvPr/>
        </p:nvSpPr>
        <p:spPr>
          <a:xfrm>
            <a:off x="564400" y="4026850"/>
            <a:ext cx="4153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Custo de </a:t>
            </a: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equipamentos</a:t>
            </a: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R$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335,00</a:t>
            </a:r>
            <a:endParaRPr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Custo cartão de memória: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70x3 =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R$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210,00</a:t>
            </a:r>
            <a:endParaRPr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Custo com equipamentos bacukps: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R$ 210,00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1" name="Google Shape;1051;g1e966aa9a56_0_504"/>
          <p:cNvSpPr txBox="1"/>
          <p:nvPr/>
        </p:nvSpPr>
        <p:spPr>
          <a:xfrm>
            <a:off x="4897875" y="41030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Total sem contingência :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R$ 755,00 </a:t>
            </a:r>
            <a:endParaRPr sz="13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Total com contingência : </a:t>
            </a:r>
            <a:r>
              <a:rPr lang="pt-BR" sz="13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R$ 830,50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lpargatas 2023">
  <a:themeElements>
    <a:clrScheme name="ALPARGATAS">
      <a:dk1>
        <a:srgbClr val="000000"/>
      </a:dk1>
      <a:lt1>
        <a:srgbClr val="FFFFFF"/>
      </a:lt1>
      <a:dk2>
        <a:srgbClr val="77787B"/>
      </a:dk2>
      <a:lt2>
        <a:srgbClr val="CCCCCC"/>
      </a:lt2>
      <a:accent1>
        <a:srgbClr val="0072B4"/>
      </a:accent1>
      <a:accent2>
        <a:srgbClr val="009ED9"/>
      </a:accent2>
      <a:accent3>
        <a:srgbClr val="00A551"/>
      </a:accent3>
      <a:accent4>
        <a:srgbClr val="ACC32B"/>
      </a:accent4>
      <a:accent5>
        <a:srgbClr val="F48120"/>
      </a:accent5>
      <a:accent6>
        <a:srgbClr val="EC1C24"/>
      </a:accent6>
      <a:hlink>
        <a:srgbClr val="FCB813"/>
      </a:hlink>
      <a:folHlink>
        <a:srgbClr val="D6D6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