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2P/IlPqS9aPyUlYm3WokuBaZd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customschemas.google.com/relationships/presentationmetadata" Target="metadata"/><Relationship Id="rId23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3" name="Google Shape;88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e9525bde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3" name="Google Shape;1003;g1e9525bdec4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4" name="Google Shape;1044;p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e8998ea7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7" name="Google Shape;887;g1e8998ea774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3" name="Google Shape;893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e6f12a59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9" name="Google Shape;899;g1e6f12a59b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e8998ea7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7" name="Google Shape;907;g1e8998ea77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e966e01d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4" name="Google Shape;914;g1e966e01df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e95412b4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9" name="Google Shape;949;g1e95412b49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e966e01df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2" name="Google Shape;962;g1e966e01dfb_1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9" name="Google Shape;989;p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Capa">
  <p:cSld name="1. Cap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4"/>
          <p:cNvSpPr/>
          <p:nvPr/>
        </p:nvSpPr>
        <p:spPr>
          <a:xfrm rot="5400000">
            <a:off x="-325912" y="4021649"/>
            <a:ext cx="1303500" cy="6516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" name="Google Shape;37;p74"/>
          <p:cNvSpPr/>
          <p:nvPr/>
        </p:nvSpPr>
        <p:spPr>
          <a:xfrm flipH="1" rot="-5400000">
            <a:off x="8728125" y="524776"/>
            <a:ext cx="555600" cy="276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" name="Google Shape;38;p74"/>
          <p:cNvSpPr/>
          <p:nvPr/>
        </p:nvSpPr>
        <p:spPr>
          <a:xfrm rot="5400000">
            <a:off x="8728050" y="802333"/>
            <a:ext cx="555600" cy="276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39" name="Google Shape;39;p74"/>
          <p:cNvGrpSpPr/>
          <p:nvPr/>
        </p:nvGrpSpPr>
        <p:grpSpPr>
          <a:xfrm>
            <a:off x="1744141" y="2248078"/>
            <a:ext cx="5656039" cy="647474"/>
            <a:chOff x="4270233" y="3927924"/>
            <a:chExt cx="3651413" cy="417995"/>
          </a:xfrm>
        </p:grpSpPr>
        <p:sp>
          <p:nvSpPr>
            <p:cNvPr id="40" name="Google Shape;40;p74"/>
            <p:cNvSpPr/>
            <p:nvPr/>
          </p:nvSpPr>
          <p:spPr>
            <a:xfrm>
              <a:off x="7189803" y="3930486"/>
              <a:ext cx="380213" cy="413064"/>
            </a:xfrm>
            <a:custGeom>
              <a:rect b="b" l="l" r="r" t="t"/>
              <a:pathLst>
                <a:path extrusionOk="0" h="199548" w="183678">
                  <a:moveTo>
                    <a:pt x="182118" y="175832"/>
                  </a:moveTo>
                  <a:lnTo>
                    <a:pt x="107156" y="9335"/>
                  </a:lnTo>
                  <a:cubicBezTo>
                    <a:pt x="104489" y="3239"/>
                    <a:pt x="99536" y="0"/>
                    <a:pt x="91916" y="0"/>
                  </a:cubicBezTo>
                  <a:cubicBezTo>
                    <a:pt x="84296" y="0"/>
                    <a:pt x="79343" y="3524"/>
                    <a:pt x="76676" y="9335"/>
                  </a:cubicBezTo>
                  <a:lnTo>
                    <a:pt x="1714" y="175832"/>
                  </a:lnTo>
                  <a:cubicBezTo>
                    <a:pt x="571" y="178118"/>
                    <a:pt x="0" y="180499"/>
                    <a:pt x="0" y="182880"/>
                  </a:cubicBezTo>
                  <a:cubicBezTo>
                    <a:pt x="0" y="191357"/>
                    <a:pt x="6477" y="199549"/>
                    <a:pt x="16954" y="199549"/>
                  </a:cubicBezTo>
                  <a:cubicBezTo>
                    <a:pt x="24574" y="199549"/>
                    <a:pt x="28670" y="195739"/>
                    <a:pt x="31813" y="189833"/>
                  </a:cubicBezTo>
                  <a:lnTo>
                    <a:pt x="44482" y="162687"/>
                  </a:lnTo>
                  <a:lnTo>
                    <a:pt x="70104" y="101632"/>
                  </a:lnTo>
                  <a:lnTo>
                    <a:pt x="91821" y="48578"/>
                  </a:lnTo>
                  <a:lnTo>
                    <a:pt x="122206" y="122873"/>
                  </a:lnTo>
                  <a:lnTo>
                    <a:pt x="77533" y="122873"/>
                  </a:lnTo>
                  <a:cubicBezTo>
                    <a:pt x="73438" y="133350"/>
                    <a:pt x="68580" y="145352"/>
                    <a:pt x="64960" y="154210"/>
                  </a:cubicBezTo>
                  <a:lnTo>
                    <a:pt x="135064" y="154210"/>
                  </a:lnTo>
                  <a:lnTo>
                    <a:pt x="151733" y="189833"/>
                  </a:lnTo>
                  <a:cubicBezTo>
                    <a:pt x="154972" y="196025"/>
                    <a:pt x="159067" y="199549"/>
                    <a:pt x="166688" y="199549"/>
                  </a:cubicBezTo>
                  <a:cubicBezTo>
                    <a:pt x="177260" y="199549"/>
                    <a:pt x="183642" y="191357"/>
                    <a:pt x="183642" y="182880"/>
                  </a:cubicBezTo>
                  <a:cubicBezTo>
                    <a:pt x="183832" y="180499"/>
                    <a:pt x="183261" y="178118"/>
                    <a:pt x="182118" y="17583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1" name="Google Shape;41;p74"/>
            <p:cNvSpPr/>
            <p:nvPr/>
          </p:nvSpPr>
          <p:spPr>
            <a:xfrm>
              <a:off x="6548966" y="3930486"/>
              <a:ext cx="380410" cy="413064"/>
            </a:xfrm>
            <a:custGeom>
              <a:rect b="b" l="l" r="r" t="t"/>
              <a:pathLst>
                <a:path extrusionOk="0" h="199548" w="183773">
                  <a:moveTo>
                    <a:pt x="182213" y="175832"/>
                  </a:moveTo>
                  <a:lnTo>
                    <a:pt x="107251" y="9335"/>
                  </a:lnTo>
                  <a:cubicBezTo>
                    <a:pt x="104584" y="3239"/>
                    <a:pt x="99631" y="0"/>
                    <a:pt x="92012" y="0"/>
                  </a:cubicBezTo>
                  <a:cubicBezTo>
                    <a:pt x="84392" y="0"/>
                    <a:pt x="79438" y="3524"/>
                    <a:pt x="76771" y="9335"/>
                  </a:cubicBezTo>
                  <a:lnTo>
                    <a:pt x="1810" y="175832"/>
                  </a:lnTo>
                  <a:cubicBezTo>
                    <a:pt x="667" y="178118"/>
                    <a:pt x="0" y="180499"/>
                    <a:pt x="0" y="182880"/>
                  </a:cubicBezTo>
                  <a:cubicBezTo>
                    <a:pt x="0" y="191357"/>
                    <a:pt x="6477" y="199549"/>
                    <a:pt x="16954" y="199549"/>
                  </a:cubicBezTo>
                  <a:cubicBezTo>
                    <a:pt x="24575" y="199549"/>
                    <a:pt x="28670" y="195739"/>
                    <a:pt x="31813" y="189833"/>
                  </a:cubicBezTo>
                  <a:lnTo>
                    <a:pt x="44577" y="162687"/>
                  </a:lnTo>
                  <a:lnTo>
                    <a:pt x="70104" y="101632"/>
                  </a:lnTo>
                  <a:lnTo>
                    <a:pt x="91821" y="48578"/>
                  </a:lnTo>
                  <a:lnTo>
                    <a:pt x="122206" y="122873"/>
                  </a:lnTo>
                  <a:lnTo>
                    <a:pt x="77629" y="122873"/>
                  </a:lnTo>
                  <a:cubicBezTo>
                    <a:pt x="73438" y="133350"/>
                    <a:pt x="68580" y="145352"/>
                    <a:pt x="65056" y="154210"/>
                  </a:cubicBezTo>
                  <a:lnTo>
                    <a:pt x="135160" y="154210"/>
                  </a:lnTo>
                  <a:lnTo>
                    <a:pt x="151829" y="189833"/>
                  </a:lnTo>
                  <a:cubicBezTo>
                    <a:pt x="155067" y="196025"/>
                    <a:pt x="159163" y="199549"/>
                    <a:pt x="166783" y="199549"/>
                  </a:cubicBezTo>
                  <a:cubicBezTo>
                    <a:pt x="177355" y="199549"/>
                    <a:pt x="183737" y="191357"/>
                    <a:pt x="183737" y="182880"/>
                  </a:cubicBezTo>
                  <a:cubicBezTo>
                    <a:pt x="183928" y="180499"/>
                    <a:pt x="183356" y="178118"/>
                    <a:pt x="182213" y="17583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2" name="Google Shape;42;p74"/>
            <p:cNvSpPr/>
            <p:nvPr/>
          </p:nvSpPr>
          <p:spPr>
            <a:xfrm>
              <a:off x="4270233" y="3930486"/>
              <a:ext cx="380356" cy="413064"/>
            </a:xfrm>
            <a:custGeom>
              <a:rect b="b" l="l" r="r" t="t"/>
              <a:pathLst>
                <a:path extrusionOk="0" h="199548" w="183747">
                  <a:moveTo>
                    <a:pt x="182023" y="175832"/>
                  </a:moveTo>
                  <a:lnTo>
                    <a:pt x="107156" y="9335"/>
                  </a:lnTo>
                  <a:cubicBezTo>
                    <a:pt x="104489" y="3239"/>
                    <a:pt x="99536" y="0"/>
                    <a:pt x="91916" y="0"/>
                  </a:cubicBezTo>
                  <a:cubicBezTo>
                    <a:pt x="84296" y="0"/>
                    <a:pt x="79343" y="3524"/>
                    <a:pt x="76676" y="9335"/>
                  </a:cubicBezTo>
                  <a:lnTo>
                    <a:pt x="1810" y="175832"/>
                  </a:lnTo>
                  <a:cubicBezTo>
                    <a:pt x="572" y="178118"/>
                    <a:pt x="0" y="180499"/>
                    <a:pt x="0" y="182880"/>
                  </a:cubicBezTo>
                  <a:cubicBezTo>
                    <a:pt x="0" y="191357"/>
                    <a:pt x="6477" y="199549"/>
                    <a:pt x="17050" y="199549"/>
                  </a:cubicBezTo>
                  <a:cubicBezTo>
                    <a:pt x="24670" y="199549"/>
                    <a:pt x="28766" y="195739"/>
                    <a:pt x="31909" y="189833"/>
                  </a:cubicBezTo>
                  <a:lnTo>
                    <a:pt x="44672" y="162687"/>
                  </a:lnTo>
                  <a:lnTo>
                    <a:pt x="70199" y="101632"/>
                  </a:lnTo>
                  <a:lnTo>
                    <a:pt x="91916" y="48578"/>
                  </a:lnTo>
                  <a:lnTo>
                    <a:pt x="122301" y="122873"/>
                  </a:lnTo>
                  <a:lnTo>
                    <a:pt x="77724" y="122873"/>
                  </a:lnTo>
                  <a:cubicBezTo>
                    <a:pt x="73533" y="133350"/>
                    <a:pt x="68771" y="145352"/>
                    <a:pt x="65151" y="154210"/>
                  </a:cubicBezTo>
                  <a:lnTo>
                    <a:pt x="135160" y="154210"/>
                  </a:lnTo>
                  <a:lnTo>
                    <a:pt x="151829" y="189833"/>
                  </a:lnTo>
                  <a:cubicBezTo>
                    <a:pt x="154972" y="196025"/>
                    <a:pt x="159163" y="199549"/>
                    <a:pt x="166783" y="199549"/>
                  </a:cubicBezTo>
                  <a:cubicBezTo>
                    <a:pt x="177260" y="199549"/>
                    <a:pt x="183737" y="191357"/>
                    <a:pt x="183737" y="182880"/>
                  </a:cubicBezTo>
                  <a:cubicBezTo>
                    <a:pt x="183833" y="180499"/>
                    <a:pt x="183261" y="178118"/>
                    <a:pt x="182023" y="17583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3" name="Google Shape;43;p74"/>
            <p:cNvSpPr/>
            <p:nvPr/>
          </p:nvSpPr>
          <p:spPr>
            <a:xfrm>
              <a:off x="4699235" y="3930290"/>
              <a:ext cx="285300" cy="408332"/>
            </a:xfrm>
            <a:custGeom>
              <a:rect b="b" l="l" r="r" t="t"/>
              <a:pathLst>
                <a:path extrusionOk="0" h="197262" w="137826">
                  <a:moveTo>
                    <a:pt x="18193" y="197263"/>
                  </a:moveTo>
                  <a:cubicBezTo>
                    <a:pt x="8287" y="197263"/>
                    <a:pt x="0" y="189071"/>
                    <a:pt x="0" y="179070"/>
                  </a:cubicBezTo>
                  <a:lnTo>
                    <a:pt x="0" y="18098"/>
                  </a:lnTo>
                  <a:cubicBezTo>
                    <a:pt x="0" y="8192"/>
                    <a:pt x="8192" y="0"/>
                    <a:pt x="18193" y="0"/>
                  </a:cubicBezTo>
                  <a:cubicBezTo>
                    <a:pt x="28099" y="0"/>
                    <a:pt x="35719" y="8192"/>
                    <a:pt x="35719" y="18098"/>
                  </a:cubicBezTo>
                  <a:lnTo>
                    <a:pt x="35719" y="163544"/>
                  </a:lnTo>
                  <a:lnTo>
                    <a:pt x="121158" y="163544"/>
                  </a:lnTo>
                  <a:cubicBezTo>
                    <a:pt x="130207" y="163544"/>
                    <a:pt x="137827" y="170878"/>
                    <a:pt x="137827" y="180213"/>
                  </a:cubicBezTo>
                  <a:cubicBezTo>
                    <a:pt x="137827" y="189547"/>
                    <a:pt x="130207" y="196882"/>
                    <a:pt x="121158" y="197167"/>
                  </a:cubicBezTo>
                  <a:lnTo>
                    <a:pt x="18193" y="1971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4" name="Google Shape;44;p74"/>
            <p:cNvSpPr/>
            <p:nvPr/>
          </p:nvSpPr>
          <p:spPr>
            <a:xfrm>
              <a:off x="5028037" y="3935220"/>
              <a:ext cx="333212" cy="408332"/>
            </a:xfrm>
            <a:custGeom>
              <a:rect b="b" l="l" r="r" t="t"/>
              <a:pathLst>
                <a:path extrusionOk="0" h="197262" w="160972">
                  <a:moveTo>
                    <a:pt x="91631" y="119444"/>
                  </a:moveTo>
                  <a:lnTo>
                    <a:pt x="35719" y="119444"/>
                  </a:lnTo>
                  <a:lnTo>
                    <a:pt x="35719" y="179356"/>
                  </a:lnTo>
                  <a:cubicBezTo>
                    <a:pt x="35719" y="189357"/>
                    <a:pt x="27813" y="197263"/>
                    <a:pt x="17907" y="197263"/>
                  </a:cubicBezTo>
                  <a:cubicBezTo>
                    <a:pt x="7906" y="197263"/>
                    <a:pt x="0" y="189357"/>
                    <a:pt x="0" y="179356"/>
                  </a:cubicBezTo>
                  <a:lnTo>
                    <a:pt x="0" y="17812"/>
                  </a:lnTo>
                  <a:cubicBezTo>
                    <a:pt x="0" y="7810"/>
                    <a:pt x="7906" y="0"/>
                    <a:pt x="17907" y="0"/>
                  </a:cubicBezTo>
                  <a:lnTo>
                    <a:pt x="91631" y="0"/>
                  </a:lnTo>
                  <a:cubicBezTo>
                    <a:pt x="140208" y="0"/>
                    <a:pt x="160973" y="26860"/>
                    <a:pt x="160973" y="59912"/>
                  </a:cubicBezTo>
                  <a:cubicBezTo>
                    <a:pt x="160973" y="93059"/>
                    <a:pt x="140208" y="119444"/>
                    <a:pt x="91631" y="119444"/>
                  </a:cubicBezTo>
                  <a:moveTo>
                    <a:pt x="96583" y="32766"/>
                  </a:moveTo>
                  <a:lnTo>
                    <a:pt x="35719" y="32766"/>
                  </a:lnTo>
                  <a:lnTo>
                    <a:pt x="35719" y="86296"/>
                  </a:lnTo>
                  <a:lnTo>
                    <a:pt x="96583" y="86296"/>
                  </a:lnTo>
                  <a:cubicBezTo>
                    <a:pt x="116205" y="86296"/>
                    <a:pt x="124968" y="73057"/>
                    <a:pt x="124968" y="59912"/>
                  </a:cubicBezTo>
                  <a:cubicBezTo>
                    <a:pt x="124968" y="47053"/>
                    <a:pt x="116205" y="32766"/>
                    <a:pt x="96583" y="327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5" name="Google Shape;45;p74"/>
            <p:cNvSpPr/>
            <p:nvPr/>
          </p:nvSpPr>
          <p:spPr>
            <a:xfrm>
              <a:off x="5764340" y="3935416"/>
              <a:ext cx="336170" cy="408332"/>
            </a:xfrm>
            <a:custGeom>
              <a:rect b="b" l="l" r="r" t="t"/>
              <a:pathLst>
                <a:path extrusionOk="0" h="197262" w="162401">
                  <a:moveTo>
                    <a:pt x="162401" y="179261"/>
                  </a:moveTo>
                  <a:cubicBezTo>
                    <a:pt x="162401" y="188404"/>
                    <a:pt x="155353" y="197167"/>
                    <a:pt x="144590" y="197167"/>
                  </a:cubicBezTo>
                  <a:cubicBezTo>
                    <a:pt x="136684" y="197167"/>
                    <a:pt x="131731" y="193643"/>
                    <a:pt x="128778" y="187547"/>
                  </a:cubicBezTo>
                  <a:lnTo>
                    <a:pt x="94488" y="117062"/>
                  </a:lnTo>
                  <a:lnTo>
                    <a:pt x="35623" y="117062"/>
                  </a:lnTo>
                  <a:lnTo>
                    <a:pt x="35623" y="179356"/>
                  </a:lnTo>
                  <a:cubicBezTo>
                    <a:pt x="35623" y="189357"/>
                    <a:pt x="27718" y="197263"/>
                    <a:pt x="17812" y="197263"/>
                  </a:cubicBezTo>
                  <a:cubicBezTo>
                    <a:pt x="7810" y="197263"/>
                    <a:pt x="0" y="189357"/>
                    <a:pt x="0" y="179356"/>
                  </a:cubicBezTo>
                  <a:lnTo>
                    <a:pt x="0" y="17812"/>
                  </a:lnTo>
                  <a:cubicBezTo>
                    <a:pt x="0" y="7811"/>
                    <a:pt x="7906" y="0"/>
                    <a:pt x="17812" y="0"/>
                  </a:cubicBezTo>
                  <a:lnTo>
                    <a:pt x="93059" y="0"/>
                  </a:lnTo>
                  <a:cubicBezTo>
                    <a:pt x="141637" y="0"/>
                    <a:pt x="162401" y="24003"/>
                    <a:pt x="162401" y="58484"/>
                  </a:cubicBezTo>
                  <a:cubicBezTo>
                    <a:pt x="162401" y="81344"/>
                    <a:pt x="152495" y="100870"/>
                    <a:pt x="130207" y="110585"/>
                  </a:cubicBezTo>
                  <a:lnTo>
                    <a:pt x="160401" y="171736"/>
                  </a:lnTo>
                  <a:cubicBezTo>
                    <a:pt x="161544" y="174022"/>
                    <a:pt x="162401" y="176689"/>
                    <a:pt x="162401" y="179261"/>
                  </a:cubicBezTo>
                  <a:moveTo>
                    <a:pt x="98012" y="32671"/>
                  </a:moveTo>
                  <a:lnTo>
                    <a:pt x="35623" y="32671"/>
                  </a:lnTo>
                  <a:lnTo>
                    <a:pt x="35623" y="86201"/>
                  </a:lnTo>
                  <a:lnTo>
                    <a:pt x="98012" y="86201"/>
                  </a:lnTo>
                  <a:cubicBezTo>
                    <a:pt x="117634" y="86201"/>
                    <a:pt x="126397" y="71819"/>
                    <a:pt x="126397" y="58674"/>
                  </a:cubicBezTo>
                  <a:cubicBezTo>
                    <a:pt x="126397" y="45815"/>
                    <a:pt x="117634" y="32671"/>
                    <a:pt x="98012" y="326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6" name="Google Shape;46;p74"/>
            <p:cNvSpPr/>
            <p:nvPr/>
          </p:nvSpPr>
          <p:spPr>
            <a:xfrm>
              <a:off x="6136533" y="3927924"/>
              <a:ext cx="381135" cy="417995"/>
            </a:xfrm>
            <a:custGeom>
              <a:rect b="b" l="l" r="r" t="t"/>
              <a:pathLst>
                <a:path extrusionOk="0" h="201930" w="184123">
                  <a:moveTo>
                    <a:pt x="180023" y="166783"/>
                  </a:moveTo>
                  <a:cubicBezTo>
                    <a:pt x="160973" y="190500"/>
                    <a:pt x="129445" y="201930"/>
                    <a:pt x="100108" y="201930"/>
                  </a:cubicBezTo>
                  <a:cubicBezTo>
                    <a:pt x="37814" y="201930"/>
                    <a:pt x="0" y="156305"/>
                    <a:pt x="0" y="100965"/>
                  </a:cubicBezTo>
                  <a:cubicBezTo>
                    <a:pt x="0" y="41815"/>
                    <a:pt x="42672" y="0"/>
                    <a:pt x="99536" y="0"/>
                  </a:cubicBezTo>
                  <a:cubicBezTo>
                    <a:pt x="122301" y="0"/>
                    <a:pt x="148114" y="7620"/>
                    <a:pt x="164783" y="24860"/>
                  </a:cubicBezTo>
                  <a:cubicBezTo>
                    <a:pt x="168307" y="28385"/>
                    <a:pt x="170307" y="32099"/>
                    <a:pt x="170307" y="36862"/>
                  </a:cubicBezTo>
                  <a:cubicBezTo>
                    <a:pt x="170307" y="45625"/>
                    <a:pt x="164116" y="53245"/>
                    <a:pt x="154210" y="53245"/>
                  </a:cubicBezTo>
                  <a:cubicBezTo>
                    <a:pt x="150114" y="53245"/>
                    <a:pt x="146304" y="51816"/>
                    <a:pt x="142494" y="49149"/>
                  </a:cubicBezTo>
                  <a:cubicBezTo>
                    <a:pt x="131350" y="40672"/>
                    <a:pt x="119348" y="33052"/>
                    <a:pt x="99441" y="33052"/>
                  </a:cubicBezTo>
                  <a:cubicBezTo>
                    <a:pt x="61055" y="33052"/>
                    <a:pt x="35909" y="62008"/>
                    <a:pt x="35909" y="100965"/>
                  </a:cubicBezTo>
                  <a:cubicBezTo>
                    <a:pt x="35909" y="140779"/>
                    <a:pt x="59341" y="170593"/>
                    <a:pt x="100013" y="170593"/>
                  </a:cubicBezTo>
                  <a:cubicBezTo>
                    <a:pt x="119920" y="170593"/>
                    <a:pt x="137446" y="163544"/>
                    <a:pt x="148876" y="152971"/>
                  </a:cubicBezTo>
                  <a:lnTo>
                    <a:pt x="148876" y="122873"/>
                  </a:lnTo>
                  <a:lnTo>
                    <a:pt x="125254" y="122873"/>
                  </a:lnTo>
                  <a:cubicBezTo>
                    <a:pt x="116491" y="122873"/>
                    <a:pt x="108871" y="115824"/>
                    <a:pt x="108871" y="106775"/>
                  </a:cubicBezTo>
                  <a:cubicBezTo>
                    <a:pt x="108871" y="97441"/>
                    <a:pt x="116491" y="90678"/>
                    <a:pt x="125254" y="90678"/>
                  </a:cubicBezTo>
                  <a:lnTo>
                    <a:pt x="165925" y="90678"/>
                  </a:lnTo>
                  <a:cubicBezTo>
                    <a:pt x="176213" y="90678"/>
                    <a:pt x="184118" y="98869"/>
                    <a:pt x="184118" y="108775"/>
                  </a:cubicBezTo>
                  <a:lnTo>
                    <a:pt x="184118" y="155353"/>
                  </a:lnTo>
                  <a:cubicBezTo>
                    <a:pt x="184213" y="160401"/>
                    <a:pt x="182975" y="163068"/>
                    <a:pt x="180023" y="16678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" name="Google Shape;47;p74"/>
            <p:cNvSpPr/>
            <p:nvPr/>
          </p:nvSpPr>
          <p:spPr>
            <a:xfrm>
              <a:off x="6885461" y="3935220"/>
              <a:ext cx="351745" cy="408332"/>
            </a:xfrm>
            <a:custGeom>
              <a:rect b="b" l="l" r="r" t="t"/>
              <a:pathLst>
                <a:path extrusionOk="0" h="197262" w="169925">
                  <a:moveTo>
                    <a:pt x="152876" y="33623"/>
                  </a:moveTo>
                  <a:lnTo>
                    <a:pt x="102870" y="33623"/>
                  </a:lnTo>
                  <a:lnTo>
                    <a:pt x="102870" y="179165"/>
                  </a:lnTo>
                  <a:cubicBezTo>
                    <a:pt x="102870" y="189071"/>
                    <a:pt x="94679" y="197263"/>
                    <a:pt x="84772" y="197263"/>
                  </a:cubicBezTo>
                  <a:cubicBezTo>
                    <a:pt x="74867" y="197263"/>
                    <a:pt x="67246" y="189071"/>
                    <a:pt x="67246" y="179165"/>
                  </a:cubicBezTo>
                  <a:lnTo>
                    <a:pt x="67246" y="33623"/>
                  </a:lnTo>
                  <a:lnTo>
                    <a:pt x="16954" y="33623"/>
                  </a:lnTo>
                  <a:cubicBezTo>
                    <a:pt x="7525" y="33623"/>
                    <a:pt x="0" y="26098"/>
                    <a:pt x="0" y="16954"/>
                  </a:cubicBezTo>
                  <a:cubicBezTo>
                    <a:pt x="0" y="7620"/>
                    <a:pt x="7334" y="0"/>
                    <a:pt x="16954" y="0"/>
                  </a:cubicBezTo>
                  <a:lnTo>
                    <a:pt x="152971" y="0"/>
                  </a:lnTo>
                  <a:cubicBezTo>
                    <a:pt x="162306" y="0"/>
                    <a:pt x="169926" y="7620"/>
                    <a:pt x="169926" y="16954"/>
                  </a:cubicBezTo>
                  <a:cubicBezTo>
                    <a:pt x="169831" y="26098"/>
                    <a:pt x="162496" y="33623"/>
                    <a:pt x="152876" y="3362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8" name="Google Shape;48;p74"/>
            <p:cNvSpPr/>
            <p:nvPr/>
          </p:nvSpPr>
          <p:spPr>
            <a:xfrm>
              <a:off x="7604601" y="3928120"/>
              <a:ext cx="317045" cy="417796"/>
            </a:xfrm>
            <a:custGeom>
              <a:rect b="b" l="l" r="r" t="t"/>
              <a:pathLst>
                <a:path extrusionOk="0" h="201834" w="153162">
                  <a:moveTo>
                    <a:pt x="77438" y="201835"/>
                  </a:moveTo>
                  <a:cubicBezTo>
                    <a:pt x="53721" y="201835"/>
                    <a:pt x="26860" y="194596"/>
                    <a:pt x="9906" y="181356"/>
                  </a:cubicBezTo>
                  <a:cubicBezTo>
                    <a:pt x="4096" y="176689"/>
                    <a:pt x="0" y="170879"/>
                    <a:pt x="0" y="164306"/>
                  </a:cubicBezTo>
                  <a:cubicBezTo>
                    <a:pt x="0" y="155257"/>
                    <a:pt x="5810" y="149161"/>
                    <a:pt x="14954" y="149161"/>
                  </a:cubicBezTo>
                  <a:cubicBezTo>
                    <a:pt x="18193" y="149161"/>
                    <a:pt x="21050" y="150019"/>
                    <a:pt x="24003" y="151829"/>
                  </a:cubicBezTo>
                  <a:cubicBezTo>
                    <a:pt x="39814" y="161734"/>
                    <a:pt x="50578" y="170498"/>
                    <a:pt x="78105" y="170498"/>
                  </a:cubicBezTo>
                  <a:cubicBezTo>
                    <a:pt x="106204" y="170498"/>
                    <a:pt x="117348" y="159067"/>
                    <a:pt x="117348" y="145923"/>
                  </a:cubicBezTo>
                  <a:cubicBezTo>
                    <a:pt x="117348" y="131636"/>
                    <a:pt x="105918" y="124301"/>
                    <a:pt x="70771" y="114967"/>
                  </a:cubicBezTo>
                  <a:cubicBezTo>
                    <a:pt x="17812" y="100870"/>
                    <a:pt x="2000" y="83915"/>
                    <a:pt x="2000" y="54673"/>
                  </a:cubicBezTo>
                  <a:cubicBezTo>
                    <a:pt x="2000" y="18955"/>
                    <a:pt x="32766" y="0"/>
                    <a:pt x="79248" y="0"/>
                  </a:cubicBezTo>
                  <a:cubicBezTo>
                    <a:pt x="89821" y="0"/>
                    <a:pt x="104108" y="1715"/>
                    <a:pt x="116681" y="5239"/>
                  </a:cubicBezTo>
                  <a:cubicBezTo>
                    <a:pt x="130207" y="9049"/>
                    <a:pt x="147161" y="17526"/>
                    <a:pt x="147161" y="29242"/>
                  </a:cubicBezTo>
                  <a:cubicBezTo>
                    <a:pt x="147161" y="37148"/>
                    <a:pt x="142494" y="45339"/>
                    <a:pt x="132588" y="45339"/>
                  </a:cubicBezTo>
                  <a:cubicBezTo>
                    <a:pt x="130207" y="45339"/>
                    <a:pt x="127921" y="45053"/>
                    <a:pt x="125539" y="43910"/>
                  </a:cubicBezTo>
                  <a:cubicBezTo>
                    <a:pt x="112109" y="37719"/>
                    <a:pt x="98107" y="31623"/>
                    <a:pt x="79629" y="31623"/>
                  </a:cubicBezTo>
                  <a:cubicBezTo>
                    <a:pt x="53530" y="31623"/>
                    <a:pt x="37814" y="38671"/>
                    <a:pt x="37814" y="53911"/>
                  </a:cubicBezTo>
                  <a:cubicBezTo>
                    <a:pt x="37814" y="68199"/>
                    <a:pt x="49530" y="73247"/>
                    <a:pt x="84677" y="83439"/>
                  </a:cubicBezTo>
                  <a:cubicBezTo>
                    <a:pt x="124777" y="95155"/>
                    <a:pt x="153162" y="106585"/>
                    <a:pt x="153162" y="144018"/>
                  </a:cubicBezTo>
                  <a:cubicBezTo>
                    <a:pt x="152971" y="177832"/>
                    <a:pt x="127254" y="201835"/>
                    <a:pt x="77438" y="20183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9" name="Google Shape;49;p74"/>
            <p:cNvSpPr/>
            <p:nvPr/>
          </p:nvSpPr>
          <p:spPr>
            <a:xfrm>
              <a:off x="5334943" y="3930486"/>
              <a:ext cx="380729" cy="413064"/>
            </a:xfrm>
            <a:custGeom>
              <a:rect b="b" l="l" r="r" t="t"/>
              <a:pathLst>
                <a:path extrusionOk="0" h="199548" w="183927">
                  <a:moveTo>
                    <a:pt x="182118" y="175832"/>
                  </a:moveTo>
                  <a:lnTo>
                    <a:pt x="107156" y="9335"/>
                  </a:lnTo>
                  <a:cubicBezTo>
                    <a:pt x="104585" y="3239"/>
                    <a:pt x="99536" y="0"/>
                    <a:pt x="91916" y="0"/>
                  </a:cubicBezTo>
                  <a:cubicBezTo>
                    <a:pt x="84296" y="0"/>
                    <a:pt x="79343" y="3524"/>
                    <a:pt x="76676" y="9335"/>
                  </a:cubicBezTo>
                  <a:lnTo>
                    <a:pt x="1810" y="175832"/>
                  </a:lnTo>
                  <a:cubicBezTo>
                    <a:pt x="667" y="178118"/>
                    <a:pt x="0" y="180499"/>
                    <a:pt x="0" y="182880"/>
                  </a:cubicBezTo>
                  <a:cubicBezTo>
                    <a:pt x="0" y="191357"/>
                    <a:pt x="6477" y="199549"/>
                    <a:pt x="16954" y="199549"/>
                  </a:cubicBezTo>
                  <a:cubicBezTo>
                    <a:pt x="24575" y="199549"/>
                    <a:pt x="28670" y="195739"/>
                    <a:pt x="31909" y="189833"/>
                  </a:cubicBezTo>
                  <a:lnTo>
                    <a:pt x="44672" y="162687"/>
                  </a:lnTo>
                  <a:lnTo>
                    <a:pt x="70295" y="101537"/>
                  </a:lnTo>
                  <a:lnTo>
                    <a:pt x="92012" y="48482"/>
                  </a:lnTo>
                  <a:lnTo>
                    <a:pt x="122492" y="122777"/>
                  </a:lnTo>
                  <a:lnTo>
                    <a:pt x="77915" y="122777"/>
                  </a:lnTo>
                  <a:cubicBezTo>
                    <a:pt x="73724" y="133255"/>
                    <a:pt x="68961" y="145256"/>
                    <a:pt x="65246" y="154115"/>
                  </a:cubicBezTo>
                  <a:lnTo>
                    <a:pt x="135350" y="154115"/>
                  </a:lnTo>
                  <a:lnTo>
                    <a:pt x="152019" y="189738"/>
                  </a:lnTo>
                  <a:cubicBezTo>
                    <a:pt x="155162" y="195929"/>
                    <a:pt x="159258" y="199454"/>
                    <a:pt x="166973" y="199454"/>
                  </a:cubicBezTo>
                  <a:cubicBezTo>
                    <a:pt x="177451" y="199454"/>
                    <a:pt x="183928" y="191262"/>
                    <a:pt x="183928" y="182785"/>
                  </a:cubicBezTo>
                  <a:cubicBezTo>
                    <a:pt x="183928" y="180499"/>
                    <a:pt x="183356" y="178118"/>
                    <a:pt x="182118" y="17583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0" name="Google Shape;50;p74"/>
          <p:cNvSpPr/>
          <p:nvPr/>
        </p:nvSpPr>
        <p:spPr>
          <a:xfrm rot="-5400000">
            <a:off x="8849280" y="1037463"/>
            <a:ext cx="391200" cy="198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" name="Google Shape;51;p74"/>
          <p:cNvSpPr/>
          <p:nvPr/>
        </p:nvSpPr>
        <p:spPr>
          <a:xfrm flipH="1" rot="-5400000">
            <a:off x="8712594" y="4116825"/>
            <a:ext cx="576300" cy="286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A551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" name="Google Shape;52;p74"/>
          <p:cNvSpPr/>
          <p:nvPr/>
        </p:nvSpPr>
        <p:spPr>
          <a:xfrm rot="5400000">
            <a:off x="-240843" y="4106726"/>
            <a:ext cx="963300" cy="481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2 - Cabeçalho de sessão">
  <p:cSld name="3.2 - Cabeçalho de sessão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3"/>
          <p:cNvSpPr/>
          <p:nvPr/>
        </p:nvSpPr>
        <p:spPr>
          <a:xfrm flipH="1" rot="-5400000">
            <a:off x="4679285" y="-15655"/>
            <a:ext cx="4449061" cy="4480370"/>
          </a:xfrm>
          <a:custGeom>
            <a:rect b="b" l="l" r="r" t="t"/>
            <a:pathLst>
              <a:path extrusionOk="0" h="5973826" w="5932081">
                <a:moveTo>
                  <a:pt x="0" y="0"/>
                </a:moveTo>
                <a:lnTo>
                  <a:pt x="0" y="5973826"/>
                </a:lnTo>
                <a:lnTo>
                  <a:pt x="5932081" y="5973826"/>
                </a:lnTo>
                <a:close/>
              </a:path>
            </a:pathLst>
          </a:custGeom>
          <a:solidFill>
            <a:srgbClr val="43C1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2" name="Google Shape;162;p83"/>
          <p:cNvSpPr/>
          <p:nvPr/>
        </p:nvSpPr>
        <p:spPr>
          <a:xfrm rot="5400000">
            <a:off x="-604" y="604"/>
            <a:ext cx="5143500" cy="5142292"/>
          </a:xfrm>
          <a:custGeom>
            <a:rect b="b" l="l" r="r" t="t"/>
            <a:pathLst>
              <a:path extrusionOk="0" h="6856390" w="6858000">
                <a:moveTo>
                  <a:pt x="0" y="6856390"/>
                </a:moveTo>
                <a:lnTo>
                  <a:pt x="0" y="568500"/>
                </a:lnTo>
                <a:lnTo>
                  <a:pt x="566307" y="0"/>
                </a:lnTo>
                <a:lnTo>
                  <a:pt x="6858000" y="6316056"/>
                </a:lnTo>
                <a:lnTo>
                  <a:pt x="6858000" y="685639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3" name="Google Shape;163;p83"/>
          <p:cNvSpPr/>
          <p:nvPr/>
        </p:nvSpPr>
        <p:spPr>
          <a:xfrm>
            <a:off x="407340" y="416792"/>
            <a:ext cx="8736661" cy="4726709"/>
          </a:xfrm>
          <a:custGeom>
            <a:rect b="b" l="l" r="r" t="t"/>
            <a:pathLst>
              <a:path extrusionOk="0" h="6302278" w="11648881">
                <a:moveTo>
                  <a:pt x="6303961" y="0"/>
                </a:moveTo>
                <a:lnTo>
                  <a:pt x="11648881" y="5343494"/>
                </a:lnTo>
                <a:lnTo>
                  <a:pt x="11648881" y="6302278"/>
                </a:lnTo>
                <a:lnTo>
                  <a:pt x="0" y="6302278"/>
                </a:lnTo>
                <a:close/>
              </a:path>
            </a:pathLst>
          </a:cu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4" name="Google Shape;164;p83"/>
          <p:cNvSpPr/>
          <p:nvPr/>
        </p:nvSpPr>
        <p:spPr>
          <a:xfrm rot="5400000">
            <a:off x="-644763" y="4061572"/>
            <a:ext cx="2496000" cy="12477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5" name="Google Shape;165;p83"/>
          <p:cNvSpPr/>
          <p:nvPr/>
        </p:nvSpPr>
        <p:spPr>
          <a:xfrm flipH="1" rot="-5400000">
            <a:off x="7933343" y="2937314"/>
            <a:ext cx="1646100" cy="8229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66" name="Google Shape;166;p83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167" name="Google Shape;167;p83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8" name="Google Shape;168;p83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69" name="Google Shape;169;p83"/>
          <p:cNvSpPr txBox="1"/>
          <p:nvPr>
            <p:ph type="title"/>
          </p:nvPr>
        </p:nvSpPr>
        <p:spPr>
          <a:xfrm>
            <a:off x="407340" y="1582206"/>
            <a:ext cx="4769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buntu"/>
              <a:buNone/>
              <a:defRPr b="1" i="0" sz="3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83"/>
          <p:cNvSpPr/>
          <p:nvPr/>
        </p:nvSpPr>
        <p:spPr>
          <a:xfrm rot="5400000">
            <a:off x="-108453" y="1698201"/>
            <a:ext cx="431400" cy="214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83"/>
          <p:cNvSpPr txBox="1"/>
          <p:nvPr>
            <p:ph idx="1" type="body"/>
          </p:nvPr>
        </p:nvSpPr>
        <p:spPr>
          <a:xfrm>
            <a:off x="407194" y="2487215"/>
            <a:ext cx="55341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3 - Cabeçalho de sessão">
  <p:cSld name="3.3 - Cabeçalho de sessão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4"/>
          <p:cNvSpPr/>
          <p:nvPr/>
        </p:nvSpPr>
        <p:spPr>
          <a:xfrm flipH="1" rot="5400000">
            <a:off x="-605" y="596365"/>
            <a:ext cx="4547741" cy="4546529"/>
          </a:xfrm>
          <a:custGeom>
            <a:rect b="b" l="l" r="r" t="t"/>
            <a:pathLst>
              <a:path extrusionOk="0" h="6062038" w="6063655">
                <a:moveTo>
                  <a:pt x="6063655" y="6062038"/>
                </a:moveTo>
                <a:lnTo>
                  <a:pt x="0" y="0"/>
                </a:lnTo>
                <a:lnTo>
                  <a:pt x="0" y="6062038"/>
                </a:lnTo>
                <a:close/>
              </a:path>
            </a:pathLst>
          </a:custGeom>
          <a:solidFill>
            <a:srgbClr val="0099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84"/>
          <p:cNvSpPr/>
          <p:nvPr/>
        </p:nvSpPr>
        <p:spPr>
          <a:xfrm rot="-5400000">
            <a:off x="3181349" y="-819150"/>
            <a:ext cx="5143500" cy="6781801"/>
          </a:xfrm>
          <a:custGeom>
            <a:rect b="b" l="l" r="r" t="t"/>
            <a:pathLst>
              <a:path extrusionOk="0" h="9042401" w="6858000">
                <a:moveTo>
                  <a:pt x="6858000" y="3954232"/>
                </a:moveTo>
                <a:lnTo>
                  <a:pt x="6858000" y="9042401"/>
                </a:lnTo>
                <a:lnTo>
                  <a:pt x="0" y="9042401"/>
                </a:lnTo>
                <a:lnTo>
                  <a:pt x="0" y="2901937"/>
                </a:lnTo>
                <a:lnTo>
                  <a:pt x="2902712" y="0"/>
                </a:lnTo>
                <a:close/>
              </a:path>
            </a:pathLst>
          </a:custGeom>
          <a:solidFill>
            <a:srgbClr val="00A55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5" name="Google Shape;175;p84"/>
          <p:cNvSpPr/>
          <p:nvPr/>
        </p:nvSpPr>
        <p:spPr>
          <a:xfrm rot="10800000">
            <a:off x="0" y="0"/>
            <a:ext cx="5337247" cy="2974256"/>
          </a:xfrm>
          <a:custGeom>
            <a:rect b="b" l="l" r="r" t="t"/>
            <a:pathLst>
              <a:path extrusionOk="0" h="3965674" w="7116329">
                <a:moveTo>
                  <a:pt x="7116329" y="3965674"/>
                </a:moveTo>
                <a:lnTo>
                  <a:pt x="0" y="3965674"/>
                </a:lnTo>
                <a:lnTo>
                  <a:pt x="3966733" y="0"/>
                </a:lnTo>
                <a:lnTo>
                  <a:pt x="7116329" y="3148755"/>
                </a:lnTo>
                <a:close/>
              </a:path>
            </a:pathLst>
          </a:custGeom>
          <a:solidFill>
            <a:srgbClr val="00CC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6" name="Google Shape;176;p84"/>
          <p:cNvSpPr/>
          <p:nvPr/>
        </p:nvSpPr>
        <p:spPr>
          <a:xfrm flipH="1" rot="5400000">
            <a:off x="-1209236" y="313235"/>
            <a:ext cx="4734000" cy="23664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7" name="Google Shape;177;p84"/>
          <p:cNvSpPr/>
          <p:nvPr/>
        </p:nvSpPr>
        <p:spPr>
          <a:xfrm rot="-5400000">
            <a:off x="8351505" y="618228"/>
            <a:ext cx="1073700" cy="5367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78" name="Google Shape;178;p84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179" name="Google Shape;179;p84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80" name="Google Shape;180;p84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81" name="Google Shape;181;p84"/>
          <p:cNvSpPr txBox="1"/>
          <p:nvPr>
            <p:ph type="title"/>
          </p:nvPr>
        </p:nvSpPr>
        <p:spPr>
          <a:xfrm>
            <a:off x="3467100" y="1577443"/>
            <a:ext cx="4769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buntu"/>
              <a:buNone/>
              <a:defRPr b="1" i="0" sz="3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84"/>
          <p:cNvSpPr/>
          <p:nvPr/>
        </p:nvSpPr>
        <p:spPr>
          <a:xfrm rot="5400000">
            <a:off x="3061321" y="1698201"/>
            <a:ext cx="431400" cy="2145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3" name="Google Shape;183;p84"/>
          <p:cNvSpPr txBox="1"/>
          <p:nvPr>
            <p:ph idx="1" type="body"/>
          </p:nvPr>
        </p:nvSpPr>
        <p:spPr>
          <a:xfrm>
            <a:off x="3467100" y="2482453"/>
            <a:ext cx="55554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4 - Cabeçalho de sessão">
  <p:cSld name="3.4 - Cabeçalho de sessão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5"/>
          <p:cNvSpPr/>
          <p:nvPr/>
        </p:nvSpPr>
        <p:spPr>
          <a:xfrm flipH="1" rot="-5400000">
            <a:off x="4552337" y="613"/>
            <a:ext cx="4592276" cy="4591050"/>
          </a:xfrm>
          <a:custGeom>
            <a:rect b="b" l="l" r="r" t="t"/>
            <a:pathLst>
              <a:path extrusionOk="0" h="6121400" w="6123035">
                <a:moveTo>
                  <a:pt x="0" y="0"/>
                </a:moveTo>
                <a:lnTo>
                  <a:pt x="0" y="6121400"/>
                </a:lnTo>
                <a:lnTo>
                  <a:pt x="6123035" y="6121400"/>
                </a:lnTo>
                <a:close/>
              </a:path>
            </a:pathLst>
          </a:custGeom>
          <a:solidFill>
            <a:srgbClr val="83AA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Google Shape;186;p85"/>
          <p:cNvSpPr/>
          <p:nvPr/>
        </p:nvSpPr>
        <p:spPr>
          <a:xfrm rot="5400000">
            <a:off x="820960" y="-819150"/>
            <a:ext cx="5143500" cy="6781801"/>
          </a:xfrm>
          <a:custGeom>
            <a:rect b="b" l="l" r="r" t="t"/>
            <a:pathLst>
              <a:path extrusionOk="0" h="9042401" w="6858000">
                <a:moveTo>
                  <a:pt x="0" y="9042401"/>
                </a:moveTo>
                <a:lnTo>
                  <a:pt x="0" y="2960723"/>
                </a:lnTo>
                <a:lnTo>
                  <a:pt x="2961514" y="0"/>
                </a:lnTo>
                <a:lnTo>
                  <a:pt x="6858000" y="3895446"/>
                </a:lnTo>
                <a:lnTo>
                  <a:pt x="6858000" y="9042401"/>
                </a:lnTo>
                <a:close/>
              </a:path>
            </a:pathLst>
          </a:cu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" name="Google Shape;187;p85"/>
          <p:cNvSpPr/>
          <p:nvPr/>
        </p:nvSpPr>
        <p:spPr>
          <a:xfrm>
            <a:off x="3855926" y="2216596"/>
            <a:ext cx="5288074" cy="2926904"/>
          </a:xfrm>
          <a:custGeom>
            <a:rect b="b" l="l" r="r" t="t"/>
            <a:pathLst>
              <a:path extrusionOk="0" h="3902539" w="7050765">
                <a:moveTo>
                  <a:pt x="3903581" y="0"/>
                </a:moveTo>
                <a:lnTo>
                  <a:pt x="7050765" y="3146344"/>
                </a:lnTo>
                <a:lnTo>
                  <a:pt x="7050765" y="3902539"/>
                </a:lnTo>
                <a:lnTo>
                  <a:pt x="0" y="3902539"/>
                </a:lnTo>
                <a:close/>
              </a:path>
            </a:pathLst>
          </a:cu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Google Shape;188;p85"/>
          <p:cNvSpPr/>
          <p:nvPr/>
        </p:nvSpPr>
        <p:spPr>
          <a:xfrm rot="5400000">
            <a:off x="-636825" y="4175872"/>
            <a:ext cx="2496000" cy="12477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9" name="Google Shape;189;p85"/>
          <p:cNvSpPr/>
          <p:nvPr/>
        </p:nvSpPr>
        <p:spPr>
          <a:xfrm flipH="1" rot="-5400000">
            <a:off x="7922229" y="2913501"/>
            <a:ext cx="1646100" cy="8229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90" name="Google Shape;190;p85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191" name="Google Shape;191;p85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92" name="Google Shape;192;p85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93" name="Google Shape;193;p85"/>
          <p:cNvSpPr txBox="1"/>
          <p:nvPr>
            <p:ph type="title"/>
          </p:nvPr>
        </p:nvSpPr>
        <p:spPr>
          <a:xfrm>
            <a:off x="407340" y="1601654"/>
            <a:ext cx="4769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buntu"/>
              <a:buNone/>
              <a:defRPr b="1" i="0" sz="3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85"/>
          <p:cNvSpPr/>
          <p:nvPr/>
        </p:nvSpPr>
        <p:spPr>
          <a:xfrm rot="5400000">
            <a:off x="-108453" y="1698201"/>
            <a:ext cx="431400" cy="214500"/>
          </a:xfrm>
          <a:prstGeom prst="triangle">
            <a:avLst>
              <a:gd fmla="val 50000" name="adj"/>
            </a:avLst>
          </a:prstGeom>
          <a:solidFill>
            <a:srgbClr val="FF9F0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5" name="Google Shape;195;p85"/>
          <p:cNvSpPr txBox="1"/>
          <p:nvPr>
            <p:ph idx="1" type="body"/>
          </p:nvPr>
        </p:nvSpPr>
        <p:spPr>
          <a:xfrm>
            <a:off x="407194" y="2501503"/>
            <a:ext cx="55341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5 - Cabeçalho de sessão">
  <p:cSld name="3.5 - Cabeçalho de sessão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6"/>
          <p:cNvSpPr/>
          <p:nvPr/>
        </p:nvSpPr>
        <p:spPr>
          <a:xfrm rot="5400000">
            <a:off x="-9163" y="9163"/>
            <a:ext cx="4609379" cy="4591053"/>
          </a:xfrm>
          <a:custGeom>
            <a:rect b="b" l="l" r="r" t="t"/>
            <a:pathLst>
              <a:path extrusionOk="0" h="6121404" w="6145839">
                <a:moveTo>
                  <a:pt x="0" y="6121404"/>
                </a:moveTo>
                <a:lnTo>
                  <a:pt x="0" y="22796"/>
                </a:lnTo>
                <a:lnTo>
                  <a:pt x="22802" y="0"/>
                </a:lnTo>
                <a:lnTo>
                  <a:pt x="6145839" y="6121404"/>
                </a:lnTo>
                <a:close/>
              </a:path>
            </a:pathLst>
          </a:cu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Google Shape;198;p86"/>
          <p:cNvSpPr/>
          <p:nvPr/>
        </p:nvSpPr>
        <p:spPr>
          <a:xfrm flipH="1" rot="-5400000">
            <a:off x="3181349" y="-819151"/>
            <a:ext cx="5143500" cy="6781801"/>
          </a:xfrm>
          <a:custGeom>
            <a:rect b="b" l="l" r="r" t="t"/>
            <a:pathLst>
              <a:path extrusionOk="0" h="9042401" w="6858000">
                <a:moveTo>
                  <a:pt x="0" y="2960723"/>
                </a:moveTo>
                <a:lnTo>
                  <a:pt x="0" y="9042401"/>
                </a:lnTo>
                <a:lnTo>
                  <a:pt x="6858000" y="9042401"/>
                </a:lnTo>
                <a:lnTo>
                  <a:pt x="6858000" y="3895446"/>
                </a:lnTo>
                <a:lnTo>
                  <a:pt x="2961514" y="0"/>
                </a:lnTo>
                <a:close/>
              </a:path>
            </a:pathLst>
          </a:custGeom>
          <a:solidFill>
            <a:srgbClr val="D31C2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9" name="Google Shape;199;p86"/>
          <p:cNvSpPr/>
          <p:nvPr/>
        </p:nvSpPr>
        <p:spPr>
          <a:xfrm flipH="1">
            <a:off x="0" y="2210246"/>
            <a:ext cx="5296235" cy="2933255"/>
          </a:xfrm>
          <a:custGeom>
            <a:rect b="b" l="l" r="r" t="t"/>
            <a:pathLst>
              <a:path extrusionOk="0" h="3911006" w="7061646">
                <a:moveTo>
                  <a:pt x="3912050" y="0"/>
                </a:moveTo>
                <a:lnTo>
                  <a:pt x="0" y="3911006"/>
                </a:lnTo>
                <a:lnTo>
                  <a:pt x="7061646" y="3911006"/>
                </a:lnTo>
                <a:lnTo>
                  <a:pt x="7061646" y="3148755"/>
                </a:lnTo>
                <a:close/>
              </a:path>
            </a:pathLst>
          </a:custGeom>
          <a:solidFill>
            <a:srgbClr val="EA521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0" name="Google Shape;200;p86"/>
          <p:cNvSpPr/>
          <p:nvPr/>
        </p:nvSpPr>
        <p:spPr>
          <a:xfrm rot="5400000">
            <a:off x="-1198123" y="2497648"/>
            <a:ext cx="4734000" cy="23664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1" name="Google Shape;201;p86"/>
          <p:cNvSpPr/>
          <p:nvPr/>
        </p:nvSpPr>
        <p:spPr>
          <a:xfrm flipH="1" rot="-5400000">
            <a:off x="8348330" y="1044205"/>
            <a:ext cx="1073700" cy="5367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02" name="Google Shape;202;p86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03" name="Google Shape;203;p86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04" name="Google Shape;204;p86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05" name="Google Shape;205;p86"/>
          <p:cNvSpPr txBox="1"/>
          <p:nvPr>
            <p:ph type="title"/>
          </p:nvPr>
        </p:nvSpPr>
        <p:spPr>
          <a:xfrm>
            <a:off x="3467100" y="1578113"/>
            <a:ext cx="4769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buntu"/>
              <a:buNone/>
              <a:defRPr b="1" i="0" sz="3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86"/>
          <p:cNvSpPr/>
          <p:nvPr/>
        </p:nvSpPr>
        <p:spPr>
          <a:xfrm rot="5400000">
            <a:off x="3061321" y="1698201"/>
            <a:ext cx="431400" cy="214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7" name="Google Shape;207;p86"/>
          <p:cNvSpPr txBox="1"/>
          <p:nvPr>
            <p:ph idx="1" type="body"/>
          </p:nvPr>
        </p:nvSpPr>
        <p:spPr>
          <a:xfrm>
            <a:off x="3467100" y="2478881"/>
            <a:ext cx="55815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0 - Título e corpo">
  <p:cSld name="4.0 - Título e corpo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7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10" name="Google Shape;210;p87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11" name="Google Shape;211;p87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2" name="Google Shape;212;p87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13" name="Google Shape;213;p87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Google Shape;214;p87"/>
          <p:cNvSpPr/>
          <p:nvPr/>
        </p:nvSpPr>
        <p:spPr>
          <a:xfrm flipH="1" rot="-5400000">
            <a:off x="8845511" y="4171127"/>
            <a:ext cx="413400" cy="205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5" name="Google Shape;215;p87"/>
          <p:cNvSpPr/>
          <p:nvPr/>
        </p:nvSpPr>
        <p:spPr>
          <a:xfrm rot="5400000">
            <a:off x="-75060" y="4623498"/>
            <a:ext cx="298800" cy="148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6" name="Google Shape;216;p87"/>
          <p:cNvSpPr/>
          <p:nvPr/>
        </p:nvSpPr>
        <p:spPr>
          <a:xfrm flipH="1" rot="-5400000">
            <a:off x="8640528" y="891192"/>
            <a:ext cx="672600" cy="3342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Google Shape;217;p87"/>
          <p:cNvSpPr/>
          <p:nvPr/>
        </p:nvSpPr>
        <p:spPr>
          <a:xfrm rot="5400000">
            <a:off x="8868450" y="1302942"/>
            <a:ext cx="368100" cy="183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Google Shape;218;p87"/>
          <p:cNvSpPr txBox="1"/>
          <p:nvPr>
            <p:ph idx="1" type="body"/>
          </p:nvPr>
        </p:nvSpPr>
        <p:spPr>
          <a:xfrm>
            <a:off x="629841" y="798799"/>
            <a:ext cx="7099800" cy="4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Ubuntu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 - Título">
  <p:cSld name="4.1 - Título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8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21" name="Google Shape;221;p88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22" name="Google Shape;222;p88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3" name="Google Shape;223;p88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24" name="Google Shape;224;p88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5" name="Google Shape;225;p88"/>
          <p:cNvSpPr/>
          <p:nvPr/>
        </p:nvSpPr>
        <p:spPr>
          <a:xfrm flipH="1" rot="-5400000">
            <a:off x="8845511" y="4171127"/>
            <a:ext cx="413400" cy="205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Google Shape;226;p88"/>
          <p:cNvSpPr/>
          <p:nvPr/>
        </p:nvSpPr>
        <p:spPr>
          <a:xfrm rot="5400000">
            <a:off x="-75060" y="4623498"/>
            <a:ext cx="298800" cy="148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7" name="Google Shape;227;p88"/>
          <p:cNvSpPr/>
          <p:nvPr/>
        </p:nvSpPr>
        <p:spPr>
          <a:xfrm flipH="1" rot="-5400000">
            <a:off x="8640528" y="891192"/>
            <a:ext cx="672600" cy="3342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8" name="Google Shape;228;p88"/>
          <p:cNvSpPr/>
          <p:nvPr/>
        </p:nvSpPr>
        <p:spPr>
          <a:xfrm rot="5400000">
            <a:off x="8868450" y="1302942"/>
            <a:ext cx="368100" cy="183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2 - Título e duas colunas" type="twoTxTwoObj">
  <p:cSld name="TWO_OBJECTS_WITH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9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89"/>
          <p:cNvSpPr txBox="1"/>
          <p:nvPr>
            <p:ph idx="1" type="body"/>
          </p:nvPr>
        </p:nvSpPr>
        <p:spPr>
          <a:xfrm>
            <a:off x="629841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2" name="Google Shape;232;p89"/>
          <p:cNvSpPr txBox="1"/>
          <p:nvPr>
            <p:ph idx="2" type="body"/>
          </p:nvPr>
        </p:nvSpPr>
        <p:spPr>
          <a:xfrm>
            <a:off x="629841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3" name="Google Shape;233;p89"/>
          <p:cNvSpPr txBox="1"/>
          <p:nvPr>
            <p:ph idx="3" type="body"/>
          </p:nvPr>
        </p:nvSpPr>
        <p:spPr>
          <a:xfrm>
            <a:off x="4629150" y="1094185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4" name="Google Shape;234;p89"/>
          <p:cNvSpPr txBox="1"/>
          <p:nvPr>
            <p:ph idx="4" type="body"/>
          </p:nvPr>
        </p:nvSpPr>
        <p:spPr>
          <a:xfrm>
            <a:off x="4629150" y="171211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Char char="•"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Char char="•"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235" name="Google Shape;235;p89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36" name="Google Shape;236;p89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7" name="Google Shape;237;p89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38" name="Google Shape;238;p89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Google Shape;239;p89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89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1" name="Google Shape;241;p89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2" name="Google Shape;242;p89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3" name="Google Shape;243;p89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p89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3 - Título, texto e imagem">
  <p:cSld name="4.3 - Título, texto e imagem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0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90"/>
          <p:cNvSpPr txBox="1"/>
          <p:nvPr>
            <p:ph idx="1" type="body"/>
          </p:nvPr>
        </p:nvSpPr>
        <p:spPr>
          <a:xfrm>
            <a:off x="629841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8" name="Google Shape;248;p90"/>
          <p:cNvSpPr txBox="1"/>
          <p:nvPr>
            <p:ph idx="2" type="body"/>
          </p:nvPr>
        </p:nvSpPr>
        <p:spPr>
          <a:xfrm>
            <a:off x="629841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249" name="Google Shape;249;p90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50" name="Google Shape;250;p90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1" name="Google Shape;251;p90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2" name="Google Shape;252;p90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90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90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90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6" name="Google Shape;256;p90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90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90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90"/>
          <p:cNvSpPr/>
          <p:nvPr/>
        </p:nvSpPr>
        <p:spPr>
          <a:xfrm rot="10800000">
            <a:off x="8088326" y="1094197"/>
            <a:ext cx="435300" cy="435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90"/>
          <p:cNvSpPr/>
          <p:nvPr>
            <p:ph idx="3" type="pic"/>
          </p:nvPr>
        </p:nvSpPr>
        <p:spPr>
          <a:xfrm>
            <a:off x="4645819" y="1094185"/>
            <a:ext cx="38682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4 - Título, imagem e texto">
  <p:cSld name="4.4 - Título, imagem e texto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1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91"/>
          <p:cNvSpPr txBox="1"/>
          <p:nvPr>
            <p:ph idx="1" type="body"/>
          </p:nvPr>
        </p:nvSpPr>
        <p:spPr>
          <a:xfrm>
            <a:off x="4626765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4" name="Google Shape;264;p91"/>
          <p:cNvSpPr txBox="1"/>
          <p:nvPr>
            <p:ph idx="2" type="body"/>
          </p:nvPr>
        </p:nvSpPr>
        <p:spPr>
          <a:xfrm>
            <a:off x="4626765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265" name="Google Shape;265;p91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66" name="Google Shape;266;p91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67" name="Google Shape;267;p91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68" name="Google Shape;268;p91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9" name="Google Shape;269;p91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0" name="Google Shape;270;p91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1" name="Google Shape;271;p91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2" name="Google Shape;272;p91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3" name="Google Shape;273;p91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4" name="Google Shape;274;p91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5" name="Google Shape;275;p91"/>
          <p:cNvSpPr/>
          <p:nvPr/>
        </p:nvSpPr>
        <p:spPr>
          <a:xfrm rot="10800000">
            <a:off x="4062881" y="1094197"/>
            <a:ext cx="435300" cy="435300"/>
          </a:xfrm>
          <a:prstGeom prst="rtTriangle">
            <a:avLst/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6" name="Google Shape;276;p91"/>
          <p:cNvSpPr/>
          <p:nvPr>
            <p:ph idx="3" type="pic"/>
          </p:nvPr>
        </p:nvSpPr>
        <p:spPr>
          <a:xfrm>
            <a:off x="601321" y="1094185"/>
            <a:ext cx="38682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5 - Título e duas imagens">
  <p:cSld name="4.5 - Título e duas imagens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2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79" name="Google Shape;279;p92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80" name="Google Shape;280;p92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81" name="Google Shape;281;p92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82" name="Google Shape;282;p92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3" name="Google Shape;283;p92"/>
          <p:cNvSpPr/>
          <p:nvPr/>
        </p:nvSpPr>
        <p:spPr>
          <a:xfrm flipH="1" rot="-5400000">
            <a:off x="8371015" y="4883410"/>
            <a:ext cx="1047300" cy="5205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4" name="Google Shape;284;p92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5" name="Google Shape;285;p92"/>
          <p:cNvSpPr/>
          <p:nvPr/>
        </p:nvSpPr>
        <p:spPr>
          <a:xfrm flipH="1" rot="-5400000">
            <a:off x="8731480" y="1716381"/>
            <a:ext cx="551100" cy="2739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6" name="Google Shape;286;p92"/>
          <p:cNvSpPr/>
          <p:nvPr/>
        </p:nvSpPr>
        <p:spPr>
          <a:xfrm rot="5400000">
            <a:off x="8755350" y="1387047"/>
            <a:ext cx="519300" cy="258000"/>
          </a:xfrm>
          <a:prstGeom prst="triangle">
            <a:avLst>
              <a:gd fmla="val 50000" name="adj"/>
            </a:avLst>
          </a:pr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7" name="Google Shape;287;p92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8" name="Google Shape;288;p92"/>
          <p:cNvSpPr/>
          <p:nvPr/>
        </p:nvSpPr>
        <p:spPr>
          <a:xfrm rot="5400000">
            <a:off x="8590124" y="4573190"/>
            <a:ext cx="523500" cy="260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9" name="Google Shape;289;p92"/>
          <p:cNvSpPr/>
          <p:nvPr/>
        </p:nvSpPr>
        <p:spPr>
          <a:xfrm rot="10800000">
            <a:off x="4062881" y="1094197"/>
            <a:ext cx="435300" cy="435300"/>
          </a:xfrm>
          <a:prstGeom prst="rtTriangle">
            <a:avLst/>
          </a:pr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0" name="Google Shape;290;p92"/>
          <p:cNvSpPr/>
          <p:nvPr/>
        </p:nvSpPr>
        <p:spPr>
          <a:xfrm rot="10800000">
            <a:off x="8123090" y="1094197"/>
            <a:ext cx="435300" cy="435300"/>
          </a:xfrm>
          <a:prstGeom prst="rtTriangle">
            <a:avLst/>
          </a:pr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1" name="Google Shape;291;p92"/>
          <p:cNvSpPr/>
          <p:nvPr>
            <p:ph idx="2" type="pic"/>
          </p:nvPr>
        </p:nvSpPr>
        <p:spPr>
          <a:xfrm>
            <a:off x="601321" y="1094185"/>
            <a:ext cx="38682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92" name="Google Shape;292;p92"/>
          <p:cNvSpPr/>
          <p:nvPr>
            <p:ph idx="3" type="pic"/>
          </p:nvPr>
        </p:nvSpPr>
        <p:spPr>
          <a:xfrm>
            <a:off x="4674337" y="1094185"/>
            <a:ext cx="38682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6 - Em branco">
  <p:cSld name="4.16 - 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5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5" name="Google Shape;55;p75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6" name="Google Shape;56;p75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7" name="Google Shape;57;p75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" name="Google Shape;58;p75"/>
          <p:cNvSpPr/>
          <p:nvPr/>
        </p:nvSpPr>
        <p:spPr>
          <a:xfrm flipH="1" rot="-5400000">
            <a:off x="8845511" y="4171127"/>
            <a:ext cx="413400" cy="205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" name="Google Shape;59;p75"/>
          <p:cNvSpPr/>
          <p:nvPr/>
        </p:nvSpPr>
        <p:spPr>
          <a:xfrm rot="5400000">
            <a:off x="-75060" y="4623498"/>
            <a:ext cx="298800" cy="148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" name="Google Shape;60;p75"/>
          <p:cNvSpPr/>
          <p:nvPr/>
        </p:nvSpPr>
        <p:spPr>
          <a:xfrm flipH="1" rot="-5400000">
            <a:off x="8640528" y="891192"/>
            <a:ext cx="672600" cy="3342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" name="Google Shape;61;p75"/>
          <p:cNvSpPr/>
          <p:nvPr/>
        </p:nvSpPr>
        <p:spPr>
          <a:xfrm rot="5400000">
            <a:off x="8868450" y="1302942"/>
            <a:ext cx="368100" cy="183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6 - Título, imagem e bullets">
  <p:cSld name="4.6 - Título, imagem e bullet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3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5" name="Google Shape;295;p93"/>
          <p:cNvSpPr txBox="1"/>
          <p:nvPr>
            <p:ph idx="1" type="body"/>
          </p:nvPr>
        </p:nvSpPr>
        <p:spPr>
          <a:xfrm>
            <a:off x="5426866" y="1197296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296" name="Google Shape;296;p93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297" name="Google Shape;297;p93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8" name="Google Shape;298;p93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99" name="Google Shape;299;p93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0" name="Google Shape;300;p93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p93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Google Shape;302;p93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93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93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93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6" name="Google Shape;306;p93"/>
          <p:cNvSpPr/>
          <p:nvPr/>
        </p:nvSpPr>
        <p:spPr>
          <a:xfrm>
            <a:off x="601322" y="1094185"/>
            <a:ext cx="38874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7" name="Google Shape;307;p93"/>
          <p:cNvSpPr/>
          <p:nvPr/>
        </p:nvSpPr>
        <p:spPr>
          <a:xfrm rot="10800000">
            <a:off x="4062881" y="1094197"/>
            <a:ext cx="435300" cy="435300"/>
          </a:xfrm>
          <a:prstGeom prst="rtTriangle">
            <a:avLst/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8" name="Google Shape;308;p93"/>
          <p:cNvSpPr txBox="1"/>
          <p:nvPr>
            <p:ph idx="2" type="body"/>
          </p:nvPr>
        </p:nvSpPr>
        <p:spPr>
          <a:xfrm>
            <a:off x="5426866" y="1889720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09" name="Google Shape;309;p93"/>
          <p:cNvSpPr txBox="1"/>
          <p:nvPr>
            <p:ph idx="3" type="body"/>
          </p:nvPr>
        </p:nvSpPr>
        <p:spPr>
          <a:xfrm>
            <a:off x="5426866" y="2582144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10" name="Google Shape;310;p93"/>
          <p:cNvSpPr txBox="1"/>
          <p:nvPr>
            <p:ph idx="4" type="body"/>
          </p:nvPr>
        </p:nvSpPr>
        <p:spPr>
          <a:xfrm>
            <a:off x="5426866" y="3274568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11" name="Google Shape;311;p93"/>
          <p:cNvSpPr txBox="1"/>
          <p:nvPr>
            <p:ph idx="5" type="body"/>
          </p:nvPr>
        </p:nvSpPr>
        <p:spPr>
          <a:xfrm>
            <a:off x="5426866" y="3966993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7 - Título, imagem e bullets">
  <p:cSld name="4.7 - Título, imagem e bullet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4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None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14" name="Google Shape;314;p94"/>
          <p:cNvSpPr txBox="1"/>
          <p:nvPr>
            <p:ph idx="1" type="body"/>
          </p:nvPr>
        </p:nvSpPr>
        <p:spPr>
          <a:xfrm>
            <a:off x="5426866" y="1555984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315" name="Google Shape;315;p94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316" name="Google Shape;316;p94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17" name="Google Shape;317;p94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18" name="Google Shape;318;p94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9" name="Google Shape;319;p94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0" name="Google Shape;320;p94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1" name="Google Shape;321;p94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2" name="Google Shape;322;p94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3" name="Google Shape;323;p94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4" name="Google Shape;324;p94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5" name="Google Shape;325;p94"/>
          <p:cNvSpPr/>
          <p:nvPr/>
        </p:nvSpPr>
        <p:spPr>
          <a:xfrm>
            <a:off x="601322" y="1094185"/>
            <a:ext cx="38874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6" name="Google Shape;326;p94"/>
          <p:cNvSpPr/>
          <p:nvPr/>
        </p:nvSpPr>
        <p:spPr>
          <a:xfrm rot="10800000">
            <a:off x="4062881" y="1094197"/>
            <a:ext cx="435300" cy="435300"/>
          </a:xfrm>
          <a:prstGeom prst="rtTriangle">
            <a:avLst/>
          </a:prstGeom>
          <a:solidFill>
            <a:srgbClr val="FF9F0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7" name="Google Shape;327;p94"/>
          <p:cNvSpPr txBox="1"/>
          <p:nvPr>
            <p:ph idx="2" type="body"/>
          </p:nvPr>
        </p:nvSpPr>
        <p:spPr>
          <a:xfrm>
            <a:off x="5426866" y="2248408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28" name="Google Shape;328;p94"/>
          <p:cNvSpPr txBox="1"/>
          <p:nvPr>
            <p:ph idx="3" type="body"/>
          </p:nvPr>
        </p:nvSpPr>
        <p:spPr>
          <a:xfrm>
            <a:off x="5426866" y="2940832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29" name="Google Shape;329;p94"/>
          <p:cNvSpPr txBox="1"/>
          <p:nvPr>
            <p:ph idx="4" type="body"/>
          </p:nvPr>
        </p:nvSpPr>
        <p:spPr>
          <a:xfrm>
            <a:off x="5426866" y="3633256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8 - Título, imagem e bullets">
  <p:cSld name="4.8 - Título, imagem e bullets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5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32" name="Google Shape;332;p95"/>
          <p:cNvSpPr txBox="1"/>
          <p:nvPr>
            <p:ph idx="1" type="body"/>
          </p:nvPr>
        </p:nvSpPr>
        <p:spPr>
          <a:xfrm>
            <a:off x="5426866" y="1846642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333" name="Google Shape;333;p95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334" name="Google Shape;334;p95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5" name="Google Shape;335;p95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36" name="Google Shape;336;p95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7" name="Google Shape;337;p95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8" name="Google Shape;338;p95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9" name="Google Shape;339;p95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p95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p95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2" name="Google Shape;342;p95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3" name="Google Shape;343;p95"/>
          <p:cNvSpPr/>
          <p:nvPr/>
        </p:nvSpPr>
        <p:spPr>
          <a:xfrm>
            <a:off x="601322" y="1094185"/>
            <a:ext cx="38874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4" name="Google Shape;344;p95"/>
          <p:cNvSpPr/>
          <p:nvPr/>
        </p:nvSpPr>
        <p:spPr>
          <a:xfrm rot="10800000">
            <a:off x="4062881" y="1094197"/>
            <a:ext cx="435300" cy="435300"/>
          </a:xfrm>
          <a:prstGeom prst="rtTriangle">
            <a:avLst/>
          </a:prstGeom>
          <a:solidFill>
            <a:srgbClr val="00CC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5" name="Google Shape;345;p95"/>
          <p:cNvSpPr txBox="1"/>
          <p:nvPr>
            <p:ph idx="2" type="body"/>
          </p:nvPr>
        </p:nvSpPr>
        <p:spPr>
          <a:xfrm>
            <a:off x="5426866" y="2539066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46" name="Google Shape;346;p95"/>
          <p:cNvSpPr txBox="1"/>
          <p:nvPr>
            <p:ph idx="3" type="body"/>
          </p:nvPr>
        </p:nvSpPr>
        <p:spPr>
          <a:xfrm>
            <a:off x="5426866" y="3231490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9 - Título, imagem e bullets">
  <p:cSld name="4.9 - Título, imagem e bullets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6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349" name="Google Shape;349;p96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350" name="Google Shape;350;p96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1" name="Google Shape;351;p96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52" name="Google Shape;352;p96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3" name="Google Shape;353;p96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4" name="Google Shape;354;p96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5" name="Google Shape;355;p96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6" name="Google Shape;356;p96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96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8" name="Google Shape;358;p96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9" name="Google Shape;359;p96"/>
          <p:cNvSpPr/>
          <p:nvPr/>
        </p:nvSpPr>
        <p:spPr>
          <a:xfrm>
            <a:off x="601322" y="1094185"/>
            <a:ext cx="3887400" cy="33813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0" name="Google Shape;360;p96"/>
          <p:cNvSpPr/>
          <p:nvPr/>
        </p:nvSpPr>
        <p:spPr>
          <a:xfrm rot="10800000">
            <a:off x="4062881" y="1094197"/>
            <a:ext cx="435300" cy="435300"/>
          </a:xfrm>
          <a:prstGeom prst="rtTriangle">
            <a:avLst/>
          </a:pr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1" name="Google Shape;361;p96"/>
          <p:cNvSpPr txBox="1"/>
          <p:nvPr>
            <p:ph idx="1" type="body"/>
          </p:nvPr>
        </p:nvSpPr>
        <p:spPr>
          <a:xfrm>
            <a:off x="5426866" y="2197011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2" name="Google Shape;362;p96"/>
          <p:cNvSpPr txBox="1"/>
          <p:nvPr>
            <p:ph idx="2" type="body"/>
          </p:nvPr>
        </p:nvSpPr>
        <p:spPr>
          <a:xfrm>
            <a:off x="5426866" y="2889435"/>
            <a:ext cx="284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0 - Título e três imagens">
  <p:cSld name="4.10 - Título e três imagens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7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5" name="Google Shape;365;p97"/>
          <p:cNvSpPr txBox="1"/>
          <p:nvPr>
            <p:ph idx="1" type="body"/>
          </p:nvPr>
        </p:nvSpPr>
        <p:spPr>
          <a:xfrm>
            <a:off x="3470072" y="3230110"/>
            <a:ext cx="2203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366" name="Google Shape;366;p97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367" name="Google Shape;367;p97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68" name="Google Shape;368;p97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69" name="Google Shape;369;p97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0" name="Google Shape;370;p97"/>
          <p:cNvSpPr/>
          <p:nvPr/>
        </p:nvSpPr>
        <p:spPr>
          <a:xfrm flipH="1" rot="-5400000">
            <a:off x="8923218" y="4145027"/>
            <a:ext cx="309600" cy="153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1" name="Google Shape;371;p97"/>
          <p:cNvSpPr/>
          <p:nvPr/>
        </p:nvSpPr>
        <p:spPr>
          <a:xfrm rot="5400000">
            <a:off x="-197277" y="2674886"/>
            <a:ext cx="784800" cy="390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2" name="Google Shape;372;p97"/>
          <p:cNvSpPr/>
          <p:nvPr/>
        </p:nvSpPr>
        <p:spPr>
          <a:xfrm flipH="1" rot="-5400000">
            <a:off x="8425425" y="963341"/>
            <a:ext cx="960000" cy="477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3" name="Google Shape;373;p97"/>
          <p:cNvSpPr/>
          <p:nvPr/>
        </p:nvSpPr>
        <p:spPr>
          <a:xfrm rot="5400000">
            <a:off x="8536500" y="1480313"/>
            <a:ext cx="811500" cy="403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4" name="Google Shape;374;p97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5" name="Google Shape;375;p97"/>
          <p:cNvSpPr/>
          <p:nvPr/>
        </p:nvSpPr>
        <p:spPr>
          <a:xfrm flipH="1" rot="-5400000">
            <a:off x="8875404" y="1772345"/>
            <a:ext cx="358800" cy="17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6" name="Google Shape;376;p97"/>
          <p:cNvSpPr/>
          <p:nvPr/>
        </p:nvSpPr>
        <p:spPr>
          <a:xfrm rot="10800000">
            <a:off x="5478984" y="1094199"/>
            <a:ext cx="260100" cy="260100"/>
          </a:xfrm>
          <a:prstGeom prst="rtTriangle">
            <a:avLst/>
          </a:prstGeom>
          <a:solidFill>
            <a:srgbClr val="00A55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7" name="Google Shape;377;p97"/>
          <p:cNvSpPr/>
          <p:nvPr>
            <p:ph idx="2" type="pic"/>
          </p:nvPr>
        </p:nvSpPr>
        <p:spPr>
          <a:xfrm>
            <a:off x="3414713" y="1110854"/>
            <a:ext cx="2319300" cy="20037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378" name="Google Shape;378;p97"/>
          <p:cNvSpPr txBox="1"/>
          <p:nvPr>
            <p:ph idx="3" type="body"/>
          </p:nvPr>
        </p:nvSpPr>
        <p:spPr>
          <a:xfrm>
            <a:off x="3470072" y="3977334"/>
            <a:ext cx="220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9" name="Google Shape;379;p97"/>
          <p:cNvSpPr txBox="1"/>
          <p:nvPr>
            <p:ph idx="4" type="body"/>
          </p:nvPr>
        </p:nvSpPr>
        <p:spPr>
          <a:xfrm>
            <a:off x="685201" y="3230110"/>
            <a:ext cx="2203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80" name="Google Shape;380;p97"/>
          <p:cNvSpPr/>
          <p:nvPr/>
        </p:nvSpPr>
        <p:spPr>
          <a:xfrm rot="10800000">
            <a:off x="2694113" y="1094199"/>
            <a:ext cx="260100" cy="260100"/>
          </a:xfrm>
          <a:prstGeom prst="rtTriangle">
            <a:avLst/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1" name="Google Shape;381;p97"/>
          <p:cNvSpPr/>
          <p:nvPr>
            <p:ph idx="5" type="pic"/>
          </p:nvPr>
        </p:nvSpPr>
        <p:spPr>
          <a:xfrm>
            <a:off x="629841" y="1110854"/>
            <a:ext cx="2319300" cy="20037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382" name="Google Shape;382;p97"/>
          <p:cNvSpPr txBox="1"/>
          <p:nvPr>
            <p:ph idx="6" type="body"/>
          </p:nvPr>
        </p:nvSpPr>
        <p:spPr>
          <a:xfrm>
            <a:off x="685201" y="3977334"/>
            <a:ext cx="220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83" name="Google Shape;383;p97"/>
          <p:cNvSpPr txBox="1"/>
          <p:nvPr>
            <p:ph idx="7" type="body"/>
          </p:nvPr>
        </p:nvSpPr>
        <p:spPr>
          <a:xfrm>
            <a:off x="6250181" y="3230110"/>
            <a:ext cx="2203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84" name="Google Shape;384;p97"/>
          <p:cNvSpPr/>
          <p:nvPr/>
        </p:nvSpPr>
        <p:spPr>
          <a:xfrm rot="10800000">
            <a:off x="8204221" y="1094199"/>
            <a:ext cx="260100" cy="260100"/>
          </a:xfrm>
          <a:prstGeom prst="rtTriangle">
            <a:avLst/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5" name="Google Shape;385;p97"/>
          <p:cNvSpPr/>
          <p:nvPr>
            <p:ph idx="8" type="pic"/>
          </p:nvPr>
        </p:nvSpPr>
        <p:spPr>
          <a:xfrm>
            <a:off x="6194822" y="1110854"/>
            <a:ext cx="2319300" cy="20037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386" name="Google Shape;386;p97"/>
          <p:cNvSpPr txBox="1"/>
          <p:nvPr>
            <p:ph idx="9" type="body"/>
          </p:nvPr>
        </p:nvSpPr>
        <p:spPr>
          <a:xfrm>
            <a:off x="6250181" y="3977334"/>
            <a:ext cx="220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1 - Título, texto e imagem">
  <p:cSld name="4.11 - Título, texto e imagem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8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89" name="Google Shape;389;p98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390" name="Google Shape;390;p98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91" name="Google Shape;391;p98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92" name="Google Shape;392;p98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3" name="Google Shape;393;p98"/>
          <p:cNvSpPr/>
          <p:nvPr/>
        </p:nvSpPr>
        <p:spPr>
          <a:xfrm rot="-5400000">
            <a:off x="6851746" y="2840250"/>
            <a:ext cx="2300400" cy="2306100"/>
          </a:xfrm>
          <a:prstGeom prst="rtTriangle">
            <a:avLst/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4" name="Google Shape;394;p98"/>
          <p:cNvSpPr/>
          <p:nvPr/>
        </p:nvSpPr>
        <p:spPr>
          <a:xfrm rot="5400000">
            <a:off x="8331713" y="2670938"/>
            <a:ext cx="811500" cy="403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5" name="Google Shape;395;p98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6" name="Google Shape;396;p98"/>
          <p:cNvSpPr/>
          <p:nvPr/>
        </p:nvSpPr>
        <p:spPr>
          <a:xfrm flipH="1" rot="-5400000">
            <a:off x="8785425" y="809921"/>
            <a:ext cx="479100" cy="2382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7" name="Google Shape;397;p98"/>
          <p:cNvSpPr txBox="1"/>
          <p:nvPr>
            <p:ph idx="1" type="body"/>
          </p:nvPr>
        </p:nvSpPr>
        <p:spPr>
          <a:xfrm>
            <a:off x="4884815" y="3368237"/>
            <a:ext cx="2549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98" name="Google Shape;398;p98"/>
          <p:cNvSpPr/>
          <p:nvPr/>
        </p:nvSpPr>
        <p:spPr>
          <a:xfrm rot="10800000">
            <a:off x="7130995" y="1110799"/>
            <a:ext cx="303300" cy="303300"/>
          </a:xfrm>
          <a:prstGeom prst="rtTriangle">
            <a:avLst/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9" name="Google Shape;399;p98"/>
          <p:cNvSpPr/>
          <p:nvPr>
            <p:ph idx="2" type="pic"/>
          </p:nvPr>
        </p:nvSpPr>
        <p:spPr>
          <a:xfrm>
            <a:off x="4884816" y="1110853"/>
            <a:ext cx="2549400" cy="22026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400" name="Google Shape;400;p98"/>
          <p:cNvSpPr txBox="1"/>
          <p:nvPr>
            <p:ph idx="3" type="body"/>
          </p:nvPr>
        </p:nvSpPr>
        <p:spPr>
          <a:xfrm>
            <a:off x="4884815" y="4115462"/>
            <a:ext cx="25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1" name="Google Shape;401;p98"/>
          <p:cNvSpPr txBox="1"/>
          <p:nvPr>
            <p:ph idx="4" type="body"/>
          </p:nvPr>
        </p:nvSpPr>
        <p:spPr>
          <a:xfrm>
            <a:off x="629841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2" name="Google Shape;402;p98"/>
          <p:cNvSpPr txBox="1"/>
          <p:nvPr>
            <p:ph idx="5" type="body"/>
          </p:nvPr>
        </p:nvSpPr>
        <p:spPr>
          <a:xfrm>
            <a:off x="629841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2 - Título, texto e imagem">
  <p:cSld name="4.12 - Título, texto e imagem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9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05" name="Google Shape;405;p99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406" name="Google Shape;406;p99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07" name="Google Shape;407;p99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08" name="Google Shape;408;p99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9" name="Google Shape;409;p99"/>
          <p:cNvSpPr/>
          <p:nvPr/>
        </p:nvSpPr>
        <p:spPr>
          <a:xfrm rot="-5400000">
            <a:off x="6851746" y="2840250"/>
            <a:ext cx="2300400" cy="2306100"/>
          </a:xfrm>
          <a:prstGeom prst="rtTriangle">
            <a:avLst/>
          </a:prstGeom>
          <a:gradFill>
            <a:gsLst>
              <a:gs pos="0">
                <a:srgbClr val="006A99"/>
              </a:gs>
              <a:gs pos="100000">
                <a:srgbClr val="009ED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0" name="Google Shape;410;p99"/>
          <p:cNvSpPr/>
          <p:nvPr/>
        </p:nvSpPr>
        <p:spPr>
          <a:xfrm rot="5400000">
            <a:off x="8331713" y="2670938"/>
            <a:ext cx="811500" cy="403500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1" name="Google Shape;411;p99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2" name="Google Shape;412;p99"/>
          <p:cNvSpPr/>
          <p:nvPr/>
        </p:nvSpPr>
        <p:spPr>
          <a:xfrm flipH="1" rot="-5400000">
            <a:off x="8785425" y="809921"/>
            <a:ext cx="479100" cy="238200"/>
          </a:xfrm>
          <a:prstGeom prst="triangle">
            <a:avLst>
              <a:gd fmla="val 50000" name="adj"/>
            </a:avLst>
          </a:prstGeom>
          <a:solidFill>
            <a:srgbClr val="FF9F0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3" name="Google Shape;413;p99"/>
          <p:cNvSpPr txBox="1"/>
          <p:nvPr>
            <p:ph idx="1" type="body"/>
          </p:nvPr>
        </p:nvSpPr>
        <p:spPr>
          <a:xfrm>
            <a:off x="4884815" y="3368237"/>
            <a:ext cx="2549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14" name="Google Shape;414;p99"/>
          <p:cNvSpPr/>
          <p:nvPr/>
        </p:nvSpPr>
        <p:spPr>
          <a:xfrm rot="10800000">
            <a:off x="7130995" y="1110799"/>
            <a:ext cx="303300" cy="303300"/>
          </a:xfrm>
          <a:prstGeom prst="rtTriangle">
            <a:avLst/>
          </a:pr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5" name="Google Shape;415;p99"/>
          <p:cNvSpPr/>
          <p:nvPr>
            <p:ph idx="2" type="pic"/>
          </p:nvPr>
        </p:nvSpPr>
        <p:spPr>
          <a:xfrm>
            <a:off x="4884816" y="1110853"/>
            <a:ext cx="2549400" cy="22026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416" name="Google Shape;416;p99"/>
          <p:cNvSpPr txBox="1"/>
          <p:nvPr>
            <p:ph idx="3" type="body"/>
          </p:nvPr>
        </p:nvSpPr>
        <p:spPr>
          <a:xfrm>
            <a:off x="4884815" y="4115462"/>
            <a:ext cx="25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17" name="Google Shape;417;p99"/>
          <p:cNvSpPr txBox="1"/>
          <p:nvPr>
            <p:ph idx="4" type="body"/>
          </p:nvPr>
        </p:nvSpPr>
        <p:spPr>
          <a:xfrm>
            <a:off x="629841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18" name="Google Shape;418;p99"/>
          <p:cNvSpPr txBox="1"/>
          <p:nvPr>
            <p:ph idx="5" type="body"/>
          </p:nvPr>
        </p:nvSpPr>
        <p:spPr>
          <a:xfrm>
            <a:off x="629841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3 - Título, texto e imagem">
  <p:cSld name="4.13 - Título, texto e imagem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00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21" name="Google Shape;421;p100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422" name="Google Shape;422;p100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23" name="Google Shape;423;p100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24" name="Google Shape;424;p100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5" name="Google Shape;425;p100"/>
          <p:cNvSpPr/>
          <p:nvPr/>
        </p:nvSpPr>
        <p:spPr>
          <a:xfrm rot="-5400000">
            <a:off x="6851746" y="2840250"/>
            <a:ext cx="2300400" cy="2306100"/>
          </a:xfrm>
          <a:prstGeom prst="rtTriangle">
            <a:avLst/>
          </a:prstGeom>
          <a:gradFill>
            <a:gsLst>
              <a:gs pos="0">
                <a:srgbClr val="00993E"/>
              </a:gs>
              <a:gs pos="100000">
                <a:srgbClr val="00A551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6" name="Google Shape;426;p100"/>
          <p:cNvSpPr/>
          <p:nvPr/>
        </p:nvSpPr>
        <p:spPr>
          <a:xfrm rot="5400000">
            <a:off x="8331713" y="2670938"/>
            <a:ext cx="811500" cy="403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7" name="Google Shape;427;p100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8" name="Google Shape;428;p100"/>
          <p:cNvSpPr/>
          <p:nvPr/>
        </p:nvSpPr>
        <p:spPr>
          <a:xfrm flipH="1" rot="-5400000">
            <a:off x="8785425" y="809921"/>
            <a:ext cx="479100" cy="2382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9" name="Google Shape;429;p100"/>
          <p:cNvSpPr txBox="1"/>
          <p:nvPr>
            <p:ph idx="1" type="body"/>
          </p:nvPr>
        </p:nvSpPr>
        <p:spPr>
          <a:xfrm>
            <a:off x="4884815" y="3368237"/>
            <a:ext cx="2549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30" name="Google Shape;430;p100"/>
          <p:cNvSpPr/>
          <p:nvPr/>
        </p:nvSpPr>
        <p:spPr>
          <a:xfrm rot="10800000">
            <a:off x="7130995" y="1110799"/>
            <a:ext cx="303300" cy="303300"/>
          </a:xfrm>
          <a:prstGeom prst="rtTriangle">
            <a:avLst/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1" name="Google Shape;431;p100"/>
          <p:cNvSpPr/>
          <p:nvPr>
            <p:ph idx="2" type="pic"/>
          </p:nvPr>
        </p:nvSpPr>
        <p:spPr>
          <a:xfrm>
            <a:off x="4884816" y="1110853"/>
            <a:ext cx="2549400" cy="22026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432" name="Google Shape;432;p100"/>
          <p:cNvSpPr txBox="1"/>
          <p:nvPr>
            <p:ph idx="3" type="body"/>
          </p:nvPr>
        </p:nvSpPr>
        <p:spPr>
          <a:xfrm>
            <a:off x="4884815" y="4115462"/>
            <a:ext cx="25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3" name="Google Shape;433;p100"/>
          <p:cNvSpPr txBox="1"/>
          <p:nvPr>
            <p:ph idx="4" type="body"/>
          </p:nvPr>
        </p:nvSpPr>
        <p:spPr>
          <a:xfrm>
            <a:off x="629841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4" name="Google Shape;434;p100"/>
          <p:cNvSpPr txBox="1"/>
          <p:nvPr>
            <p:ph idx="5" type="body"/>
          </p:nvPr>
        </p:nvSpPr>
        <p:spPr>
          <a:xfrm>
            <a:off x="629841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4 - Título, texto e imagem">
  <p:cSld name="4.14 - Título, texto e imagem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01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37" name="Google Shape;437;p101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438" name="Google Shape;438;p101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39" name="Google Shape;439;p101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40" name="Google Shape;440;p101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1" name="Google Shape;441;p101"/>
          <p:cNvSpPr/>
          <p:nvPr/>
        </p:nvSpPr>
        <p:spPr>
          <a:xfrm rot="-5400000">
            <a:off x="6851746" y="2840250"/>
            <a:ext cx="2300400" cy="2306100"/>
          </a:xfrm>
          <a:prstGeom prst="rtTriangle">
            <a:avLst/>
          </a:prstGeom>
          <a:gradFill>
            <a:gsLst>
              <a:gs pos="0">
                <a:srgbClr val="83AA24"/>
              </a:gs>
              <a:gs pos="100000">
                <a:srgbClr val="ACC32B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2" name="Google Shape;442;p101"/>
          <p:cNvSpPr/>
          <p:nvPr/>
        </p:nvSpPr>
        <p:spPr>
          <a:xfrm rot="5400000">
            <a:off x="8331713" y="2670938"/>
            <a:ext cx="811500" cy="403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3" name="Google Shape;443;p101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4" name="Google Shape;444;p101"/>
          <p:cNvSpPr/>
          <p:nvPr/>
        </p:nvSpPr>
        <p:spPr>
          <a:xfrm flipH="1" rot="-5400000">
            <a:off x="8785425" y="809921"/>
            <a:ext cx="479100" cy="2382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5" name="Google Shape;445;p101"/>
          <p:cNvSpPr txBox="1"/>
          <p:nvPr>
            <p:ph idx="1" type="body"/>
          </p:nvPr>
        </p:nvSpPr>
        <p:spPr>
          <a:xfrm>
            <a:off x="4884815" y="3368237"/>
            <a:ext cx="2549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46" name="Google Shape;446;p101"/>
          <p:cNvSpPr/>
          <p:nvPr/>
        </p:nvSpPr>
        <p:spPr>
          <a:xfrm rot="10800000">
            <a:off x="7130995" y="1110799"/>
            <a:ext cx="303300" cy="303300"/>
          </a:xfrm>
          <a:prstGeom prst="rtTriangle">
            <a:avLst/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7" name="Google Shape;447;p101"/>
          <p:cNvSpPr/>
          <p:nvPr>
            <p:ph idx="2" type="pic"/>
          </p:nvPr>
        </p:nvSpPr>
        <p:spPr>
          <a:xfrm>
            <a:off x="4884816" y="1110853"/>
            <a:ext cx="2549400" cy="22026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448" name="Google Shape;448;p101"/>
          <p:cNvSpPr txBox="1"/>
          <p:nvPr>
            <p:ph idx="3" type="body"/>
          </p:nvPr>
        </p:nvSpPr>
        <p:spPr>
          <a:xfrm>
            <a:off x="4884815" y="4115462"/>
            <a:ext cx="25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49" name="Google Shape;449;p101"/>
          <p:cNvSpPr txBox="1"/>
          <p:nvPr>
            <p:ph idx="4" type="body"/>
          </p:nvPr>
        </p:nvSpPr>
        <p:spPr>
          <a:xfrm>
            <a:off x="629841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0" name="Google Shape;450;p101"/>
          <p:cNvSpPr txBox="1"/>
          <p:nvPr>
            <p:ph idx="5" type="body"/>
          </p:nvPr>
        </p:nvSpPr>
        <p:spPr>
          <a:xfrm>
            <a:off x="629841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5 - Título, texto e imagem">
  <p:cSld name="4.15 - Título, texto e imagem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2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453" name="Google Shape;453;p102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454" name="Google Shape;454;p102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55" name="Google Shape;455;p102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56" name="Google Shape;456;p102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7" name="Google Shape;457;p102"/>
          <p:cNvSpPr/>
          <p:nvPr/>
        </p:nvSpPr>
        <p:spPr>
          <a:xfrm rot="-5400000">
            <a:off x="6851746" y="2840250"/>
            <a:ext cx="2300400" cy="2306100"/>
          </a:xfrm>
          <a:prstGeom prst="rtTriangle">
            <a:avLst/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8" name="Google Shape;458;p102"/>
          <p:cNvSpPr/>
          <p:nvPr/>
        </p:nvSpPr>
        <p:spPr>
          <a:xfrm rot="5400000">
            <a:off x="8331713" y="2670938"/>
            <a:ext cx="811500" cy="403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9" name="Google Shape;459;p102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0" name="Google Shape;460;p102"/>
          <p:cNvSpPr/>
          <p:nvPr/>
        </p:nvSpPr>
        <p:spPr>
          <a:xfrm flipH="1" rot="-5400000">
            <a:off x="8785425" y="809921"/>
            <a:ext cx="479100" cy="2382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1" name="Google Shape;461;p102"/>
          <p:cNvSpPr txBox="1"/>
          <p:nvPr>
            <p:ph idx="1" type="body"/>
          </p:nvPr>
        </p:nvSpPr>
        <p:spPr>
          <a:xfrm>
            <a:off x="4884815" y="3368237"/>
            <a:ext cx="2549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2" name="Google Shape;462;p102"/>
          <p:cNvSpPr/>
          <p:nvPr/>
        </p:nvSpPr>
        <p:spPr>
          <a:xfrm rot="10800000">
            <a:off x="7130995" y="1110799"/>
            <a:ext cx="303300" cy="303300"/>
          </a:xfrm>
          <a:prstGeom prst="rtTriangle">
            <a:avLst/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3" name="Google Shape;463;p102"/>
          <p:cNvSpPr/>
          <p:nvPr>
            <p:ph idx="2" type="pic"/>
          </p:nvPr>
        </p:nvSpPr>
        <p:spPr>
          <a:xfrm>
            <a:off x="4884816" y="1110853"/>
            <a:ext cx="2549400" cy="22026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464" name="Google Shape;464;p102"/>
          <p:cNvSpPr txBox="1"/>
          <p:nvPr>
            <p:ph idx="3" type="body"/>
          </p:nvPr>
        </p:nvSpPr>
        <p:spPr>
          <a:xfrm>
            <a:off x="4884815" y="4115462"/>
            <a:ext cx="254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5" name="Google Shape;465;p102"/>
          <p:cNvSpPr txBox="1"/>
          <p:nvPr>
            <p:ph idx="4" type="body"/>
          </p:nvPr>
        </p:nvSpPr>
        <p:spPr>
          <a:xfrm>
            <a:off x="629841" y="109418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6" name="Google Shape;466;p102"/>
          <p:cNvSpPr txBox="1"/>
          <p:nvPr>
            <p:ph idx="5" type="body"/>
          </p:nvPr>
        </p:nvSpPr>
        <p:spPr>
          <a:xfrm>
            <a:off x="629841" y="1712119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1 - Slide de título">
  <p:cSld name="2.1 - Slide de títul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6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76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5" name="Google Shape;65;p76"/>
          <p:cNvSpPr/>
          <p:nvPr/>
        </p:nvSpPr>
        <p:spPr>
          <a:xfrm rot="5400000">
            <a:off x="-167634" y="310425"/>
            <a:ext cx="670200" cy="3351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" name="Google Shape;66;p76"/>
          <p:cNvSpPr/>
          <p:nvPr/>
        </p:nvSpPr>
        <p:spPr>
          <a:xfrm rot="5400000">
            <a:off x="-144894" y="450163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" name="Google Shape;67;p76"/>
          <p:cNvSpPr/>
          <p:nvPr/>
        </p:nvSpPr>
        <p:spPr>
          <a:xfrm rot="5400000">
            <a:off x="-107534" y="1927695"/>
            <a:ext cx="430200" cy="21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68" name="Google Shape;68;p76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9" name="Google Shape;69;p76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rgbClr val="77787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0" name="Google Shape;70;p76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rgbClr val="77787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71" name="Google Shape;71;p76"/>
          <p:cNvSpPr/>
          <p:nvPr/>
        </p:nvSpPr>
        <p:spPr>
          <a:xfrm flipH="1" rot="-5400000">
            <a:off x="7332421" y="2804400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" name="Google Shape;72;p76"/>
          <p:cNvSpPr/>
          <p:nvPr/>
        </p:nvSpPr>
        <p:spPr>
          <a:xfrm flipH="1" rot="-5400000">
            <a:off x="7578445" y="3595264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" name="Google Shape;73;p76"/>
          <p:cNvSpPr/>
          <p:nvPr/>
        </p:nvSpPr>
        <p:spPr>
          <a:xfrm flipH="1" rot="-5400000">
            <a:off x="8285506" y="650400"/>
            <a:ext cx="1146900" cy="570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" name="Google Shape;74;p76"/>
          <p:cNvSpPr/>
          <p:nvPr/>
        </p:nvSpPr>
        <p:spPr>
          <a:xfrm rot="5400000">
            <a:off x="8365485" y="1248018"/>
            <a:ext cx="816000" cy="405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76"/>
          <p:cNvSpPr/>
          <p:nvPr/>
        </p:nvSpPr>
        <p:spPr>
          <a:xfrm rot="5400000">
            <a:off x="8035815" y="3798088"/>
            <a:ext cx="1373400" cy="6828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Google Shape;76;p76"/>
          <p:cNvSpPr/>
          <p:nvPr/>
        </p:nvSpPr>
        <p:spPr>
          <a:xfrm flipH="1" rot="-5400000">
            <a:off x="7689463" y="2614472"/>
            <a:ext cx="1957800" cy="973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" name="Google Shape;77;p76"/>
          <p:cNvSpPr/>
          <p:nvPr/>
        </p:nvSpPr>
        <p:spPr>
          <a:xfrm rot="5400000">
            <a:off x="7771904" y="2043559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6 - Bullet Points">
  <p:cSld name="4.16 - Em branco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03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469" name="Google Shape;469;p103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0" name="Google Shape;470;p103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71" name="Google Shape;471;p103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2" name="Google Shape;472;p103"/>
          <p:cNvSpPr/>
          <p:nvPr/>
        </p:nvSpPr>
        <p:spPr>
          <a:xfrm flipH="1" rot="-5400000">
            <a:off x="8845511" y="4171127"/>
            <a:ext cx="413400" cy="205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3" name="Google Shape;473;p103"/>
          <p:cNvSpPr/>
          <p:nvPr/>
        </p:nvSpPr>
        <p:spPr>
          <a:xfrm rot="5400000">
            <a:off x="-75060" y="4623498"/>
            <a:ext cx="298800" cy="148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4" name="Google Shape;474;p103"/>
          <p:cNvSpPr/>
          <p:nvPr/>
        </p:nvSpPr>
        <p:spPr>
          <a:xfrm flipH="1" rot="-5400000">
            <a:off x="8640528" y="891192"/>
            <a:ext cx="672600" cy="3342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5" name="Google Shape;475;p103"/>
          <p:cNvSpPr/>
          <p:nvPr/>
        </p:nvSpPr>
        <p:spPr>
          <a:xfrm rot="5400000">
            <a:off x="8868450" y="1302942"/>
            <a:ext cx="368100" cy="183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6" name="Google Shape;476;p103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7" name="Google Shape;477;p103"/>
          <p:cNvSpPr txBox="1"/>
          <p:nvPr>
            <p:ph idx="1" type="body"/>
          </p:nvPr>
        </p:nvSpPr>
        <p:spPr>
          <a:xfrm>
            <a:off x="2245641" y="1394544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1 - Título e destaque">
  <p:cSld name="5.1 - Título e destaque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04"/>
          <p:cNvSpPr txBox="1"/>
          <p:nvPr>
            <p:ph type="title"/>
          </p:nvPr>
        </p:nvSpPr>
        <p:spPr>
          <a:xfrm>
            <a:off x="629841" y="103273"/>
            <a:ext cx="3459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0" name="Google Shape;480;p104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1" name="Google Shape;481;p104"/>
          <p:cNvSpPr/>
          <p:nvPr/>
        </p:nvSpPr>
        <p:spPr>
          <a:xfrm rot="5400000">
            <a:off x="-112981" y="2926152"/>
            <a:ext cx="449400" cy="223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2" name="Google Shape;482;p104"/>
          <p:cNvSpPr/>
          <p:nvPr/>
        </p:nvSpPr>
        <p:spPr>
          <a:xfrm flipH="1" rot="-5400000">
            <a:off x="8186749" y="2801"/>
            <a:ext cx="960053" cy="954449"/>
          </a:xfrm>
          <a:custGeom>
            <a:rect b="b" l="l" r="r" t="t"/>
            <a:pathLst>
              <a:path extrusionOk="0" h="1272599" w="1280070">
                <a:moveTo>
                  <a:pt x="0" y="0"/>
                </a:moveTo>
                <a:lnTo>
                  <a:pt x="0" y="1272599"/>
                </a:lnTo>
                <a:lnTo>
                  <a:pt x="1280070" y="1272599"/>
                </a:lnTo>
                <a:close/>
              </a:path>
            </a:pathLst>
          </a:custGeom>
          <a:solidFill>
            <a:srgbClr val="FF9F0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3" name="Google Shape;483;p104"/>
          <p:cNvSpPr/>
          <p:nvPr/>
        </p:nvSpPr>
        <p:spPr>
          <a:xfrm rot="5400000">
            <a:off x="4286249" y="285750"/>
            <a:ext cx="5143500" cy="4572001"/>
          </a:xfrm>
          <a:custGeom>
            <a:rect b="b" l="l" r="r" t="t"/>
            <a:pathLst>
              <a:path extrusionOk="0" h="6096001" w="6858000">
                <a:moveTo>
                  <a:pt x="0" y="6096001"/>
                </a:moveTo>
                <a:lnTo>
                  <a:pt x="0" y="1269584"/>
                </a:lnTo>
                <a:lnTo>
                  <a:pt x="1277037" y="0"/>
                </a:lnTo>
                <a:lnTo>
                  <a:pt x="1306401" y="0"/>
                </a:lnTo>
                <a:lnTo>
                  <a:pt x="6858000" y="5519202"/>
                </a:lnTo>
                <a:lnTo>
                  <a:pt x="6858000" y="6096001"/>
                </a:lnTo>
                <a:close/>
              </a:path>
            </a:pathLst>
          </a:custGeom>
          <a:gradFill>
            <a:gsLst>
              <a:gs pos="0">
                <a:srgbClr val="FF9F06"/>
              </a:gs>
              <a:gs pos="100000">
                <a:srgbClr val="FCB813"/>
              </a:gs>
            </a:gsLst>
            <a:lin ang="108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4" name="Google Shape;484;p104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5" name="Google Shape;485;p104"/>
          <p:cNvSpPr/>
          <p:nvPr/>
        </p:nvSpPr>
        <p:spPr>
          <a:xfrm flipH="1" rot="-5400000">
            <a:off x="4981467" y="980967"/>
            <a:ext cx="4174710" cy="4150355"/>
          </a:xfrm>
          <a:custGeom>
            <a:rect b="b" l="l" r="r" t="t"/>
            <a:pathLst>
              <a:path extrusionOk="0" h="5533807" w="5566280">
                <a:moveTo>
                  <a:pt x="0" y="5533807"/>
                </a:moveTo>
                <a:lnTo>
                  <a:pt x="5566280" y="5533807"/>
                </a:lnTo>
                <a:lnTo>
                  <a:pt x="5566280" y="0"/>
                </a:lnTo>
                <a:close/>
              </a:path>
            </a:pathLst>
          </a:cu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6" name="Google Shape;486;p104"/>
          <p:cNvSpPr txBox="1"/>
          <p:nvPr>
            <p:ph idx="1" type="body"/>
          </p:nvPr>
        </p:nvSpPr>
        <p:spPr>
          <a:xfrm>
            <a:off x="566219" y="1879116"/>
            <a:ext cx="36630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87" name="Google Shape;487;p104"/>
          <p:cNvSpPr txBox="1"/>
          <p:nvPr>
            <p:ph idx="2" type="body"/>
          </p:nvPr>
        </p:nvSpPr>
        <p:spPr>
          <a:xfrm>
            <a:off x="566219" y="3087540"/>
            <a:ext cx="3663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488" name="Google Shape;488;p104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489" name="Google Shape;489;p104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90" name="Google Shape;490;p104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91" name="Google Shape;491;p104"/>
          <p:cNvSpPr txBox="1"/>
          <p:nvPr>
            <p:ph idx="3" type="body"/>
          </p:nvPr>
        </p:nvSpPr>
        <p:spPr>
          <a:xfrm>
            <a:off x="5026558" y="1539929"/>
            <a:ext cx="36630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2 - Título e destaque">
  <p:cSld name="5.2 - Título e destaque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05"/>
          <p:cNvSpPr txBox="1"/>
          <p:nvPr>
            <p:ph type="title"/>
          </p:nvPr>
        </p:nvSpPr>
        <p:spPr>
          <a:xfrm>
            <a:off x="629841" y="103273"/>
            <a:ext cx="3459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4" name="Google Shape;494;p105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5" name="Google Shape;495;p105"/>
          <p:cNvSpPr/>
          <p:nvPr/>
        </p:nvSpPr>
        <p:spPr>
          <a:xfrm rot="5400000">
            <a:off x="-112981" y="2926152"/>
            <a:ext cx="449400" cy="223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6" name="Google Shape;496;p105"/>
          <p:cNvSpPr/>
          <p:nvPr/>
        </p:nvSpPr>
        <p:spPr>
          <a:xfrm flipH="1" rot="-5400000">
            <a:off x="8186749" y="2801"/>
            <a:ext cx="960053" cy="954449"/>
          </a:xfrm>
          <a:custGeom>
            <a:rect b="b" l="l" r="r" t="t"/>
            <a:pathLst>
              <a:path extrusionOk="0" h="1272599" w="1280070">
                <a:moveTo>
                  <a:pt x="0" y="0"/>
                </a:moveTo>
                <a:lnTo>
                  <a:pt x="0" y="1272599"/>
                </a:lnTo>
                <a:lnTo>
                  <a:pt x="1280070" y="1272599"/>
                </a:lnTo>
                <a:close/>
              </a:path>
            </a:pathLst>
          </a:custGeom>
          <a:solidFill>
            <a:srgbClr val="006A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7" name="Google Shape;497;p105"/>
          <p:cNvSpPr/>
          <p:nvPr/>
        </p:nvSpPr>
        <p:spPr>
          <a:xfrm rot="5400000">
            <a:off x="4286249" y="285750"/>
            <a:ext cx="5143500" cy="4572001"/>
          </a:xfrm>
          <a:custGeom>
            <a:rect b="b" l="l" r="r" t="t"/>
            <a:pathLst>
              <a:path extrusionOk="0" h="6096001" w="6858000">
                <a:moveTo>
                  <a:pt x="0" y="6096001"/>
                </a:moveTo>
                <a:lnTo>
                  <a:pt x="0" y="1269584"/>
                </a:lnTo>
                <a:lnTo>
                  <a:pt x="1277037" y="0"/>
                </a:lnTo>
                <a:lnTo>
                  <a:pt x="1306401" y="0"/>
                </a:lnTo>
                <a:lnTo>
                  <a:pt x="6858000" y="5519202"/>
                </a:lnTo>
                <a:lnTo>
                  <a:pt x="6858000" y="6096001"/>
                </a:lnTo>
                <a:close/>
              </a:path>
            </a:pathLst>
          </a:custGeom>
          <a:gradFill>
            <a:gsLst>
              <a:gs pos="0">
                <a:srgbClr val="006A99"/>
              </a:gs>
              <a:gs pos="100000">
                <a:srgbClr val="009ED9"/>
              </a:gs>
            </a:gsLst>
            <a:lin ang="108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8" name="Google Shape;498;p105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9" name="Google Shape;499;p105"/>
          <p:cNvSpPr/>
          <p:nvPr/>
        </p:nvSpPr>
        <p:spPr>
          <a:xfrm flipH="1" rot="-5400000">
            <a:off x="4981467" y="980967"/>
            <a:ext cx="4174710" cy="4150355"/>
          </a:xfrm>
          <a:custGeom>
            <a:rect b="b" l="l" r="r" t="t"/>
            <a:pathLst>
              <a:path extrusionOk="0" h="5533807" w="5566280">
                <a:moveTo>
                  <a:pt x="0" y="5533807"/>
                </a:moveTo>
                <a:lnTo>
                  <a:pt x="5566280" y="5533807"/>
                </a:lnTo>
                <a:lnTo>
                  <a:pt x="5566280" y="0"/>
                </a:lnTo>
                <a:close/>
              </a:path>
            </a:pathLst>
          </a:cu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0" name="Google Shape;500;p105"/>
          <p:cNvSpPr txBox="1"/>
          <p:nvPr>
            <p:ph idx="1" type="body"/>
          </p:nvPr>
        </p:nvSpPr>
        <p:spPr>
          <a:xfrm>
            <a:off x="566219" y="1879116"/>
            <a:ext cx="36630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01" name="Google Shape;501;p105"/>
          <p:cNvSpPr txBox="1"/>
          <p:nvPr>
            <p:ph idx="2" type="body"/>
          </p:nvPr>
        </p:nvSpPr>
        <p:spPr>
          <a:xfrm>
            <a:off x="566219" y="3087540"/>
            <a:ext cx="3663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502" name="Google Shape;502;p105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03" name="Google Shape;503;p105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04" name="Google Shape;504;p105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05" name="Google Shape;505;p105"/>
          <p:cNvSpPr txBox="1"/>
          <p:nvPr>
            <p:ph idx="3" type="body"/>
          </p:nvPr>
        </p:nvSpPr>
        <p:spPr>
          <a:xfrm>
            <a:off x="5026558" y="1539929"/>
            <a:ext cx="36630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3 - Título e destaque">
  <p:cSld name="5.3 - Título e destaque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06"/>
          <p:cNvSpPr txBox="1"/>
          <p:nvPr>
            <p:ph type="title"/>
          </p:nvPr>
        </p:nvSpPr>
        <p:spPr>
          <a:xfrm>
            <a:off x="629841" y="103273"/>
            <a:ext cx="3459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8" name="Google Shape;508;p106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solidFill>
            <a:srgbClr val="00A55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9" name="Google Shape;509;p106"/>
          <p:cNvSpPr/>
          <p:nvPr/>
        </p:nvSpPr>
        <p:spPr>
          <a:xfrm rot="5400000">
            <a:off x="-112981" y="2926152"/>
            <a:ext cx="449400" cy="223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0" name="Google Shape;510;p106"/>
          <p:cNvSpPr/>
          <p:nvPr/>
        </p:nvSpPr>
        <p:spPr>
          <a:xfrm flipH="1" rot="-5400000">
            <a:off x="8186749" y="2801"/>
            <a:ext cx="960053" cy="954449"/>
          </a:xfrm>
          <a:custGeom>
            <a:rect b="b" l="l" r="r" t="t"/>
            <a:pathLst>
              <a:path extrusionOk="0" h="1272599" w="1280070">
                <a:moveTo>
                  <a:pt x="0" y="0"/>
                </a:moveTo>
                <a:lnTo>
                  <a:pt x="0" y="1272599"/>
                </a:lnTo>
                <a:lnTo>
                  <a:pt x="1280070" y="1272599"/>
                </a:lnTo>
                <a:close/>
              </a:path>
            </a:pathLst>
          </a:custGeom>
          <a:solidFill>
            <a:srgbClr val="0099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1" name="Google Shape;511;p106"/>
          <p:cNvSpPr/>
          <p:nvPr/>
        </p:nvSpPr>
        <p:spPr>
          <a:xfrm rot="5400000">
            <a:off x="4286249" y="285750"/>
            <a:ext cx="5143500" cy="4572001"/>
          </a:xfrm>
          <a:custGeom>
            <a:rect b="b" l="l" r="r" t="t"/>
            <a:pathLst>
              <a:path extrusionOk="0" h="6096001" w="6858000">
                <a:moveTo>
                  <a:pt x="0" y="6096001"/>
                </a:moveTo>
                <a:lnTo>
                  <a:pt x="0" y="1269584"/>
                </a:lnTo>
                <a:lnTo>
                  <a:pt x="1277037" y="0"/>
                </a:lnTo>
                <a:lnTo>
                  <a:pt x="1306401" y="0"/>
                </a:lnTo>
                <a:lnTo>
                  <a:pt x="6858000" y="5519202"/>
                </a:lnTo>
                <a:lnTo>
                  <a:pt x="6858000" y="6096001"/>
                </a:lnTo>
                <a:close/>
              </a:path>
            </a:pathLst>
          </a:custGeom>
          <a:gradFill>
            <a:gsLst>
              <a:gs pos="0">
                <a:srgbClr val="00993E"/>
              </a:gs>
              <a:gs pos="100000">
                <a:srgbClr val="00A551"/>
              </a:gs>
            </a:gsLst>
            <a:lin ang="108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2" name="Google Shape;512;p106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3" name="Google Shape;513;p106"/>
          <p:cNvSpPr/>
          <p:nvPr/>
        </p:nvSpPr>
        <p:spPr>
          <a:xfrm flipH="1" rot="-5400000">
            <a:off x="4981467" y="980967"/>
            <a:ext cx="4174710" cy="4150355"/>
          </a:xfrm>
          <a:custGeom>
            <a:rect b="b" l="l" r="r" t="t"/>
            <a:pathLst>
              <a:path extrusionOk="0" h="5533807" w="5566280">
                <a:moveTo>
                  <a:pt x="0" y="5533807"/>
                </a:moveTo>
                <a:lnTo>
                  <a:pt x="5566280" y="5533807"/>
                </a:lnTo>
                <a:lnTo>
                  <a:pt x="5566280" y="0"/>
                </a:lnTo>
                <a:close/>
              </a:path>
            </a:pathLst>
          </a:custGeom>
          <a:solidFill>
            <a:srgbClr val="00A55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4" name="Google Shape;514;p106"/>
          <p:cNvSpPr txBox="1"/>
          <p:nvPr>
            <p:ph idx="1" type="body"/>
          </p:nvPr>
        </p:nvSpPr>
        <p:spPr>
          <a:xfrm>
            <a:off x="566219" y="1879116"/>
            <a:ext cx="36630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5" name="Google Shape;515;p106"/>
          <p:cNvSpPr txBox="1"/>
          <p:nvPr>
            <p:ph idx="2" type="body"/>
          </p:nvPr>
        </p:nvSpPr>
        <p:spPr>
          <a:xfrm>
            <a:off x="566219" y="3087540"/>
            <a:ext cx="3663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516" name="Google Shape;516;p106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17" name="Google Shape;517;p106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18" name="Google Shape;518;p106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19" name="Google Shape;519;p106"/>
          <p:cNvSpPr txBox="1"/>
          <p:nvPr>
            <p:ph idx="3" type="body"/>
          </p:nvPr>
        </p:nvSpPr>
        <p:spPr>
          <a:xfrm>
            <a:off x="5026558" y="1539929"/>
            <a:ext cx="36630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4 - Título e destaque">
  <p:cSld name="5.4 - Título e destaque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7"/>
          <p:cNvSpPr txBox="1"/>
          <p:nvPr>
            <p:ph type="title"/>
          </p:nvPr>
        </p:nvSpPr>
        <p:spPr>
          <a:xfrm>
            <a:off x="629841" y="103273"/>
            <a:ext cx="3459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2" name="Google Shape;522;p107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3" name="Google Shape;523;p107"/>
          <p:cNvSpPr/>
          <p:nvPr/>
        </p:nvSpPr>
        <p:spPr>
          <a:xfrm rot="5400000">
            <a:off x="-112981" y="2926152"/>
            <a:ext cx="449400" cy="223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4" name="Google Shape;524;p107"/>
          <p:cNvSpPr/>
          <p:nvPr/>
        </p:nvSpPr>
        <p:spPr>
          <a:xfrm flipH="1" rot="-5400000">
            <a:off x="8186749" y="2801"/>
            <a:ext cx="960053" cy="954449"/>
          </a:xfrm>
          <a:custGeom>
            <a:rect b="b" l="l" r="r" t="t"/>
            <a:pathLst>
              <a:path extrusionOk="0" h="1272599" w="1280070">
                <a:moveTo>
                  <a:pt x="0" y="0"/>
                </a:moveTo>
                <a:lnTo>
                  <a:pt x="0" y="1272599"/>
                </a:lnTo>
                <a:lnTo>
                  <a:pt x="1280070" y="1272599"/>
                </a:lnTo>
                <a:close/>
              </a:path>
            </a:pathLst>
          </a:custGeom>
          <a:solidFill>
            <a:srgbClr val="83AA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5" name="Google Shape;525;p107"/>
          <p:cNvSpPr/>
          <p:nvPr/>
        </p:nvSpPr>
        <p:spPr>
          <a:xfrm rot="5400000">
            <a:off x="4286249" y="285750"/>
            <a:ext cx="5143500" cy="4572001"/>
          </a:xfrm>
          <a:custGeom>
            <a:rect b="b" l="l" r="r" t="t"/>
            <a:pathLst>
              <a:path extrusionOk="0" h="6096001" w="6858000">
                <a:moveTo>
                  <a:pt x="0" y="6096001"/>
                </a:moveTo>
                <a:lnTo>
                  <a:pt x="0" y="1269584"/>
                </a:lnTo>
                <a:lnTo>
                  <a:pt x="1277037" y="0"/>
                </a:lnTo>
                <a:lnTo>
                  <a:pt x="1306401" y="0"/>
                </a:lnTo>
                <a:lnTo>
                  <a:pt x="6858000" y="5519202"/>
                </a:lnTo>
                <a:lnTo>
                  <a:pt x="6858000" y="6096001"/>
                </a:lnTo>
                <a:close/>
              </a:path>
            </a:pathLst>
          </a:cu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6" name="Google Shape;526;p107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7" name="Google Shape;527;p107"/>
          <p:cNvSpPr/>
          <p:nvPr/>
        </p:nvSpPr>
        <p:spPr>
          <a:xfrm flipH="1" rot="-5400000">
            <a:off x="4981467" y="980967"/>
            <a:ext cx="4174710" cy="4150355"/>
          </a:xfrm>
          <a:custGeom>
            <a:rect b="b" l="l" r="r" t="t"/>
            <a:pathLst>
              <a:path extrusionOk="0" h="5533807" w="5566280">
                <a:moveTo>
                  <a:pt x="0" y="5533807"/>
                </a:moveTo>
                <a:lnTo>
                  <a:pt x="5566280" y="5533807"/>
                </a:lnTo>
                <a:lnTo>
                  <a:pt x="5566280" y="0"/>
                </a:lnTo>
                <a:close/>
              </a:path>
            </a:pathLst>
          </a:cu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8" name="Google Shape;528;p107"/>
          <p:cNvSpPr txBox="1"/>
          <p:nvPr>
            <p:ph idx="1" type="body"/>
          </p:nvPr>
        </p:nvSpPr>
        <p:spPr>
          <a:xfrm>
            <a:off x="566219" y="1879116"/>
            <a:ext cx="36630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9" name="Google Shape;529;p107"/>
          <p:cNvSpPr txBox="1"/>
          <p:nvPr>
            <p:ph idx="2" type="body"/>
          </p:nvPr>
        </p:nvSpPr>
        <p:spPr>
          <a:xfrm>
            <a:off x="566219" y="3087540"/>
            <a:ext cx="3663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530" name="Google Shape;530;p107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31" name="Google Shape;531;p107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32" name="Google Shape;532;p107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33" name="Google Shape;533;p107"/>
          <p:cNvSpPr txBox="1"/>
          <p:nvPr>
            <p:ph idx="3" type="body"/>
          </p:nvPr>
        </p:nvSpPr>
        <p:spPr>
          <a:xfrm>
            <a:off x="5026558" y="1539929"/>
            <a:ext cx="36630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5 - Título e destaque">
  <p:cSld name="5.5 - Título e destaque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8"/>
          <p:cNvSpPr txBox="1"/>
          <p:nvPr>
            <p:ph type="title"/>
          </p:nvPr>
        </p:nvSpPr>
        <p:spPr>
          <a:xfrm>
            <a:off x="629841" y="103273"/>
            <a:ext cx="3459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6" name="Google Shape;536;p108"/>
          <p:cNvSpPr/>
          <p:nvPr/>
        </p:nvSpPr>
        <p:spPr>
          <a:xfrm rot="5400000">
            <a:off x="-167634" y="296137"/>
            <a:ext cx="670200" cy="3351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7" name="Google Shape;537;p108"/>
          <p:cNvSpPr/>
          <p:nvPr/>
        </p:nvSpPr>
        <p:spPr>
          <a:xfrm rot="5400000">
            <a:off x="-112981" y="2926152"/>
            <a:ext cx="449400" cy="223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8" name="Google Shape;538;p108"/>
          <p:cNvSpPr/>
          <p:nvPr/>
        </p:nvSpPr>
        <p:spPr>
          <a:xfrm flipH="1" rot="-5400000">
            <a:off x="8186749" y="2801"/>
            <a:ext cx="960053" cy="954449"/>
          </a:xfrm>
          <a:custGeom>
            <a:rect b="b" l="l" r="r" t="t"/>
            <a:pathLst>
              <a:path extrusionOk="0" h="1272599" w="1280070">
                <a:moveTo>
                  <a:pt x="0" y="0"/>
                </a:moveTo>
                <a:lnTo>
                  <a:pt x="0" y="1272599"/>
                </a:lnTo>
                <a:lnTo>
                  <a:pt x="1280070" y="1272599"/>
                </a:lnTo>
                <a:close/>
              </a:path>
            </a:pathLst>
          </a:custGeom>
          <a:solidFill>
            <a:srgbClr val="D31C2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9" name="Google Shape;539;p108"/>
          <p:cNvSpPr/>
          <p:nvPr/>
        </p:nvSpPr>
        <p:spPr>
          <a:xfrm rot="5400000">
            <a:off x="4286249" y="285750"/>
            <a:ext cx="5143500" cy="4572001"/>
          </a:xfrm>
          <a:custGeom>
            <a:rect b="b" l="l" r="r" t="t"/>
            <a:pathLst>
              <a:path extrusionOk="0" h="6096001" w="6858000">
                <a:moveTo>
                  <a:pt x="0" y="6096001"/>
                </a:moveTo>
                <a:lnTo>
                  <a:pt x="0" y="1269584"/>
                </a:lnTo>
                <a:lnTo>
                  <a:pt x="1277037" y="0"/>
                </a:lnTo>
                <a:lnTo>
                  <a:pt x="1306401" y="0"/>
                </a:lnTo>
                <a:lnTo>
                  <a:pt x="6858000" y="5519202"/>
                </a:lnTo>
                <a:lnTo>
                  <a:pt x="6858000" y="6096001"/>
                </a:lnTo>
                <a:close/>
              </a:path>
            </a:pathLst>
          </a:custGeom>
          <a:gradFill>
            <a:gsLst>
              <a:gs pos="0">
                <a:srgbClr val="D31C29"/>
              </a:gs>
              <a:gs pos="100000">
                <a:srgbClr val="EC1C24"/>
              </a:gs>
            </a:gsLst>
            <a:lin ang="108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0" name="Google Shape;540;p108"/>
          <p:cNvSpPr/>
          <p:nvPr/>
        </p:nvSpPr>
        <p:spPr>
          <a:xfrm rot="5400000">
            <a:off x="-121744" y="4498389"/>
            <a:ext cx="486600" cy="2433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1" name="Google Shape;541;p108"/>
          <p:cNvSpPr/>
          <p:nvPr/>
        </p:nvSpPr>
        <p:spPr>
          <a:xfrm flipH="1" rot="-5400000">
            <a:off x="4981467" y="980967"/>
            <a:ext cx="4174710" cy="4150355"/>
          </a:xfrm>
          <a:custGeom>
            <a:rect b="b" l="l" r="r" t="t"/>
            <a:pathLst>
              <a:path extrusionOk="0" h="5533807" w="5566280">
                <a:moveTo>
                  <a:pt x="0" y="5533807"/>
                </a:moveTo>
                <a:lnTo>
                  <a:pt x="5566280" y="5533807"/>
                </a:lnTo>
                <a:lnTo>
                  <a:pt x="5566280" y="0"/>
                </a:lnTo>
                <a:close/>
              </a:path>
            </a:pathLst>
          </a:cu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2" name="Google Shape;542;p108"/>
          <p:cNvSpPr txBox="1"/>
          <p:nvPr>
            <p:ph idx="1" type="body"/>
          </p:nvPr>
        </p:nvSpPr>
        <p:spPr>
          <a:xfrm>
            <a:off x="566219" y="1879116"/>
            <a:ext cx="36630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b="1" i="0" sz="2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3" name="Google Shape;543;p108"/>
          <p:cNvSpPr txBox="1"/>
          <p:nvPr>
            <p:ph idx="2" type="body"/>
          </p:nvPr>
        </p:nvSpPr>
        <p:spPr>
          <a:xfrm>
            <a:off x="566219" y="3087540"/>
            <a:ext cx="3663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544" name="Google Shape;544;p108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45" name="Google Shape;545;p108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46" name="Google Shape;546;p108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47" name="Google Shape;547;p108"/>
          <p:cNvSpPr txBox="1"/>
          <p:nvPr>
            <p:ph idx="3" type="body"/>
          </p:nvPr>
        </p:nvSpPr>
        <p:spPr>
          <a:xfrm>
            <a:off x="5026558" y="1539929"/>
            <a:ext cx="36630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1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Aplicação de imagem">
  <p:cSld name="6. Aplicação de imagem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550" name="Google Shape;550;p109"/>
          <p:cNvSpPr txBox="1"/>
          <p:nvPr>
            <p:ph idx="1" type="body"/>
          </p:nvPr>
        </p:nvSpPr>
        <p:spPr>
          <a:xfrm>
            <a:off x="724297" y="3428603"/>
            <a:ext cx="5225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1" name="Google Shape;551;p109"/>
          <p:cNvSpPr txBox="1"/>
          <p:nvPr>
            <p:ph idx="3" type="body"/>
          </p:nvPr>
        </p:nvSpPr>
        <p:spPr>
          <a:xfrm>
            <a:off x="1086247" y="4184253"/>
            <a:ext cx="4870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1 - Divisão de capítulo">
  <p:cSld name="7.1 - Divisão de capítulo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10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4" name="Google Shape;554;p110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5" name="Google Shape;555;p110"/>
          <p:cNvSpPr/>
          <p:nvPr/>
        </p:nvSpPr>
        <p:spPr>
          <a:xfrm rot="5400000">
            <a:off x="-167634" y="310425"/>
            <a:ext cx="670200" cy="3351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6" name="Google Shape;556;p110"/>
          <p:cNvSpPr/>
          <p:nvPr/>
        </p:nvSpPr>
        <p:spPr>
          <a:xfrm flipH="1" rot="-5400000">
            <a:off x="7247649" y="2870123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7" name="Google Shape;557;p110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8" name="Google Shape;558;p110"/>
          <p:cNvSpPr/>
          <p:nvPr/>
        </p:nvSpPr>
        <p:spPr>
          <a:xfrm rot="5400000">
            <a:off x="-107534" y="1927695"/>
            <a:ext cx="430200" cy="215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9" name="Google Shape;559;p110"/>
          <p:cNvSpPr/>
          <p:nvPr>
            <p:ph idx="2" type="pic"/>
          </p:nvPr>
        </p:nvSpPr>
        <p:spPr>
          <a:xfrm>
            <a:off x="5657849" y="224822"/>
            <a:ext cx="2282100" cy="45912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560" name="Google Shape;560;p110"/>
          <p:cNvSpPr/>
          <p:nvPr/>
        </p:nvSpPr>
        <p:spPr>
          <a:xfrm rot="5400000">
            <a:off x="5227334" y="465873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1" name="Google Shape;561;p110"/>
          <p:cNvSpPr/>
          <p:nvPr/>
        </p:nvSpPr>
        <p:spPr>
          <a:xfrm flipH="1" rot="-5400000">
            <a:off x="6688301" y="1172925"/>
            <a:ext cx="1672200" cy="831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2" name="Google Shape;562;p110"/>
          <p:cNvSpPr/>
          <p:nvPr/>
        </p:nvSpPr>
        <p:spPr>
          <a:xfrm flipH="1" rot="-5400000">
            <a:off x="6149641" y="647434"/>
            <a:ext cx="453300" cy="225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ACC32B"/>
              </a:gs>
              <a:gs pos="100000">
                <a:srgbClr val="83AA2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63" name="Google Shape;563;p110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64" name="Google Shape;564;p110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rgbClr val="77787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65" name="Google Shape;565;p110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rgbClr val="77787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66" name="Google Shape;566;p110"/>
          <p:cNvSpPr/>
          <p:nvPr/>
        </p:nvSpPr>
        <p:spPr>
          <a:xfrm rot="5400000">
            <a:off x="7684274" y="1890251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7" name="Google Shape;567;p110"/>
          <p:cNvSpPr/>
          <p:nvPr/>
        </p:nvSpPr>
        <p:spPr>
          <a:xfrm rot="5400000">
            <a:off x="7520535" y="3417135"/>
            <a:ext cx="1944900" cy="966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A551"/>
              </a:gs>
              <a:gs pos="55000">
                <a:srgbClr val="FCB813"/>
              </a:gs>
              <a:gs pos="100000">
                <a:srgbClr val="F4812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2 - Divisão de capítulo">
  <p:cSld name="7.2 - Divisão de capítulo">
    <p:bg>
      <p:bgPr>
        <a:gradFill>
          <a:gsLst>
            <a:gs pos="0">
              <a:srgbClr val="FCB813"/>
            </a:gs>
            <a:gs pos="100000">
              <a:srgbClr val="FF9F06"/>
            </a:gs>
          </a:gsLst>
          <a:lin ang="0" scaled="0"/>
        </a:gra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11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0" name="Google Shape;570;p111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71" name="Google Shape;571;p111"/>
          <p:cNvSpPr/>
          <p:nvPr/>
        </p:nvSpPr>
        <p:spPr>
          <a:xfrm flipH="1" rot="-5400000">
            <a:off x="7247649" y="2870123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2" name="Google Shape;572;p111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3" name="Google Shape;573;p111"/>
          <p:cNvSpPr/>
          <p:nvPr>
            <p:ph idx="2" type="pic"/>
          </p:nvPr>
        </p:nvSpPr>
        <p:spPr>
          <a:xfrm>
            <a:off x="5657849" y="224822"/>
            <a:ext cx="2282100" cy="45912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574" name="Google Shape;574;p111"/>
          <p:cNvSpPr/>
          <p:nvPr/>
        </p:nvSpPr>
        <p:spPr>
          <a:xfrm rot="5400000">
            <a:off x="5227334" y="465873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5" name="Google Shape;575;p111"/>
          <p:cNvSpPr/>
          <p:nvPr/>
        </p:nvSpPr>
        <p:spPr>
          <a:xfrm flipH="1" rot="-5400000">
            <a:off x="6688301" y="1172925"/>
            <a:ext cx="1672200" cy="831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6" name="Google Shape;576;p111"/>
          <p:cNvSpPr/>
          <p:nvPr/>
        </p:nvSpPr>
        <p:spPr>
          <a:xfrm flipH="1" rot="-5400000">
            <a:off x="6149641" y="647434"/>
            <a:ext cx="453300" cy="225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77" name="Google Shape;577;p111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78" name="Google Shape;578;p111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79" name="Google Shape;579;p111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80" name="Google Shape;580;p111"/>
          <p:cNvSpPr/>
          <p:nvPr/>
        </p:nvSpPr>
        <p:spPr>
          <a:xfrm rot="5400000">
            <a:off x="7684274" y="1890251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1" name="Google Shape;581;p111"/>
          <p:cNvSpPr/>
          <p:nvPr/>
        </p:nvSpPr>
        <p:spPr>
          <a:xfrm rot="5400000">
            <a:off x="7520535" y="3417135"/>
            <a:ext cx="1944900" cy="966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3 - Divisão de capítulo">
  <p:cSld name="7.3 - Divisão de capítulo">
    <p:bg>
      <p:bgPr>
        <a:gradFill>
          <a:gsLst>
            <a:gs pos="0">
              <a:srgbClr val="009ED9"/>
            </a:gs>
            <a:gs pos="100000">
              <a:srgbClr val="0072B4"/>
            </a:gs>
          </a:gsLst>
          <a:lin ang="0" scaled="0"/>
        </a:gra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12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4" name="Google Shape;584;p112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85" name="Google Shape;585;p112"/>
          <p:cNvSpPr/>
          <p:nvPr/>
        </p:nvSpPr>
        <p:spPr>
          <a:xfrm flipH="1" rot="-5400000">
            <a:off x="7247649" y="2870123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6" name="Google Shape;586;p112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7" name="Google Shape;587;p112"/>
          <p:cNvSpPr/>
          <p:nvPr>
            <p:ph idx="2" type="pic"/>
          </p:nvPr>
        </p:nvSpPr>
        <p:spPr>
          <a:xfrm>
            <a:off x="5657849" y="224822"/>
            <a:ext cx="2282100" cy="45912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588" name="Google Shape;588;p112"/>
          <p:cNvSpPr/>
          <p:nvPr/>
        </p:nvSpPr>
        <p:spPr>
          <a:xfrm rot="5400000">
            <a:off x="5227334" y="465873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9" name="Google Shape;589;p112"/>
          <p:cNvSpPr/>
          <p:nvPr/>
        </p:nvSpPr>
        <p:spPr>
          <a:xfrm flipH="1" rot="-5400000">
            <a:off x="6688301" y="1172925"/>
            <a:ext cx="1672200" cy="831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0" name="Google Shape;590;p112"/>
          <p:cNvSpPr/>
          <p:nvPr/>
        </p:nvSpPr>
        <p:spPr>
          <a:xfrm flipH="1" rot="-5400000">
            <a:off x="6149641" y="647434"/>
            <a:ext cx="453300" cy="225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91" name="Google Shape;591;p112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592" name="Google Shape;592;p112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93" name="Google Shape;593;p112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94" name="Google Shape;594;p112"/>
          <p:cNvSpPr/>
          <p:nvPr/>
        </p:nvSpPr>
        <p:spPr>
          <a:xfrm rot="5400000">
            <a:off x="7684274" y="1890251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5" name="Google Shape;595;p112"/>
          <p:cNvSpPr/>
          <p:nvPr/>
        </p:nvSpPr>
        <p:spPr>
          <a:xfrm rot="5400000">
            <a:off x="7520535" y="3417135"/>
            <a:ext cx="1944900" cy="966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2 - Slide de título">
  <p:cSld name="2.2 - Slide de título">
    <p:bg>
      <p:bgPr>
        <a:gradFill>
          <a:gsLst>
            <a:gs pos="0">
              <a:srgbClr val="FCB813"/>
            </a:gs>
            <a:gs pos="100000">
              <a:srgbClr val="FF9F06"/>
            </a:gs>
          </a:gsLst>
          <a:lin ang="0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7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77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1" name="Google Shape;81;p77"/>
          <p:cNvSpPr/>
          <p:nvPr/>
        </p:nvSpPr>
        <p:spPr>
          <a:xfrm flipH="1" rot="-5400000">
            <a:off x="7332421" y="2804400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" name="Google Shape;82;p77"/>
          <p:cNvSpPr/>
          <p:nvPr/>
        </p:nvSpPr>
        <p:spPr>
          <a:xfrm rot="5400000">
            <a:off x="-108978" y="4517220"/>
            <a:ext cx="433500" cy="2154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" name="Google Shape;83;p77"/>
          <p:cNvSpPr/>
          <p:nvPr/>
        </p:nvSpPr>
        <p:spPr>
          <a:xfrm flipH="1" rot="-5400000">
            <a:off x="7578445" y="3595264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" name="Google Shape;84;p77"/>
          <p:cNvSpPr/>
          <p:nvPr/>
        </p:nvSpPr>
        <p:spPr>
          <a:xfrm flipH="1" rot="-5400000">
            <a:off x="8285506" y="650400"/>
            <a:ext cx="1146900" cy="570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" name="Google Shape;85;p77"/>
          <p:cNvSpPr/>
          <p:nvPr/>
        </p:nvSpPr>
        <p:spPr>
          <a:xfrm rot="5400000">
            <a:off x="8365485" y="1248018"/>
            <a:ext cx="816000" cy="405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86" name="Google Shape;86;p77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7" name="Google Shape;87;p77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8" name="Google Shape;88;p77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89" name="Google Shape;89;p77"/>
          <p:cNvSpPr/>
          <p:nvPr/>
        </p:nvSpPr>
        <p:spPr>
          <a:xfrm rot="5400000">
            <a:off x="8035815" y="3798088"/>
            <a:ext cx="1373400" cy="6828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Google Shape;90;p77"/>
          <p:cNvSpPr/>
          <p:nvPr/>
        </p:nvSpPr>
        <p:spPr>
          <a:xfrm flipH="1" rot="-5400000">
            <a:off x="7689463" y="2614472"/>
            <a:ext cx="1957800" cy="973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" name="Google Shape;91;p77"/>
          <p:cNvSpPr/>
          <p:nvPr/>
        </p:nvSpPr>
        <p:spPr>
          <a:xfrm rot="5400000">
            <a:off x="7771904" y="2043559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4 - Divisão de capítulo">
  <p:cSld name="7.4 - Divisão de capítulo">
    <p:bg>
      <p:bgPr>
        <a:gradFill>
          <a:gsLst>
            <a:gs pos="0">
              <a:srgbClr val="00CC57"/>
            </a:gs>
            <a:gs pos="100000">
              <a:srgbClr val="00A551"/>
            </a:gs>
          </a:gsLst>
          <a:lin ang="0" scaled="0"/>
        </a:gra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13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8" name="Google Shape;598;p113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99" name="Google Shape;599;p113"/>
          <p:cNvSpPr/>
          <p:nvPr/>
        </p:nvSpPr>
        <p:spPr>
          <a:xfrm rot="5400000">
            <a:off x="7684274" y="1890251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0" name="Google Shape;600;p113"/>
          <p:cNvSpPr/>
          <p:nvPr/>
        </p:nvSpPr>
        <p:spPr>
          <a:xfrm flipH="1" rot="-5400000">
            <a:off x="7247649" y="2870123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1" name="Google Shape;601;p113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2" name="Google Shape;602;p113"/>
          <p:cNvSpPr/>
          <p:nvPr>
            <p:ph idx="2" type="pic"/>
          </p:nvPr>
        </p:nvSpPr>
        <p:spPr>
          <a:xfrm>
            <a:off x="5657849" y="224822"/>
            <a:ext cx="2282100" cy="45912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03" name="Google Shape;603;p113"/>
          <p:cNvSpPr/>
          <p:nvPr/>
        </p:nvSpPr>
        <p:spPr>
          <a:xfrm rot="5400000">
            <a:off x="5227334" y="465873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4" name="Google Shape;604;p113"/>
          <p:cNvSpPr/>
          <p:nvPr/>
        </p:nvSpPr>
        <p:spPr>
          <a:xfrm flipH="1" rot="-5400000">
            <a:off x="6688301" y="1172925"/>
            <a:ext cx="1672200" cy="831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5" name="Google Shape;605;p113"/>
          <p:cNvSpPr/>
          <p:nvPr/>
        </p:nvSpPr>
        <p:spPr>
          <a:xfrm flipH="1" rot="-5400000">
            <a:off x="6149641" y="647434"/>
            <a:ext cx="453300" cy="225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6" name="Google Shape;606;p113"/>
          <p:cNvSpPr/>
          <p:nvPr/>
        </p:nvSpPr>
        <p:spPr>
          <a:xfrm rot="5400000">
            <a:off x="7520535" y="3417135"/>
            <a:ext cx="1944900" cy="966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607" name="Google Shape;607;p113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08" name="Google Shape;608;p113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09" name="Google Shape;609;p113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5 - Divisão de capítulo">
  <p:cSld name="7.5 - Divisão de capítulo">
    <p:bg>
      <p:bgPr>
        <a:gradFill>
          <a:gsLst>
            <a:gs pos="0">
              <a:srgbClr val="ACC32B"/>
            </a:gs>
            <a:gs pos="100000">
              <a:srgbClr val="83AA24"/>
            </a:gs>
          </a:gsLst>
          <a:lin ang="0" scaled="0"/>
        </a:gra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14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2" name="Google Shape;612;p114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13" name="Google Shape;613;p114"/>
          <p:cNvSpPr/>
          <p:nvPr/>
        </p:nvSpPr>
        <p:spPr>
          <a:xfrm rot="5400000">
            <a:off x="7684274" y="1890251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4" name="Google Shape;614;p114"/>
          <p:cNvSpPr/>
          <p:nvPr/>
        </p:nvSpPr>
        <p:spPr>
          <a:xfrm flipH="1" rot="-5400000">
            <a:off x="7247649" y="2870123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5" name="Google Shape;615;p114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6" name="Google Shape;616;p114"/>
          <p:cNvSpPr/>
          <p:nvPr>
            <p:ph idx="2" type="pic"/>
          </p:nvPr>
        </p:nvSpPr>
        <p:spPr>
          <a:xfrm>
            <a:off x="5657849" y="224822"/>
            <a:ext cx="2282100" cy="45912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17" name="Google Shape;617;p114"/>
          <p:cNvSpPr/>
          <p:nvPr/>
        </p:nvSpPr>
        <p:spPr>
          <a:xfrm rot="5400000">
            <a:off x="5227334" y="465873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8" name="Google Shape;618;p114"/>
          <p:cNvSpPr/>
          <p:nvPr/>
        </p:nvSpPr>
        <p:spPr>
          <a:xfrm flipH="1" rot="-5400000">
            <a:off x="6688301" y="1172925"/>
            <a:ext cx="1672200" cy="831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9" name="Google Shape;619;p114"/>
          <p:cNvSpPr/>
          <p:nvPr/>
        </p:nvSpPr>
        <p:spPr>
          <a:xfrm flipH="1" rot="-5400000">
            <a:off x="6149641" y="647434"/>
            <a:ext cx="453300" cy="225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813"/>
              </a:gs>
              <a:gs pos="100000">
                <a:srgbClr val="FF9F0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0" name="Google Shape;620;p114"/>
          <p:cNvSpPr/>
          <p:nvPr/>
        </p:nvSpPr>
        <p:spPr>
          <a:xfrm rot="5400000">
            <a:off x="7520535" y="3417135"/>
            <a:ext cx="1944900" cy="966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621" name="Google Shape;621;p114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22" name="Google Shape;622;p114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23" name="Google Shape;623;p114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6 - Divisão de capítulo">
  <p:cSld name="7.6 - Divisão de capítulo">
    <p:bg>
      <p:bgPr>
        <a:gradFill>
          <a:gsLst>
            <a:gs pos="0">
              <a:srgbClr val="EC1C24"/>
            </a:gs>
            <a:gs pos="100000">
              <a:srgbClr val="D31C29"/>
            </a:gs>
          </a:gsLst>
          <a:lin ang="0" scaled="0"/>
        </a:gra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15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6" name="Google Shape;626;p115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27" name="Google Shape;627;p115"/>
          <p:cNvSpPr/>
          <p:nvPr/>
        </p:nvSpPr>
        <p:spPr>
          <a:xfrm flipH="1" rot="-5400000">
            <a:off x="7247649" y="2870123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8" name="Google Shape;628;p115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9" name="Google Shape;629;p115"/>
          <p:cNvSpPr/>
          <p:nvPr>
            <p:ph idx="2" type="pic"/>
          </p:nvPr>
        </p:nvSpPr>
        <p:spPr>
          <a:xfrm>
            <a:off x="5657849" y="224822"/>
            <a:ext cx="2282100" cy="45912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30" name="Google Shape;630;p115"/>
          <p:cNvSpPr/>
          <p:nvPr/>
        </p:nvSpPr>
        <p:spPr>
          <a:xfrm rot="5400000">
            <a:off x="5227334" y="465873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1" name="Google Shape;631;p115"/>
          <p:cNvSpPr/>
          <p:nvPr/>
        </p:nvSpPr>
        <p:spPr>
          <a:xfrm flipH="1" rot="-5400000">
            <a:off x="6688301" y="1172925"/>
            <a:ext cx="1672200" cy="831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2" name="Google Shape;632;p115"/>
          <p:cNvSpPr/>
          <p:nvPr/>
        </p:nvSpPr>
        <p:spPr>
          <a:xfrm flipH="1" rot="-5400000">
            <a:off x="6149641" y="647434"/>
            <a:ext cx="453300" cy="225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633" name="Google Shape;633;p115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34" name="Google Shape;634;p115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35" name="Google Shape;635;p115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636" name="Google Shape;636;p115"/>
          <p:cNvSpPr/>
          <p:nvPr/>
        </p:nvSpPr>
        <p:spPr>
          <a:xfrm rot="5400000">
            <a:off x="7684274" y="1890251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7" name="Google Shape;637;p115"/>
          <p:cNvSpPr/>
          <p:nvPr/>
        </p:nvSpPr>
        <p:spPr>
          <a:xfrm rot="5400000">
            <a:off x="7520535" y="3417135"/>
            <a:ext cx="1944900" cy="966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A551"/>
              </a:gs>
              <a:gs pos="55000">
                <a:srgbClr val="FCB813"/>
              </a:gs>
              <a:gs pos="100000">
                <a:srgbClr val="F4812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1 - Fotos e texto">
  <p:cSld name="8.1 - Fotos e texto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16"/>
          <p:cNvSpPr/>
          <p:nvPr>
            <p:ph idx="2" type="pic"/>
          </p:nvPr>
        </p:nvSpPr>
        <p:spPr>
          <a:xfrm>
            <a:off x="2444749" y="165100"/>
            <a:ext cx="2366400" cy="44730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40" name="Google Shape;640;p116"/>
          <p:cNvSpPr/>
          <p:nvPr/>
        </p:nvSpPr>
        <p:spPr>
          <a:xfrm flipH="1">
            <a:off x="510897" y="580646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1" name="Google Shape;641;p116"/>
          <p:cNvSpPr/>
          <p:nvPr>
            <p:ph idx="3" type="pic"/>
          </p:nvPr>
        </p:nvSpPr>
        <p:spPr>
          <a:xfrm flipH="1">
            <a:off x="911749" y="480479"/>
            <a:ext cx="1533000" cy="28977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42" name="Google Shape;642;p116"/>
          <p:cNvSpPr/>
          <p:nvPr/>
        </p:nvSpPr>
        <p:spPr>
          <a:xfrm flipH="1">
            <a:off x="2444792" y="3981227"/>
            <a:ext cx="1644600" cy="7719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3" name="Google Shape;643;p116"/>
          <p:cNvSpPr/>
          <p:nvPr/>
        </p:nvSpPr>
        <p:spPr>
          <a:xfrm flipH="1">
            <a:off x="1523850" y="3566807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4" name="Google Shape;644;p116"/>
          <p:cNvSpPr/>
          <p:nvPr/>
        </p:nvSpPr>
        <p:spPr>
          <a:xfrm flipH="1">
            <a:off x="3663748" y="736600"/>
            <a:ext cx="637800" cy="318900"/>
          </a:xfrm>
          <a:prstGeom prst="triangle">
            <a:avLst>
              <a:gd fmla="val 50000" name="adj"/>
            </a:avLst>
          </a:prstGeom>
          <a:solidFill>
            <a:srgbClr val="EA5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5" name="Google Shape;645;p116"/>
          <p:cNvSpPr/>
          <p:nvPr/>
        </p:nvSpPr>
        <p:spPr>
          <a:xfrm rot="10800000">
            <a:off x="6783065" y="-85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6" name="Google Shape;646;p116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7" name="Google Shape;647;p116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48" name="Google Shape;648;p116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49" name="Google Shape;649;p116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50" name="Google Shape;650;p116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2 - Fotos e texto">
  <p:cSld name="8.2 - Fotos e texto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9F06"/>
              </a:gs>
              <a:gs pos="100000">
                <a:srgbClr val="FCB813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53" name="Google Shape;653;p117"/>
          <p:cNvSpPr/>
          <p:nvPr>
            <p:ph idx="2" type="pic"/>
          </p:nvPr>
        </p:nvSpPr>
        <p:spPr>
          <a:xfrm>
            <a:off x="2444749" y="165100"/>
            <a:ext cx="2366400" cy="44730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54" name="Google Shape;654;p117"/>
          <p:cNvSpPr/>
          <p:nvPr/>
        </p:nvSpPr>
        <p:spPr>
          <a:xfrm flipH="1">
            <a:off x="510897" y="580646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55" name="Google Shape;655;p117"/>
          <p:cNvSpPr/>
          <p:nvPr>
            <p:ph idx="3" type="pic"/>
          </p:nvPr>
        </p:nvSpPr>
        <p:spPr>
          <a:xfrm flipH="1">
            <a:off x="911749" y="480479"/>
            <a:ext cx="1533000" cy="28977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56" name="Google Shape;656;p117"/>
          <p:cNvSpPr/>
          <p:nvPr/>
        </p:nvSpPr>
        <p:spPr>
          <a:xfrm flipH="1">
            <a:off x="2444794" y="3981227"/>
            <a:ext cx="1644600" cy="822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57" name="Google Shape;657;p117"/>
          <p:cNvSpPr/>
          <p:nvPr/>
        </p:nvSpPr>
        <p:spPr>
          <a:xfrm flipH="1">
            <a:off x="1523850" y="3566807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58" name="Google Shape;658;p117"/>
          <p:cNvSpPr/>
          <p:nvPr/>
        </p:nvSpPr>
        <p:spPr>
          <a:xfrm flipH="1">
            <a:off x="3663748" y="736600"/>
            <a:ext cx="637800" cy="318900"/>
          </a:xfrm>
          <a:prstGeom prst="triangle">
            <a:avLst>
              <a:gd fmla="val 50000" name="adj"/>
            </a:avLst>
          </a:prstGeom>
          <a:solidFill>
            <a:srgbClr val="EA5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59" name="Google Shape;659;p117"/>
          <p:cNvSpPr/>
          <p:nvPr/>
        </p:nvSpPr>
        <p:spPr>
          <a:xfrm rot="10800000">
            <a:off x="6783065" y="-85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0" name="Google Shape;660;p117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61" name="Google Shape;661;p117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62" name="Google Shape;662;p117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63" name="Google Shape;663;p117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64" name="Google Shape;664;p117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3 - Fotos e texto">
  <p:cSld name="8.3 - Fotos e texto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6A99"/>
              </a:gs>
              <a:gs pos="100000">
                <a:srgbClr val="009ED9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7" name="Google Shape;667;p118"/>
          <p:cNvSpPr/>
          <p:nvPr>
            <p:ph idx="2" type="pic"/>
          </p:nvPr>
        </p:nvSpPr>
        <p:spPr>
          <a:xfrm>
            <a:off x="2444749" y="165100"/>
            <a:ext cx="2366400" cy="44730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68" name="Google Shape;668;p118"/>
          <p:cNvSpPr/>
          <p:nvPr/>
        </p:nvSpPr>
        <p:spPr>
          <a:xfrm flipH="1">
            <a:off x="510897" y="580646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9" name="Google Shape;669;p118"/>
          <p:cNvSpPr/>
          <p:nvPr>
            <p:ph idx="3" type="pic"/>
          </p:nvPr>
        </p:nvSpPr>
        <p:spPr>
          <a:xfrm flipH="1">
            <a:off x="911749" y="480479"/>
            <a:ext cx="1533000" cy="28977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70" name="Google Shape;670;p118"/>
          <p:cNvSpPr/>
          <p:nvPr/>
        </p:nvSpPr>
        <p:spPr>
          <a:xfrm flipH="1">
            <a:off x="2444794" y="3981227"/>
            <a:ext cx="1644600" cy="822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1" name="Google Shape;671;p118"/>
          <p:cNvSpPr/>
          <p:nvPr/>
        </p:nvSpPr>
        <p:spPr>
          <a:xfrm flipH="1">
            <a:off x="1523850" y="3566807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2" name="Google Shape;672;p118"/>
          <p:cNvSpPr/>
          <p:nvPr/>
        </p:nvSpPr>
        <p:spPr>
          <a:xfrm flipH="1">
            <a:off x="3663748" y="736600"/>
            <a:ext cx="637800" cy="318900"/>
          </a:xfrm>
          <a:prstGeom prst="triangle">
            <a:avLst>
              <a:gd fmla="val 50000" name="adj"/>
            </a:avLst>
          </a:prstGeom>
          <a:solidFill>
            <a:srgbClr val="EA5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3" name="Google Shape;673;p118"/>
          <p:cNvSpPr/>
          <p:nvPr/>
        </p:nvSpPr>
        <p:spPr>
          <a:xfrm rot="10800000">
            <a:off x="6783065" y="-85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4" name="Google Shape;674;p118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5" name="Google Shape;675;p118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76" name="Google Shape;676;p118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77" name="Google Shape;677;p118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78" name="Google Shape;678;p118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4 - Fotos e texto">
  <p:cSld name="8.4 - Fotos e texto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993E"/>
              </a:gs>
              <a:gs pos="100000">
                <a:srgbClr val="00A551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1" name="Google Shape;681;p119"/>
          <p:cNvSpPr/>
          <p:nvPr>
            <p:ph idx="2" type="pic"/>
          </p:nvPr>
        </p:nvSpPr>
        <p:spPr>
          <a:xfrm>
            <a:off x="2444749" y="165100"/>
            <a:ext cx="2366400" cy="44730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82" name="Google Shape;682;p119"/>
          <p:cNvSpPr/>
          <p:nvPr/>
        </p:nvSpPr>
        <p:spPr>
          <a:xfrm flipH="1">
            <a:off x="510897" y="580646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3" name="Google Shape;683;p119"/>
          <p:cNvSpPr/>
          <p:nvPr>
            <p:ph idx="3" type="pic"/>
          </p:nvPr>
        </p:nvSpPr>
        <p:spPr>
          <a:xfrm flipH="1">
            <a:off x="911749" y="480479"/>
            <a:ext cx="1533000" cy="28977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84" name="Google Shape;684;p119"/>
          <p:cNvSpPr/>
          <p:nvPr/>
        </p:nvSpPr>
        <p:spPr>
          <a:xfrm flipH="1">
            <a:off x="2444794" y="3981227"/>
            <a:ext cx="1644600" cy="822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5" name="Google Shape;685;p119"/>
          <p:cNvSpPr/>
          <p:nvPr/>
        </p:nvSpPr>
        <p:spPr>
          <a:xfrm flipH="1">
            <a:off x="1523850" y="3566807"/>
            <a:ext cx="514500" cy="2571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6" name="Google Shape;686;p119"/>
          <p:cNvSpPr/>
          <p:nvPr/>
        </p:nvSpPr>
        <p:spPr>
          <a:xfrm flipH="1">
            <a:off x="3663748" y="736600"/>
            <a:ext cx="637800" cy="318900"/>
          </a:xfrm>
          <a:prstGeom prst="triangle">
            <a:avLst>
              <a:gd fmla="val 50000" name="adj"/>
            </a:avLst>
          </a:prstGeom>
          <a:solidFill>
            <a:srgbClr val="EC1C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7" name="Google Shape;687;p119"/>
          <p:cNvSpPr/>
          <p:nvPr/>
        </p:nvSpPr>
        <p:spPr>
          <a:xfrm rot="10800000">
            <a:off x="6783065" y="-85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8" name="Google Shape;688;p119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9" name="Google Shape;689;p119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90" name="Google Shape;690;p119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691" name="Google Shape;691;p119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92" name="Google Shape;692;p119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5 - Fotos e texto">
  <p:cSld name="8.5 - Fotos e texto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3AA24"/>
              </a:gs>
              <a:gs pos="100000">
                <a:srgbClr val="ACC32B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5" name="Google Shape;695;p120"/>
          <p:cNvSpPr/>
          <p:nvPr>
            <p:ph idx="2" type="pic"/>
          </p:nvPr>
        </p:nvSpPr>
        <p:spPr>
          <a:xfrm>
            <a:off x="2444749" y="165100"/>
            <a:ext cx="2366400" cy="44730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96" name="Google Shape;696;p120"/>
          <p:cNvSpPr/>
          <p:nvPr/>
        </p:nvSpPr>
        <p:spPr>
          <a:xfrm flipH="1">
            <a:off x="510897" y="580646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7" name="Google Shape;697;p120"/>
          <p:cNvSpPr/>
          <p:nvPr>
            <p:ph idx="3" type="pic"/>
          </p:nvPr>
        </p:nvSpPr>
        <p:spPr>
          <a:xfrm flipH="1">
            <a:off x="911749" y="480479"/>
            <a:ext cx="1533000" cy="28977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698" name="Google Shape;698;p120"/>
          <p:cNvSpPr/>
          <p:nvPr/>
        </p:nvSpPr>
        <p:spPr>
          <a:xfrm flipH="1">
            <a:off x="2444794" y="3981227"/>
            <a:ext cx="1644600" cy="822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9" name="Google Shape;699;p120"/>
          <p:cNvSpPr/>
          <p:nvPr/>
        </p:nvSpPr>
        <p:spPr>
          <a:xfrm flipH="1">
            <a:off x="1523850" y="3566807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0" name="Google Shape;700;p120"/>
          <p:cNvSpPr/>
          <p:nvPr/>
        </p:nvSpPr>
        <p:spPr>
          <a:xfrm flipH="1">
            <a:off x="3663748" y="736600"/>
            <a:ext cx="637800" cy="318900"/>
          </a:xfrm>
          <a:prstGeom prst="triangle">
            <a:avLst>
              <a:gd fmla="val 50000" name="adj"/>
            </a:avLst>
          </a:prstGeom>
          <a:solidFill>
            <a:srgbClr val="6DCEF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1" name="Google Shape;701;p120"/>
          <p:cNvSpPr/>
          <p:nvPr/>
        </p:nvSpPr>
        <p:spPr>
          <a:xfrm rot="10800000">
            <a:off x="6783065" y="-85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2" name="Google Shape;702;p120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3" name="Google Shape;703;p120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04" name="Google Shape;704;p120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705" name="Google Shape;705;p120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06" name="Google Shape;706;p120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6 - Fotos e texto">
  <p:cSld name="8.6 - Fotos e texto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31C29"/>
              </a:gs>
              <a:gs pos="100000">
                <a:srgbClr val="EC1C24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9" name="Google Shape;709;p121"/>
          <p:cNvSpPr/>
          <p:nvPr>
            <p:ph idx="2" type="pic"/>
          </p:nvPr>
        </p:nvSpPr>
        <p:spPr>
          <a:xfrm>
            <a:off x="2444749" y="165100"/>
            <a:ext cx="2366400" cy="44730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10" name="Google Shape;710;p121"/>
          <p:cNvSpPr/>
          <p:nvPr/>
        </p:nvSpPr>
        <p:spPr>
          <a:xfrm flipH="1">
            <a:off x="510897" y="580646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1" name="Google Shape;711;p121"/>
          <p:cNvSpPr/>
          <p:nvPr>
            <p:ph idx="3" type="pic"/>
          </p:nvPr>
        </p:nvSpPr>
        <p:spPr>
          <a:xfrm flipH="1">
            <a:off x="911749" y="480479"/>
            <a:ext cx="1533000" cy="28977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12" name="Google Shape;712;p121"/>
          <p:cNvSpPr/>
          <p:nvPr/>
        </p:nvSpPr>
        <p:spPr>
          <a:xfrm flipH="1">
            <a:off x="2444794" y="3981227"/>
            <a:ext cx="1644600" cy="822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3" name="Google Shape;713;p121"/>
          <p:cNvSpPr/>
          <p:nvPr/>
        </p:nvSpPr>
        <p:spPr>
          <a:xfrm flipH="1">
            <a:off x="1523850" y="3566807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4" name="Google Shape;714;p121"/>
          <p:cNvSpPr/>
          <p:nvPr/>
        </p:nvSpPr>
        <p:spPr>
          <a:xfrm flipH="1">
            <a:off x="3663748" y="736600"/>
            <a:ext cx="637800" cy="3189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5" name="Google Shape;715;p121"/>
          <p:cNvSpPr/>
          <p:nvPr/>
        </p:nvSpPr>
        <p:spPr>
          <a:xfrm rot="10800000">
            <a:off x="6783065" y="-85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6" name="Google Shape;716;p121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7" name="Google Shape;717;p121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18" name="Google Shape;718;p121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719" name="Google Shape;719;p121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20" name="Google Shape;720;p121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1 - Fotos e texto">
  <p:cSld name="9.1 - Fotos e texto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2"/>
          <p:cNvSpPr/>
          <p:nvPr>
            <p:ph idx="2" type="pic"/>
          </p:nvPr>
        </p:nvSpPr>
        <p:spPr>
          <a:xfrm>
            <a:off x="0" y="595313"/>
            <a:ext cx="4840200" cy="4548300"/>
          </a:xfrm>
          <a:prstGeom prst="rtTriangle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723" name="Google Shape;723;p122"/>
          <p:cNvSpPr/>
          <p:nvPr/>
        </p:nvSpPr>
        <p:spPr>
          <a:xfrm flipH="1" rot="5400000">
            <a:off x="2930150" y="2672903"/>
            <a:ext cx="1080000" cy="5400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4" name="Google Shape;724;p122"/>
          <p:cNvSpPr/>
          <p:nvPr>
            <p:ph idx="3" type="pic"/>
          </p:nvPr>
        </p:nvSpPr>
        <p:spPr>
          <a:xfrm flipH="1">
            <a:off x="1346535" y="63494"/>
            <a:ext cx="1760400" cy="33273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25" name="Google Shape;725;p122"/>
          <p:cNvSpPr/>
          <p:nvPr/>
        </p:nvSpPr>
        <p:spPr>
          <a:xfrm flipH="1" rot="-5400000">
            <a:off x="1590963" y="427967"/>
            <a:ext cx="374400" cy="187200"/>
          </a:xfrm>
          <a:prstGeom prst="triangle">
            <a:avLst>
              <a:gd fmla="val 50000" name="adj"/>
            </a:avLst>
          </a:prstGeom>
          <a:solidFill>
            <a:srgbClr val="F4812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6" name="Google Shape;726;p122"/>
          <p:cNvSpPr/>
          <p:nvPr/>
        </p:nvSpPr>
        <p:spPr>
          <a:xfrm flipH="1" rot="5400000">
            <a:off x="1003050" y="840310"/>
            <a:ext cx="1101000" cy="55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7" name="Google Shape;727;p122"/>
          <p:cNvSpPr/>
          <p:nvPr/>
        </p:nvSpPr>
        <p:spPr>
          <a:xfrm flipH="1" rot="5400000">
            <a:off x="4259033" y="1531115"/>
            <a:ext cx="784500" cy="392100"/>
          </a:xfrm>
          <a:prstGeom prst="triangle">
            <a:avLst>
              <a:gd fmla="val 50000" name="adj"/>
            </a:avLst>
          </a:prstGeom>
          <a:solidFill>
            <a:srgbClr val="00CC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8" name="Google Shape;728;p122"/>
          <p:cNvSpPr/>
          <p:nvPr/>
        </p:nvSpPr>
        <p:spPr>
          <a:xfrm rot="-5400000">
            <a:off x="8793006" y="3694864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9" name="Google Shape;729;p122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30" name="Google Shape;730;p122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31" name="Google Shape;731;p122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732" name="Google Shape;732;p122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33" name="Google Shape;733;p122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3 - Slide de título">
  <p:cSld name="2.3 - Slide de título">
    <p:bg>
      <p:bgPr>
        <a:gradFill>
          <a:gsLst>
            <a:gs pos="0">
              <a:srgbClr val="009ED9"/>
            </a:gs>
            <a:gs pos="100000">
              <a:srgbClr val="0072B4"/>
            </a:gs>
          </a:gsLst>
          <a:lin ang="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8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78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5" name="Google Shape;95;p78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96" name="Google Shape;96;p78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97" name="Google Shape;97;p78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8" name="Google Shape;98;p78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99" name="Google Shape;99;p78"/>
          <p:cNvSpPr/>
          <p:nvPr/>
        </p:nvSpPr>
        <p:spPr>
          <a:xfrm flipH="1" rot="-5400000">
            <a:off x="7332421" y="2804400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" name="Google Shape;100;p78"/>
          <p:cNvSpPr/>
          <p:nvPr/>
        </p:nvSpPr>
        <p:spPr>
          <a:xfrm flipH="1" rot="-5400000">
            <a:off x="7578445" y="3595264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1" name="Google Shape;101;p78"/>
          <p:cNvSpPr/>
          <p:nvPr/>
        </p:nvSpPr>
        <p:spPr>
          <a:xfrm flipH="1" rot="-5400000">
            <a:off x="8285506" y="650400"/>
            <a:ext cx="1146900" cy="570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" name="Google Shape;102;p78"/>
          <p:cNvSpPr/>
          <p:nvPr/>
        </p:nvSpPr>
        <p:spPr>
          <a:xfrm rot="5400000">
            <a:off x="8365485" y="1248018"/>
            <a:ext cx="816000" cy="405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78"/>
          <p:cNvSpPr/>
          <p:nvPr/>
        </p:nvSpPr>
        <p:spPr>
          <a:xfrm rot="5400000">
            <a:off x="8035815" y="3798088"/>
            <a:ext cx="1373400" cy="6828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p78"/>
          <p:cNvSpPr/>
          <p:nvPr/>
        </p:nvSpPr>
        <p:spPr>
          <a:xfrm flipH="1" rot="-5400000">
            <a:off x="7689463" y="2614472"/>
            <a:ext cx="1957800" cy="973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78"/>
          <p:cNvSpPr/>
          <p:nvPr/>
        </p:nvSpPr>
        <p:spPr>
          <a:xfrm rot="5400000">
            <a:off x="7771904" y="2043559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2 - Fotos e texto">
  <p:cSld name="9.2 - Fotos e texto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9F06"/>
              </a:gs>
              <a:gs pos="100000">
                <a:srgbClr val="FCB813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6" name="Google Shape;736;p123"/>
          <p:cNvSpPr/>
          <p:nvPr>
            <p:ph idx="2" type="pic"/>
          </p:nvPr>
        </p:nvSpPr>
        <p:spPr>
          <a:xfrm>
            <a:off x="0" y="595313"/>
            <a:ext cx="4840200" cy="4548300"/>
          </a:xfrm>
          <a:prstGeom prst="rtTriangle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737" name="Google Shape;737;p123"/>
          <p:cNvSpPr/>
          <p:nvPr/>
        </p:nvSpPr>
        <p:spPr>
          <a:xfrm flipH="1" rot="5400000">
            <a:off x="2930150" y="2672903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8" name="Google Shape;738;p123"/>
          <p:cNvSpPr/>
          <p:nvPr>
            <p:ph idx="3" type="pic"/>
          </p:nvPr>
        </p:nvSpPr>
        <p:spPr>
          <a:xfrm flipH="1">
            <a:off x="1346535" y="63494"/>
            <a:ext cx="1760400" cy="33273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39" name="Google Shape;739;p123"/>
          <p:cNvSpPr/>
          <p:nvPr/>
        </p:nvSpPr>
        <p:spPr>
          <a:xfrm flipH="1" rot="-5400000">
            <a:off x="1590963" y="427967"/>
            <a:ext cx="374400" cy="18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0" name="Google Shape;740;p123"/>
          <p:cNvSpPr/>
          <p:nvPr/>
        </p:nvSpPr>
        <p:spPr>
          <a:xfrm flipH="1" rot="5400000">
            <a:off x="1003050" y="840310"/>
            <a:ext cx="1101000" cy="55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1" name="Google Shape;741;p123"/>
          <p:cNvSpPr/>
          <p:nvPr/>
        </p:nvSpPr>
        <p:spPr>
          <a:xfrm flipH="1" rot="5400000">
            <a:off x="4259033" y="1531115"/>
            <a:ext cx="784500" cy="392100"/>
          </a:xfrm>
          <a:prstGeom prst="triangle">
            <a:avLst>
              <a:gd fmla="val 50000" name="adj"/>
            </a:avLst>
          </a:prstGeom>
          <a:solidFill>
            <a:srgbClr val="FCC95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2" name="Google Shape;742;p123"/>
          <p:cNvSpPr/>
          <p:nvPr/>
        </p:nvSpPr>
        <p:spPr>
          <a:xfrm rot="-5400000">
            <a:off x="8793006" y="3694864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3" name="Google Shape;743;p123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4" name="Google Shape;744;p123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45" name="Google Shape;745;p123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746" name="Google Shape;746;p123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47" name="Google Shape;747;p123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3 - Fotos e texto">
  <p:cSld name="9.3 - Fotos e texto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6A99"/>
              </a:gs>
              <a:gs pos="100000">
                <a:srgbClr val="009ED9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0" name="Google Shape;750;p124"/>
          <p:cNvSpPr/>
          <p:nvPr>
            <p:ph idx="2" type="pic"/>
          </p:nvPr>
        </p:nvSpPr>
        <p:spPr>
          <a:xfrm>
            <a:off x="0" y="595313"/>
            <a:ext cx="4840200" cy="4548300"/>
          </a:xfrm>
          <a:prstGeom prst="rtTriangle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751" name="Google Shape;751;p124"/>
          <p:cNvSpPr/>
          <p:nvPr/>
        </p:nvSpPr>
        <p:spPr>
          <a:xfrm flipH="1" rot="5400000">
            <a:off x="2930150" y="2672903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2" name="Google Shape;752;p124"/>
          <p:cNvSpPr/>
          <p:nvPr>
            <p:ph idx="3" type="pic"/>
          </p:nvPr>
        </p:nvSpPr>
        <p:spPr>
          <a:xfrm flipH="1">
            <a:off x="1346535" y="63494"/>
            <a:ext cx="1760400" cy="33273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53" name="Google Shape;753;p124"/>
          <p:cNvSpPr/>
          <p:nvPr/>
        </p:nvSpPr>
        <p:spPr>
          <a:xfrm flipH="1" rot="-5400000">
            <a:off x="1590963" y="427967"/>
            <a:ext cx="374400" cy="18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4" name="Google Shape;754;p124"/>
          <p:cNvSpPr/>
          <p:nvPr/>
        </p:nvSpPr>
        <p:spPr>
          <a:xfrm flipH="1" rot="5400000">
            <a:off x="1003050" y="840310"/>
            <a:ext cx="1101000" cy="550500"/>
          </a:xfrm>
          <a:prstGeom prst="triangle">
            <a:avLst>
              <a:gd fmla="val 50000" name="adj"/>
            </a:avLst>
          </a:prstGeom>
          <a:solidFill>
            <a:srgbClr val="00CC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5" name="Google Shape;755;p124"/>
          <p:cNvSpPr/>
          <p:nvPr/>
        </p:nvSpPr>
        <p:spPr>
          <a:xfrm flipH="1" rot="5400000">
            <a:off x="4259033" y="1531115"/>
            <a:ext cx="784500" cy="392100"/>
          </a:xfrm>
          <a:prstGeom prst="triangle">
            <a:avLst>
              <a:gd fmla="val 50000" name="adj"/>
            </a:avLst>
          </a:prstGeom>
          <a:solidFill>
            <a:srgbClr val="FCC95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6" name="Google Shape;756;p124"/>
          <p:cNvSpPr/>
          <p:nvPr/>
        </p:nvSpPr>
        <p:spPr>
          <a:xfrm rot="-5400000">
            <a:off x="8793006" y="3694864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7" name="Google Shape;757;p124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8" name="Google Shape;758;p124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59" name="Google Shape;759;p124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760" name="Google Shape;760;p124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61" name="Google Shape;761;p124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4 - Fotos e texto">
  <p:cSld name="9.4 - Fotos e texto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993E"/>
              </a:gs>
              <a:gs pos="100000">
                <a:srgbClr val="00A551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4" name="Google Shape;764;p125"/>
          <p:cNvSpPr/>
          <p:nvPr>
            <p:ph idx="2" type="pic"/>
          </p:nvPr>
        </p:nvSpPr>
        <p:spPr>
          <a:xfrm>
            <a:off x="0" y="595313"/>
            <a:ext cx="4840200" cy="4548300"/>
          </a:xfrm>
          <a:prstGeom prst="rtTriangle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765" name="Google Shape;765;p125"/>
          <p:cNvSpPr/>
          <p:nvPr/>
        </p:nvSpPr>
        <p:spPr>
          <a:xfrm flipH="1" rot="5400000">
            <a:off x="2930150" y="2672903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6" name="Google Shape;766;p125"/>
          <p:cNvSpPr/>
          <p:nvPr>
            <p:ph idx="3" type="pic"/>
          </p:nvPr>
        </p:nvSpPr>
        <p:spPr>
          <a:xfrm flipH="1">
            <a:off x="1346535" y="63494"/>
            <a:ext cx="1760400" cy="33273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67" name="Google Shape;767;p125"/>
          <p:cNvSpPr/>
          <p:nvPr/>
        </p:nvSpPr>
        <p:spPr>
          <a:xfrm flipH="1" rot="-5400000">
            <a:off x="1590963" y="427967"/>
            <a:ext cx="374400" cy="18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8" name="Google Shape;768;p125"/>
          <p:cNvSpPr/>
          <p:nvPr/>
        </p:nvSpPr>
        <p:spPr>
          <a:xfrm flipH="1" rot="5400000">
            <a:off x="1003050" y="840310"/>
            <a:ext cx="1101000" cy="55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9" name="Google Shape;769;p125"/>
          <p:cNvSpPr/>
          <p:nvPr/>
        </p:nvSpPr>
        <p:spPr>
          <a:xfrm flipH="1" rot="5400000">
            <a:off x="4259033" y="1531115"/>
            <a:ext cx="784500" cy="392100"/>
          </a:xfrm>
          <a:prstGeom prst="triangle">
            <a:avLst>
              <a:gd fmla="val 50000" name="adj"/>
            </a:avLst>
          </a:prstGeom>
          <a:solidFill>
            <a:srgbClr val="FCC95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0" name="Google Shape;770;p125"/>
          <p:cNvSpPr/>
          <p:nvPr/>
        </p:nvSpPr>
        <p:spPr>
          <a:xfrm rot="-5400000">
            <a:off x="8793006" y="3694864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1" name="Google Shape;771;p125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72" name="Google Shape;772;p125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73" name="Google Shape;773;p125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774" name="Google Shape;774;p125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75" name="Google Shape;775;p125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5 - Fotos e texto">
  <p:cSld name="9.5 - Fotos e texto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3AA24"/>
              </a:gs>
              <a:gs pos="100000">
                <a:srgbClr val="ACC32B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8" name="Google Shape;778;p126"/>
          <p:cNvSpPr/>
          <p:nvPr>
            <p:ph idx="2" type="pic"/>
          </p:nvPr>
        </p:nvSpPr>
        <p:spPr>
          <a:xfrm>
            <a:off x="0" y="595313"/>
            <a:ext cx="4840200" cy="4548300"/>
          </a:xfrm>
          <a:prstGeom prst="rtTriangle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779" name="Google Shape;779;p126"/>
          <p:cNvSpPr/>
          <p:nvPr/>
        </p:nvSpPr>
        <p:spPr>
          <a:xfrm flipH="1" rot="5400000">
            <a:off x="2930150" y="2672903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0" name="Google Shape;780;p126"/>
          <p:cNvSpPr/>
          <p:nvPr>
            <p:ph idx="3" type="pic"/>
          </p:nvPr>
        </p:nvSpPr>
        <p:spPr>
          <a:xfrm flipH="1">
            <a:off x="1346535" y="63494"/>
            <a:ext cx="1760400" cy="33273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81" name="Google Shape;781;p126"/>
          <p:cNvSpPr/>
          <p:nvPr/>
        </p:nvSpPr>
        <p:spPr>
          <a:xfrm flipH="1" rot="-5400000">
            <a:off x="1590963" y="427967"/>
            <a:ext cx="374400" cy="18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2" name="Google Shape;782;p126"/>
          <p:cNvSpPr/>
          <p:nvPr/>
        </p:nvSpPr>
        <p:spPr>
          <a:xfrm flipH="1" rot="5400000">
            <a:off x="1003050" y="840310"/>
            <a:ext cx="1101000" cy="55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3" name="Google Shape;783;p126"/>
          <p:cNvSpPr/>
          <p:nvPr/>
        </p:nvSpPr>
        <p:spPr>
          <a:xfrm flipH="1" rot="5400000">
            <a:off x="4259033" y="1531115"/>
            <a:ext cx="784500" cy="392100"/>
          </a:xfrm>
          <a:prstGeom prst="triangle">
            <a:avLst>
              <a:gd fmla="val 50000" name="adj"/>
            </a:avLst>
          </a:prstGeom>
          <a:solidFill>
            <a:srgbClr val="FCC95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4" name="Google Shape;784;p126"/>
          <p:cNvSpPr/>
          <p:nvPr/>
        </p:nvSpPr>
        <p:spPr>
          <a:xfrm rot="-5400000">
            <a:off x="8793006" y="3694864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5" name="Google Shape;785;p126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6" name="Google Shape;786;p126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87" name="Google Shape;787;p126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788" name="Google Shape;788;p126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89" name="Google Shape;789;p126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6 - Fotos e texto">
  <p:cSld name="9.6 - Fotos e texto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31C29"/>
              </a:gs>
              <a:gs pos="100000">
                <a:srgbClr val="EC1C24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2" name="Google Shape;792;p127"/>
          <p:cNvSpPr/>
          <p:nvPr>
            <p:ph idx="2" type="pic"/>
          </p:nvPr>
        </p:nvSpPr>
        <p:spPr>
          <a:xfrm>
            <a:off x="0" y="595313"/>
            <a:ext cx="4840200" cy="4548300"/>
          </a:xfrm>
          <a:prstGeom prst="rtTriangle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793" name="Google Shape;793;p127"/>
          <p:cNvSpPr/>
          <p:nvPr/>
        </p:nvSpPr>
        <p:spPr>
          <a:xfrm flipH="1" rot="5400000">
            <a:off x="2930150" y="2672903"/>
            <a:ext cx="1080000" cy="540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4" name="Google Shape;794;p127"/>
          <p:cNvSpPr/>
          <p:nvPr>
            <p:ph idx="3" type="pic"/>
          </p:nvPr>
        </p:nvSpPr>
        <p:spPr>
          <a:xfrm flipH="1">
            <a:off x="1346535" y="63494"/>
            <a:ext cx="1760400" cy="3327300"/>
          </a:xfrm>
          <a:prstGeom prst="homePlate">
            <a:avLst>
              <a:gd fmla="val 10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795" name="Google Shape;795;p127"/>
          <p:cNvSpPr/>
          <p:nvPr/>
        </p:nvSpPr>
        <p:spPr>
          <a:xfrm flipH="1" rot="-5400000">
            <a:off x="1590963" y="427967"/>
            <a:ext cx="374400" cy="18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6" name="Google Shape;796;p127"/>
          <p:cNvSpPr/>
          <p:nvPr/>
        </p:nvSpPr>
        <p:spPr>
          <a:xfrm flipH="1" rot="5400000">
            <a:off x="1003050" y="840310"/>
            <a:ext cx="1101000" cy="55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7" name="Google Shape;797;p127"/>
          <p:cNvSpPr/>
          <p:nvPr/>
        </p:nvSpPr>
        <p:spPr>
          <a:xfrm flipH="1" rot="5400000">
            <a:off x="4259033" y="1531115"/>
            <a:ext cx="784500" cy="3921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8" name="Google Shape;798;p127"/>
          <p:cNvSpPr/>
          <p:nvPr/>
        </p:nvSpPr>
        <p:spPr>
          <a:xfrm rot="-5400000">
            <a:off x="8793006" y="3694864"/>
            <a:ext cx="472800" cy="2364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9" name="Google Shape;799;p127"/>
          <p:cNvSpPr txBox="1"/>
          <p:nvPr>
            <p:ph idx="1" type="body"/>
          </p:nvPr>
        </p:nvSpPr>
        <p:spPr>
          <a:xfrm>
            <a:off x="4984749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00" name="Google Shape;800;p127"/>
          <p:cNvSpPr txBox="1"/>
          <p:nvPr>
            <p:ph type="title"/>
          </p:nvPr>
        </p:nvSpPr>
        <p:spPr>
          <a:xfrm>
            <a:off x="4984749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01" name="Google Shape;801;p127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02" name="Google Shape;802;p127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03" name="Google Shape;803;p127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1 - Fotos e texto">
  <p:cSld name="10.1 - Fotos e texto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28"/>
          <p:cNvSpPr/>
          <p:nvPr>
            <p:ph idx="2" type="pic"/>
          </p:nvPr>
        </p:nvSpPr>
        <p:spPr>
          <a:xfrm>
            <a:off x="2700338" y="1922528"/>
            <a:ext cx="6443700" cy="3221100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806" name="Google Shape;806;p128"/>
          <p:cNvSpPr/>
          <p:nvPr/>
        </p:nvSpPr>
        <p:spPr>
          <a:xfrm flipH="1">
            <a:off x="3266930" y="110212"/>
            <a:ext cx="386700" cy="1932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7" name="Google Shape;807;p128"/>
          <p:cNvSpPr/>
          <p:nvPr/>
        </p:nvSpPr>
        <p:spPr>
          <a:xfrm flipH="1">
            <a:off x="155426" y="4886315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8" name="Google Shape;808;p128"/>
          <p:cNvSpPr/>
          <p:nvPr/>
        </p:nvSpPr>
        <p:spPr>
          <a:xfrm rot="5400000">
            <a:off x="4703090" y="2411668"/>
            <a:ext cx="637800" cy="318900"/>
          </a:xfrm>
          <a:prstGeom prst="triangle">
            <a:avLst>
              <a:gd fmla="val 50000" name="adj"/>
            </a:avLst>
          </a:prstGeom>
          <a:solidFill>
            <a:srgbClr val="009ED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9" name="Google Shape;809;p128"/>
          <p:cNvSpPr/>
          <p:nvPr/>
        </p:nvSpPr>
        <p:spPr>
          <a:xfrm rot="10800000">
            <a:off x="3509924" y="128"/>
            <a:ext cx="4272000" cy="2128500"/>
          </a:xfrm>
          <a:prstGeom prst="triangle">
            <a:avLst>
              <a:gd fmla="val 50000" name="adj"/>
            </a:avLst>
          </a:prstGeom>
          <a:solidFill>
            <a:srgbClr val="00CC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0" name="Google Shape;810;p128"/>
          <p:cNvSpPr txBox="1"/>
          <p:nvPr>
            <p:ph idx="1" type="body"/>
          </p:nvPr>
        </p:nvSpPr>
        <p:spPr>
          <a:xfrm>
            <a:off x="322261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11" name="Google Shape;811;p128"/>
          <p:cNvSpPr txBox="1"/>
          <p:nvPr>
            <p:ph type="title"/>
          </p:nvPr>
        </p:nvSpPr>
        <p:spPr>
          <a:xfrm>
            <a:off x="322261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2" name="Google Shape;812;p128"/>
          <p:cNvSpPr/>
          <p:nvPr>
            <p:ph idx="3" type="pic"/>
          </p:nvPr>
        </p:nvSpPr>
        <p:spPr>
          <a:xfrm>
            <a:off x="5962650" y="-1282702"/>
            <a:ext cx="3181200" cy="6346800"/>
          </a:xfrm>
          <a:prstGeom prst="leftArrow">
            <a:avLst>
              <a:gd fmla="val 50000" name="adj1"/>
              <a:gd fmla="val 200053" name="adj2"/>
            </a:avLst>
          </a:prstGeom>
          <a:solidFill>
            <a:srgbClr val="EDEDED"/>
          </a:solidFill>
          <a:ln>
            <a:noFill/>
          </a:ln>
        </p:spPr>
      </p:sp>
      <p:grpSp>
        <p:nvGrpSpPr>
          <p:cNvPr id="813" name="Google Shape;813;p128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14" name="Google Shape;814;p128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15" name="Google Shape;815;p128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2 - Fotos e texto">
  <p:cSld name="10.2 - Fotos e texto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9F06"/>
              </a:gs>
              <a:gs pos="100000">
                <a:srgbClr val="FCB813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8" name="Google Shape;818;p129"/>
          <p:cNvSpPr/>
          <p:nvPr>
            <p:ph idx="2" type="pic"/>
          </p:nvPr>
        </p:nvSpPr>
        <p:spPr>
          <a:xfrm>
            <a:off x="2700338" y="1922528"/>
            <a:ext cx="6443700" cy="3221100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819" name="Google Shape;819;p129"/>
          <p:cNvSpPr/>
          <p:nvPr/>
        </p:nvSpPr>
        <p:spPr>
          <a:xfrm flipH="1">
            <a:off x="3266930" y="110212"/>
            <a:ext cx="386700" cy="1932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0" name="Google Shape;820;p129"/>
          <p:cNvSpPr/>
          <p:nvPr/>
        </p:nvSpPr>
        <p:spPr>
          <a:xfrm flipH="1">
            <a:off x="155426" y="4886315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1" name="Google Shape;821;p129"/>
          <p:cNvSpPr/>
          <p:nvPr/>
        </p:nvSpPr>
        <p:spPr>
          <a:xfrm rot="5400000">
            <a:off x="4703090" y="2411668"/>
            <a:ext cx="637800" cy="318900"/>
          </a:xfrm>
          <a:prstGeom prst="triangle">
            <a:avLst>
              <a:gd fmla="val 50000" name="adj"/>
            </a:avLst>
          </a:prstGeom>
          <a:solidFill>
            <a:srgbClr val="FCC95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2" name="Google Shape;822;p129"/>
          <p:cNvSpPr/>
          <p:nvPr/>
        </p:nvSpPr>
        <p:spPr>
          <a:xfrm rot="10800000">
            <a:off x="3509924" y="128"/>
            <a:ext cx="4272000" cy="2128500"/>
          </a:xfrm>
          <a:prstGeom prst="triangle">
            <a:avLst>
              <a:gd fmla="val 50000" name="adj"/>
            </a:avLst>
          </a:prstGeom>
          <a:solidFill>
            <a:srgbClr val="FCC95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3" name="Google Shape;823;p129"/>
          <p:cNvSpPr txBox="1"/>
          <p:nvPr>
            <p:ph idx="1" type="body"/>
          </p:nvPr>
        </p:nvSpPr>
        <p:spPr>
          <a:xfrm>
            <a:off x="322261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24" name="Google Shape;824;p129"/>
          <p:cNvSpPr txBox="1"/>
          <p:nvPr>
            <p:ph type="title"/>
          </p:nvPr>
        </p:nvSpPr>
        <p:spPr>
          <a:xfrm>
            <a:off x="322261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5" name="Google Shape;825;p129"/>
          <p:cNvSpPr/>
          <p:nvPr>
            <p:ph idx="3" type="pic"/>
          </p:nvPr>
        </p:nvSpPr>
        <p:spPr>
          <a:xfrm>
            <a:off x="5962650" y="-1282702"/>
            <a:ext cx="3181200" cy="6346800"/>
          </a:xfrm>
          <a:prstGeom prst="leftArrow">
            <a:avLst>
              <a:gd fmla="val 50000" name="adj1"/>
              <a:gd fmla="val 200053" name="adj2"/>
            </a:avLst>
          </a:prstGeom>
          <a:solidFill>
            <a:srgbClr val="EDEDED"/>
          </a:solidFill>
          <a:ln>
            <a:noFill/>
          </a:ln>
        </p:spPr>
      </p:sp>
      <p:grpSp>
        <p:nvGrpSpPr>
          <p:cNvPr id="826" name="Google Shape;826;p129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27" name="Google Shape;827;p129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28" name="Google Shape;828;p129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3 - Fotos e texto">
  <p:cSld name="10.3 - Fotos e texto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6A99"/>
              </a:gs>
              <a:gs pos="100000">
                <a:srgbClr val="009ED9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1" name="Google Shape;831;p130"/>
          <p:cNvSpPr/>
          <p:nvPr>
            <p:ph idx="2" type="pic"/>
          </p:nvPr>
        </p:nvSpPr>
        <p:spPr>
          <a:xfrm>
            <a:off x="2700338" y="1922528"/>
            <a:ext cx="6443700" cy="3221100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832" name="Google Shape;832;p130"/>
          <p:cNvSpPr/>
          <p:nvPr/>
        </p:nvSpPr>
        <p:spPr>
          <a:xfrm flipH="1">
            <a:off x="3266930" y="110212"/>
            <a:ext cx="386700" cy="1932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3" name="Google Shape;833;p130"/>
          <p:cNvSpPr/>
          <p:nvPr/>
        </p:nvSpPr>
        <p:spPr>
          <a:xfrm flipH="1">
            <a:off x="155426" y="4886315"/>
            <a:ext cx="514500" cy="257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4" name="Google Shape;834;p130"/>
          <p:cNvSpPr/>
          <p:nvPr/>
        </p:nvSpPr>
        <p:spPr>
          <a:xfrm rot="5400000">
            <a:off x="4703090" y="2411668"/>
            <a:ext cx="637800" cy="318900"/>
          </a:xfrm>
          <a:prstGeom prst="triangle">
            <a:avLst>
              <a:gd fmla="val 50000" name="adj"/>
            </a:avLst>
          </a:prstGeom>
          <a:solidFill>
            <a:srgbClr val="009ED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5" name="Google Shape;835;p130"/>
          <p:cNvSpPr/>
          <p:nvPr/>
        </p:nvSpPr>
        <p:spPr>
          <a:xfrm rot="10800000">
            <a:off x="3509924" y="128"/>
            <a:ext cx="4272000" cy="2128500"/>
          </a:xfrm>
          <a:prstGeom prst="triangle">
            <a:avLst>
              <a:gd fmla="val 50000" name="adj"/>
            </a:avLst>
          </a:prstGeom>
          <a:solidFill>
            <a:srgbClr val="6DCEF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6" name="Google Shape;836;p130"/>
          <p:cNvSpPr txBox="1"/>
          <p:nvPr>
            <p:ph idx="1" type="body"/>
          </p:nvPr>
        </p:nvSpPr>
        <p:spPr>
          <a:xfrm>
            <a:off x="322261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37" name="Google Shape;837;p130"/>
          <p:cNvSpPr txBox="1"/>
          <p:nvPr>
            <p:ph type="title"/>
          </p:nvPr>
        </p:nvSpPr>
        <p:spPr>
          <a:xfrm>
            <a:off x="322261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8" name="Google Shape;838;p130"/>
          <p:cNvSpPr/>
          <p:nvPr>
            <p:ph idx="3" type="pic"/>
          </p:nvPr>
        </p:nvSpPr>
        <p:spPr>
          <a:xfrm>
            <a:off x="5962650" y="-1282702"/>
            <a:ext cx="3181200" cy="6346800"/>
          </a:xfrm>
          <a:prstGeom prst="leftArrow">
            <a:avLst>
              <a:gd fmla="val 50000" name="adj1"/>
              <a:gd fmla="val 200053" name="adj2"/>
            </a:avLst>
          </a:prstGeom>
          <a:solidFill>
            <a:srgbClr val="EDEDED"/>
          </a:solidFill>
          <a:ln>
            <a:noFill/>
          </a:ln>
        </p:spPr>
      </p:sp>
      <p:grpSp>
        <p:nvGrpSpPr>
          <p:cNvPr id="839" name="Google Shape;839;p130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40" name="Google Shape;840;p130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41" name="Google Shape;841;p130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4 - Fotos e texto">
  <p:cSld name="10.4 - Fotos e texto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993E"/>
              </a:gs>
              <a:gs pos="100000">
                <a:srgbClr val="00A551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4" name="Google Shape;844;p131"/>
          <p:cNvSpPr/>
          <p:nvPr>
            <p:ph idx="2" type="pic"/>
          </p:nvPr>
        </p:nvSpPr>
        <p:spPr>
          <a:xfrm>
            <a:off x="2700338" y="1922528"/>
            <a:ext cx="6443700" cy="3221100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845" name="Google Shape;845;p131"/>
          <p:cNvSpPr/>
          <p:nvPr/>
        </p:nvSpPr>
        <p:spPr>
          <a:xfrm flipH="1">
            <a:off x="3266930" y="110212"/>
            <a:ext cx="386700" cy="1932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6" name="Google Shape;846;p131"/>
          <p:cNvSpPr/>
          <p:nvPr/>
        </p:nvSpPr>
        <p:spPr>
          <a:xfrm flipH="1">
            <a:off x="155426" y="4886315"/>
            <a:ext cx="514500" cy="257100"/>
          </a:xfrm>
          <a:prstGeom prst="triangle">
            <a:avLst>
              <a:gd fmla="val 50000" name="adj"/>
            </a:avLst>
          </a:prstGeom>
          <a:solidFill>
            <a:srgbClr val="FCC95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7" name="Google Shape;847;p131"/>
          <p:cNvSpPr/>
          <p:nvPr/>
        </p:nvSpPr>
        <p:spPr>
          <a:xfrm rot="5400000">
            <a:off x="4703090" y="2411668"/>
            <a:ext cx="637800" cy="318900"/>
          </a:xfrm>
          <a:prstGeom prst="triangle">
            <a:avLst>
              <a:gd fmla="val 50000" name="adj"/>
            </a:avLst>
          </a:prstGeom>
          <a:solidFill>
            <a:srgbClr val="00CC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8" name="Google Shape;848;p131"/>
          <p:cNvSpPr/>
          <p:nvPr/>
        </p:nvSpPr>
        <p:spPr>
          <a:xfrm rot="10800000">
            <a:off x="3509924" y="128"/>
            <a:ext cx="4272000" cy="2128500"/>
          </a:xfrm>
          <a:prstGeom prst="triangle">
            <a:avLst>
              <a:gd fmla="val 50000" name="adj"/>
            </a:avLst>
          </a:prstGeom>
          <a:solidFill>
            <a:srgbClr val="00CC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9" name="Google Shape;849;p131"/>
          <p:cNvSpPr txBox="1"/>
          <p:nvPr>
            <p:ph idx="1" type="body"/>
          </p:nvPr>
        </p:nvSpPr>
        <p:spPr>
          <a:xfrm>
            <a:off x="322261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50" name="Google Shape;850;p131"/>
          <p:cNvSpPr txBox="1"/>
          <p:nvPr>
            <p:ph type="title"/>
          </p:nvPr>
        </p:nvSpPr>
        <p:spPr>
          <a:xfrm>
            <a:off x="322261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1" name="Google Shape;851;p131"/>
          <p:cNvSpPr/>
          <p:nvPr>
            <p:ph idx="3" type="pic"/>
          </p:nvPr>
        </p:nvSpPr>
        <p:spPr>
          <a:xfrm>
            <a:off x="5962650" y="-1282702"/>
            <a:ext cx="3181200" cy="6346800"/>
          </a:xfrm>
          <a:prstGeom prst="leftArrow">
            <a:avLst>
              <a:gd fmla="val 50000" name="adj1"/>
              <a:gd fmla="val 200053" name="adj2"/>
            </a:avLst>
          </a:prstGeom>
          <a:solidFill>
            <a:srgbClr val="EDEDED"/>
          </a:solidFill>
          <a:ln>
            <a:noFill/>
          </a:ln>
        </p:spPr>
      </p:sp>
      <p:grpSp>
        <p:nvGrpSpPr>
          <p:cNvPr id="852" name="Google Shape;852;p131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53" name="Google Shape;853;p131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54" name="Google Shape;854;p131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5 - Fotos e texto">
  <p:cSld name="10.5 - Fotos e texto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3AA24"/>
              </a:gs>
              <a:gs pos="100000">
                <a:srgbClr val="ACC32B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7" name="Google Shape;857;p132"/>
          <p:cNvSpPr/>
          <p:nvPr>
            <p:ph idx="2" type="pic"/>
          </p:nvPr>
        </p:nvSpPr>
        <p:spPr>
          <a:xfrm>
            <a:off x="2700338" y="1922528"/>
            <a:ext cx="6443700" cy="3221100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858" name="Google Shape;858;p132"/>
          <p:cNvSpPr/>
          <p:nvPr/>
        </p:nvSpPr>
        <p:spPr>
          <a:xfrm flipH="1">
            <a:off x="3266930" y="110212"/>
            <a:ext cx="386700" cy="1932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9" name="Google Shape;859;p132"/>
          <p:cNvSpPr/>
          <p:nvPr/>
        </p:nvSpPr>
        <p:spPr>
          <a:xfrm flipH="1">
            <a:off x="155426" y="4886315"/>
            <a:ext cx="514500" cy="2571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0" name="Google Shape;860;p132"/>
          <p:cNvSpPr/>
          <p:nvPr/>
        </p:nvSpPr>
        <p:spPr>
          <a:xfrm rot="5400000">
            <a:off x="4703090" y="2411668"/>
            <a:ext cx="637800" cy="3189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1" name="Google Shape;861;p132"/>
          <p:cNvSpPr/>
          <p:nvPr/>
        </p:nvSpPr>
        <p:spPr>
          <a:xfrm rot="10800000">
            <a:off x="3509924" y="128"/>
            <a:ext cx="4272000" cy="2128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2" name="Google Shape;862;p132"/>
          <p:cNvSpPr txBox="1"/>
          <p:nvPr>
            <p:ph idx="1" type="body"/>
          </p:nvPr>
        </p:nvSpPr>
        <p:spPr>
          <a:xfrm>
            <a:off x="322261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63" name="Google Shape;863;p132"/>
          <p:cNvSpPr txBox="1"/>
          <p:nvPr>
            <p:ph type="title"/>
          </p:nvPr>
        </p:nvSpPr>
        <p:spPr>
          <a:xfrm>
            <a:off x="322261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4" name="Google Shape;864;p132"/>
          <p:cNvSpPr/>
          <p:nvPr>
            <p:ph idx="3" type="pic"/>
          </p:nvPr>
        </p:nvSpPr>
        <p:spPr>
          <a:xfrm>
            <a:off x="5962650" y="-1282702"/>
            <a:ext cx="3181200" cy="6346800"/>
          </a:xfrm>
          <a:prstGeom prst="leftArrow">
            <a:avLst>
              <a:gd fmla="val 50000" name="adj1"/>
              <a:gd fmla="val 200053" name="adj2"/>
            </a:avLst>
          </a:prstGeom>
          <a:solidFill>
            <a:srgbClr val="EDEDED"/>
          </a:solidFill>
          <a:ln>
            <a:noFill/>
          </a:ln>
        </p:spPr>
      </p:sp>
      <p:grpSp>
        <p:nvGrpSpPr>
          <p:cNvPr id="865" name="Google Shape;865;p132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66" name="Google Shape;866;p132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67" name="Google Shape;867;p132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4 - Slide de título">
  <p:cSld name="2.4 - Slide de título">
    <p:bg>
      <p:bgPr>
        <a:gradFill>
          <a:gsLst>
            <a:gs pos="0">
              <a:srgbClr val="00CC57"/>
            </a:gs>
            <a:gs pos="100000">
              <a:srgbClr val="00A551"/>
            </a:gs>
          </a:gsLst>
          <a:lin ang="0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9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79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09" name="Google Shape;109;p79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10" name="Google Shape;110;p79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111" name="Google Shape;111;p79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2" name="Google Shape;112;p79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13" name="Google Shape;113;p79"/>
          <p:cNvSpPr/>
          <p:nvPr/>
        </p:nvSpPr>
        <p:spPr>
          <a:xfrm flipH="1" rot="-5400000">
            <a:off x="7332421" y="2804400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" name="Google Shape;114;p79"/>
          <p:cNvSpPr/>
          <p:nvPr/>
        </p:nvSpPr>
        <p:spPr>
          <a:xfrm flipH="1" rot="-5400000">
            <a:off x="7578445" y="3595264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79"/>
          <p:cNvSpPr/>
          <p:nvPr/>
        </p:nvSpPr>
        <p:spPr>
          <a:xfrm flipH="1" rot="-5400000">
            <a:off x="8285506" y="650400"/>
            <a:ext cx="1146900" cy="570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" name="Google Shape;116;p79"/>
          <p:cNvSpPr/>
          <p:nvPr/>
        </p:nvSpPr>
        <p:spPr>
          <a:xfrm rot="5400000">
            <a:off x="8365485" y="1248018"/>
            <a:ext cx="816000" cy="405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Google Shape;117;p79"/>
          <p:cNvSpPr/>
          <p:nvPr/>
        </p:nvSpPr>
        <p:spPr>
          <a:xfrm rot="5400000">
            <a:off x="8035815" y="3798088"/>
            <a:ext cx="1373400" cy="6828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79"/>
          <p:cNvSpPr/>
          <p:nvPr/>
        </p:nvSpPr>
        <p:spPr>
          <a:xfrm flipH="1" rot="-5400000">
            <a:off x="7689463" y="2614472"/>
            <a:ext cx="1957800" cy="973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Google Shape;119;p79"/>
          <p:cNvSpPr/>
          <p:nvPr/>
        </p:nvSpPr>
        <p:spPr>
          <a:xfrm rot="5400000">
            <a:off x="7771904" y="2043559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6 - Fotos e texto">
  <p:cSld name="10.6 - Fotos e texto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D31C29"/>
              </a:gs>
              <a:gs pos="100000">
                <a:srgbClr val="EC1C24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0" name="Google Shape;870;p133"/>
          <p:cNvSpPr/>
          <p:nvPr>
            <p:ph idx="2" type="pic"/>
          </p:nvPr>
        </p:nvSpPr>
        <p:spPr>
          <a:xfrm>
            <a:off x="2700338" y="1922528"/>
            <a:ext cx="6443700" cy="3221100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</p:sp>
      <p:sp>
        <p:nvSpPr>
          <p:cNvPr id="871" name="Google Shape;871;p133"/>
          <p:cNvSpPr/>
          <p:nvPr/>
        </p:nvSpPr>
        <p:spPr>
          <a:xfrm flipH="1">
            <a:off x="3266930" y="110212"/>
            <a:ext cx="386700" cy="1932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2" name="Google Shape;872;p133"/>
          <p:cNvSpPr/>
          <p:nvPr/>
        </p:nvSpPr>
        <p:spPr>
          <a:xfrm flipH="1">
            <a:off x="155426" y="4886315"/>
            <a:ext cx="514500" cy="2571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3" name="Google Shape;873;p133"/>
          <p:cNvSpPr/>
          <p:nvPr/>
        </p:nvSpPr>
        <p:spPr>
          <a:xfrm rot="5400000">
            <a:off x="4703090" y="2411668"/>
            <a:ext cx="637800" cy="3189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4" name="Google Shape;874;p133"/>
          <p:cNvSpPr/>
          <p:nvPr/>
        </p:nvSpPr>
        <p:spPr>
          <a:xfrm rot="10800000">
            <a:off x="3509924" y="128"/>
            <a:ext cx="4272000" cy="2128500"/>
          </a:xfrm>
          <a:prstGeom prst="triangle">
            <a:avLst>
              <a:gd fmla="val 50000" name="adj"/>
            </a:avLst>
          </a:prstGeom>
          <a:solidFill>
            <a:srgbClr val="EA521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5" name="Google Shape;875;p133"/>
          <p:cNvSpPr txBox="1"/>
          <p:nvPr>
            <p:ph idx="1" type="body"/>
          </p:nvPr>
        </p:nvSpPr>
        <p:spPr>
          <a:xfrm>
            <a:off x="322261" y="2200008"/>
            <a:ext cx="33972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None/>
              <a:defRPr b="0" i="0" sz="2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76" name="Google Shape;876;p133"/>
          <p:cNvSpPr txBox="1"/>
          <p:nvPr>
            <p:ph type="title"/>
          </p:nvPr>
        </p:nvSpPr>
        <p:spPr>
          <a:xfrm>
            <a:off x="322261" y="1196756"/>
            <a:ext cx="381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Ubuntu"/>
              <a:buNone/>
              <a:defRPr b="1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7" name="Google Shape;877;p133"/>
          <p:cNvSpPr/>
          <p:nvPr>
            <p:ph idx="3" type="pic"/>
          </p:nvPr>
        </p:nvSpPr>
        <p:spPr>
          <a:xfrm>
            <a:off x="5962650" y="-1282702"/>
            <a:ext cx="3181200" cy="6346800"/>
          </a:xfrm>
          <a:prstGeom prst="leftArrow">
            <a:avLst>
              <a:gd fmla="val 50000" name="adj1"/>
              <a:gd fmla="val 200053" name="adj2"/>
            </a:avLst>
          </a:prstGeom>
          <a:solidFill>
            <a:srgbClr val="EDEDED"/>
          </a:solidFill>
          <a:ln>
            <a:noFill/>
          </a:ln>
        </p:spPr>
      </p:sp>
      <p:grpSp>
        <p:nvGrpSpPr>
          <p:cNvPr id="878" name="Google Shape;878;p133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879" name="Google Shape;879;p133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80" name="Google Shape;880;p133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5 - Slide de título">
  <p:cSld name="2.5 - Slide de título">
    <p:bg>
      <p:bgPr>
        <a:gradFill>
          <a:gsLst>
            <a:gs pos="0">
              <a:srgbClr val="ACC32B"/>
            </a:gs>
            <a:gs pos="100000">
              <a:srgbClr val="83AA24"/>
            </a:gs>
          </a:gsLst>
          <a:lin ang="0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0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80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23" name="Google Shape;123;p80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FCB8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24" name="Google Shape;124;p80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125" name="Google Shape;125;p80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6" name="Google Shape;126;p80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27" name="Google Shape;127;p80"/>
          <p:cNvSpPr/>
          <p:nvPr/>
        </p:nvSpPr>
        <p:spPr>
          <a:xfrm flipH="1" rot="-5400000">
            <a:off x="7332421" y="2804400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80"/>
          <p:cNvSpPr/>
          <p:nvPr/>
        </p:nvSpPr>
        <p:spPr>
          <a:xfrm flipH="1" rot="-5400000">
            <a:off x="7578445" y="3595264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129;p80"/>
          <p:cNvSpPr/>
          <p:nvPr/>
        </p:nvSpPr>
        <p:spPr>
          <a:xfrm flipH="1" rot="-5400000">
            <a:off x="8285506" y="650400"/>
            <a:ext cx="1146900" cy="570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" name="Google Shape;130;p80"/>
          <p:cNvSpPr/>
          <p:nvPr/>
        </p:nvSpPr>
        <p:spPr>
          <a:xfrm rot="5400000">
            <a:off x="8365485" y="1248018"/>
            <a:ext cx="816000" cy="405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" name="Google Shape;131;p80"/>
          <p:cNvSpPr/>
          <p:nvPr/>
        </p:nvSpPr>
        <p:spPr>
          <a:xfrm rot="5400000">
            <a:off x="8035815" y="3798088"/>
            <a:ext cx="1373400" cy="6828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EC1C24"/>
              </a:gs>
              <a:gs pos="100000">
                <a:srgbClr val="D31C29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Google Shape;132;p80"/>
          <p:cNvSpPr/>
          <p:nvPr/>
        </p:nvSpPr>
        <p:spPr>
          <a:xfrm flipH="1" rot="-5400000">
            <a:off x="7689463" y="2614472"/>
            <a:ext cx="1957800" cy="973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" name="Google Shape;133;p80"/>
          <p:cNvSpPr/>
          <p:nvPr/>
        </p:nvSpPr>
        <p:spPr>
          <a:xfrm rot="5400000">
            <a:off x="7771904" y="2043559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6 - Slide de título">
  <p:cSld name="2.6 - Slide de título">
    <p:bg>
      <p:bgPr>
        <a:gradFill>
          <a:gsLst>
            <a:gs pos="0">
              <a:srgbClr val="EC1C24"/>
            </a:gs>
            <a:gs pos="100000">
              <a:srgbClr val="D31C29"/>
            </a:gs>
          </a:gsLst>
          <a:lin ang="0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1"/>
          <p:cNvSpPr txBox="1"/>
          <p:nvPr>
            <p:ph type="ctrTitle"/>
          </p:nvPr>
        </p:nvSpPr>
        <p:spPr>
          <a:xfrm>
            <a:off x="319088" y="1220317"/>
            <a:ext cx="47529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Ubuntu"/>
              <a:buNone/>
              <a:defRPr b="1" i="0" sz="45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81"/>
          <p:cNvSpPr txBox="1"/>
          <p:nvPr>
            <p:ph idx="1" type="subTitle"/>
          </p:nvPr>
        </p:nvSpPr>
        <p:spPr>
          <a:xfrm>
            <a:off x="319088" y="3020616"/>
            <a:ext cx="475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37" name="Google Shape;137;p81"/>
          <p:cNvSpPr/>
          <p:nvPr/>
        </p:nvSpPr>
        <p:spPr>
          <a:xfrm rot="5400000">
            <a:off x="-144894" y="4116825"/>
            <a:ext cx="576300" cy="286500"/>
          </a:xfrm>
          <a:prstGeom prst="triangle">
            <a:avLst>
              <a:gd fmla="val 50000" name="adj"/>
            </a:avLst>
          </a:prstGeom>
          <a:solidFill>
            <a:srgbClr val="ACC3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8" name="Google Shape;138;p81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139" name="Google Shape;139;p81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40" name="Google Shape;140;p81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41" name="Google Shape;141;p81"/>
          <p:cNvSpPr/>
          <p:nvPr/>
        </p:nvSpPr>
        <p:spPr>
          <a:xfrm flipH="1" rot="-5400000">
            <a:off x="7332421" y="2804400"/>
            <a:ext cx="924900" cy="459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" name="Google Shape;142;p81"/>
          <p:cNvSpPr/>
          <p:nvPr/>
        </p:nvSpPr>
        <p:spPr>
          <a:xfrm flipH="1" rot="-5400000">
            <a:off x="7578445" y="3595264"/>
            <a:ext cx="958200" cy="4761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00CC57"/>
              </a:gs>
              <a:gs pos="100000">
                <a:srgbClr val="00993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3" name="Google Shape;143;p81"/>
          <p:cNvSpPr/>
          <p:nvPr/>
        </p:nvSpPr>
        <p:spPr>
          <a:xfrm flipH="1" rot="-5400000">
            <a:off x="8285506" y="650400"/>
            <a:ext cx="1146900" cy="570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6DCEF5"/>
              </a:gs>
              <a:gs pos="100000">
                <a:srgbClr val="43C1E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4" name="Google Shape;144;p81"/>
          <p:cNvSpPr/>
          <p:nvPr/>
        </p:nvSpPr>
        <p:spPr>
          <a:xfrm rot="5400000">
            <a:off x="8365485" y="1248018"/>
            <a:ext cx="816000" cy="4056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5" name="Google Shape;145;p81"/>
          <p:cNvSpPr/>
          <p:nvPr/>
        </p:nvSpPr>
        <p:spPr>
          <a:xfrm rot="5400000">
            <a:off x="8060776" y="3809114"/>
            <a:ext cx="1373400" cy="6828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43C1E8"/>
              </a:gs>
              <a:gs pos="100000">
                <a:srgbClr val="6DCEF5"/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6" name="Google Shape;146;p81"/>
          <p:cNvSpPr/>
          <p:nvPr/>
        </p:nvSpPr>
        <p:spPr>
          <a:xfrm flipH="1" rot="-5400000">
            <a:off x="7689463" y="2614472"/>
            <a:ext cx="1957800" cy="973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6D625"/>
              </a:gs>
              <a:gs pos="100000">
                <a:srgbClr val="ACC32B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Google Shape;147;p81"/>
          <p:cNvSpPr/>
          <p:nvPr/>
        </p:nvSpPr>
        <p:spPr>
          <a:xfrm rot="5400000">
            <a:off x="7771904" y="2043559"/>
            <a:ext cx="1300800" cy="650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1 - Cabeçalho de sessão">
  <p:cSld name="3.1 - Cabeçalho de sessã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2"/>
          <p:cNvSpPr/>
          <p:nvPr/>
        </p:nvSpPr>
        <p:spPr>
          <a:xfrm rot="5400000">
            <a:off x="-611" y="612"/>
            <a:ext cx="4575174" cy="4573952"/>
          </a:xfrm>
          <a:custGeom>
            <a:rect b="b" l="l" r="r" t="t"/>
            <a:pathLst>
              <a:path extrusionOk="0" h="6098603" w="6100232">
                <a:moveTo>
                  <a:pt x="0" y="6098603"/>
                </a:moveTo>
                <a:lnTo>
                  <a:pt x="0" y="0"/>
                </a:lnTo>
                <a:lnTo>
                  <a:pt x="6100232" y="6098603"/>
                </a:lnTo>
                <a:close/>
              </a:path>
            </a:pathLst>
          </a:custGeom>
          <a:gradFill>
            <a:gsLst>
              <a:gs pos="0">
                <a:srgbClr val="F48120"/>
              </a:gs>
              <a:gs pos="100000">
                <a:srgbClr val="EA5F0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p82"/>
          <p:cNvSpPr/>
          <p:nvPr/>
        </p:nvSpPr>
        <p:spPr>
          <a:xfrm flipH="1" rot="-5400000">
            <a:off x="3174998" y="-825501"/>
            <a:ext cx="5143500" cy="6794503"/>
          </a:xfrm>
          <a:custGeom>
            <a:rect b="b" l="l" r="r" t="t"/>
            <a:pathLst>
              <a:path extrusionOk="0" h="9059337" w="6858000">
                <a:moveTo>
                  <a:pt x="0" y="2966269"/>
                </a:moveTo>
                <a:lnTo>
                  <a:pt x="0" y="9059336"/>
                </a:lnTo>
                <a:lnTo>
                  <a:pt x="6858000" y="9059337"/>
                </a:lnTo>
                <a:lnTo>
                  <a:pt x="6858000" y="3902741"/>
                </a:lnTo>
                <a:lnTo>
                  <a:pt x="2961514" y="0"/>
                </a:lnTo>
                <a:close/>
              </a:path>
            </a:pathLst>
          </a:custGeom>
          <a:solidFill>
            <a:srgbClr val="FF9F0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82"/>
          <p:cNvSpPr/>
          <p:nvPr/>
        </p:nvSpPr>
        <p:spPr>
          <a:xfrm flipH="1">
            <a:off x="0" y="2210246"/>
            <a:ext cx="5296235" cy="2933255"/>
          </a:xfrm>
          <a:custGeom>
            <a:rect b="b" l="l" r="r" t="t"/>
            <a:pathLst>
              <a:path extrusionOk="0" h="3911006" w="7061646">
                <a:moveTo>
                  <a:pt x="3912050" y="0"/>
                </a:moveTo>
                <a:lnTo>
                  <a:pt x="0" y="3911006"/>
                </a:lnTo>
                <a:lnTo>
                  <a:pt x="7061646" y="3911006"/>
                </a:lnTo>
                <a:lnTo>
                  <a:pt x="7061646" y="3148755"/>
                </a:lnTo>
                <a:close/>
              </a:path>
            </a:pathLst>
          </a:custGeom>
          <a:solidFill>
            <a:srgbClr val="F4812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2" name="Google Shape;152;p82"/>
          <p:cNvSpPr/>
          <p:nvPr/>
        </p:nvSpPr>
        <p:spPr>
          <a:xfrm rot="5400000">
            <a:off x="-1196536" y="2497648"/>
            <a:ext cx="4734000" cy="23664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3" name="Google Shape;153;p82"/>
          <p:cNvSpPr/>
          <p:nvPr/>
        </p:nvSpPr>
        <p:spPr>
          <a:xfrm flipH="1" rot="-5400000">
            <a:off x="8351505" y="1044205"/>
            <a:ext cx="1073700" cy="5367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54" name="Google Shape;154;p82"/>
          <p:cNvGrpSpPr/>
          <p:nvPr/>
        </p:nvGrpSpPr>
        <p:grpSpPr>
          <a:xfrm>
            <a:off x="8024828" y="206763"/>
            <a:ext cx="900444" cy="111872"/>
            <a:chOff x="-640819" y="2442078"/>
            <a:chExt cx="3970211" cy="493265"/>
          </a:xfrm>
        </p:grpSpPr>
        <p:sp>
          <p:nvSpPr>
            <p:cNvPr id="155" name="Google Shape;155;p82"/>
            <p:cNvSpPr/>
            <p:nvPr/>
          </p:nvSpPr>
          <p:spPr>
            <a:xfrm>
              <a:off x="461230" y="2606782"/>
              <a:ext cx="2868162" cy="328561"/>
            </a:xfrm>
            <a:custGeom>
              <a:rect b="b" l="l" r="r" t="t"/>
              <a:pathLst>
                <a:path extrusionOk="0" h="132886" w="1160025">
                  <a:moveTo>
                    <a:pt x="458067" y="116513"/>
                  </a:moveTo>
                  <a:lnTo>
                    <a:pt x="408793" y="6947"/>
                  </a:lnTo>
                  <a:cubicBezTo>
                    <a:pt x="407079" y="2907"/>
                    <a:pt x="403773" y="796"/>
                    <a:pt x="398785" y="796"/>
                  </a:cubicBezTo>
                  <a:cubicBezTo>
                    <a:pt x="393796" y="796"/>
                    <a:pt x="390491" y="3091"/>
                    <a:pt x="388777" y="6947"/>
                  </a:cubicBezTo>
                  <a:lnTo>
                    <a:pt x="339503" y="116513"/>
                  </a:lnTo>
                  <a:cubicBezTo>
                    <a:pt x="338737" y="118043"/>
                    <a:pt x="338340" y="119604"/>
                    <a:pt x="338340" y="121165"/>
                  </a:cubicBezTo>
                  <a:cubicBezTo>
                    <a:pt x="338340" y="126735"/>
                    <a:pt x="342594" y="132122"/>
                    <a:pt x="349510" y="132122"/>
                  </a:cubicBezTo>
                  <a:cubicBezTo>
                    <a:pt x="354499" y="132122"/>
                    <a:pt x="357192" y="129612"/>
                    <a:pt x="359304" y="125756"/>
                  </a:cubicBezTo>
                  <a:lnTo>
                    <a:pt x="367659" y="107882"/>
                  </a:lnTo>
                  <a:lnTo>
                    <a:pt x="384462" y="67698"/>
                  </a:lnTo>
                  <a:lnTo>
                    <a:pt x="398754" y="32778"/>
                  </a:lnTo>
                  <a:lnTo>
                    <a:pt x="418800" y="81685"/>
                  </a:lnTo>
                  <a:lnTo>
                    <a:pt x="389450" y="81685"/>
                  </a:lnTo>
                  <a:cubicBezTo>
                    <a:pt x="386696" y="88571"/>
                    <a:pt x="383543" y="96436"/>
                    <a:pt x="381126" y="102312"/>
                  </a:cubicBezTo>
                  <a:lnTo>
                    <a:pt x="427278" y="102312"/>
                  </a:lnTo>
                  <a:lnTo>
                    <a:pt x="438265" y="125786"/>
                  </a:lnTo>
                  <a:cubicBezTo>
                    <a:pt x="440377" y="129826"/>
                    <a:pt x="443070" y="132152"/>
                    <a:pt x="448090" y="132152"/>
                  </a:cubicBezTo>
                  <a:cubicBezTo>
                    <a:pt x="455006" y="132152"/>
                    <a:pt x="459260" y="126766"/>
                    <a:pt x="459260" y="121196"/>
                  </a:cubicBezTo>
                  <a:cubicBezTo>
                    <a:pt x="459260" y="119635"/>
                    <a:pt x="458893" y="118074"/>
                    <a:pt x="458097" y="116544"/>
                  </a:cubicBezTo>
                  <a:moveTo>
                    <a:pt x="1110323" y="132887"/>
                  </a:moveTo>
                  <a:cubicBezTo>
                    <a:pt x="1094745" y="132887"/>
                    <a:pt x="1077025" y="128082"/>
                    <a:pt x="1065884" y="119421"/>
                  </a:cubicBezTo>
                  <a:cubicBezTo>
                    <a:pt x="1062028" y="116329"/>
                    <a:pt x="1059335" y="112504"/>
                    <a:pt x="1059335" y="108219"/>
                  </a:cubicBezTo>
                  <a:cubicBezTo>
                    <a:pt x="1059335" y="102282"/>
                    <a:pt x="1063161" y="98242"/>
                    <a:pt x="1069159" y="98242"/>
                  </a:cubicBezTo>
                  <a:cubicBezTo>
                    <a:pt x="1071271" y="98242"/>
                    <a:pt x="1073199" y="98823"/>
                    <a:pt x="1075127" y="99986"/>
                  </a:cubicBezTo>
                  <a:cubicBezTo>
                    <a:pt x="1085533" y="106505"/>
                    <a:pt x="1092633" y="112290"/>
                    <a:pt x="1110752" y="112290"/>
                  </a:cubicBezTo>
                  <a:cubicBezTo>
                    <a:pt x="1128870" y="112290"/>
                    <a:pt x="1136552" y="104791"/>
                    <a:pt x="1136552" y="96100"/>
                  </a:cubicBezTo>
                  <a:cubicBezTo>
                    <a:pt x="1136552" y="86704"/>
                    <a:pt x="1129023" y="81868"/>
                    <a:pt x="1105916" y="75717"/>
                  </a:cubicBezTo>
                  <a:cubicBezTo>
                    <a:pt x="1071087" y="66474"/>
                    <a:pt x="1060682" y="55273"/>
                    <a:pt x="1060682" y="36053"/>
                  </a:cubicBezTo>
                  <a:cubicBezTo>
                    <a:pt x="1060682" y="12579"/>
                    <a:pt x="1080912" y="61"/>
                    <a:pt x="1111517" y="61"/>
                  </a:cubicBezTo>
                  <a:cubicBezTo>
                    <a:pt x="1118464" y="61"/>
                    <a:pt x="1127890" y="1224"/>
                    <a:pt x="1136154" y="3520"/>
                  </a:cubicBezTo>
                  <a:cubicBezTo>
                    <a:pt x="1145029" y="6029"/>
                    <a:pt x="1156200" y="11630"/>
                    <a:pt x="1156200" y="19312"/>
                  </a:cubicBezTo>
                  <a:cubicBezTo>
                    <a:pt x="1156200" y="24515"/>
                    <a:pt x="1153109" y="29901"/>
                    <a:pt x="1146590" y="29901"/>
                  </a:cubicBezTo>
                  <a:cubicBezTo>
                    <a:pt x="1145029" y="29901"/>
                    <a:pt x="1143499" y="29717"/>
                    <a:pt x="1141938" y="28952"/>
                  </a:cubicBezTo>
                  <a:cubicBezTo>
                    <a:pt x="1133093" y="24882"/>
                    <a:pt x="1123851" y="20842"/>
                    <a:pt x="1111731" y="20842"/>
                  </a:cubicBezTo>
                  <a:cubicBezTo>
                    <a:pt x="1094592" y="20842"/>
                    <a:pt x="1084186" y="25463"/>
                    <a:pt x="1084186" y="35502"/>
                  </a:cubicBezTo>
                  <a:cubicBezTo>
                    <a:pt x="1084186" y="44928"/>
                    <a:pt x="1091899" y="48203"/>
                    <a:pt x="1114975" y="54905"/>
                  </a:cubicBezTo>
                  <a:cubicBezTo>
                    <a:pt x="1141326" y="62618"/>
                    <a:pt x="1160026" y="70116"/>
                    <a:pt x="1160026" y="94753"/>
                  </a:cubicBezTo>
                  <a:cubicBezTo>
                    <a:pt x="1160026" y="117064"/>
                    <a:pt x="1143101" y="132887"/>
                    <a:pt x="1110323" y="132887"/>
                  </a:cubicBezTo>
                  <a:moveTo>
                    <a:pt x="931467" y="24484"/>
                  </a:moveTo>
                  <a:lnTo>
                    <a:pt x="898566" y="24484"/>
                  </a:lnTo>
                  <a:lnTo>
                    <a:pt x="898566" y="120216"/>
                  </a:lnTo>
                  <a:cubicBezTo>
                    <a:pt x="898566" y="126735"/>
                    <a:pt x="893180" y="132122"/>
                    <a:pt x="886630" y="132122"/>
                  </a:cubicBezTo>
                  <a:cubicBezTo>
                    <a:pt x="880081" y="132122"/>
                    <a:pt x="875092" y="126735"/>
                    <a:pt x="875092" y="120216"/>
                  </a:cubicBezTo>
                  <a:lnTo>
                    <a:pt x="875092" y="24484"/>
                  </a:lnTo>
                  <a:lnTo>
                    <a:pt x="841977" y="24484"/>
                  </a:lnTo>
                  <a:cubicBezTo>
                    <a:pt x="835795" y="24484"/>
                    <a:pt x="830807" y="19495"/>
                    <a:pt x="830807" y="13527"/>
                  </a:cubicBezTo>
                  <a:cubicBezTo>
                    <a:pt x="830807" y="7559"/>
                    <a:pt x="835612" y="2387"/>
                    <a:pt x="841977" y="2387"/>
                  </a:cubicBezTo>
                  <a:lnTo>
                    <a:pt x="931497" y="2387"/>
                  </a:lnTo>
                  <a:cubicBezTo>
                    <a:pt x="937680" y="2387"/>
                    <a:pt x="942668" y="7376"/>
                    <a:pt x="942668" y="13527"/>
                  </a:cubicBezTo>
                  <a:cubicBezTo>
                    <a:pt x="942668" y="19679"/>
                    <a:pt x="937833" y="24484"/>
                    <a:pt x="931497" y="24484"/>
                  </a:cubicBezTo>
                  <a:moveTo>
                    <a:pt x="711447" y="109749"/>
                  </a:moveTo>
                  <a:cubicBezTo>
                    <a:pt x="698929" y="125358"/>
                    <a:pt x="678148" y="132856"/>
                    <a:pt x="658867" y="132856"/>
                  </a:cubicBezTo>
                  <a:cubicBezTo>
                    <a:pt x="617856" y="132856"/>
                    <a:pt x="593005" y="102833"/>
                    <a:pt x="593005" y="66443"/>
                  </a:cubicBezTo>
                  <a:cubicBezTo>
                    <a:pt x="593005" y="27514"/>
                    <a:pt x="621100" y="0"/>
                    <a:pt x="658500" y="0"/>
                  </a:cubicBezTo>
                  <a:cubicBezTo>
                    <a:pt x="673466" y="0"/>
                    <a:pt x="690452" y="5050"/>
                    <a:pt x="701408" y="16374"/>
                  </a:cubicBezTo>
                  <a:cubicBezTo>
                    <a:pt x="703734" y="18700"/>
                    <a:pt x="705081" y="21148"/>
                    <a:pt x="705081" y="24270"/>
                  </a:cubicBezTo>
                  <a:cubicBezTo>
                    <a:pt x="705081" y="30023"/>
                    <a:pt x="701041" y="35043"/>
                    <a:pt x="694491" y="35043"/>
                  </a:cubicBezTo>
                  <a:cubicBezTo>
                    <a:pt x="691768" y="35043"/>
                    <a:pt x="689289" y="34094"/>
                    <a:pt x="686810" y="32349"/>
                  </a:cubicBezTo>
                  <a:cubicBezTo>
                    <a:pt x="679495" y="26749"/>
                    <a:pt x="671599" y="21760"/>
                    <a:pt x="658500" y="21760"/>
                  </a:cubicBezTo>
                  <a:cubicBezTo>
                    <a:pt x="633251" y="21760"/>
                    <a:pt x="616724" y="40827"/>
                    <a:pt x="616724" y="66443"/>
                  </a:cubicBezTo>
                  <a:cubicBezTo>
                    <a:pt x="616724" y="92060"/>
                    <a:pt x="632118" y="112259"/>
                    <a:pt x="658867" y="112259"/>
                  </a:cubicBezTo>
                  <a:cubicBezTo>
                    <a:pt x="671966" y="112259"/>
                    <a:pt x="683535" y="107638"/>
                    <a:pt x="691033" y="100690"/>
                  </a:cubicBezTo>
                  <a:lnTo>
                    <a:pt x="691033" y="80889"/>
                  </a:lnTo>
                  <a:lnTo>
                    <a:pt x="675455" y="80889"/>
                  </a:lnTo>
                  <a:cubicBezTo>
                    <a:pt x="669671" y="80889"/>
                    <a:pt x="664682" y="76237"/>
                    <a:pt x="664682" y="70269"/>
                  </a:cubicBezTo>
                  <a:cubicBezTo>
                    <a:pt x="664682" y="64301"/>
                    <a:pt x="669671" y="59680"/>
                    <a:pt x="675455" y="59680"/>
                  </a:cubicBezTo>
                  <a:lnTo>
                    <a:pt x="702204" y="59680"/>
                  </a:lnTo>
                  <a:cubicBezTo>
                    <a:pt x="708968" y="59680"/>
                    <a:pt x="714170" y="65036"/>
                    <a:pt x="714170" y="71616"/>
                  </a:cubicBezTo>
                  <a:lnTo>
                    <a:pt x="714170" y="102221"/>
                  </a:lnTo>
                  <a:cubicBezTo>
                    <a:pt x="714170" y="105495"/>
                    <a:pt x="713375" y="107240"/>
                    <a:pt x="711447" y="109688"/>
                  </a:cubicBezTo>
                  <a:moveTo>
                    <a:pt x="539232" y="23841"/>
                  </a:moveTo>
                  <a:lnTo>
                    <a:pt x="498221" y="23841"/>
                  </a:lnTo>
                  <a:lnTo>
                    <a:pt x="498221" y="59068"/>
                  </a:lnTo>
                  <a:lnTo>
                    <a:pt x="539232" y="59068"/>
                  </a:lnTo>
                  <a:cubicBezTo>
                    <a:pt x="552116" y="59068"/>
                    <a:pt x="557901" y="49611"/>
                    <a:pt x="557901" y="40980"/>
                  </a:cubicBezTo>
                  <a:cubicBezTo>
                    <a:pt x="557901" y="32349"/>
                    <a:pt x="552116" y="23841"/>
                    <a:pt x="539232" y="23841"/>
                  </a:cubicBezTo>
                  <a:moveTo>
                    <a:pt x="581559" y="120277"/>
                  </a:moveTo>
                  <a:cubicBezTo>
                    <a:pt x="581559" y="126276"/>
                    <a:pt x="576937" y="132030"/>
                    <a:pt x="569837" y="132030"/>
                  </a:cubicBezTo>
                  <a:cubicBezTo>
                    <a:pt x="564634" y="132030"/>
                    <a:pt x="561390" y="129734"/>
                    <a:pt x="559431" y="125664"/>
                  </a:cubicBezTo>
                  <a:lnTo>
                    <a:pt x="536906" y="79267"/>
                  </a:lnTo>
                  <a:lnTo>
                    <a:pt x="498221" y="79267"/>
                  </a:lnTo>
                  <a:lnTo>
                    <a:pt x="498221" y="120277"/>
                  </a:lnTo>
                  <a:cubicBezTo>
                    <a:pt x="498221" y="126858"/>
                    <a:pt x="493018" y="132030"/>
                    <a:pt x="486499" y="132030"/>
                  </a:cubicBezTo>
                  <a:cubicBezTo>
                    <a:pt x="479980" y="132030"/>
                    <a:pt x="474747" y="126858"/>
                    <a:pt x="474747" y="120277"/>
                  </a:cubicBezTo>
                  <a:lnTo>
                    <a:pt x="474747" y="14017"/>
                  </a:lnTo>
                  <a:cubicBezTo>
                    <a:pt x="474747" y="7437"/>
                    <a:pt x="479919" y="2295"/>
                    <a:pt x="486499" y="2295"/>
                  </a:cubicBezTo>
                  <a:lnTo>
                    <a:pt x="535987" y="2295"/>
                  </a:lnTo>
                  <a:cubicBezTo>
                    <a:pt x="567939" y="2295"/>
                    <a:pt x="581589" y="18088"/>
                    <a:pt x="581589" y="40796"/>
                  </a:cubicBezTo>
                  <a:cubicBezTo>
                    <a:pt x="581589" y="55823"/>
                    <a:pt x="575070" y="68708"/>
                    <a:pt x="560410" y="75043"/>
                  </a:cubicBezTo>
                  <a:lnTo>
                    <a:pt x="580242" y="115289"/>
                  </a:lnTo>
                  <a:cubicBezTo>
                    <a:pt x="581008" y="116819"/>
                    <a:pt x="581559" y="118564"/>
                    <a:pt x="581559" y="120277"/>
                  </a:cubicBezTo>
                  <a:moveTo>
                    <a:pt x="304337" y="23841"/>
                  </a:moveTo>
                  <a:lnTo>
                    <a:pt x="264275" y="23841"/>
                  </a:lnTo>
                  <a:lnTo>
                    <a:pt x="264275" y="59068"/>
                  </a:lnTo>
                  <a:lnTo>
                    <a:pt x="304337" y="59068"/>
                  </a:lnTo>
                  <a:cubicBezTo>
                    <a:pt x="317222" y="59068"/>
                    <a:pt x="323006" y="50376"/>
                    <a:pt x="323006" y="41715"/>
                  </a:cubicBezTo>
                  <a:cubicBezTo>
                    <a:pt x="323006" y="33053"/>
                    <a:pt x="317253" y="23841"/>
                    <a:pt x="304337" y="23841"/>
                  </a:cubicBezTo>
                  <a:moveTo>
                    <a:pt x="301063" y="80858"/>
                  </a:moveTo>
                  <a:lnTo>
                    <a:pt x="264306" y="80858"/>
                  </a:lnTo>
                  <a:lnTo>
                    <a:pt x="264306" y="120277"/>
                  </a:lnTo>
                  <a:cubicBezTo>
                    <a:pt x="264306" y="126858"/>
                    <a:pt x="259103" y="132030"/>
                    <a:pt x="252553" y="132030"/>
                  </a:cubicBezTo>
                  <a:cubicBezTo>
                    <a:pt x="246004" y="132030"/>
                    <a:pt x="240801" y="126858"/>
                    <a:pt x="240801" y="120277"/>
                  </a:cubicBezTo>
                  <a:lnTo>
                    <a:pt x="240801" y="14017"/>
                  </a:lnTo>
                  <a:cubicBezTo>
                    <a:pt x="240801" y="7437"/>
                    <a:pt x="246004" y="2295"/>
                    <a:pt x="252553" y="2295"/>
                  </a:cubicBezTo>
                  <a:lnTo>
                    <a:pt x="301063" y="2295"/>
                  </a:lnTo>
                  <a:cubicBezTo>
                    <a:pt x="333045" y="2295"/>
                    <a:pt x="346695" y="19985"/>
                    <a:pt x="346695" y="41745"/>
                  </a:cubicBezTo>
                  <a:cubicBezTo>
                    <a:pt x="346695" y="63505"/>
                    <a:pt x="333045" y="80858"/>
                    <a:pt x="301063" y="80858"/>
                  </a:cubicBezTo>
                  <a:moveTo>
                    <a:pt x="148312" y="130499"/>
                  </a:moveTo>
                  <a:cubicBezTo>
                    <a:pt x="141763" y="130499"/>
                    <a:pt x="136376" y="125082"/>
                    <a:pt x="136376" y="118564"/>
                  </a:cubicBezTo>
                  <a:lnTo>
                    <a:pt x="136376" y="12670"/>
                  </a:lnTo>
                  <a:cubicBezTo>
                    <a:pt x="136376" y="6152"/>
                    <a:pt x="141763" y="735"/>
                    <a:pt x="148312" y="735"/>
                  </a:cubicBezTo>
                  <a:cubicBezTo>
                    <a:pt x="154862" y="735"/>
                    <a:pt x="159881" y="6121"/>
                    <a:pt x="159881" y="12670"/>
                  </a:cubicBezTo>
                  <a:lnTo>
                    <a:pt x="159881" y="108342"/>
                  </a:lnTo>
                  <a:lnTo>
                    <a:pt x="216072" y="108342"/>
                  </a:lnTo>
                  <a:cubicBezTo>
                    <a:pt x="222040" y="108342"/>
                    <a:pt x="227059" y="113177"/>
                    <a:pt x="227059" y="119359"/>
                  </a:cubicBezTo>
                  <a:cubicBezTo>
                    <a:pt x="227059" y="125542"/>
                    <a:pt x="222040" y="130316"/>
                    <a:pt x="216072" y="130530"/>
                  </a:cubicBezTo>
                  <a:lnTo>
                    <a:pt x="148312" y="130530"/>
                  </a:lnTo>
                  <a:close/>
                  <a:moveTo>
                    <a:pt x="119819" y="116452"/>
                  </a:moveTo>
                  <a:lnTo>
                    <a:pt x="70545" y="6886"/>
                  </a:lnTo>
                  <a:cubicBezTo>
                    <a:pt x="68800" y="2846"/>
                    <a:pt x="65526" y="735"/>
                    <a:pt x="60537" y="735"/>
                  </a:cubicBezTo>
                  <a:cubicBezTo>
                    <a:pt x="55548" y="735"/>
                    <a:pt x="52243" y="3030"/>
                    <a:pt x="50529" y="6886"/>
                  </a:cubicBezTo>
                  <a:lnTo>
                    <a:pt x="1163" y="116513"/>
                  </a:lnTo>
                  <a:cubicBezTo>
                    <a:pt x="367" y="118043"/>
                    <a:pt x="0" y="119604"/>
                    <a:pt x="0" y="121165"/>
                  </a:cubicBezTo>
                  <a:cubicBezTo>
                    <a:pt x="0" y="126735"/>
                    <a:pt x="4254" y="132122"/>
                    <a:pt x="11201" y="132122"/>
                  </a:cubicBezTo>
                  <a:cubicBezTo>
                    <a:pt x="16190" y="132122"/>
                    <a:pt x="18883" y="129612"/>
                    <a:pt x="20995" y="125756"/>
                  </a:cubicBezTo>
                  <a:lnTo>
                    <a:pt x="29381" y="107882"/>
                  </a:lnTo>
                  <a:lnTo>
                    <a:pt x="46214" y="67698"/>
                  </a:lnTo>
                  <a:lnTo>
                    <a:pt x="60506" y="32778"/>
                  </a:lnTo>
                  <a:lnTo>
                    <a:pt x="80522" y="81685"/>
                  </a:lnTo>
                  <a:lnTo>
                    <a:pt x="51172" y="81685"/>
                  </a:lnTo>
                  <a:cubicBezTo>
                    <a:pt x="48417" y="88571"/>
                    <a:pt x="45296" y="96436"/>
                    <a:pt x="42908" y="102312"/>
                  </a:cubicBezTo>
                  <a:lnTo>
                    <a:pt x="89000" y="102312"/>
                  </a:lnTo>
                  <a:lnTo>
                    <a:pt x="99987" y="125786"/>
                  </a:lnTo>
                  <a:cubicBezTo>
                    <a:pt x="102068" y="129826"/>
                    <a:pt x="104792" y="132152"/>
                    <a:pt x="109811" y="132152"/>
                  </a:cubicBezTo>
                  <a:cubicBezTo>
                    <a:pt x="116728" y="132152"/>
                    <a:pt x="120982" y="126766"/>
                    <a:pt x="120982" y="121196"/>
                  </a:cubicBezTo>
                  <a:cubicBezTo>
                    <a:pt x="120982" y="119635"/>
                    <a:pt x="120615" y="118074"/>
                    <a:pt x="119819" y="116544"/>
                  </a:cubicBezTo>
                  <a:moveTo>
                    <a:pt x="843906" y="116544"/>
                  </a:moveTo>
                  <a:lnTo>
                    <a:pt x="794601" y="6978"/>
                  </a:lnTo>
                  <a:cubicBezTo>
                    <a:pt x="792856" y="2938"/>
                    <a:pt x="789612" y="826"/>
                    <a:pt x="784593" y="826"/>
                  </a:cubicBezTo>
                  <a:cubicBezTo>
                    <a:pt x="779574" y="826"/>
                    <a:pt x="776329" y="3122"/>
                    <a:pt x="774585" y="6978"/>
                  </a:cubicBezTo>
                  <a:lnTo>
                    <a:pt x="725280" y="116544"/>
                  </a:lnTo>
                  <a:cubicBezTo>
                    <a:pt x="724515" y="118074"/>
                    <a:pt x="724117" y="119635"/>
                    <a:pt x="724117" y="121196"/>
                  </a:cubicBezTo>
                  <a:cubicBezTo>
                    <a:pt x="724117" y="126766"/>
                    <a:pt x="728371" y="132152"/>
                    <a:pt x="735319" y="132152"/>
                  </a:cubicBezTo>
                  <a:cubicBezTo>
                    <a:pt x="740338" y="132152"/>
                    <a:pt x="743062" y="129643"/>
                    <a:pt x="745112" y="125786"/>
                  </a:cubicBezTo>
                  <a:lnTo>
                    <a:pt x="753467" y="107913"/>
                  </a:lnTo>
                  <a:lnTo>
                    <a:pt x="770300" y="67729"/>
                  </a:lnTo>
                  <a:lnTo>
                    <a:pt x="784623" y="32809"/>
                  </a:lnTo>
                  <a:lnTo>
                    <a:pt x="804639" y="81715"/>
                  </a:lnTo>
                  <a:lnTo>
                    <a:pt x="775289" y="81715"/>
                  </a:lnTo>
                  <a:cubicBezTo>
                    <a:pt x="772565" y="88601"/>
                    <a:pt x="769382" y="96467"/>
                    <a:pt x="766995" y="102343"/>
                  </a:cubicBezTo>
                  <a:lnTo>
                    <a:pt x="813086" y="102343"/>
                  </a:lnTo>
                  <a:lnTo>
                    <a:pt x="824043" y="125817"/>
                  </a:lnTo>
                  <a:cubicBezTo>
                    <a:pt x="826185" y="129857"/>
                    <a:pt x="828878" y="132183"/>
                    <a:pt x="833867" y="132183"/>
                  </a:cubicBezTo>
                  <a:cubicBezTo>
                    <a:pt x="840814" y="132183"/>
                    <a:pt x="845007" y="126796"/>
                    <a:pt x="845007" y="121226"/>
                  </a:cubicBezTo>
                  <a:cubicBezTo>
                    <a:pt x="845007" y="119665"/>
                    <a:pt x="844671" y="118104"/>
                    <a:pt x="843875" y="116574"/>
                  </a:cubicBezTo>
                  <a:moveTo>
                    <a:pt x="1047430" y="116574"/>
                  </a:moveTo>
                  <a:lnTo>
                    <a:pt x="998155" y="7009"/>
                  </a:lnTo>
                  <a:cubicBezTo>
                    <a:pt x="996441" y="2969"/>
                    <a:pt x="993167" y="857"/>
                    <a:pt x="988147" y="857"/>
                  </a:cubicBezTo>
                  <a:cubicBezTo>
                    <a:pt x="983128" y="857"/>
                    <a:pt x="979854" y="3152"/>
                    <a:pt x="978140" y="7009"/>
                  </a:cubicBezTo>
                  <a:lnTo>
                    <a:pt x="928835" y="116574"/>
                  </a:lnTo>
                  <a:cubicBezTo>
                    <a:pt x="928070" y="118104"/>
                    <a:pt x="927672" y="119665"/>
                    <a:pt x="927672" y="121226"/>
                  </a:cubicBezTo>
                  <a:cubicBezTo>
                    <a:pt x="927672" y="126796"/>
                    <a:pt x="931895" y="132183"/>
                    <a:pt x="938843" y="132183"/>
                  </a:cubicBezTo>
                  <a:cubicBezTo>
                    <a:pt x="943862" y="132183"/>
                    <a:pt x="946555" y="129673"/>
                    <a:pt x="948636" y="125817"/>
                  </a:cubicBezTo>
                  <a:lnTo>
                    <a:pt x="956991" y="107944"/>
                  </a:lnTo>
                  <a:lnTo>
                    <a:pt x="973824" y="67759"/>
                  </a:lnTo>
                  <a:lnTo>
                    <a:pt x="988117" y="32839"/>
                  </a:lnTo>
                  <a:lnTo>
                    <a:pt x="1008133" y="81746"/>
                  </a:lnTo>
                  <a:lnTo>
                    <a:pt x="978752" y="81746"/>
                  </a:lnTo>
                  <a:cubicBezTo>
                    <a:pt x="976028" y="88632"/>
                    <a:pt x="972876" y="96497"/>
                    <a:pt x="970488" y="102374"/>
                  </a:cubicBezTo>
                  <a:lnTo>
                    <a:pt x="1016580" y="102374"/>
                  </a:lnTo>
                  <a:lnTo>
                    <a:pt x="1027536" y="125848"/>
                  </a:lnTo>
                  <a:cubicBezTo>
                    <a:pt x="1029648" y="129887"/>
                    <a:pt x="1032341" y="132213"/>
                    <a:pt x="1037361" y="132213"/>
                  </a:cubicBezTo>
                  <a:cubicBezTo>
                    <a:pt x="1044308" y="132213"/>
                    <a:pt x="1048531" y="126827"/>
                    <a:pt x="1048531" y="121257"/>
                  </a:cubicBezTo>
                  <a:cubicBezTo>
                    <a:pt x="1048531" y="119696"/>
                    <a:pt x="1048134" y="118135"/>
                    <a:pt x="1047368" y="11660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6" name="Google Shape;156;p82"/>
            <p:cNvSpPr/>
            <p:nvPr/>
          </p:nvSpPr>
          <p:spPr>
            <a:xfrm>
              <a:off x="-640819" y="2442078"/>
              <a:ext cx="986343" cy="493169"/>
            </a:xfrm>
            <a:custGeom>
              <a:rect b="b" l="l" r="r" t="t"/>
              <a:pathLst>
                <a:path extrusionOk="0" h="367351" w="734706">
                  <a:moveTo>
                    <a:pt x="127409" y="248665"/>
                  </a:moveTo>
                  <a:lnTo>
                    <a:pt x="14874" y="361200"/>
                  </a:lnTo>
                  <a:lnTo>
                    <a:pt x="239944" y="361200"/>
                  </a:lnTo>
                  <a:lnTo>
                    <a:pt x="127409" y="248665"/>
                  </a:lnTo>
                  <a:close/>
                  <a:moveTo>
                    <a:pt x="131755" y="244319"/>
                  </a:moveTo>
                  <a:lnTo>
                    <a:pt x="244290" y="356854"/>
                  </a:lnTo>
                  <a:lnTo>
                    <a:pt x="244290" y="131785"/>
                  </a:lnTo>
                  <a:lnTo>
                    <a:pt x="131755" y="244319"/>
                  </a:lnTo>
                  <a:close/>
                  <a:moveTo>
                    <a:pt x="367353" y="8722"/>
                  </a:moveTo>
                  <a:lnTo>
                    <a:pt x="254818" y="121257"/>
                  </a:lnTo>
                  <a:lnTo>
                    <a:pt x="479888" y="121257"/>
                  </a:lnTo>
                  <a:lnTo>
                    <a:pt x="367353" y="8722"/>
                  </a:lnTo>
                  <a:close/>
                  <a:moveTo>
                    <a:pt x="490386" y="131785"/>
                  </a:moveTo>
                  <a:lnTo>
                    <a:pt x="490386" y="356854"/>
                  </a:lnTo>
                  <a:lnTo>
                    <a:pt x="602921" y="244319"/>
                  </a:lnTo>
                  <a:lnTo>
                    <a:pt x="490386" y="131785"/>
                  </a:lnTo>
                  <a:close/>
                  <a:moveTo>
                    <a:pt x="494732" y="361200"/>
                  </a:moveTo>
                  <a:lnTo>
                    <a:pt x="719802" y="361200"/>
                  </a:lnTo>
                  <a:lnTo>
                    <a:pt x="607267" y="248665"/>
                  </a:lnTo>
                  <a:lnTo>
                    <a:pt x="494732" y="361200"/>
                  </a:lnTo>
                  <a:close/>
                  <a:moveTo>
                    <a:pt x="371699" y="244319"/>
                  </a:moveTo>
                  <a:lnTo>
                    <a:pt x="484204" y="356823"/>
                  </a:lnTo>
                  <a:lnTo>
                    <a:pt x="484204" y="131785"/>
                  </a:lnTo>
                  <a:cubicBezTo>
                    <a:pt x="484204" y="131785"/>
                    <a:pt x="371699" y="244289"/>
                    <a:pt x="371699" y="244289"/>
                  </a:cubicBezTo>
                  <a:close/>
                  <a:moveTo>
                    <a:pt x="367323" y="248665"/>
                  </a:moveTo>
                  <a:lnTo>
                    <a:pt x="248636" y="367351"/>
                  </a:lnTo>
                  <a:lnTo>
                    <a:pt x="0" y="367351"/>
                  </a:lnTo>
                  <a:cubicBezTo>
                    <a:pt x="0" y="367351"/>
                    <a:pt x="367353" y="0"/>
                    <a:pt x="367353" y="0"/>
                  </a:cubicBezTo>
                  <a:lnTo>
                    <a:pt x="734707" y="367351"/>
                  </a:lnTo>
                  <a:lnTo>
                    <a:pt x="486040" y="367351"/>
                  </a:lnTo>
                  <a:lnTo>
                    <a:pt x="367353" y="248665"/>
                  </a:lnTo>
                  <a:close/>
                  <a:moveTo>
                    <a:pt x="250442" y="356823"/>
                  </a:moveTo>
                  <a:lnTo>
                    <a:pt x="362977" y="244289"/>
                  </a:lnTo>
                  <a:lnTo>
                    <a:pt x="250442" y="131754"/>
                  </a:lnTo>
                  <a:lnTo>
                    <a:pt x="250442" y="356823"/>
                  </a:lnTo>
                  <a:close/>
                  <a:moveTo>
                    <a:pt x="254788" y="127408"/>
                  </a:moveTo>
                  <a:lnTo>
                    <a:pt x="367323" y="239943"/>
                  </a:lnTo>
                  <a:lnTo>
                    <a:pt x="479858" y="127408"/>
                  </a:lnTo>
                  <a:lnTo>
                    <a:pt x="254788" y="1274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57" name="Google Shape;157;p82"/>
          <p:cNvSpPr txBox="1"/>
          <p:nvPr>
            <p:ph type="title"/>
          </p:nvPr>
        </p:nvSpPr>
        <p:spPr>
          <a:xfrm>
            <a:off x="3467100" y="1572362"/>
            <a:ext cx="553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buntu"/>
              <a:buNone/>
              <a:defRPr b="1" i="0" sz="3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82"/>
          <p:cNvSpPr/>
          <p:nvPr/>
        </p:nvSpPr>
        <p:spPr>
          <a:xfrm rot="5400000">
            <a:off x="2872016" y="1698201"/>
            <a:ext cx="431400" cy="214500"/>
          </a:xfrm>
          <a:prstGeom prst="triangle">
            <a:avLst>
              <a:gd fmla="val 50000" name="adj"/>
            </a:avLst>
          </a:prstGeom>
          <a:solidFill>
            <a:srgbClr val="D6D62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Google Shape;159;p82"/>
          <p:cNvSpPr txBox="1"/>
          <p:nvPr>
            <p:ph idx="1" type="body"/>
          </p:nvPr>
        </p:nvSpPr>
        <p:spPr>
          <a:xfrm>
            <a:off x="3467100" y="2472928"/>
            <a:ext cx="55341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Verdana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1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3"/>
          <p:cNvSpPr txBox="1"/>
          <p:nvPr/>
        </p:nvSpPr>
        <p:spPr>
          <a:xfrm>
            <a:off x="-391644" y="0"/>
            <a:ext cx="4263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Guia de cores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73"/>
          <p:cNvGrpSpPr/>
          <p:nvPr/>
        </p:nvGrpSpPr>
        <p:grpSpPr>
          <a:xfrm>
            <a:off x="-310604" y="219073"/>
            <a:ext cx="264150" cy="4924319"/>
            <a:chOff x="-442543" y="505580"/>
            <a:chExt cx="352200" cy="6352321"/>
          </a:xfrm>
        </p:grpSpPr>
        <p:sp>
          <p:nvSpPr>
            <p:cNvPr id="8" name="Google Shape;8;p73"/>
            <p:cNvSpPr/>
            <p:nvPr/>
          </p:nvSpPr>
          <p:spPr>
            <a:xfrm rot="5400000">
              <a:off x="-364093" y="427130"/>
              <a:ext cx="195300" cy="352200"/>
            </a:xfrm>
            <a:prstGeom prst="rect">
              <a:avLst/>
            </a:prstGeom>
            <a:solidFill>
              <a:srgbClr val="0072B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" name="Google Shape;9;p73"/>
            <p:cNvSpPr/>
            <p:nvPr/>
          </p:nvSpPr>
          <p:spPr>
            <a:xfrm rot="5400000">
              <a:off x="-364093" y="663551"/>
              <a:ext cx="195300" cy="352200"/>
            </a:xfrm>
            <a:prstGeom prst="rect">
              <a:avLst/>
            </a:prstGeom>
            <a:solidFill>
              <a:srgbClr val="0086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" name="Google Shape;10;p73"/>
            <p:cNvSpPr/>
            <p:nvPr/>
          </p:nvSpPr>
          <p:spPr>
            <a:xfrm rot="5400000">
              <a:off x="-364093" y="899972"/>
              <a:ext cx="195300" cy="352200"/>
            </a:xfrm>
            <a:prstGeom prst="rect">
              <a:avLst/>
            </a:prstGeom>
            <a:solidFill>
              <a:srgbClr val="006A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" name="Google Shape;11;p73"/>
            <p:cNvSpPr/>
            <p:nvPr/>
          </p:nvSpPr>
          <p:spPr>
            <a:xfrm rot="5400000">
              <a:off x="-364093" y="1136394"/>
              <a:ext cx="195300" cy="352200"/>
            </a:xfrm>
            <a:prstGeom prst="rect">
              <a:avLst/>
            </a:prstGeom>
            <a:solidFill>
              <a:srgbClr val="009E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" name="Google Shape;12;p73"/>
            <p:cNvSpPr/>
            <p:nvPr/>
          </p:nvSpPr>
          <p:spPr>
            <a:xfrm rot="5400000">
              <a:off x="-364093" y="1372815"/>
              <a:ext cx="195300" cy="352200"/>
            </a:xfrm>
            <a:prstGeom prst="rect">
              <a:avLst/>
            </a:prstGeom>
            <a:solidFill>
              <a:srgbClr val="00AEE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3" name="Google Shape;13;p73"/>
            <p:cNvSpPr/>
            <p:nvPr/>
          </p:nvSpPr>
          <p:spPr>
            <a:xfrm rot="5400000">
              <a:off x="-364093" y="1609236"/>
              <a:ext cx="195300" cy="352200"/>
            </a:xfrm>
            <a:prstGeom prst="rect">
              <a:avLst/>
            </a:prstGeom>
            <a:solidFill>
              <a:srgbClr val="0093C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4" name="Google Shape;14;p73"/>
            <p:cNvSpPr/>
            <p:nvPr/>
          </p:nvSpPr>
          <p:spPr>
            <a:xfrm rot="5400000">
              <a:off x="-364093" y="1845657"/>
              <a:ext cx="195300" cy="352200"/>
            </a:xfrm>
            <a:prstGeom prst="rect">
              <a:avLst/>
            </a:prstGeom>
            <a:solidFill>
              <a:srgbClr val="6DCEF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" name="Google Shape;15;p73"/>
            <p:cNvSpPr/>
            <p:nvPr/>
          </p:nvSpPr>
          <p:spPr>
            <a:xfrm rot="5400000">
              <a:off x="-364093" y="2082078"/>
              <a:ext cx="195300" cy="352200"/>
            </a:xfrm>
            <a:prstGeom prst="rect">
              <a:avLst/>
            </a:prstGeom>
            <a:solidFill>
              <a:srgbClr val="8FE5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" name="Google Shape;16;p73"/>
            <p:cNvSpPr/>
            <p:nvPr/>
          </p:nvSpPr>
          <p:spPr>
            <a:xfrm rot="5400000">
              <a:off x="-364093" y="2318500"/>
              <a:ext cx="195300" cy="352200"/>
            </a:xfrm>
            <a:prstGeom prst="rect">
              <a:avLst/>
            </a:prstGeom>
            <a:solidFill>
              <a:srgbClr val="43C1E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7" name="Google Shape;17;p73"/>
            <p:cNvSpPr/>
            <p:nvPr/>
          </p:nvSpPr>
          <p:spPr>
            <a:xfrm rot="5400000">
              <a:off x="-364093" y="2551997"/>
              <a:ext cx="195300" cy="352200"/>
            </a:xfrm>
            <a:prstGeom prst="rect">
              <a:avLst/>
            </a:prstGeom>
            <a:solidFill>
              <a:srgbClr val="00A55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8" name="Google Shape;18;p73"/>
            <p:cNvSpPr/>
            <p:nvPr/>
          </p:nvSpPr>
          <p:spPr>
            <a:xfrm rot="5400000">
              <a:off x="-364093" y="2788418"/>
              <a:ext cx="195300" cy="352200"/>
            </a:xfrm>
            <a:prstGeom prst="rect">
              <a:avLst/>
            </a:prstGeom>
            <a:solidFill>
              <a:srgbClr val="00CC5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9" name="Google Shape;19;p73"/>
            <p:cNvSpPr/>
            <p:nvPr/>
          </p:nvSpPr>
          <p:spPr>
            <a:xfrm rot="5400000">
              <a:off x="-364093" y="3024839"/>
              <a:ext cx="195300" cy="352200"/>
            </a:xfrm>
            <a:prstGeom prst="rect">
              <a:avLst/>
            </a:prstGeom>
            <a:solidFill>
              <a:srgbClr val="00993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0" name="Google Shape;20;p73"/>
            <p:cNvSpPr/>
            <p:nvPr/>
          </p:nvSpPr>
          <p:spPr>
            <a:xfrm rot="5400000">
              <a:off x="-364093" y="3261260"/>
              <a:ext cx="195300" cy="352200"/>
            </a:xfrm>
            <a:prstGeom prst="rect">
              <a:avLst/>
            </a:prstGeom>
            <a:solidFill>
              <a:srgbClr val="ACC32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" name="Google Shape;21;p73"/>
            <p:cNvSpPr/>
            <p:nvPr/>
          </p:nvSpPr>
          <p:spPr>
            <a:xfrm rot="5400000">
              <a:off x="-364093" y="3497681"/>
              <a:ext cx="195300" cy="352200"/>
            </a:xfrm>
            <a:prstGeom prst="rect">
              <a:avLst/>
            </a:prstGeom>
            <a:solidFill>
              <a:srgbClr val="D6D62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" name="Google Shape;22;p73"/>
            <p:cNvSpPr/>
            <p:nvPr/>
          </p:nvSpPr>
          <p:spPr>
            <a:xfrm rot="5400000">
              <a:off x="-364093" y="3734103"/>
              <a:ext cx="195300" cy="352200"/>
            </a:xfrm>
            <a:prstGeom prst="rect">
              <a:avLst/>
            </a:prstGeom>
            <a:solidFill>
              <a:srgbClr val="83AA2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3" name="Google Shape;23;p73"/>
            <p:cNvSpPr/>
            <p:nvPr/>
          </p:nvSpPr>
          <p:spPr>
            <a:xfrm rot="5400000">
              <a:off x="-364093" y="3970524"/>
              <a:ext cx="195300" cy="352200"/>
            </a:xfrm>
            <a:prstGeom prst="rect">
              <a:avLst/>
            </a:prstGeom>
            <a:solidFill>
              <a:srgbClr val="EC1C2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4" name="Google Shape;24;p73"/>
            <p:cNvSpPr/>
            <p:nvPr/>
          </p:nvSpPr>
          <p:spPr>
            <a:xfrm rot="5400000">
              <a:off x="-364093" y="4206945"/>
              <a:ext cx="195300" cy="352200"/>
            </a:xfrm>
            <a:prstGeom prst="rect">
              <a:avLst/>
            </a:prstGeom>
            <a:solidFill>
              <a:srgbClr val="EA521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5" name="Google Shape;25;p73"/>
            <p:cNvSpPr/>
            <p:nvPr/>
          </p:nvSpPr>
          <p:spPr>
            <a:xfrm rot="5400000">
              <a:off x="-364093" y="4443367"/>
              <a:ext cx="195300" cy="352200"/>
            </a:xfrm>
            <a:prstGeom prst="rect">
              <a:avLst/>
            </a:prstGeom>
            <a:solidFill>
              <a:srgbClr val="D31C2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6" name="Google Shape;26;p73"/>
            <p:cNvSpPr/>
            <p:nvPr/>
          </p:nvSpPr>
          <p:spPr>
            <a:xfrm rot="5400000">
              <a:off x="-364093" y="4692780"/>
              <a:ext cx="195300" cy="352200"/>
            </a:xfrm>
            <a:prstGeom prst="rect">
              <a:avLst/>
            </a:prstGeom>
            <a:solidFill>
              <a:srgbClr val="F4812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7" name="Google Shape;27;p73"/>
            <p:cNvSpPr/>
            <p:nvPr/>
          </p:nvSpPr>
          <p:spPr>
            <a:xfrm rot="5400000">
              <a:off x="-364093" y="4929202"/>
              <a:ext cx="195300" cy="352200"/>
            </a:xfrm>
            <a:prstGeom prst="rect">
              <a:avLst/>
            </a:prstGeom>
            <a:solidFill>
              <a:srgbClr val="F4A32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8" name="Google Shape;28;p73"/>
            <p:cNvSpPr/>
            <p:nvPr/>
          </p:nvSpPr>
          <p:spPr>
            <a:xfrm rot="5400000">
              <a:off x="-364093" y="5165623"/>
              <a:ext cx="195300" cy="352200"/>
            </a:xfrm>
            <a:prstGeom prst="rect">
              <a:avLst/>
            </a:prstGeom>
            <a:solidFill>
              <a:srgbClr val="EA5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9" name="Google Shape;29;p73"/>
            <p:cNvSpPr/>
            <p:nvPr/>
          </p:nvSpPr>
          <p:spPr>
            <a:xfrm rot="5400000">
              <a:off x="-364093" y="5402044"/>
              <a:ext cx="195300" cy="352200"/>
            </a:xfrm>
            <a:prstGeom prst="rect">
              <a:avLst/>
            </a:prstGeom>
            <a:solidFill>
              <a:srgbClr val="FCB81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0" name="Google Shape;30;p73"/>
            <p:cNvSpPr/>
            <p:nvPr/>
          </p:nvSpPr>
          <p:spPr>
            <a:xfrm rot="5400000">
              <a:off x="-364093" y="5638465"/>
              <a:ext cx="195300" cy="352200"/>
            </a:xfrm>
            <a:prstGeom prst="rect">
              <a:avLst/>
            </a:prstGeom>
            <a:solidFill>
              <a:srgbClr val="FCC9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1" name="Google Shape;31;p73"/>
            <p:cNvSpPr/>
            <p:nvPr/>
          </p:nvSpPr>
          <p:spPr>
            <a:xfrm rot="5400000">
              <a:off x="-364093" y="5874886"/>
              <a:ext cx="195300" cy="352200"/>
            </a:xfrm>
            <a:prstGeom prst="rect">
              <a:avLst/>
            </a:prstGeom>
            <a:solidFill>
              <a:srgbClr val="FF9F0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2" name="Google Shape;32;p73"/>
            <p:cNvSpPr/>
            <p:nvPr/>
          </p:nvSpPr>
          <p:spPr>
            <a:xfrm rot="5400000">
              <a:off x="-364093" y="6111307"/>
              <a:ext cx="195300" cy="352200"/>
            </a:xfrm>
            <a:prstGeom prst="rect">
              <a:avLst/>
            </a:prstGeom>
            <a:solidFill>
              <a:srgbClr val="77787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3" name="Google Shape;33;p73"/>
            <p:cNvSpPr/>
            <p:nvPr/>
          </p:nvSpPr>
          <p:spPr>
            <a:xfrm rot="5400000">
              <a:off x="-364093" y="6347728"/>
              <a:ext cx="195300" cy="3522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4" name="Google Shape;34;p73"/>
            <p:cNvSpPr/>
            <p:nvPr/>
          </p:nvSpPr>
          <p:spPr>
            <a:xfrm rot="5400000">
              <a:off x="-364093" y="6584151"/>
              <a:ext cx="195300" cy="35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e9525bdec4_0_29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pt-BR" sz="2700"/>
              <a:t>Cronograma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1006" name="Google Shape;1006;g1e9525bdec4_0_29"/>
          <p:cNvGrpSpPr/>
          <p:nvPr/>
        </p:nvGrpSpPr>
        <p:grpSpPr>
          <a:xfrm>
            <a:off x="4056523" y="1331526"/>
            <a:ext cx="2480149" cy="1728849"/>
            <a:chOff x="4526673" y="1857800"/>
            <a:chExt cx="2480149" cy="1728849"/>
          </a:xfrm>
        </p:grpSpPr>
        <p:sp>
          <p:nvSpPr>
            <p:cNvPr id="1007" name="Google Shape;1007;g1e9525bdec4_0_29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83AA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8" name="Google Shape;1008;g1e9525bdec4_0_29"/>
            <p:cNvGrpSpPr/>
            <p:nvPr/>
          </p:nvGrpSpPr>
          <p:grpSpPr>
            <a:xfrm>
              <a:off x="4526673" y="1857800"/>
              <a:ext cx="2480149" cy="1728849"/>
              <a:chOff x="4526673" y="1857800"/>
              <a:chExt cx="2480149" cy="1728849"/>
            </a:xfrm>
          </p:grpSpPr>
          <p:grpSp>
            <p:nvGrpSpPr>
              <p:cNvPr id="1009" name="Google Shape;1009;g1e9525bdec4_0_29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10" name="Google Shape;1010;g1e9525bdec4_0_29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11" name="Google Shape;1011;g1e9525bdec4_0_29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12" name="Google Shape;1012;g1e9525bdec4_0_29"/>
              <p:cNvSpPr txBox="1"/>
              <p:nvPr/>
            </p:nvSpPr>
            <p:spPr>
              <a:xfrm>
                <a:off x="4526673" y="3215249"/>
                <a:ext cx="1005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pt-BR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Novembro</a:t>
                </a:r>
                <a:endParaRPr b="1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3" name="Google Shape;1013;g1e9525bdec4_0_29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Expansão do modelo a outros relatórios</a:t>
                </a:r>
                <a:endParaRPr b="1" sz="8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pt-BR" sz="8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Replicar o modelo aos 3 relatórios de indicadores de controle estoque necessários para  o acompanhamento e monitoramento  diário de materiais.</a:t>
                </a:r>
                <a:endParaRPr b="1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14" name="Google Shape;1014;g1e9525bdec4_0_29"/>
          <p:cNvGrpSpPr/>
          <p:nvPr/>
        </p:nvGrpSpPr>
        <p:grpSpPr>
          <a:xfrm>
            <a:off x="5965643" y="2176325"/>
            <a:ext cx="2721156" cy="1735651"/>
            <a:chOff x="6435793" y="2702599"/>
            <a:chExt cx="2721156" cy="1735651"/>
          </a:xfrm>
        </p:grpSpPr>
        <p:sp>
          <p:nvSpPr>
            <p:cNvPr id="1015" name="Google Shape;1015;g1e9525bdec4_0_29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09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6" name="Google Shape;1016;g1e9525bdec4_0_29"/>
            <p:cNvGrpSpPr/>
            <p:nvPr/>
          </p:nvGrpSpPr>
          <p:grpSpPr>
            <a:xfrm>
              <a:off x="6435793" y="2702599"/>
              <a:ext cx="2494579" cy="1735651"/>
              <a:chOff x="6435793" y="2702599"/>
              <a:chExt cx="2494579" cy="1735651"/>
            </a:xfrm>
          </p:grpSpPr>
          <p:grpSp>
            <p:nvGrpSpPr>
              <p:cNvPr id="1017" name="Google Shape;1017;g1e9525bdec4_0_29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018" name="Google Shape;1018;g1e9525bdec4_0_29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19" name="Google Shape;1019;g1e9525bdec4_0_29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20" name="Google Shape;1020;g1e9525bdec4_0_29"/>
              <p:cNvSpPr txBox="1"/>
              <p:nvPr/>
            </p:nvSpPr>
            <p:spPr>
              <a:xfrm>
                <a:off x="6435793" y="2702599"/>
                <a:ext cx="1246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pt-BR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Dezembro</a:t>
                </a:r>
                <a:endParaRPr b="1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1" name="Google Shape;1021;g1e9525bdec4_0_29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Scripts integrados ao Power BI</a:t>
                </a:r>
                <a:br>
                  <a:rPr b="1" lang="pt-BR" sz="8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endParaRPr sz="800">
                  <a:solidFill>
                    <a:srgbClr val="82787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800">
                    <a:solidFill>
                      <a:srgbClr val="827878"/>
                    </a:solidFill>
                    <a:latin typeface="Roboto"/>
                    <a:ea typeface="Roboto"/>
                    <a:cs typeface="Roboto"/>
                    <a:sym typeface="Roboto"/>
                  </a:rPr>
                  <a:t>Evoluir os scripts para geração de dashboard em PowerBI.  </a:t>
                </a:r>
                <a:endParaRPr sz="800">
                  <a:solidFill>
                    <a:srgbClr val="82787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22" name="Google Shape;1022;g1e9525bdec4_0_29"/>
          <p:cNvGrpSpPr/>
          <p:nvPr/>
        </p:nvGrpSpPr>
        <p:grpSpPr>
          <a:xfrm>
            <a:off x="25841" y="1331526"/>
            <a:ext cx="2580731" cy="1728863"/>
            <a:chOff x="495991" y="1857800"/>
            <a:chExt cx="2580731" cy="1728863"/>
          </a:xfrm>
        </p:grpSpPr>
        <p:sp>
          <p:nvSpPr>
            <p:cNvPr id="1023" name="Google Shape;1023;g1e9525bdec4_0_29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D6D6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4" name="Google Shape;1024;g1e9525bdec4_0_29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1025" name="Google Shape;1025;g1e9525bdec4_0_29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Setembro</a:t>
                </a:r>
                <a:endParaRPr b="1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026" name="Google Shape;1026;g1e9525bdec4_0_29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27" name="Google Shape;1027;g1e9525bdec4_0_29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28" name="Google Shape;1028;g1e9525bdec4_0_29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29" name="Google Shape;1029;g1e9525bdec4_0_29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Script de tratamento dos dados</a:t>
                </a:r>
                <a:endParaRPr b="1" sz="8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rgbClr val="82787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pt-BR" sz="800">
                    <a:solidFill>
                      <a:srgbClr val="827878"/>
                    </a:solidFill>
                    <a:latin typeface="Roboto"/>
                    <a:ea typeface="Roboto"/>
                    <a:cs typeface="Roboto"/>
                    <a:sym typeface="Roboto"/>
                  </a:rPr>
                  <a:t>Criação de uma base de dados para armazenamento das informações de classificação e tipagem  dos materiais para precisão dos scripts.</a:t>
                </a:r>
                <a:endParaRPr b="1" sz="800">
                  <a:solidFill>
                    <a:srgbClr val="82787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30" name="Google Shape;1030;g1e9525bdec4_0_29"/>
          <p:cNvGrpSpPr/>
          <p:nvPr/>
        </p:nvGrpSpPr>
        <p:grpSpPr>
          <a:xfrm>
            <a:off x="2055451" y="2176325"/>
            <a:ext cx="2501349" cy="1735651"/>
            <a:chOff x="2525601" y="2702599"/>
            <a:chExt cx="2501349" cy="1735651"/>
          </a:xfrm>
        </p:grpSpPr>
        <p:sp>
          <p:nvSpPr>
            <p:cNvPr id="1031" name="Google Shape;1031;g1e9525bdec4_0_29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ACC3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2" name="Google Shape;1032;g1e9525bdec4_0_29"/>
            <p:cNvGrpSpPr/>
            <p:nvPr/>
          </p:nvGrpSpPr>
          <p:grpSpPr>
            <a:xfrm>
              <a:off x="2525601" y="2702599"/>
              <a:ext cx="2501349" cy="1735651"/>
              <a:chOff x="2525601" y="2702599"/>
              <a:chExt cx="2501349" cy="1735651"/>
            </a:xfrm>
          </p:grpSpPr>
          <p:sp>
            <p:nvSpPr>
              <p:cNvPr id="1033" name="Google Shape;1033;g1e9525bdec4_0_29"/>
              <p:cNvSpPr txBox="1"/>
              <p:nvPr/>
            </p:nvSpPr>
            <p:spPr>
              <a:xfrm>
                <a:off x="2525601" y="2702599"/>
                <a:ext cx="953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pt-BR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Outubro</a:t>
                </a:r>
                <a:endParaRPr b="1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034" name="Google Shape;1034;g1e9525bdec4_0_29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035" name="Google Shape;1035;g1e9525bdec4_0_29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36" name="Google Shape;1036;g1e9525bdec4_0_29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37" name="Google Shape;1037;g1e9525bdec4_0_29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Integração</a:t>
                </a:r>
                <a:r>
                  <a:rPr b="1" lang="pt-BR" sz="8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 SAP/Macros</a:t>
                </a:r>
                <a:endParaRPr b="1" sz="8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rgbClr val="82787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pt-BR" sz="800">
                    <a:solidFill>
                      <a:srgbClr val="827878"/>
                    </a:solidFill>
                    <a:latin typeface="Roboto"/>
                    <a:ea typeface="Roboto"/>
                    <a:cs typeface="Roboto"/>
                    <a:sym typeface="Roboto"/>
                  </a:rPr>
                  <a:t>Criação da Interface de seleção dos relatórios;</a:t>
                </a:r>
                <a:endParaRPr b="1" sz="800">
                  <a:solidFill>
                    <a:srgbClr val="82787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1038" name="Google Shape;1038;g1e9525bdec4_0_29"/>
          <p:cNvCxnSpPr>
            <a:stCxn id="1007" idx="0"/>
          </p:cNvCxnSpPr>
          <p:nvPr/>
        </p:nvCxnSpPr>
        <p:spPr>
          <a:xfrm>
            <a:off x="5358352" y="2553201"/>
            <a:ext cx="7200" cy="40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39" name="Google Shape;1039;g1e9525bdec4_0_29"/>
          <p:cNvSpPr txBox="1"/>
          <p:nvPr/>
        </p:nvSpPr>
        <p:spPr>
          <a:xfrm>
            <a:off x="4665200" y="3060400"/>
            <a:ext cx="13935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Adaptação do script de acordo com o relatório</a:t>
            </a:r>
            <a:br>
              <a:rPr b="1" lang="pt-BR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800">
              <a:solidFill>
                <a:srgbClr val="82787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827878"/>
                </a:solidFill>
                <a:latin typeface="Roboto"/>
                <a:ea typeface="Roboto"/>
                <a:cs typeface="Roboto"/>
                <a:sym typeface="Roboto"/>
              </a:rPr>
              <a:t>Cada relatório requer um script de tratamento e limpeza associado.  </a:t>
            </a:r>
            <a:endParaRPr sz="800">
              <a:solidFill>
                <a:srgbClr val="82787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0" name="Google Shape;1040;g1e9525bdec4_0_29"/>
          <p:cNvCxnSpPr/>
          <p:nvPr/>
        </p:nvCxnSpPr>
        <p:spPr>
          <a:xfrm rot="10800000">
            <a:off x="3404827" y="2305701"/>
            <a:ext cx="0" cy="39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41" name="Google Shape;1041;g1e9525bdec4_0_29"/>
          <p:cNvSpPr txBox="1"/>
          <p:nvPr/>
        </p:nvSpPr>
        <p:spPr>
          <a:xfrm>
            <a:off x="2713175" y="1407725"/>
            <a:ext cx="13935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Documentação do projeto</a:t>
            </a:r>
            <a:br>
              <a:rPr b="1" lang="pt-BR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800">
              <a:solidFill>
                <a:srgbClr val="82787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827878"/>
                </a:solidFill>
                <a:latin typeface="Roboto"/>
                <a:ea typeface="Roboto"/>
                <a:cs typeface="Roboto"/>
                <a:sym typeface="Roboto"/>
              </a:rPr>
              <a:t>Criação de um repositório com guia de execução das etapas.</a:t>
            </a:r>
            <a:endParaRPr sz="800">
              <a:solidFill>
                <a:srgbClr val="82787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8"/>
          <p:cNvSpPr txBox="1"/>
          <p:nvPr/>
        </p:nvSpPr>
        <p:spPr>
          <a:xfrm>
            <a:off x="1583988" y="2364867"/>
            <a:ext cx="4752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500">
                <a:solidFill>
                  <a:srgbClr val="77787B"/>
                </a:solidFill>
                <a:latin typeface="Ubuntu"/>
                <a:ea typeface="Ubuntu"/>
                <a:cs typeface="Ubuntu"/>
                <a:sym typeface="Ubuntu"/>
              </a:rPr>
              <a:t>Obrigada!</a:t>
            </a:r>
            <a:endParaRPr b="1" sz="4500">
              <a:solidFill>
                <a:srgbClr val="77787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e8998ea774_0_36"/>
          <p:cNvSpPr txBox="1"/>
          <p:nvPr/>
        </p:nvSpPr>
        <p:spPr>
          <a:xfrm>
            <a:off x="1899300" y="132875"/>
            <a:ext cx="5345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Script do pitch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g1e8998ea774_0_36"/>
          <p:cNvSpPr txBox="1"/>
          <p:nvPr/>
        </p:nvSpPr>
        <p:spPr>
          <a:xfrm>
            <a:off x="1159050" y="685725"/>
            <a:ext cx="7130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Ubuntu"/>
              <a:buChar char="-"/>
            </a:pPr>
            <a:r>
              <a:rPr b="1" i="1" lang="pt-BR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Descrição</a:t>
            </a:r>
            <a:endParaRPr b="1" i="1"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-"/>
            </a:pPr>
            <a:r>
              <a:rPr b="1" i="1" lang="pt-BR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problema →  Contar uma história → Maiores problemas</a:t>
            </a:r>
            <a:endParaRPr b="1" i="1"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-"/>
            </a:pPr>
            <a:r>
              <a:rPr b="1" i="1" lang="pt-BR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Solução → Produto ou serviço(deixar claro) →  Diagramas fotos e telas</a:t>
            </a:r>
            <a:endParaRPr b="1" i="1"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-"/>
            </a:pPr>
            <a:r>
              <a:rPr b="1" i="1" lang="pt-BR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Tamanho do mercado → Quem a ferramenta vai atender</a:t>
            </a:r>
            <a:endParaRPr b="1" i="1"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-"/>
            </a:pPr>
            <a:r>
              <a:rPr b="1" i="1" lang="pt-BR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Fontes de Receita → Como vai ganhar dinheiro e o custo do produto</a:t>
            </a:r>
            <a:endParaRPr b="1" i="1"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-"/>
            </a:pPr>
            <a:r>
              <a:rPr b="1" i="1" lang="pt-BR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Concorrentes</a:t>
            </a:r>
            <a:endParaRPr b="1" i="1"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-"/>
            </a:pPr>
            <a:r>
              <a:rPr b="1" i="1" lang="pt-BR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Como chegar nos clientes</a:t>
            </a:r>
            <a:endParaRPr b="1" i="1"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-"/>
            </a:pPr>
            <a:r>
              <a:rPr b="1" i="1" lang="pt-BR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Final feliz → Deixar claro </a:t>
            </a:r>
            <a:r>
              <a:rPr b="1" i="1" lang="pt-BR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próximos</a:t>
            </a:r>
            <a:r>
              <a:rPr b="1" i="1" lang="pt-BR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passos → Prazo de implementação.</a:t>
            </a:r>
            <a:endParaRPr b="1" i="1"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"/>
          <p:cNvSpPr txBox="1"/>
          <p:nvPr>
            <p:ph type="ctrTitle"/>
          </p:nvPr>
        </p:nvSpPr>
        <p:spPr>
          <a:xfrm>
            <a:off x="319107" y="1220325"/>
            <a:ext cx="73638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Ubuntu"/>
              <a:buNone/>
            </a:pPr>
            <a:r>
              <a:rPr lang="pt-BR" sz="3300"/>
              <a:t>Como automatizar  atividades de controle de estoque para otimizar o tempo empregado na atualização de informações. </a:t>
            </a:r>
            <a:endParaRPr sz="3300"/>
          </a:p>
        </p:txBody>
      </p:sp>
      <p:sp>
        <p:nvSpPr>
          <p:cNvPr id="896" name="Google Shape;896;p7"/>
          <p:cNvSpPr txBox="1"/>
          <p:nvPr>
            <p:ph idx="1" type="subTitle"/>
          </p:nvPr>
        </p:nvSpPr>
        <p:spPr>
          <a:xfrm>
            <a:off x="319088" y="3364191"/>
            <a:ext cx="4752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pt-BR"/>
              <a:t>Lhaíslla Cavalcanti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pt-BR"/>
              <a:t>Estagiária PCP/Almox</a:t>
            </a:r>
            <a:r>
              <a:rPr lang="pt-BR"/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e6f12a59be_0_0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pt-BR"/>
              <a:t>Necessidade de Automatização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t/>
            </a:r>
            <a:endParaRPr/>
          </a:p>
        </p:txBody>
      </p:sp>
      <p:sp>
        <p:nvSpPr>
          <p:cNvPr id="902" name="Google Shape;902;g1e6f12a59be_0_0"/>
          <p:cNvSpPr txBox="1"/>
          <p:nvPr/>
        </p:nvSpPr>
        <p:spPr>
          <a:xfrm>
            <a:off x="6923175" y="875100"/>
            <a:ext cx="17199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27878"/>
                </a:solidFill>
                <a:latin typeface="Verdana"/>
                <a:ea typeface="Verdana"/>
                <a:cs typeface="Verdana"/>
                <a:sym typeface="Verdana"/>
              </a:rPr>
              <a:t>O analista precisa de informações rápidas e confiáveis para tomar decisões estratégicas. </a:t>
            </a:r>
            <a:endParaRPr sz="1100">
              <a:solidFill>
                <a:srgbClr val="8278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278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3" name="Google Shape;903;g1e6f12a59be_0_0"/>
          <p:cNvSpPr txBox="1"/>
          <p:nvPr/>
        </p:nvSpPr>
        <p:spPr>
          <a:xfrm>
            <a:off x="6171200" y="1335375"/>
            <a:ext cx="29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4" name="Google Shape;904;g1e6f12a59b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275"/>
            <a:ext cx="6438876" cy="42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e8998ea774_0_13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pt-BR"/>
              <a:t>Indicador Atualizado </a:t>
            </a:r>
            <a:endParaRPr/>
          </a:p>
        </p:txBody>
      </p:sp>
      <p:sp>
        <p:nvSpPr>
          <p:cNvPr id="910" name="Google Shape;910;g1e8998ea774_0_13"/>
          <p:cNvSpPr txBox="1"/>
          <p:nvPr/>
        </p:nvSpPr>
        <p:spPr>
          <a:xfrm>
            <a:off x="6923175" y="875100"/>
            <a:ext cx="17199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278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11" name="Google Shape;911;g1e8998ea774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50" y="633350"/>
            <a:ext cx="5847276" cy="41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e966e01dfb_1_0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pt-BR"/>
              <a:t>Fluxo do relatório</a:t>
            </a:r>
            <a:endParaRPr/>
          </a:p>
        </p:txBody>
      </p:sp>
      <p:sp>
        <p:nvSpPr>
          <p:cNvPr id="917" name="Google Shape;917;g1e966e01dfb_1_0"/>
          <p:cNvSpPr txBox="1"/>
          <p:nvPr>
            <p:ph idx="1" type="body"/>
          </p:nvPr>
        </p:nvSpPr>
        <p:spPr>
          <a:xfrm>
            <a:off x="629841" y="1094185"/>
            <a:ext cx="3868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Cenário Atual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g1e966e01dfb_1_0"/>
          <p:cNvSpPr txBox="1"/>
          <p:nvPr>
            <p:ph idx="3" type="body"/>
          </p:nvPr>
        </p:nvSpPr>
        <p:spPr>
          <a:xfrm>
            <a:off x="4629150" y="1094185"/>
            <a:ext cx="38874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Automatização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g1e966e01dfb_1_0"/>
          <p:cNvSpPr/>
          <p:nvPr/>
        </p:nvSpPr>
        <p:spPr>
          <a:xfrm>
            <a:off x="459425" y="2277401"/>
            <a:ext cx="1063200" cy="56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Escolha do relatório</a:t>
            </a:r>
            <a:endParaRPr sz="1000"/>
          </a:p>
        </p:txBody>
      </p:sp>
      <p:sp>
        <p:nvSpPr>
          <p:cNvPr id="920" name="Google Shape;920;g1e966e01dfb_1_0"/>
          <p:cNvSpPr/>
          <p:nvPr/>
        </p:nvSpPr>
        <p:spPr>
          <a:xfrm>
            <a:off x="1828925" y="2256992"/>
            <a:ext cx="1003500" cy="60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Inserção dos dados</a:t>
            </a:r>
            <a:endParaRPr sz="1000"/>
          </a:p>
        </p:txBody>
      </p:sp>
      <p:sp>
        <p:nvSpPr>
          <p:cNvPr id="921" name="Google Shape;921;g1e966e01dfb_1_0"/>
          <p:cNvSpPr/>
          <p:nvPr/>
        </p:nvSpPr>
        <p:spPr>
          <a:xfrm>
            <a:off x="3122225" y="2256900"/>
            <a:ext cx="1063200" cy="60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Armazenamento do arquivo gerado</a:t>
            </a:r>
            <a:endParaRPr sz="1000"/>
          </a:p>
        </p:txBody>
      </p:sp>
      <p:sp>
        <p:nvSpPr>
          <p:cNvPr id="922" name="Google Shape;922;g1e966e01dfb_1_0"/>
          <p:cNvSpPr/>
          <p:nvPr/>
        </p:nvSpPr>
        <p:spPr>
          <a:xfrm>
            <a:off x="458675" y="3305877"/>
            <a:ext cx="1003500" cy="61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Tratamento dos dados</a:t>
            </a:r>
            <a:endParaRPr sz="1000"/>
          </a:p>
        </p:txBody>
      </p:sp>
      <p:sp>
        <p:nvSpPr>
          <p:cNvPr id="923" name="Google Shape;923;g1e966e01dfb_1_0"/>
          <p:cNvSpPr/>
          <p:nvPr/>
        </p:nvSpPr>
        <p:spPr>
          <a:xfrm>
            <a:off x="1870325" y="3229675"/>
            <a:ext cx="1003500" cy="60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Relação das classes e tipos de materiais</a:t>
            </a:r>
            <a:endParaRPr sz="1000"/>
          </a:p>
        </p:txBody>
      </p:sp>
      <p:sp>
        <p:nvSpPr>
          <p:cNvPr id="924" name="Google Shape;924;g1e966e01dfb_1_0"/>
          <p:cNvSpPr/>
          <p:nvPr/>
        </p:nvSpPr>
        <p:spPr>
          <a:xfrm>
            <a:off x="3137675" y="3175075"/>
            <a:ext cx="1003500" cy="56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Cálculo</a:t>
            </a:r>
            <a:r>
              <a:rPr lang="pt-BR" sz="1000"/>
              <a:t> dos valores por Tipo/ classe</a:t>
            </a:r>
            <a:endParaRPr sz="1000"/>
          </a:p>
        </p:txBody>
      </p:sp>
      <p:sp>
        <p:nvSpPr>
          <p:cNvPr id="925" name="Google Shape;925;g1e966e01dfb_1_0"/>
          <p:cNvSpPr/>
          <p:nvPr/>
        </p:nvSpPr>
        <p:spPr>
          <a:xfrm>
            <a:off x="614300" y="4411400"/>
            <a:ext cx="1003500" cy="56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Atualização da Planilha Base</a:t>
            </a:r>
            <a:endParaRPr sz="1000"/>
          </a:p>
        </p:txBody>
      </p:sp>
      <p:sp>
        <p:nvSpPr>
          <p:cNvPr id="926" name="Google Shape;926;g1e966e01dfb_1_0"/>
          <p:cNvSpPr/>
          <p:nvPr/>
        </p:nvSpPr>
        <p:spPr>
          <a:xfrm>
            <a:off x="488600" y="1731800"/>
            <a:ext cx="883200" cy="33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Login SAP</a:t>
            </a:r>
            <a:endParaRPr sz="1000"/>
          </a:p>
        </p:txBody>
      </p:sp>
      <p:sp>
        <p:nvSpPr>
          <p:cNvPr id="927" name="Google Shape;927;g1e966e01dfb_1_0"/>
          <p:cNvSpPr/>
          <p:nvPr/>
        </p:nvSpPr>
        <p:spPr>
          <a:xfrm>
            <a:off x="3019250" y="4299050"/>
            <a:ext cx="1003500" cy="39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Relatório</a:t>
            </a:r>
            <a:endParaRPr sz="1000"/>
          </a:p>
        </p:txBody>
      </p:sp>
      <p:cxnSp>
        <p:nvCxnSpPr>
          <p:cNvPr id="928" name="Google Shape;928;g1e966e01dfb_1_0"/>
          <p:cNvCxnSpPr>
            <a:stCxn id="926" idx="4"/>
            <a:endCxn id="919" idx="0"/>
          </p:cNvCxnSpPr>
          <p:nvPr/>
        </p:nvCxnSpPr>
        <p:spPr>
          <a:xfrm flipH="1" rot="-5400000">
            <a:off x="852800" y="2139200"/>
            <a:ext cx="215700" cy="609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9" name="Google Shape;929;g1e966e01dfb_1_0"/>
          <p:cNvCxnSpPr>
            <a:stCxn id="920" idx="3"/>
            <a:endCxn id="921" idx="1"/>
          </p:cNvCxnSpPr>
          <p:nvPr/>
        </p:nvCxnSpPr>
        <p:spPr>
          <a:xfrm>
            <a:off x="2832425" y="2558192"/>
            <a:ext cx="289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0" name="Google Shape;930;g1e966e01dfb_1_0"/>
          <p:cNvCxnSpPr>
            <a:stCxn id="921" idx="3"/>
            <a:endCxn id="922" idx="0"/>
          </p:cNvCxnSpPr>
          <p:nvPr/>
        </p:nvCxnSpPr>
        <p:spPr>
          <a:xfrm flipH="1">
            <a:off x="960425" y="2558100"/>
            <a:ext cx="3225000" cy="747900"/>
          </a:xfrm>
          <a:prstGeom prst="bentConnector4">
            <a:avLst>
              <a:gd fmla="val -7384" name="adj1"/>
              <a:gd fmla="val 7012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1" name="Google Shape;931;g1e966e01dfb_1_0"/>
          <p:cNvCxnSpPr>
            <a:stCxn id="922" idx="3"/>
            <a:endCxn id="923" idx="1"/>
          </p:cNvCxnSpPr>
          <p:nvPr/>
        </p:nvCxnSpPr>
        <p:spPr>
          <a:xfrm flipH="1" rot="10800000">
            <a:off x="1462175" y="3530877"/>
            <a:ext cx="408300" cy="840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2" name="Google Shape;932;g1e966e01dfb_1_0"/>
          <p:cNvCxnSpPr>
            <a:stCxn id="923" idx="3"/>
            <a:endCxn id="924" idx="1"/>
          </p:cNvCxnSpPr>
          <p:nvPr/>
        </p:nvCxnSpPr>
        <p:spPr>
          <a:xfrm flipH="1" rot="10800000">
            <a:off x="2873825" y="3455575"/>
            <a:ext cx="264000" cy="75300"/>
          </a:xfrm>
          <a:prstGeom prst="bentConnector3">
            <a:avLst>
              <a:gd fmla="val 4997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3" name="Google Shape;933;g1e966e01dfb_1_0"/>
          <p:cNvCxnSpPr>
            <a:stCxn id="924" idx="3"/>
            <a:endCxn id="925" idx="0"/>
          </p:cNvCxnSpPr>
          <p:nvPr/>
        </p:nvCxnSpPr>
        <p:spPr>
          <a:xfrm flipH="1">
            <a:off x="1115975" y="3455725"/>
            <a:ext cx="3025200" cy="955800"/>
          </a:xfrm>
          <a:prstGeom prst="bentConnector4">
            <a:avLst>
              <a:gd fmla="val -7871" name="adj1"/>
              <a:gd fmla="val 64675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4" name="Google Shape;934;g1e966e01dfb_1_0"/>
          <p:cNvCxnSpPr>
            <a:stCxn id="925" idx="3"/>
            <a:endCxn id="927" idx="2"/>
          </p:cNvCxnSpPr>
          <p:nvPr/>
        </p:nvCxnSpPr>
        <p:spPr>
          <a:xfrm flipH="1" rot="10800000">
            <a:off x="1617800" y="4495550"/>
            <a:ext cx="1401600" cy="196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5" name="Google Shape;935;g1e966e01dfb_1_0"/>
          <p:cNvCxnSpPr>
            <a:stCxn id="919" idx="3"/>
            <a:endCxn id="920" idx="1"/>
          </p:cNvCxnSpPr>
          <p:nvPr/>
        </p:nvCxnSpPr>
        <p:spPr>
          <a:xfrm>
            <a:off x="1522625" y="2558051"/>
            <a:ext cx="306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6" name="Google Shape;936;g1e966e01dfb_1_0"/>
          <p:cNvSpPr/>
          <p:nvPr/>
        </p:nvSpPr>
        <p:spPr>
          <a:xfrm>
            <a:off x="5016350" y="2108800"/>
            <a:ext cx="931800" cy="232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Macro VBA</a:t>
            </a:r>
            <a:endParaRPr b="1" sz="1000"/>
          </a:p>
        </p:txBody>
      </p:sp>
      <p:sp>
        <p:nvSpPr>
          <p:cNvPr id="937" name="Google Shape;937;g1e966e01dfb_1_0"/>
          <p:cNvSpPr/>
          <p:nvPr/>
        </p:nvSpPr>
        <p:spPr>
          <a:xfrm>
            <a:off x="5092550" y="3937600"/>
            <a:ext cx="931800" cy="232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Macro VBA</a:t>
            </a:r>
            <a:endParaRPr b="1" sz="1000"/>
          </a:p>
        </p:txBody>
      </p:sp>
      <p:sp>
        <p:nvSpPr>
          <p:cNvPr id="938" name="Google Shape;938;g1e966e01dfb_1_0"/>
          <p:cNvSpPr/>
          <p:nvPr/>
        </p:nvSpPr>
        <p:spPr>
          <a:xfrm>
            <a:off x="6159750" y="2032600"/>
            <a:ext cx="1063200" cy="33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Login SAP</a:t>
            </a:r>
            <a:endParaRPr sz="1000"/>
          </a:p>
        </p:txBody>
      </p:sp>
      <p:sp>
        <p:nvSpPr>
          <p:cNvPr id="939" name="Google Shape;939;g1e966e01dfb_1_0"/>
          <p:cNvSpPr/>
          <p:nvPr/>
        </p:nvSpPr>
        <p:spPr>
          <a:xfrm>
            <a:off x="7362650" y="3765650"/>
            <a:ext cx="1003500" cy="39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Relatório</a:t>
            </a:r>
            <a:endParaRPr sz="1000"/>
          </a:p>
        </p:txBody>
      </p:sp>
      <p:sp>
        <p:nvSpPr>
          <p:cNvPr id="940" name="Google Shape;940;g1e966e01dfb_1_0"/>
          <p:cNvSpPr/>
          <p:nvPr/>
        </p:nvSpPr>
        <p:spPr>
          <a:xfrm>
            <a:off x="7479050" y="2129850"/>
            <a:ext cx="883200" cy="232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Script SAP</a:t>
            </a:r>
            <a:endParaRPr b="1" sz="1000"/>
          </a:p>
        </p:txBody>
      </p:sp>
      <p:sp>
        <p:nvSpPr>
          <p:cNvPr id="941" name="Google Shape;941;g1e966e01dfb_1_0"/>
          <p:cNvSpPr/>
          <p:nvPr/>
        </p:nvSpPr>
        <p:spPr>
          <a:xfrm>
            <a:off x="6286550" y="3101788"/>
            <a:ext cx="737700" cy="232800"/>
          </a:xfrm>
          <a:prstGeom prst="rect">
            <a:avLst/>
          </a:prstGeom>
          <a:solidFill>
            <a:srgbClr val="FCB81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Script</a:t>
            </a:r>
            <a:endParaRPr b="1" sz="1000"/>
          </a:p>
        </p:txBody>
      </p:sp>
      <p:cxnSp>
        <p:nvCxnSpPr>
          <p:cNvPr id="942" name="Google Shape;942;g1e966e01dfb_1_0"/>
          <p:cNvCxnSpPr>
            <a:stCxn id="936" idx="3"/>
            <a:endCxn id="938" idx="2"/>
          </p:cNvCxnSpPr>
          <p:nvPr/>
        </p:nvCxnSpPr>
        <p:spPr>
          <a:xfrm flipH="1" rot="10800000">
            <a:off x="5948150" y="2197600"/>
            <a:ext cx="211500" cy="27600"/>
          </a:xfrm>
          <a:prstGeom prst="bentConnector3">
            <a:avLst>
              <a:gd fmla="val 5002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3" name="Google Shape;943;g1e966e01dfb_1_0"/>
          <p:cNvCxnSpPr>
            <a:stCxn id="938" idx="6"/>
            <a:endCxn id="940" idx="1"/>
          </p:cNvCxnSpPr>
          <p:nvPr/>
        </p:nvCxnSpPr>
        <p:spPr>
          <a:xfrm>
            <a:off x="7222950" y="2197600"/>
            <a:ext cx="256200" cy="486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4" name="Google Shape;944;g1e966e01dfb_1_0"/>
          <p:cNvCxnSpPr>
            <a:stCxn id="940" idx="2"/>
            <a:endCxn id="941" idx="1"/>
          </p:cNvCxnSpPr>
          <p:nvPr/>
        </p:nvCxnSpPr>
        <p:spPr>
          <a:xfrm rot="5400000">
            <a:off x="6675800" y="1973400"/>
            <a:ext cx="855600" cy="1634100"/>
          </a:xfrm>
          <a:prstGeom prst="bentConnector4">
            <a:avLst>
              <a:gd fmla="val 43194" name="adj1"/>
              <a:gd fmla="val 11457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5" name="Google Shape;945;g1e966e01dfb_1_0"/>
          <p:cNvCxnSpPr>
            <a:stCxn id="941" idx="2"/>
            <a:endCxn id="937" idx="0"/>
          </p:cNvCxnSpPr>
          <p:nvPr/>
        </p:nvCxnSpPr>
        <p:spPr>
          <a:xfrm rot="5400000">
            <a:off x="5805350" y="3087538"/>
            <a:ext cx="603000" cy="1097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6" name="Google Shape;946;g1e966e01dfb_1_0"/>
          <p:cNvCxnSpPr>
            <a:stCxn id="937" idx="2"/>
            <a:endCxn id="939" idx="4"/>
          </p:cNvCxnSpPr>
          <p:nvPr/>
        </p:nvCxnSpPr>
        <p:spPr>
          <a:xfrm rot="-5400000">
            <a:off x="6705650" y="3011500"/>
            <a:ext cx="11700" cy="2306100"/>
          </a:xfrm>
          <a:prstGeom prst="bentConnector3">
            <a:avLst>
              <a:gd fmla="val -203525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e95412b49f_0_0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pt-BR"/>
              <a:t>Custo dos relatórios sem automatização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t/>
            </a:r>
            <a:endParaRPr/>
          </a:p>
        </p:txBody>
      </p:sp>
      <p:sp>
        <p:nvSpPr>
          <p:cNvPr id="952" name="Google Shape;952;g1e95412b49f_0_0"/>
          <p:cNvSpPr txBox="1"/>
          <p:nvPr>
            <p:ph idx="1" type="body"/>
          </p:nvPr>
        </p:nvSpPr>
        <p:spPr>
          <a:xfrm>
            <a:off x="1088866" y="4106211"/>
            <a:ext cx="2845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pt-BR"/>
              <a:t>O tempo gasto na atualização deste relatório de forma manual é em média 59 minutos. </a:t>
            </a:r>
            <a:endParaRPr/>
          </a:p>
        </p:txBody>
      </p:sp>
      <p:sp>
        <p:nvSpPr>
          <p:cNvPr id="953" name="Google Shape;953;g1e95412b49f_0_0"/>
          <p:cNvSpPr/>
          <p:nvPr/>
        </p:nvSpPr>
        <p:spPr>
          <a:xfrm flipH="1">
            <a:off x="574567" y="4128275"/>
            <a:ext cx="450300" cy="448800"/>
          </a:xfrm>
          <a:prstGeom prst="rtTriangle">
            <a:avLst/>
          </a:prstGeom>
          <a:solidFill>
            <a:srgbClr val="0072B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54" name="Google Shape;954;g1e95412b49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432" y="4341931"/>
            <a:ext cx="221243" cy="22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g1e95412b49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00" y="1298411"/>
            <a:ext cx="4364901" cy="280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g1e95412b49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1400" y="1267837"/>
            <a:ext cx="4285551" cy="25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g1e95412b49f_0_0"/>
          <p:cNvSpPr txBox="1"/>
          <p:nvPr>
            <p:ph idx="1" type="body"/>
          </p:nvPr>
        </p:nvSpPr>
        <p:spPr>
          <a:xfrm>
            <a:off x="5877691" y="4059991"/>
            <a:ext cx="28455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b="1" lang="pt-BR" sz="15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 tempo gasto na atualização deste relatório de forma automatizada é em média 5 minutos. </a:t>
            </a:r>
            <a:endParaRPr b="1" sz="15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8" name="Google Shape;958;g1e95412b49f_0_0"/>
          <p:cNvSpPr/>
          <p:nvPr/>
        </p:nvSpPr>
        <p:spPr>
          <a:xfrm flipH="1">
            <a:off x="5363392" y="4077932"/>
            <a:ext cx="450300" cy="448800"/>
          </a:xfrm>
          <a:prstGeom prst="rtTriangle">
            <a:avLst/>
          </a:prstGeom>
          <a:solidFill>
            <a:srgbClr val="00CC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59" name="Google Shape;959;g1e95412b49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8057" y="4287718"/>
            <a:ext cx="221243" cy="22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e966e01dfb_1_70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pt-BR"/>
              <a:t>Lógica Utilizada </a:t>
            </a:r>
            <a:endParaRPr/>
          </a:p>
        </p:txBody>
      </p:sp>
      <p:sp>
        <p:nvSpPr>
          <p:cNvPr id="965" name="Google Shape;965;g1e966e01dfb_1_70"/>
          <p:cNvSpPr/>
          <p:nvPr/>
        </p:nvSpPr>
        <p:spPr>
          <a:xfrm>
            <a:off x="1221425" y="3649001"/>
            <a:ext cx="1063200" cy="56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Limpeza dos dados</a:t>
            </a:r>
            <a:endParaRPr sz="1000"/>
          </a:p>
        </p:txBody>
      </p:sp>
      <p:sp>
        <p:nvSpPr>
          <p:cNvPr id="966" name="Google Shape;966;g1e966e01dfb_1_70"/>
          <p:cNvSpPr/>
          <p:nvPr/>
        </p:nvSpPr>
        <p:spPr>
          <a:xfrm>
            <a:off x="2590925" y="3628592"/>
            <a:ext cx="1003500" cy="60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Inserção dos dados</a:t>
            </a:r>
            <a:endParaRPr sz="1000"/>
          </a:p>
        </p:txBody>
      </p:sp>
      <p:sp>
        <p:nvSpPr>
          <p:cNvPr id="967" name="Google Shape;967;g1e966e01dfb_1_70"/>
          <p:cNvSpPr/>
          <p:nvPr/>
        </p:nvSpPr>
        <p:spPr>
          <a:xfrm>
            <a:off x="5300050" y="1154700"/>
            <a:ext cx="1063200" cy="60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Armazenamento do arquivo gerado</a:t>
            </a:r>
            <a:endParaRPr sz="1000"/>
          </a:p>
        </p:txBody>
      </p:sp>
      <p:sp>
        <p:nvSpPr>
          <p:cNvPr id="968" name="Google Shape;968;g1e966e01dfb_1_70"/>
          <p:cNvSpPr/>
          <p:nvPr/>
        </p:nvSpPr>
        <p:spPr>
          <a:xfrm>
            <a:off x="1251275" y="2338827"/>
            <a:ext cx="1003500" cy="61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Tratamento dos dados</a:t>
            </a:r>
            <a:endParaRPr sz="1000"/>
          </a:p>
        </p:txBody>
      </p:sp>
      <p:sp>
        <p:nvSpPr>
          <p:cNvPr id="969" name="Google Shape;969;g1e966e01dfb_1_70"/>
          <p:cNvSpPr/>
          <p:nvPr/>
        </p:nvSpPr>
        <p:spPr>
          <a:xfrm>
            <a:off x="2777900" y="2346625"/>
            <a:ext cx="1003500" cy="60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Relação das classes e tipos de materiais</a:t>
            </a:r>
            <a:endParaRPr sz="1000"/>
          </a:p>
        </p:txBody>
      </p:sp>
      <p:sp>
        <p:nvSpPr>
          <p:cNvPr id="970" name="Google Shape;970;g1e966e01dfb_1_70"/>
          <p:cNvSpPr/>
          <p:nvPr/>
        </p:nvSpPr>
        <p:spPr>
          <a:xfrm>
            <a:off x="3899675" y="3632275"/>
            <a:ext cx="1003500" cy="56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Cálculo dos valores por Tipo/ classe</a:t>
            </a:r>
            <a:endParaRPr sz="1000"/>
          </a:p>
        </p:txBody>
      </p:sp>
      <p:sp>
        <p:nvSpPr>
          <p:cNvPr id="971" name="Google Shape;971;g1e966e01dfb_1_70"/>
          <p:cNvSpPr/>
          <p:nvPr/>
        </p:nvSpPr>
        <p:spPr>
          <a:xfrm>
            <a:off x="5208425" y="3649300"/>
            <a:ext cx="1003500" cy="56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Atualização da Planilha Base</a:t>
            </a:r>
            <a:endParaRPr sz="1000"/>
          </a:p>
        </p:txBody>
      </p:sp>
      <p:sp>
        <p:nvSpPr>
          <p:cNvPr id="972" name="Google Shape;972;g1e966e01dfb_1_70"/>
          <p:cNvSpPr/>
          <p:nvPr/>
        </p:nvSpPr>
        <p:spPr>
          <a:xfrm>
            <a:off x="2376350" y="1154700"/>
            <a:ext cx="883200" cy="33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Login SAP</a:t>
            </a:r>
            <a:endParaRPr sz="1000"/>
          </a:p>
        </p:txBody>
      </p:sp>
      <p:sp>
        <p:nvSpPr>
          <p:cNvPr id="973" name="Google Shape;973;g1e966e01dfb_1_70"/>
          <p:cNvSpPr/>
          <p:nvPr/>
        </p:nvSpPr>
        <p:spPr>
          <a:xfrm>
            <a:off x="7177875" y="3154050"/>
            <a:ext cx="1003500" cy="39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Relatório</a:t>
            </a:r>
            <a:endParaRPr sz="1000"/>
          </a:p>
        </p:txBody>
      </p:sp>
      <p:cxnSp>
        <p:nvCxnSpPr>
          <p:cNvPr id="974" name="Google Shape;974;g1e966e01dfb_1_70"/>
          <p:cNvCxnSpPr>
            <a:stCxn id="965" idx="3"/>
            <a:endCxn id="966" idx="1"/>
          </p:cNvCxnSpPr>
          <p:nvPr/>
        </p:nvCxnSpPr>
        <p:spPr>
          <a:xfrm>
            <a:off x="2284625" y="3929651"/>
            <a:ext cx="306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75" name="Google Shape;975;g1e966e01dfb_1_70"/>
          <p:cNvSpPr/>
          <p:nvPr/>
        </p:nvSpPr>
        <p:spPr>
          <a:xfrm>
            <a:off x="873525" y="1023300"/>
            <a:ext cx="931800" cy="232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Macro VBA</a:t>
            </a:r>
            <a:endParaRPr b="1" sz="1000"/>
          </a:p>
        </p:txBody>
      </p:sp>
      <p:sp>
        <p:nvSpPr>
          <p:cNvPr id="976" name="Google Shape;976;g1e966e01dfb_1_70"/>
          <p:cNvSpPr/>
          <p:nvPr/>
        </p:nvSpPr>
        <p:spPr>
          <a:xfrm>
            <a:off x="4347675" y="1139700"/>
            <a:ext cx="883200" cy="232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Script SAP</a:t>
            </a:r>
            <a:endParaRPr b="1" sz="1000"/>
          </a:p>
        </p:txBody>
      </p:sp>
      <p:sp>
        <p:nvSpPr>
          <p:cNvPr id="977" name="Google Shape;977;g1e966e01dfb_1_70"/>
          <p:cNvSpPr/>
          <p:nvPr/>
        </p:nvSpPr>
        <p:spPr>
          <a:xfrm>
            <a:off x="3140788" y="1759638"/>
            <a:ext cx="737700" cy="232800"/>
          </a:xfrm>
          <a:prstGeom prst="rect">
            <a:avLst/>
          </a:prstGeom>
          <a:solidFill>
            <a:srgbClr val="FCB81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Script</a:t>
            </a:r>
            <a:endParaRPr b="1" sz="1000"/>
          </a:p>
        </p:txBody>
      </p:sp>
      <p:cxnSp>
        <p:nvCxnSpPr>
          <p:cNvPr id="978" name="Google Shape;978;g1e966e01dfb_1_70"/>
          <p:cNvCxnSpPr>
            <a:stCxn id="975" idx="3"/>
            <a:endCxn id="972" idx="2"/>
          </p:cNvCxnSpPr>
          <p:nvPr/>
        </p:nvCxnSpPr>
        <p:spPr>
          <a:xfrm>
            <a:off x="1805325" y="1139700"/>
            <a:ext cx="570900" cy="1800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9" name="Google Shape;979;g1e966e01dfb_1_70"/>
          <p:cNvCxnSpPr>
            <a:stCxn id="972" idx="6"/>
            <a:endCxn id="967" idx="1"/>
          </p:cNvCxnSpPr>
          <p:nvPr/>
        </p:nvCxnSpPr>
        <p:spPr>
          <a:xfrm>
            <a:off x="3259550" y="1319700"/>
            <a:ext cx="2040600" cy="136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0" name="Google Shape;980;g1e966e01dfb_1_70"/>
          <p:cNvCxnSpPr>
            <a:stCxn id="967" idx="2"/>
            <a:endCxn id="968" idx="0"/>
          </p:cNvCxnSpPr>
          <p:nvPr/>
        </p:nvCxnSpPr>
        <p:spPr>
          <a:xfrm rot="5400000">
            <a:off x="3501550" y="8700"/>
            <a:ext cx="581700" cy="4078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1" name="Google Shape;981;g1e966e01dfb_1_70"/>
          <p:cNvCxnSpPr>
            <a:stCxn id="968" idx="3"/>
            <a:endCxn id="969" idx="1"/>
          </p:cNvCxnSpPr>
          <p:nvPr/>
        </p:nvCxnSpPr>
        <p:spPr>
          <a:xfrm>
            <a:off x="2254775" y="2647827"/>
            <a:ext cx="5232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2" name="Google Shape;982;g1e966e01dfb_1_70"/>
          <p:cNvCxnSpPr>
            <a:stCxn id="969" idx="3"/>
            <a:endCxn id="965" idx="0"/>
          </p:cNvCxnSpPr>
          <p:nvPr/>
        </p:nvCxnSpPr>
        <p:spPr>
          <a:xfrm flipH="1">
            <a:off x="1753100" y="2647825"/>
            <a:ext cx="2028300" cy="1001100"/>
          </a:xfrm>
          <a:prstGeom prst="bentConnector4">
            <a:avLst>
              <a:gd fmla="val -11740" name="adj1"/>
              <a:gd fmla="val 6504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3" name="Google Shape;983;g1e966e01dfb_1_70"/>
          <p:cNvCxnSpPr>
            <a:stCxn id="966" idx="3"/>
            <a:endCxn id="970" idx="1"/>
          </p:cNvCxnSpPr>
          <p:nvPr/>
        </p:nvCxnSpPr>
        <p:spPr>
          <a:xfrm flipH="1" rot="10800000">
            <a:off x="3594425" y="3912992"/>
            <a:ext cx="305400" cy="16800"/>
          </a:xfrm>
          <a:prstGeom prst="bentConnector3">
            <a:avLst>
              <a:gd fmla="val 4997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4" name="Google Shape;984;g1e966e01dfb_1_70"/>
          <p:cNvCxnSpPr>
            <a:stCxn id="970" idx="3"/>
            <a:endCxn id="971" idx="1"/>
          </p:cNvCxnSpPr>
          <p:nvPr/>
        </p:nvCxnSpPr>
        <p:spPr>
          <a:xfrm>
            <a:off x="4903175" y="3912925"/>
            <a:ext cx="305100" cy="17100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5" name="Google Shape;985;g1e966e01dfb_1_70"/>
          <p:cNvCxnSpPr>
            <a:stCxn id="971" idx="3"/>
            <a:endCxn id="973" idx="4"/>
          </p:cNvCxnSpPr>
          <p:nvPr/>
        </p:nvCxnSpPr>
        <p:spPr>
          <a:xfrm flipH="1" rot="10800000">
            <a:off x="6211925" y="3547150"/>
            <a:ext cx="1467600" cy="382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6" name="Google Shape;986;g1e966e01dfb_1_70"/>
          <p:cNvSpPr/>
          <p:nvPr/>
        </p:nvSpPr>
        <p:spPr>
          <a:xfrm>
            <a:off x="6359925" y="3614100"/>
            <a:ext cx="931800" cy="232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Macro VBA</a:t>
            </a:r>
            <a:endParaRPr b="1" sz="1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1"/>
          <p:cNvSpPr txBox="1"/>
          <p:nvPr>
            <p:ph type="title"/>
          </p:nvPr>
        </p:nvSpPr>
        <p:spPr>
          <a:xfrm>
            <a:off x="629841" y="273844"/>
            <a:ext cx="709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pt-BR"/>
              <a:t>Ferramentas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t/>
            </a:r>
            <a:endParaRPr/>
          </a:p>
        </p:txBody>
      </p:sp>
      <p:sp>
        <p:nvSpPr>
          <p:cNvPr id="992" name="Google Shape;992;p31"/>
          <p:cNvSpPr txBox="1"/>
          <p:nvPr>
            <p:ph idx="1" type="body"/>
          </p:nvPr>
        </p:nvSpPr>
        <p:spPr>
          <a:xfrm>
            <a:off x="3470072" y="3230110"/>
            <a:ext cx="220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pt-BR"/>
              <a:t>VBA</a:t>
            </a:r>
            <a:endParaRPr/>
          </a:p>
        </p:txBody>
      </p:sp>
      <p:sp>
        <p:nvSpPr>
          <p:cNvPr id="993" name="Google Shape;993;p31"/>
          <p:cNvSpPr txBox="1"/>
          <p:nvPr>
            <p:ph idx="3" type="body"/>
          </p:nvPr>
        </p:nvSpPr>
        <p:spPr>
          <a:xfrm>
            <a:off x="3470072" y="3977334"/>
            <a:ext cx="22038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pt-BR"/>
              <a:t>Linguagem de programação voltada a automatização de processos.Utilizada para criação de macros, integração com o SAP e aplicação de </a:t>
            </a:r>
            <a:r>
              <a:rPr lang="pt-BR"/>
              <a:t>fórmulas</a:t>
            </a:r>
            <a:r>
              <a:rPr lang="pt-BR"/>
              <a:t> excel.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4" name="Google Shape;994;p31"/>
          <p:cNvSpPr txBox="1"/>
          <p:nvPr>
            <p:ph idx="4" type="body"/>
          </p:nvPr>
        </p:nvSpPr>
        <p:spPr>
          <a:xfrm>
            <a:off x="685201" y="3230110"/>
            <a:ext cx="220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pt-BR"/>
              <a:t>SAP GUI</a:t>
            </a:r>
            <a:endParaRPr/>
          </a:p>
        </p:txBody>
      </p:sp>
      <p:sp>
        <p:nvSpPr>
          <p:cNvPr id="995" name="Google Shape;995;p31"/>
          <p:cNvSpPr txBox="1"/>
          <p:nvPr>
            <p:ph idx="6" type="body"/>
          </p:nvPr>
        </p:nvSpPr>
        <p:spPr>
          <a:xfrm>
            <a:off x="685201" y="3977334"/>
            <a:ext cx="220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pt-BR"/>
              <a:t>Ferramenta de gestão das </a:t>
            </a:r>
            <a:r>
              <a:rPr lang="pt-BR"/>
              <a:t>informações</a:t>
            </a:r>
            <a:r>
              <a:rPr lang="pt-BR"/>
              <a:t>. No  projeto será </a:t>
            </a:r>
            <a:r>
              <a:rPr lang="pt-BR"/>
              <a:t>utilizado o Login e gravação de Scripts dos relatórios.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6" name="Google Shape;996;p31"/>
          <p:cNvSpPr txBox="1"/>
          <p:nvPr>
            <p:ph idx="7" type="body"/>
          </p:nvPr>
        </p:nvSpPr>
        <p:spPr>
          <a:xfrm>
            <a:off x="6250181" y="3230110"/>
            <a:ext cx="220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pt-BR"/>
              <a:t>Python</a:t>
            </a:r>
            <a:endParaRPr/>
          </a:p>
        </p:txBody>
      </p:sp>
      <p:sp>
        <p:nvSpPr>
          <p:cNvPr id="997" name="Google Shape;997;p31"/>
          <p:cNvSpPr txBox="1"/>
          <p:nvPr>
            <p:ph idx="9" type="body"/>
          </p:nvPr>
        </p:nvSpPr>
        <p:spPr>
          <a:xfrm>
            <a:off x="6250181" y="3977334"/>
            <a:ext cx="22038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pt-BR"/>
              <a:t>Linguagem de</a:t>
            </a:r>
            <a:r>
              <a:rPr lang="pt-BR"/>
              <a:t> programação. Utilizada em Scripts de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pt-BR"/>
              <a:t>tratamento dos dados, limpeza dos dados e integração SAP.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998" name="Google Shape;9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25" y="1729475"/>
            <a:ext cx="1214851" cy="6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320" y="1481980"/>
            <a:ext cx="1281450" cy="12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31"/>
          <p:cNvPicPr preferRelativeResize="0"/>
          <p:nvPr/>
        </p:nvPicPr>
        <p:blipFill rotWithShape="1">
          <a:blip r:embed="rId5">
            <a:alphaModFix/>
          </a:blip>
          <a:srcRect b="-18235" l="-17080" r="-17201" t="-16046"/>
          <a:stretch/>
        </p:blipFill>
        <p:spPr>
          <a:xfrm>
            <a:off x="6572177" y="1368925"/>
            <a:ext cx="1547750" cy="17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pargatas 2023">
  <a:themeElements>
    <a:clrScheme name="ALPARGATAS">
      <a:dk1>
        <a:srgbClr val="000000"/>
      </a:dk1>
      <a:lt1>
        <a:srgbClr val="FFFFFF"/>
      </a:lt1>
      <a:dk2>
        <a:srgbClr val="77787B"/>
      </a:dk2>
      <a:lt2>
        <a:srgbClr val="CCCCCC"/>
      </a:lt2>
      <a:accent1>
        <a:srgbClr val="0072B4"/>
      </a:accent1>
      <a:accent2>
        <a:srgbClr val="009ED9"/>
      </a:accent2>
      <a:accent3>
        <a:srgbClr val="00A551"/>
      </a:accent3>
      <a:accent4>
        <a:srgbClr val="ACC32B"/>
      </a:accent4>
      <a:accent5>
        <a:srgbClr val="F48120"/>
      </a:accent5>
      <a:accent6>
        <a:srgbClr val="EC1C24"/>
      </a:accent6>
      <a:hlink>
        <a:srgbClr val="FCB813"/>
      </a:hlink>
      <a:folHlink>
        <a:srgbClr val="D6D6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