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54F16-1E67-4C81-96EB-0EC9C117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9F984E-8C9C-406A-8626-D32F1BBFE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A18BDB-1BE3-419C-8D8F-786D950F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A4D3-177A-47FF-9B49-B2427C8FC6E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9CC7AF-A1BD-4AED-85E8-195514A9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FF5080-5D3F-48AA-9546-F0B12572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C4D9-F730-49AE-B5CB-EBB5383EA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67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A05CE-6DF8-4A1C-9F97-9DB61F3D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3BA315-E328-417F-9019-70DEA6DA0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21746C-D183-4FFE-AD98-EF0C69EC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A4D3-177A-47FF-9B49-B2427C8FC6E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74199A-4B5B-4AE3-8510-6924CE2F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C96370-8520-4ACD-AC13-3F56654D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C4D9-F730-49AE-B5CB-EBB5383EA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07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63C142-5BE5-4CAA-8D08-D3C1FBBEB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56CC32-BF1C-46BB-AA0F-D8D8757A7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89A291-732D-4A76-B583-60E1C810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A4D3-177A-47FF-9B49-B2427C8FC6E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FA6B8E-E02B-4F83-86F5-D42CF85A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45BECB-5543-4096-BB4D-DB94C182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C4D9-F730-49AE-B5CB-EBB5383EA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92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903D0-378E-492A-AA93-9EF3BDC8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7DE87D-C214-425D-9D91-3AF59BB9B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E85165-E881-4E9F-8AD1-0A5FA4A7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A4D3-177A-47FF-9B49-B2427C8FC6E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6A5872-1B90-482B-BB2A-694B5641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94F677-A73B-4495-BC07-00853F56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C4D9-F730-49AE-B5CB-EBB5383EA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5424C-521B-43D6-A6E3-1C54AC76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EC818A-3C9D-43CE-9CB6-F780C2BA3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C52756-EDA8-4B2A-9586-3D66128A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A4D3-177A-47FF-9B49-B2427C8FC6E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9F6CC0-110C-476E-8AB7-4190F362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2616EC-8DB5-4CA7-B58C-FAB2A99E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C4D9-F730-49AE-B5CB-EBB5383EA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27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F32AC-7126-4402-A4F9-AC1B3E88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E0ED64-C65F-43AA-A2BE-BA08EB39F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F55E8C-C575-482F-A3DA-DBB2C1F4C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AA6A0B-404F-4E50-A71A-885B5488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A4D3-177A-47FF-9B49-B2427C8FC6E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A19F51-94B8-4923-B853-19867CB6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4108D0-3706-4324-A844-D68E3131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C4D9-F730-49AE-B5CB-EBB5383EA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40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6D304-93DA-4CEE-9A01-C457EDE82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E84E3B-4C75-4DE8-8028-27F22497D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772DF8-8999-4BEB-8317-81B404E83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00D026-799E-46FC-AC6B-5FE9659F9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9E1630-2746-4A69-A3B3-DDA07A6D2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33985A-2273-41B1-85ED-439D28EC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A4D3-177A-47FF-9B49-B2427C8FC6E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156253F-A5D8-4C54-B853-48D55B5B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D4BBB86-E409-4EE5-A927-0DC376BA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C4D9-F730-49AE-B5CB-EBB5383EA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35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A87E2-4EF6-41D9-BB63-D2C9B717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DA68E3B-76B9-4948-A26A-1A40240F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A4D3-177A-47FF-9B49-B2427C8FC6E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A0E0BD2-174C-482D-BF9E-63A8907D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36C158-F73B-4DE0-A971-2C061B71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C4D9-F730-49AE-B5CB-EBB5383EA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50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39DDBAF-B22B-4480-9E69-9A47EEB0D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A4D3-177A-47FF-9B49-B2427C8FC6E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9EDA319-81A4-41DD-BB4F-A1F73406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BA7E04-AC89-4531-8BB0-C96896AA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C4D9-F730-49AE-B5CB-EBB5383EA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62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33C0A-704A-4E35-9474-04D281DB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839C7E-BB73-460A-B083-93D24E9EB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AE60F2-01D8-4801-9E02-8007DA9E5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BCBF55-6945-4F57-8A03-8F061B5E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A4D3-177A-47FF-9B49-B2427C8FC6E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E7A75B-6812-4BB4-8324-C5EF5269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5603F1-2379-4699-B162-3F127B09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C4D9-F730-49AE-B5CB-EBB5383EA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9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425B3-E307-43A3-8D2D-5B287D57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AD12D0B-AA02-4311-8C9C-F7F6495B5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1A5040-105C-4D6C-A18B-EB4C93157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B28A31-63E6-4E4A-8ABA-358C4C66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A4D3-177A-47FF-9B49-B2427C8FC6E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BFA77E-F4C2-47E3-A15D-C62B6C75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8487CC-40E9-407A-9FD7-474E4FC7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C4D9-F730-49AE-B5CB-EBB5383EA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63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A568653-CDFA-44A5-B9FB-4986A311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FEB22E-6F20-46CB-AF50-A3773C323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A04EAF-FE6D-4A3B-A611-91D7374FA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1A4D3-177A-47FF-9B49-B2427C8FC6E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A7E19B-1E54-4A9E-94C0-1711CC8B7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430418-FABF-486A-B86B-492A1FC9C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0C4D9-F730-49AE-B5CB-EBB5383EA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76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226C355D-C7BC-4795-A133-6328F894C328}"/>
              </a:ext>
            </a:extLst>
          </p:cNvPr>
          <p:cNvSpPr/>
          <p:nvPr/>
        </p:nvSpPr>
        <p:spPr>
          <a:xfrm>
            <a:off x="238538" y="795130"/>
            <a:ext cx="2093844" cy="1086678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Login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SAP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7FC403A-3975-4A9B-A129-803CE73EB738}"/>
              </a:ext>
            </a:extLst>
          </p:cNvPr>
          <p:cNvSpPr/>
          <p:nvPr/>
        </p:nvSpPr>
        <p:spPr>
          <a:xfrm>
            <a:off x="9925603" y="1568725"/>
            <a:ext cx="2093844" cy="1086678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Relatório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B5E266B-C659-48B4-AF5A-1BC2E3CA3697}"/>
              </a:ext>
            </a:extLst>
          </p:cNvPr>
          <p:cNvSpPr/>
          <p:nvPr/>
        </p:nvSpPr>
        <p:spPr>
          <a:xfrm>
            <a:off x="3196303" y="2342322"/>
            <a:ext cx="2332383" cy="108667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Tratamento dos dados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577DA5B-8367-4C1E-9247-8775171B6209}"/>
              </a:ext>
            </a:extLst>
          </p:cNvPr>
          <p:cNvSpPr/>
          <p:nvPr/>
        </p:nvSpPr>
        <p:spPr>
          <a:xfrm>
            <a:off x="3194264" y="5375094"/>
            <a:ext cx="2332383" cy="108667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Cálculos de valores por Tipo/classe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6E5E43C-BDC7-49D7-A4B6-049B3CDC2D34}"/>
              </a:ext>
            </a:extLst>
          </p:cNvPr>
          <p:cNvSpPr/>
          <p:nvPr/>
        </p:nvSpPr>
        <p:spPr>
          <a:xfrm>
            <a:off x="3196301" y="3884518"/>
            <a:ext cx="2332383" cy="108667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Relação das classes e Tipos do material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9ACC446-1B7A-4B42-81FD-D07182719D03}"/>
              </a:ext>
            </a:extLst>
          </p:cNvPr>
          <p:cNvSpPr/>
          <p:nvPr/>
        </p:nvSpPr>
        <p:spPr>
          <a:xfrm>
            <a:off x="6898106" y="3113420"/>
            <a:ext cx="2332383" cy="108667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Atualização da Planilha Base</a:t>
            </a: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D5DF8AF2-D541-4F53-B631-5B6920D3EDBE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4134735" y="3656758"/>
            <a:ext cx="455518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67972A64-7C07-468B-A4B6-5BD5E52BEB96}"/>
              </a:ext>
            </a:extLst>
          </p:cNvPr>
          <p:cNvCxnSpPr>
            <a:stCxn id="8" idx="2"/>
            <a:endCxn id="7" idx="0"/>
          </p:cNvCxnSpPr>
          <p:nvPr/>
        </p:nvCxnSpPr>
        <p:spPr>
          <a:xfrm rot="5400000">
            <a:off x="4159526" y="5172127"/>
            <a:ext cx="403898" cy="20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6CED81C3-B49C-4D3C-9CCF-4CDC04C6A48C}"/>
              </a:ext>
            </a:extLst>
          </p:cNvPr>
          <p:cNvCxnSpPr>
            <a:stCxn id="7" idx="3"/>
            <a:endCxn id="16" idx="1"/>
          </p:cNvCxnSpPr>
          <p:nvPr/>
        </p:nvCxnSpPr>
        <p:spPr>
          <a:xfrm flipV="1">
            <a:off x="5526647" y="3656759"/>
            <a:ext cx="1371459" cy="22616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16BCE2DB-AE2C-452C-BC96-4D81D4093C17}"/>
              </a:ext>
            </a:extLst>
          </p:cNvPr>
          <p:cNvCxnSpPr>
            <a:stCxn id="16" idx="3"/>
            <a:endCxn id="5" idx="4"/>
          </p:cNvCxnSpPr>
          <p:nvPr/>
        </p:nvCxnSpPr>
        <p:spPr>
          <a:xfrm flipV="1">
            <a:off x="9230489" y="2655403"/>
            <a:ext cx="1742036" cy="10013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6F65B4CC-BA27-4E15-8732-449E431095B3}"/>
              </a:ext>
            </a:extLst>
          </p:cNvPr>
          <p:cNvSpPr/>
          <p:nvPr/>
        </p:nvSpPr>
        <p:spPr>
          <a:xfrm>
            <a:off x="119234" y="2245852"/>
            <a:ext cx="2332383" cy="108667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Escolha do Relatório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2B815AD-304D-4D7D-AD48-00C1DDAA5436}"/>
              </a:ext>
            </a:extLst>
          </p:cNvPr>
          <p:cNvSpPr/>
          <p:nvPr/>
        </p:nvSpPr>
        <p:spPr>
          <a:xfrm>
            <a:off x="120181" y="3926351"/>
            <a:ext cx="2332383" cy="108667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Inserção dos dados 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9459ECC7-9870-43AA-8529-C1AE1B22EEC9}"/>
              </a:ext>
            </a:extLst>
          </p:cNvPr>
          <p:cNvSpPr/>
          <p:nvPr/>
        </p:nvSpPr>
        <p:spPr>
          <a:xfrm>
            <a:off x="120180" y="5427374"/>
            <a:ext cx="2332383" cy="108667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Armazenamento do arquivo gerado</a:t>
            </a:r>
          </a:p>
        </p:txBody>
      </p:sp>
      <p:cxnSp>
        <p:nvCxnSpPr>
          <p:cNvPr id="112" name="Conector: Angulado 111">
            <a:extLst>
              <a:ext uri="{FF2B5EF4-FFF2-40B4-BE49-F238E27FC236}">
                <a16:creationId xmlns:a16="http://schemas.microsoft.com/office/drawing/2014/main" id="{D59BB03B-9232-4166-8E12-36C2E4EBC249}"/>
              </a:ext>
            </a:extLst>
          </p:cNvPr>
          <p:cNvCxnSpPr>
            <a:stCxn id="61" idx="3"/>
            <a:endCxn id="6" idx="1"/>
          </p:cNvCxnSpPr>
          <p:nvPr/>
        </p:nvCxnSpPr>
        <p:spPr>
          <a:xfrm flipV="1">
            <a:off x="2452563" y="2885661"/>
            <a:ext cx="743740" cy="30850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: Angulado 137">
            <a:extLst>
              <a:ext uri="{FF2B5EF4-FFF2-40B4-BE49-F238E27FC236}">
                <a16:creationId xmlns:a16="http://schemas.microsoft.com/office/drawing/2014/main" id="{6DE36C98-95E4-4027-AEF4-F18334BE07F1}"/>
              </a:ext>
            </a:extLst>
          </p:cNvPr>
          <p:cNvCxnSpPr>
            <a:cxnSpLocks/>
            <a:stCxn id="4" idx="4"/>
            <a:endCxn id="58" idx="0"/>
          </p:cNvCxnSpPr>
          <p:nvPr/>
        </p:nvCxnSpPr>
        <p:spPr>
          <a:xfrm rot="5400000">
            <a:off x="1103421" y="2063813"/>
            <a:ext cx="364044" cy="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: Angulado 154">
            <a:extLst>
              <a:ext uri="{FF2B5EF4-FFF2-40B4-BE49-F238E27FC236}">
                <a16:creationId xmlns:a16="http://schemas.microsoft.com/office/drawing/2014/main" id="{C44BE641-B26D-4D97-826D-2494424D51CA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 rot="5400000">
            <a:off x="1079201" y="5220201"/>
            <a:ext cx="414345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: Angulado 189">
            <a:extLst>
              <a:ext uri="{FF2B5EF4-FFF2-40B4-BE49-F238E27FC236}">
                <a16:creationId xmlns:a16="http://schemas.microsoft.com/office/drawing/2014/main" id="{1B525278-29AA-42F4-86F1-C43C87AEB53A}"/>
              </a:ext>
            </a:extLst>
          </p:cNvPr>
          <p:cNvCxnSpPr>
            <a:stCxn id="58" idx="2"/>
            <a:endCxn id="60" idx="0"/>
          </p:cNvCxnSpPr>
          <p:nvPr/>
        </p:nvCxnSpPr>
        <p:spPr>
          <a:xfrm rot="16200000" flipH="1">
            <a:off x="988989" y="3628966"/>
            <a:ext cx="593821" cy="94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30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Conector: Angulado 87">
            <a:extLst>
              <a:ext uri="{FF2B5EF4-FFF2-40B4-BE49-F238E27FC236}">
                <a16:creationId xmlns:a16="http://schemas.microsoft.com/office/drawing/2014/main" id="{6287BD0E-BDAF-464F-9ECF-6B1BFE68A0D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46889" y="6203654"/>
            <a:ext cx="545" cy="3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Elipse 170">
            <a:extLst>
              <a:ext uri="{FF2B5EF4-FFF2-40B4-BE49-F238E27FC236}">
                <a16:creationId xmlns:a16="http://schemas.microsoft.com/office/drawing/2014/main" id="{9442EE15-C826-4218-AD1D-9C4994C8E4F5}"/>
              </a:ext>
            </a:extLst>
          </p:cNvPr>
          <p:cNvSpPr/>
          <p:nvPr/>
        </p:nvSpPr>
        <p:spPr>
          <a:xfrm>
            <a:off x="339172" y="94252"/>
            <a:ext cx="1542912" cy="800752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Login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SAP</a:t>
            </a:r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9DD02E01-4BCF-4508-9ECD-BD971CF0F184}"/>
              </a:ext>
            </a:extLst>
          </p:cNvPr>
          <p:cNvSpPr/>
          <p:nvPr/>
        </p:nvSpPr>
        <p:spPr>
          <a:xfrm>
            <a:off x="5812052" y="85969"/>
            <a:ext cx="1542912" cy="800752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Relatório</a:t>
            </a:r>
          </a:p>
        </p:txBody>
      </p:sp>
      <p:sp>
        <p:nvSpPr>
          <p:cNvPr id="173" name="Retângulo 172">
            <a:extLst>
              <a:ext uri="{FF2B5EF4-FFF2-40B4-BE49-F238E27FC236}">
                <a16:creationId xmlns:a16="http://schemas.microsoft.com/office/drawing/2014/main" id="{8F0F0A70-5975-4884-B1EC-21B032519979}"/>
              </a:ext>
            </a:extLst>
          </p:cNvPr>
          <p:cNvSpPr/>
          <p:nvPr/>
        </p:nvSpPr>
        <p:spPr>
          <a:xfrm>
            <a:off x="2539836" y="1248505"/>
            <a:ext cx="1718687" cy="80075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Tratamento dos dados</a:t>
            </a:r>
          </a:p>
        </p:txBody>
      </p:sp>
      <p:sp>
        <p:nvSpPr>
          <p:cNvPr id="174" name="Retângulo 173">
            <a:extLst>
              <a:ext uri="{FF2B5EF4-FFF2-40B4-BE49-F238E27FC236}">
                <a16:creationId xmlns:a16="http://schemas.microsoft.com/office/drawing/2014/main" id="{370A5950-52F8-446E-95C5-57A2255C872F}"/>
              </a:ext>
            </a:extLst>
          </p:cNvPr>
          <p:cNvSpPr/>
          <p:nvPr/>
        </p:nvSpPr>
        <p:spPr>
          <a:xfrm>
            <a:off x="2553060" y="3464673"/>
            <a:ext cx="1718687" cy="80075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Cálculos de valores por Tipo/classe</a:t>
            </a:r>
          </a:p>
        </p:txBody>
      </p:sp>
      <p:sp>
        <p:nvSpPr>
          <p:cNvPr id="175" name="Retângulo 174">
            <a:extLst>
              <a:ext uri="{FF2B5EF4-FFF2-40B4-BE49-F238E27FC236}">
                <a16:creationId xmlns:a16="http://schemas.microsoft.com/office/drawing/2014/main" id="{0991D407-3C3A-4DEE-9D36-46813A183A7C}"/>
              </a:ext>
            </a:extLst>
          </p:cNvPr>
          <p:cNvSpPr/>
          <p:nvPr/>
        </p:nvSpPr>
        <p:spPr>
          <a:xfrm>
            <a:off x="2553082" y="2264634"/>
            <a:ext cx="1718687" cy="80075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Relação das classes e Tipos do material</a:t>
            </a:r>
          </a:p>
        </p:txBody>
      </p:sp>
      <p:sp>
        <p:nvSpPr>
          <p:cNvPr id="176" name="Retângulo 175">
            <a:extLst>
              <a:ext uri="{FF2B5EF4-FFF2-40B4-BE49-F238E27FC236}">
                <a16:creationId xmlns:a16="http://schemas.microsoft.com/office/drawing/2014/main" id="{FDB95834-F8D7-467D-B5E8-41F0761D7FCE}"/>
              </a:ext>
            </a:extLst>
          </p:cNvPr>
          <p:cNvSpPr/>
          <p:nvPr/>
        </p:nvSpPr>
        <p:spPr>
          <a:xfrm>
            <a:off x="4732626" y="2001724"/>
            <a:ext cx="1718687" cy="80075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Atualização da Planilha Base</a:t>
            </a:r>
          </a:p>
        </p:txBody>
      </p:sp>
      <p:cxnSp>
        <p:nvCxnSpPr>
          <p:cNvPr id="177" name="Conector: Angulado 176">
            <a:extLst>
              <a:ext uri="{FF2B5EF4-FFF2-40B4-BE49-F238E27FC236}">
                <a16:creationId xmlns:a16="http://schemas.microsoft.com/office/drawing/2014/main" id="{FD90F280-D37B-4AA1-8280-52F2C487F9BB}"/>
              </a:ext>
            </a:extLst>
          </p:cNvPr>
          <p:cNvCxnSpPr>
            <a:stCxn id="173" idx="2"/>
            <a:endCxn id="175" idx="0"/>
          </p:cNvCxnSpPr>
          <p:nvPr/>
        </p:nvCxnSpPr>
        <p:spPr>
          <a:xfrm rot="16200000" flipH="1">
            <a:off x="3298115" y="2150322"/>
            <a:ext cx="215377" cy="132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Angulado 177">
            <a:extLst>
              <a:ext uri="{FF2B5EF4-FFF2-40B4-BE49-F238E27FC236}">
                <a16:creationId xmlns:a16="http://schemas.microsoft.com/office/drawing/2014/main" id="{886C288F-3A54-49C3-9C2F-3B2513587C64}"/>
              </a:ext>
            </a:extLst>
          </p:cNvPr>
          <p:cNvCxnSpPr>
            <a:stCxn id="175" idx="2"/>
            <a:endCxn id="174" idx="0"/>
          </p:cNvCxnSpPr>
          <p:nvPr/>
        </p:nvCxnSpPr>
        <p:spPr>
          <a:xfrm rot="5400000">
            <a:off x="3212772" y="3265018"/>
            <a:ext cx="399287" cy="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: Angulado 178">
            <a:extLst>
              <a:ext uri="{FF2B5EF4-FFF2-40B4-BE49-F238E27FC236}">
                <a16:creationId xmlns:a16="http://schemas.microsoft.com/office/drawing/2014/main" id="{9B8EECBF-9D52-45AE-93A0-B2A80E870071}"/>
              </a:ext>
            </a:extLst>
          </p:cNvPr>
          <p:cNvCxnSpPr>
            <a:stCxn id="174" idx="3"/>
            <a:endCxn id="176" idx="1"/>
          </p:cNvCxnSpPr>
          <p:nvPr/>
        </p:nvCxnSpPr>
        <p:spPr>
          <a:xfrm flipV="1">
            <a:off x="4271747" y="2402100"/>
            <a:ext cx="460879" cy="14629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: Angulado 179">
            <a:extLst>
              <a:ext uri="{FF2B5EF4-FFF2-40B4-BE49-F238E27FC236}">
                <a16:creationId xmlns:a16="http://schemas.microsoft.com/office/drawing/2014/main" id="{488A64DF-10BD-40DD-8DC9-D792599F3BB8}"/>
              </a:ext>
            </a:extLst>
          </p:cNvPr>
          <p:cNvCxnSpPr>
            <a:stCxn id="176" idx="3"/>
            <a:endCxn id="172" idx="4"/>
          </p:cNvCxnSpPr>
          <p:nvPr/>
        </p:nvCxnSpPr>
        <p:spPr>
          <a:xfrm flipV="1">
            <a:off x="6451313" y="886721"/>
            <a:ext cx="132195" cy="15153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tângulo 180">
            <a:extLst>
              <a:ext uri="{FF2B5EF4-FFF2-40B4-BE49-F238E27FC236}">
                <a16:creationId xmlns:a16="http://schemas.microsoft.com/office/drawing/2014/main" id="{D063958A-2B8D-4D3F-8D3F-2776FF95BD58}"/>
              </a:ext>
            </a:extLst>
          </p:cNvPr>
          <p:cNvSpPr/>
          <p:nvPr/>
        </p:nvSpPr>
        <p:spPr>
          <a:xfrm>
            <a:off x="259624" y="1240174"/>
            <a:ext cx="1718687" cy="80075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Escolha do Relatório</a:t>
            </a:r>
          </a:p>
        </p:txBody>
      </p:sp>
      <p:sp>
        <p:nvSpPr>
          <p:cNvPr id="182" name="Retângulo 181">
            <a:extLst>
              <a:ext uri="{FF2B5EF4-FFF2-40B4-BE49-F238E27FC236}">
                <a16:creationId xmlns:a16="http://schemas.microsoft.com/office/drawing/2014/main" id="{45123351-54C0-42FC-B36F-63FCE4E63E7F}"/>
              </a:ext>
            </a:extLst>
          </p:cNvPr>
          <p:cNvSpPr/>
          <p:nvPr/>
        </p:nvSpPr>
        <p:spPr>
          <a:xfrm>
            <a:off x="233927" y="2243876"/>
            <a:ext cx="1718687" cy="80075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Inserção dos dados </a:t>
            </a:r>
          </a:p>
        </p:txBody>
      </p:sp>
      <p:sp>
        <p:nvSpPr>
          <p:cNvPr id="183" name="Retângulo 182">
            <a:extLst>
              <a:ext uri="{FF2B5EF4-FFF2-40B4-BE49-F238E27FC236}">
                <a16:creationId xmlns:a16="http://schemas.microsoft.com/office/drawing/2014/main" id="{B19AA52E-9CED-4943-8D4B-83A1D4962BEF}"/>
              </a:ext>
            </a:extLst>
          </p:cNvPr>
          <p:cNvSpPr/>
          <p:nvPr/>
        </p:nvSpPr>
        <p:spPr>
          <a:xfrm>
            <a:off x="233927" y="3468570"/>
            <a:ext cx="1718687" cy="80075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Armazenamento do arquivo gerado</a:t>
            </a:r>
          </a:p>
        </p:txBody>
      </p:sp>
      <p:cxnSp>
        <p:nvCxnSpPr>
          <p:cNvPr id="184" name="Conector: Angulado 183">
            <a:extLst>
              <a:ext uri="{FF2B5EF4-FFF2-40B4-BE49-F238E27FC236}">
                <a16:creationId xmlns:a16="http://schemas.microsoft.com/office/drawing/2014/main" id="{F8591408-7AE6-41AF-9833-38E462E39F0E}"/>
              </a:ext>
            </a:extLst>
          </p:cNvPr>
          <p:cNvCxnSpPr>
            <a:stCxn id="183" idx="3"/>
            <a:endCxn id="173" idx="1"/>
          </p:cNvCxnSpPr>
          <p:nvPr/>
        </p:nvCxnSpPr>
        <p:spPr>
          <a:xfrm flipV="1">
            <a:off x="1952614" y="1648881"/>
            <a:ext cx="587222" cy="22200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: Angulado 184">
            <a:extLst>
              <a:ext uri="{FF2B5EF4-FFF2-40B4-BE49-F238E27FC236}">
                <a16:creationId xmlns:a16="http://schemas.microsoft.com/office/drawing/2014/main" id="{CBE7FF7E-24BF-4470-AB4B-D7FA00BA86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2213" y="1050167"/>
            <a:ext cx="345170" cy="83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: Angulado 185">
            <a:extLst>
              <a:ext uri="{FF2B5EF4-FFF2-40B4-BE49-F238E27FC236}">
                <a16:creationId xmlns:a16="http://schemas.microsoft.com/office/drawing/2014/main" id="{2CC41532-BBFB-4F54-B990-20E2E170969E}"/>
              </a:ext>
            </a:extLst>
          </p:cNvPr>
          <p:cNvCxnSpPr>
            <a:cxnSpLocks/>
            <a:stCxn id="182" idx="2"/>
            <a:endCxn id="183" idx="0"/>
          </p:cNvCxnSpPr>
          <p:nvPr/>
        </p:nvCxnSpPr>
        <p:spPr>
          <a:xfrm rot="5400000">
            <a:off x="881300" y="3256599"/>
            <a:ext cx="423942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A2871BE6-3866-4444-8D7B-9C03C1CBE86D}"/>
              </a:ext>
            </a:extLst>
          </p:cNvPr>
          <p:cNvSpPr/>
          <p:nvPr/>
        </p:nvSpPr>
        <p:spPr>
          <a:xfrm>
            <a:off x="8797265" y="445481"/>
            <a:ext cx="1764233" cy="724341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Login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SAP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5DAF2871-0516-4D0C-916C-F944824F45E1}"/>
              </a:ext>
            </a:extLst>
          </p:cNvPr>
          <p:cNvSpPr/>
          <p:nvPr/>
        </p:nvSpPr>
        <p:spPr>
          <a:xfrm>
            <a:off x="8837508" y="3140760"/>
            <a:ext cx="1764233" cy="724341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Relatório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13B3D23-5346-4F89-9E07-9B35D738AC52}"/>
              </a:ext>
            </a:extLst>
          </p:cNvPr>
          <p:cNvSpPr txBox="1"/>
          <p:nvPr/>
        </p:nvSpPr>
        <p:spPr>
          <a:xfrm>
            <a:off x="10825550" y="1028032"/>
            <a:ext cx="1075226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Script SAP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BD90FBD-E12B-4C4A-93B9-A4157BAB6680}"/>
              </a:ext>
            </a:extLst>
          </p:cNvPr>
          <p:cNvSpPr txBox="1"/>
          <p:nvPr/>
        </p:nvSpPr>
        <p:spPr>
          <a:xfrm>
            <a:off x="10406703" y="2139628"/>
            <a:ext cx="131718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Macro VBA</a:t>
            </a:r>
          </a:p>
        </p:txBody>
      </p: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F2A51DAF-754F-4D4A-A32E-80005AACE4B2}"/>
              </a:ext>
            </a:extLst>
          </p:cNvPr>
          <p:cNvCxnSpPr>
            <a:cxnSpLocks/>
          </p:cNvCxnSpPr>
          <p:nvPr/>
        </p:nvCxnSpPr>
        <p:spPr>
          <a:xfrm rot="5400000">
            <a:off x="6699473" y="6666089"/>
            <a:ext cx="7098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9C4848D-5177-4376-8E85-04027629EC20}"/>
              </a:ext>
            </a:extLst>
          </p:cNvPr>
          <p:cNvSpPr txBox="1"/>
          <p:nvPr/>
        </p:nvSpPr>
        <p:spPr>
          <a:xfrm>
            <a:off x="7529678" y="2140029"/>
            <a:ext cx="72145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Script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28D683B-2FCD-484E-9B1B-D1F4A7CD61C9}"/>
              </a:ext>
            </a:extLst>
          </p:cNvPr>
          <p:cNvSpPr txBox="1"/>
          <p:nvPr/>
        </p:nvSpPr>
        <p:spPr>
          <a:xfrm>
            <a:off x="7279188" y="1013199"/>
            <a:ext cx="122137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Macro VBTA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0EAA5FAC-3251-476D-851D-27F8D10576FB}"/>
              </a:ext>
            </a:extLst>
          </p:cNvPr>
          <p:cNvCxnSpPr>
            <a:cxnSpLocks/>
            <a:stCxn id="36" idx="3"/>
            <a:endCxn id="30" idx="2"/>
          </p:cNvCxnSpPr>
          <p:nvPr/>
        </p:nvCxnSpPr>
        <p:spPr>
          <a:xfrm flipV="1">
            <a:off x="8500566" y="807652"/>
            <a:ext cx="296699" cy="3748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955B7CA9-7B47-4A67-88FA-2378FF0D9CAB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 flipV="1">
            <a:off x="8251132" y="2308905"/>
            <a:ext cx="2155571" cy="157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8560C1F5-4458-4B93-9A8F-3A02A6024D77}"/>
              </a:ext>
            </a:extLst>
          </p:cNvPr>
          <p:cNvCxnSpPr>
            <a:cxnSpLocks/>
            <a:stCxn id="30" idx="6"/>
            <a:endCxn id="32" idx="1"/>
          </p:cNvCxnSpPr>
          <p:nvPr/>
        </p:nvCxnSpPr>
        <p:spPr>
          <a:xfrm>
            <a:off x="10561498" y="807652"/>
            <a:ext cx="264052" cy="3896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9C1E9377-C6FF-484E-8248-9A81DF7898B0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 rot="5400000">
            <a:off x="9240063" y="16928"/>
            <a:ext cx="773443" cy="347275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37A83D22-A799-40D0-9F9C-FACF013C15EB}"/>
              </a:ext>
            </a:extLst>
          </p:cNvPr>
          <p:cNvCxnSpPr>
            <a:cxnSpLocks/>
            <a:stCxn id="33" idx="2"/>
            <a:endCxn id="31" idx="0"/>
          </p:cNvCxnSpPr>
          <p:nvPr/>
        </p:nvCxnSpPr>
        <p:spPr>
          <a:xfrm rot="5400000">
            <a:off x="10061172" y="2136635"/>
            <a:ext cx="662578" cy="13456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72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226C355D-C7BC-4795-A133-6328F894C328}"/>
              </a:ext>
            </a:extLst>
          </p:cNvPr>
          <p:cNvSpPr/>
          <p:nvPr/>
        </p:nvSpPr>
        <p:spPr>
          <a:xfrm>
            <a:off x="2083892" y="211575"/>
            <a:ext cx="2093844" cy="1086678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Login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SAP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7FC403A-3975-4A9B-A129-803CE73EB738}"/>
              </a:ext>
            </a:extLst>
          </p:cNvPr>
          <p:cNvSpPr/>
          <p:nvPr/>
        </p:nvSpPr>
        <p:spPr>
          <a:xfrm>
            <a:off x="10019009" y="1038950"/>
            <a:ext cx="2093844" cy="1086678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Relatório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B5E266B-C659-48B4-AF5A-1BC2E3CA3697}"/>
              </a:ext>
            </a:extLst>
          </p:cNvPr>
          <p:cNvSpPr/>
          <p:nvPr/>
        </p:nvSpPr>
        <p:spPr>
          <a:xfrm>
            <a:off x="698023" y="2363626"/>
            <a:ext cx="2332383" cy="108667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Tratamento dos dados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577DA5B-8367-4C1E-9247-8775171B6209}"/>
              </a:ext>
            </a:extLst>
          </p:cNvPr>
          <p:cNvSpPr/>
          <p:nvPr/>
        </p:nvSpPr>
        <p:spPr>
          <a:xfrm>
            <a:off x="3593122" y="5559747"/>
            <a:ext cx="2332383" cy="108667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Cálculos de valores por Tipo/classe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6E5E43C-BDC7-49D7-A4B6-049B3CDC2D34}"/>
              </a:ext>
            </a:extLst>
          </p:cNvPr>
          <p:cNvSpPr/>
          <p:nvPr/>
        </p:nvSpPr>
        <p:spPr>
          <a:xfrm>
            <a:off x="3698383" y="2365718"/>
            <a:ext cx="2332383" cy="108667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Relação das classes e Tipos do material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9ACC446-1B7A-4B42-81FD-D07182719D03}"/>
              </a:ext>
            </a:extLst>
          </p:cNvPr>
          <p:cNvSpPr/>
          <p:nvPr/>
        </p:nvSpPr>
        <p:spPr>
          <a:xfrm>
            <a:off x="7589163" y="5361141"/>
            <a:ext cx="2332383" cy="108667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Atualização da Planilha Base</a:t>
            </a:r>
          </a:p>
        </p:txBody>
      </p: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6CED81C3-B49C-4D3C-9CCF-4CDC04C6A48C}"/>
              </a:ext>
            </a:extLst>
          </p:cNvPr>
          <p:cNvCxnSpPr>
            <a:stCxn id="7" idx="3"/>
            <a:endCxn id="16" idx="1"/>
          </p:cNvCxnSpPr>
          <p:nvPr/>
        </p:nvCxnSpPr>
        <p:spPr>
          <a:xfrm flipV="1">
            <a:off x="5925505" y="5904480"/>
            <a:ext cx="1663658" cy="1986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16BCE2DB-AE2C-452C-BC96-4D81D4093C17}"/>
              </a:ext>
            </a:extLst>
          </p:cNvPr>
          <p:cNvCxnSpPr>
            <a:stCxn id="16" idx="3"/>
            <a:endCxn id="5" idx="4"/>
          </p:cNvCxnSpPr>
          <p:nvPr/>
        </p:nvCxnSpPr>
        <p:spPr>
          <a:xfrm flipV="1">
            <a:off x="9921546" y="2125628"/>
            <a:ext cx="1144385" cy="37788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A97CBE01-F499-4F99-8DF2-E959FFC85267}"/>
              </a:ext>
            </a:extLst>
          </p:cNvPr>
          <p:cNvSpPr txBox="1"/>
          <p:nvPr/>
        </p:nvSpPr>
        <p:spPr>
          <a:xfrm>
            <a:off x="5479158" y="752822"/>
            <a:ext cx="1075226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Script SAP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40CC539-B109-4D25-9BBD-289CD8232E87}"/>
              </a:ext>
            </a:extLst>
          </p:cNvPr>
          <p:cNvSpPr txBox="1"/>
          <p:nvPr/>
        </p:nvSpPr>
        <p:spPr>
          <a:xfrm>
            <a:off x="4225659" y="1600577"/>
            <a:ext cx="72145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Script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A026DFB-C430-4BF7-9A4F-7E08444A10CF}"/>
              </a:ext>
            </a:extLst>
          </p:cNvPr>
          <p:cNvSpPr txBox="1"/>
          <p:nvPr/>
        </p:nvSpPr>
        <p:spPr>
          <a:xfrm rot="16200000">
            <a:off x="10077039" y="3785773"/>
            <a:ext cx="142081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Macro VBA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3AD611B-FB5A-4130-8035-45CD99CDC4DD}"/>
              </a:ext>
            </a:extLst>
          </p:cNvPr>
          <p:cNvSpPr/>
          <p:nvPr/>
        </p:nvSpPr>
        <p:spPr>
          <a:xfrm>
            <a:off x="6712843" y="570248"/>
            <a:ext cx="2332383" cy="108667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Relatório</a:t>
            </a:r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15FF23B7-085A-4108-940F-AB171937AD20}"/>
              </a:ext>
            </a:extLst>
          </p:cNvPr>
          <p:cNvCxnSpPr>
            <a:stCxn id="4" idx="6"/>
            <a:endCxn id="36" idx="1"/>
          </p:cNvCxnSpPr>
          <p:nvPr/>
        </p:nvCxnSpPr>
        <p:spPr>
          <a:xfrm>
            <a:off x="4177736" y="754914"/>
            <a:ext cx="2535107" cy="35867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A6301826-B418-4FCD-99C2-3466BABE0D1D}"/>
              </a:ext>
            </a:extLst>
          </p:cNvPr>
          <p:cNvSpPr/>
          <p:nvPr/>
        </p:nvSpPr>
        <p:spPr>
          <a:xfrm>
            <a:off x="870286" y="4324510"/>
            <a:ext cx="2332383" cy="108667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Limpeza de dados </a:t>
            </a:r>
          </a:p>
        </p:txBody>
      </p:sp>
      <p:cxnSp>
        <p:nvCxnSpPr>
          <p:cNvPr id="90" name="Conector: Angulado 89">
            <a:extLst>
              <a:ext uri="{FF2B5EF4-FFF2-40B4-BE49-F238E27FC236}">
                <a16:creationId xmlns:a16="http://schemas.microsoft.com/office/drawing/2014/main" id="{4A41261C-0612-46B2-B0C9-35431C57455D}"/>
              </a:ext>
            </a:extLst>
          </p:cNvPr>
          <p:cNvCxnSpPr>
            <a:stCxn id="36" idx="2"/>
            <a:endCxn id="6" idx="0"/>
          </p:cNvCxnSpPr>
          <p:nvPr/>
        </p:nvCxnSpPr>
        <p:spPr>
          <a:xfrm rot="5400000">
            <a:off x="4518275" y="-997134"/>
            <a:ext cx="706700" cy="601482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: Angulado 101">
            <a:extLst>
              <a:ext uri="{FF2B5EF4-FFF2-40B4-BE49-F238E27FC236}">
                <a16:creationId xmlns:a16="http://schemas.microsoft.com/office/drawing/2014/main" id="{90CF3093-492D-4E2B-A60A-15FFABBD4848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030406" y="2906965"/>
            <a:ext cx="667977" cy="20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: Angulado 104">
            <a:extLst>
              <a:ext uri="{FF2B5EF4-FFF2-40B4-BE49-F238E27FC236}">
                <a16:creationId xmlns:a16="http://schemas.microsoft.com/office/drawing/2014/main" id="{85D152DA-866B-4662-97E4-4A46D767AD24}"/>
              </a:ext>
            </a:extLst>
          </p:cNvPr>
          <p:cNvCxnSpPr>
            <a:stCxn id="8" idx="2"/>
          </p:cNvCxnSpPr>
          <p:nvPr/>
        </p:nvCxnSpPr>
        <p:spPr>
          <a:xfrm rot="5400000">
            <a:off x="4829085" y="3487886"/>
            <a:ext cx="7098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: Angulado 106">
            <a:extLst>
              <a:ext uri="{FF2B5EF4-FFF2-40B4-BE49-F238E27FC236}">
                <a16:creationId xmlns:a16="http://schemas.microsoft.com/office/drawing/2014/main" id="{D9B5A4F8-7D43-4E18-BEF3-5964509412C1}"/>
              </a:ext>
            </a:extLst>
          </p:cNvPr>
          <p:cNvCxnSpPr>
            <a:stCxn id="8" idx="2"/>
            <a:endCxn id="59" idx="0"/>
          </p:cNvCxnSpPr>
          <p:nvPr/>
        </p:nvCxnSpPr>
        <p:spPr>
          <a:xfrm rot="5400000">
            <a:off x="3014470" y="2474405"/>
            <a:ext cx="872114" cy="282809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: Angulado 108">
            <a:extLst>
              <a:ext uri="{FF2B5EF4-FFF2-40B4-BE49-F238E27FC236}">
                <a16:creationId xmlns:a16="http://schemas.microsoft.com/office/drawing/2014/main" id="{C797753F-BE24-4FB3-8C13-2D58044E3390}"/>
              </a:ext>
            </a:extLst>
          </p:cNvPr>
          <p:cNvCxnSpPr>
            <a:stCxn id="59" idx="2"/>
            <a:endCxn id="7" idx="1"/>
          </p:cNvCxnSpPr>
          <p:nvPr/>
        </p:nvCxnSpPr>
        <p:spPr>
          <a:xfrm rot="16200000" flipH="1">
            <a:off x="2468851" y="4978815"/>
            <a:ext cx="691898" cy="15566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97EB4337-BA6C-49D6-99BF-EDBE053DF1AA}"/>
              </a:ext>
            </a:extLst>
          </p:cNvPr>
          <p:cNvSpPr txBox="1"/>
          <p:nvPr/>
        </p:nvSpPr>
        <p:spPr>
          <a:xfrm>
            <a:off x="2404477" y="5676253"/>
            <a:ext cx="72145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Script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BCE03F1-7243-469C-BDCC-1DB23E40B3EE}"/>
              </a:ext>
            </a:extLst>
          </p:cNvPr>
          <p:cNvSpPr txBox="1"/>
          <p:nvPr/>
        </p:nvSpPr>
        <p:spPr>
          <a:xfrm>
            <a:off x="77893" y="754914"/>
            <a:ext cx="137984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Macro VBA</a:t>
            </a:r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35189906-C46C-4ADD-92D3-28C1A8AD077B}"/>
              </a:ext>
            </a:extLst>
          </p:cNvPr>
          <p:cNvCxnSpPr>
            <a:stCxn id="31" idx="3"/>
            <a:endCxn id="4" idx="2"/>
          </p:cNvCxnSpPr>
          <p:nvPr/>
        </p:nvCxnSpPr>
        <p:spPr>
          <a:xfrm flipV="1">
            <a:off x="1457738" y="754914"/>
            <a:ext cx="626154" cy="18466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41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226C355D-C7BC-4795-A133-6328F894C328}"/>
              </a:ext>
            </a:extLst>
          </p:cNvPr>
          <p:cNvSpPr/>
          <p:nvPr/>
        </p:nvSpPr>
        <p:spPr>
          <a:xfrm>
            <a:off x="2368118" y="1039623"/>
            <a:ext cx="2093844" cy="1086678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Login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SAP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7FC403A-3975-4A9B-A129-803CE73EB738}"/>
              </a:ext>
            </a:extLst>
          </p:cNvPr>
          <p:cNvSpPr/>
          <p:nvPr/>
        </p:nvSpPr>
        <p:spPr>
          <a:xfrm>
            <a:off x="9405517" y="1031460"/>
            <a:ext cx="2093844" cy="1086678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Relatório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97CBE01-F499-4F99-8DF2-E959FFC85267}"/>
              </a:ext>
            </a:extLst>
          </p:cNvPr>
          <p:cNvSpPr txBox="1"/>
          <p:nvPr/>
        </p:nvSpPr>
        <p:spPr>
          <a:xfrm>
            <a:off x="4555431" y="3429000"/>
            <a:ext cx="1075226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Script SAP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A026DFB-C430-4BF7-9A4F-7E08444A10CF}"/>
              </a:ext>
            </a:extLst>
          </p:cNvPr>
          <p:cNvSpPr txBox="1"/>
          <p:nvPr/>
        </p:nvSpPr>
        <p:spPr>
          <a:xfrm>
            <a:off x="7701425" y="3453920"/>
            <a:ext cx="142081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Macro VBA</a:t>
            </a:r>
          </a:p>
        </p:txBody>
      </p:sp>
      <p:cxnSp>
        <p:nvCxnSpPr>
          <p:cNvPr id="105" name="Conector: Angulado 104">
            <a:extLst>
              <a:ext uri="{FF2B5EF4-FFF2-40B4-BE49-F238E27FC236}">
                <a16:creationId xmlns:a16="http://schemas.microsoft.com/office/drawing/2014/main" id="{85D152DA-866B-4662-97E4-4A46D767AD24}"/>
              </a:ext>
            </a:extLst>
          </p:cNvPr>
          <p:cNvCxnSpPr>
            <a:cxnSpLocks/>
          </p:cNvCxnSpPr>
          <p:nvPr/>
        </p:nvCxnSpPr>
        <p:spPr>
          <a:xfrm rot="5400000">
            <a:off x="5518197" y="3487886"/>
            <a:ext cx="7098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97EB4337-BA6C-49D6-99BF-EDBE053DF1AA}"/>
              </a:ext>
            </a:extLst>
          </p:cNvPr>
          <p:cNvSpPr txBox="1"/>
          <p:nvPr/>
        </p:nvSpPr>
        <p:spPr>
          <a:xfrm>
            <a:off x="6355551" y="1933472"/>
            <a:ext cx="72145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Script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BCE03F1-7243-469C-BDCC-1DB23E40B3EE}"/>
              </a:ext>
            </a:extLst>
          </p:cNvPr>
          <p:cNvSpPr txBox="1"/>
          <p:nvPr/>
        </p:nvSpPr>
        <p:spPr>
          <a:xfrm>
            <a:off x="797035" y="3453920"/>
            <a:ext cx="137984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Macro VBA</a:t>
            </a:r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35189906-C46C-4ADD-92D3-28C1A8AD077B}"/>
              </a:ext>
            </a:extLst>
          </p:cNvPr>
          <p:cNvCxnSpPr>
            <a:stCxn id="31" idx="3"/>
            <a:endCxn id="4" idx="2"/>
          </p:cNvCxnSpPr>
          <p:nvPr/>
        </p:nvCxnSpPr>
        <p:spPr>
          <a:xfrm flipV="1">
            <a:off x="2176880" y="1582962"/>
            <a:ext cx="191238" cy="20556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8981B0C1-0CBF-47D4-86DD-A22C9C8C2E28}"/>
              </a:ext>
            </a:extLst>
          </p:cNvPr>
          <p:cNvCxnSpPr>
            <a:stCxn id="2" idx="3"/>
            <a:endCxn id="111" idx="1"/>
          </p:cNvCxnSpPr>
          <p:nvPr/>
        </p:nvCxnSpPr>
        <p:spPr>
          <a:xfrm flipV="1">
            <a:off x="5630657" y="2118138"/>
            <a:ext cx="724894" cy="148013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EC700EF2-59A8-4689-886C-97F3E19835EB}"/>
              </a:ext>
            </a:extLst>
          </p:cNvPr>
          <p:cNvCxnSpPr>
            <a:stCxn id="111" idx="3"/>
            <a:endCxn id="22" idx="1"/>
          </p:cNvCxnSpPr>
          <p:nvPr/>
        </p:nvCxnSpPr>
        <p:spPr>
          <a:xfrm>
            <a:off x="7077005" y="2118138"/>
            <a:ext cx="624420" cy="15204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03DAC614-8CE0-4E06-912C-1DEA2FFCF660}"/>
              </a:ext>
            </a:extLst>
          </p:cNvPr>
          <p:cNvCxnSpPr>
            <a:stCxn id="22" idx="3"/>
            <a:endCxn id="5" idx="2"/>
          </p:cNvCxnSpPr>
          <p:nvPr/>
        </p:nvCxnSpPr>
        <p:spPr>
          <a:xfrm flipV="1">
            <a:off x="9122235" y="1574799"/>
            <a:ext cx="283282" cy="20637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F6C387B9-737E-4ACD-A4AA-E5384E000E5A}"/>
              </a:ext>
            </a:extLst>
          </p:cNvPr>
          <p:cNvCxnSpPr>
            <a:stCxn id="4" idx="6"/>
            <a:endCxn id="2" idx="1"/>
          </p:cNvCxnSpPr>
          <p:nvPr/>
        </p:nvCxnSpPr>
        <p:spPr>
          <a:xfrm>
            <a:off x="4461962" y="1582962"/>
            <a:ext cx="93469" cy="201531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774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124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Lhaislla Eduarda Cavalcanti Rodrigues da Silva</dc:creator>
  <cp:lastModifiedBy>Lhaislla Eduarda Cavalcanti Rodrigues da Silva</cp:lastModifiedBy>
  <cp:revision>16</cp:revision>
  <dcterms:created xsi:type="dcterms:W3CDTF">2023-10-08T17:35:54Z</dcterms:created>
  <dcterms:modified xsi:type="dcterms:W3CDTF">2023-10-17T17:49:37Z</dcterms:modified>
</cp:coreProperties>
</file>