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id="{B30CD302-C60E-459A-B73D-0FD90BB781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47625"/>
            <a:ext cx="6858000" cy="6482894"/>
          </a:xfrm>
          <a:prstGeom prst="rect">
            <a:avLst/>
          </a:prstGeom>
          <a:solidFill>
            <a:srgbClr val="374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12715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1FE685-B3E1-41F7-A7AA-E5CE3D2F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37267"/>
            <a:ext cx="2964053" cy="625898"/>
          </a:xfrm>
          <a:prstGeom prst="rect">
            <a:avLst/>
          </a:prstGeom>
        </p:spPr>
      </p:pic>
      <p:pic>
        <p:nvPicPr>
          <p:cNvPr id="11" name="Picture 10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80749A2F-453A-4A1B-B1A9-0AAF244F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9BB5AD9-A4E5-4745-A379-3BA7CD1DF11D}"/>
              </a:ext>
            </a:extLst>
          </p:cNvPr>
          <p:cNvGrpSpPr/>
          <p:nvPr/>
        </p:nvGrpSpPr>
        <p:grpSpPr>
          <a:xfrm>
            <a:off x="1548187" y="1467156"/>
            <a:ext cx="3762000" cy="3766605"/>
            <a:chOff x="1548187" y="1467156"/>
            <a:chExt cx="3762000" cy="3766605"/>
          </a:xfrm>
        </p:grpSpPr>
        <p:pic>
          <p:nvPicPr>
            <p:cNvPr id="6" name="Picture 5" descr="A picture containing text, screenshot, font, logo&#10;&#10;Description automatically generated">
              <a:extLst>
                <a:ext uri="{FF2B5EF4-FFF2-40B4-BE49-F238E27FC236}">
                  <a16:creationId xmlns:a16="http://schemas.microsoft.com/office/drawing/2014/main" id="{9B60374C-58FC-42CA-A435-6261FAE13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187" y="1467156"/>
              <a:ext cx="3762000" cy="376660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811FEE-29E8-4970-A41E-EE7DB29E3A44}"/>
                </a:ext>
              </a:extLst>
            </p:cNvPr>
            <p:cNvSpPr/>
            <p:nvPr/>
          </p:nvSpPr>
          <p:spPr>
            <a:xfrm>
              <a:off x="1771679" y="4710438"/>
              <a:ext cx="1834977" cy="225454"/>
            </a:xfrm>
            <a:prstGeom prst="rect">
              <a:avLst/>
            </a:prstGeom>
            <a:solidFill>
              <a:srgbClr val="374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4DF26A-0CD3-4777-BA57-CC81EB9AC32D}"/>
              </a:ext>
            </a:extLst>
          </p:cNvPr>
          <p:cNvGrpSpPr/>
          <p:nvPr/>
        </p:nvGrpSpPr>
        <p:grpSpPr>
          <a:xfrm>
            <a:off x="4042446" y="3561039"/>
            <a:ext cx="2182141" cy="2313286"/>
            <a:chOff x="4000500" y="3762375"/>
            <a:chExt cx="2224086" cy="2313286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1" cy="2060873"/>
            </a:xfrm>
            <a:prstGeom prst="bentConnector3">
              <a:avLst>
                <a:gd name="adj1" fmla="val 114691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7438</TotalTime>
  <Words>24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Heloisa Silva</cp:lastModifiedBy>
  <cp:revision>35</cp:revision>
  <dcterms:created xsi:type="dcterms:W3CDTF">2022-10-27T14:38:29Z</dcterms:created>
  <dcterms:modified xsi:type="dcterms:W3CDTF">2023-05-11T17:55:34Z</dcterms:modified>
</cp:coreProperties>
</file>