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3FB35-C343-48D0-B8D3-5ED2C69C53E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crypto/" TargetMode="External"/><Relationship Id="rId2" Type="http://schemas.openxmlformats.org/officeDocument/2006/relationships/hyperlink" Target="https://github.com/tthale/Python-Encrypter.gi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voidspace.org.uk/python/modules.shtml#pycrypt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762000"/>
            <a:ext cx="5637010" cy="882119"/>
          </a:xfrm>
        </p:spPr>
        <p:txBody>
          <a:bodyPr/>
          <a:lstStyle/>
          <a:p>
            <a:pPr algn="ctr"/>
            <a:r>
              <a:rPr lang="en-US" dirty="0" smtClean="0"/>
              <a:t>Valley Christian HS</a:t>
            </a:r>
          </a:p>
          <a:p>
            <a:pPr algn="ctr"/>
            <a:r>
              <a:rPr lang="en-US" dirty="0" smtClean="0"/>
              <a:t>Student Portal Homework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5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29609" y="29104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34540" y="23025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Config.properties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9" y="609600"/>
            <a:ext cx="266221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CredentialEncrypter.py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533400"/>
            <a:ext cx="2723322" cy="1123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PowerSchool class links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lesson plans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3" idx="0"/>
          </p:cNvCxnSpPr>
          <p:nvPr/>
        </p:nvCxnSpPr>
        <p:spPr>
          <a:xfrm>
            <a:off x="7457661" y="1656521"/>
            <a:ext cx="0" cy="646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90600" y="1772478"/>
            <a:ext cx="1219201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cred.txt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1600201" y="1295400"/>
            <a:ext cx="188107" cy="47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5821" y="13832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VCHS </a:t>
            </a:r>
            <a:r>
              <a:rPr lang="en-US" dirty="0" err="1" smtClean="0"/>
              <a:t>Username,password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16358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627" y="4693808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Client_secret.json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1"/>
            <a:endCxn id="26" idx="3"/>
          </p:cNvCxnSpPr>
          <p:nvPr/>
        </p:nvCxnSpPr>
        <p:spPr>
          <a:xfrm flipH="1" flipV="1">
            <a:off x="2633869" y="4998608"/>
            <a:ext cx="682489" cy="3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98097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spreadsheet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3"/>
            <a:endCxn id="34" idx="1"/>
          </p:cNvCxnSpPr>
          <p:nvPr/>
        </p:nvCxnSpPr>
        <p:spPr>
          <a:xfrm>
            <a:off x="5562600" y="5001921"/>
            <a:ext cx="735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73849" y="499860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88037" y="1752600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links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5227" y="2286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77947" y="22197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" idx="2"/>
            <a:endCxn id="25" idx="0"/>
          </p:cNvCxnSpPr>
          <p:nvPr/>
        </p:nvCxnSpPr>
        <p:spPr>
          <a:xfrm flipH="1">
            <a:off x="4439479" y="3791742"/>
            <a:ext cx="33130" cy="905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3310" y="404862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16936" y="511874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34540" y="3486942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0"/>
            <a:endCxn id="3" idx="2"/>
          </p:cNvCxnSpPr>
          <p:nvPr/>
        </p:nvCxnSpPr>
        <p:spPr>
          <a:xfrm flipV="1">
            <a:off x="7457661" y="2912129"/>
            <a:ext cx="0" cy="57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23922" y="2996539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" idx="1"/>
            <a:endCxn id="13" idx="3"/>
          </p:cNvCxnSpPr>
          <p:nvPr/>
        </p:nvCxnSpPr>
        <p:spPr>
          <a:xfrm flipH="1" flipV="1">
            <a:off x="2209801" y="2115378"/>
            <a:ext cx="1119808" cy="1235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6518" y="254855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2" idx="0"/>
            <a:endCxn id="8" idx="1"/>
          </p:cNvCxnSpPr>
          <p:nvPr/>
        </p:nvCxnSpPr>
        <p:spPr>
          <a:xfrm flipV="1">
            <a:off x="4472609" y="1094961"/>
            <a:ext cx="1623391" cy="181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9768" y="2222296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crawls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35226" y="423660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05940" y="31812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842246" y="3365871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227" y="5454134"/>
            <a:ext cx="8935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CredentialEncrypter</a:t>
            </a:r>
            <a:r>
              <a:rPr lang="en-US" dirty="0" smtClean="0"/>
              <a:t> to encrypt your VCHS PowerSchool credentials, 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</a:t>
            </a:r>
            <a:r>
              <a:rPr lang="en-US" dirty="0" err="1" smtClean="0"/>
              <a:t>SpreadsheetUpdater</a:t>
            </a:r>
            <a:r>
              <a:rPr lang="en-US" dirty="0" smtClean="0"/>
              <a:t> README to get your Google credentials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README instructions to capture your class IDs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Download and install the Chrome Selenium driver, location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After installing Java 7/8, run the homework crawler per the README instructions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2" idx="3"/>
            <a:endCxn id="3" idx="1"/>
          </p:cNvCxnSpPr>
          <p:nvPr/>
        </p:nvCxnSpPr>
        <p:spPr>
          <a:xfrm flipV="1">
            <a:off x="5615609" y="2607329"/>
            <a:ext cx="718931" cy="7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" idx="3"/>
            <a:endCxn id="49" idx="1"/>
          </p:cNvCxnSpPr>
          <p:nvPr/>
        </p:nvCxnSpPr>
        <p:spPr>
          <a:xfrm>
            <a:off x="5615609" y="3351071"/>
            <a:ext cx="718931" cy="44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6457" y="367067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3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To download the </a:t>
            </a:r>
            <a:r>
              <a:rPr lang="en-US" dirty="0" err="1" smtClean="0">
                <a:solidFill>
                  <a:schemeClr val="tx1"/>
                </a:solidFill>
              </a:rPr>
              <a:t>CredentialEncrypter</a:t>
            </a:r>
            <a:r>
              <a:rPr lang="en-US" dirty="0"/>
              <a:t> </a:t>
            </a:r>
            <a:r>
              <a:rPr lang="en-US" dirty="0" smtClean="0"/>
              <a:t>program, go to </a:t>
            </a:r>
            <a:r>
              <a:rPr lang="en-US" dirty="0">
                <a:hlinkClick r:id="rId2"/>
              </a:rPr>
              <a:t>https://github.com/tthale/Python-Encrypter.git</a:t>
            </a:r>
            <a:r>
              <a:rPr lang="en-US" dirty="0" smtClean="0"/>
              <a:t> and put it in  a “Credential </a:t>
            </a:r>
            <a:r>
              <a:rPr lang="en-US" dirty="0" err="1" smtClean="0"/>
              <a:t>Encrypter</a:t>
            </a:r>
            <a:r>
              <a:rPr lang="en-US" dirty="0" smtClean="0"/>
              <a:t>” subdirectory on our system. This program is used to obfuscate your Google </a:t>
            </a:r>
            <a:r>
              <a:rPr lang="en-US" dirty="0" err="1" smtClean="0"/>
              <a:t>gmail</a:t>
            </a:r>
            <a:r>
              <a:rPr lang="en-US" dirty="0" smtClean="0"/>
              <a:t> credentials from prying eyes. You will also need to install the </a:t>
            </a:r>
            <a:r>
              <a:rPr lang="en-US" dirty="0" err="1" smtClean="0"/>
              <a:t>PyCrypto</a:t>
            </a:r>
            <a:r>
              <a:rPr lang="en-US" dirty="0" smtClean="0"/>
              <a:t> encryption library by running ‘pip install </a:t>
            </a:r>
            <a:r>
              <a:rPr lang="en-US" dirty="0" err="1" smtClean="0"/>
              <a:t>pycrypto</a:t>
            </a:r>
            <a:r>
              <a:rPr lang="en-US" dirty="0" smtClean="0"/>
              <a:t>’. If you run into problems when installing this library, you may need to download, build and install </a:t>
            </a:r>
            <a:r>
              <a:rPr lang="en-US" dirty="0" err="1" smtClean="0"/>
              <a:t>PyCrypto</a:t>
            </a:r>
            <a:r>
              <a:rPr lang="en-US" dirty="0" smtClean="0"/>
              <a:t> @ </a:t>
            </a:r>
            <a:r>
              <a:rPr lang="en-US" dirty="0" smtClean="0">
                <a:hlinkClick r:id="rId3"/>
              </a:rPr>
              <a:t>https://pypi.org/project/pycrypto/</a:t>
            </a:r>
            <a:r>
              <a:rPr lang="en-US" dirty="0" smtClean="0"/>
              <a:t>. If you STILL are running into problems (on Windows systems), then go tor </a:t>
            </a:r>
            <a:r>
              <a:rPr lang="en-US" dirty="0" smtClean="0">
                <a:hlinkClick r:id="rId4"/>
              </a:rPr>
              <a:t>http://www.voidspace.org.uk/python/modules.shtml#pycrypto</a:t>
            </a:r>
            <a:r>
              <a:rPr lang="en-US" dirty="0" smtClean="0"/>
              <a:t> and match your OS version and your Python version with a matching </a:t>
            </a:r>
            <a:r>
              <a:rPr lang="en-US" dirty="0" err="1" smtClean="0"/>
              <a:t>PyCrypto</a:t>
            </a:r>
            <a:r>
              <a:rPr lang="en-US" dirty="0" smtClean="0"/>
              <a:t> version found here.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You will need to get a special “key” from your </a:t>
            </a:r>
            <a:r>
              <a:rPr lang="en-US" dirty="0" err="1" smtClean="0"/>
              <a:t>gmail</a:t>
            </a:r>
            <a:r>
              <a:rPr lang="en-US" dirty="0" smtClean="0"/>
              <a:t> account and configure it for it </a:t>
            </a:r>
            <a:r>
              <a:rPr lang="en-US" dirty="0" err="1" smtClean="0"/>
              <a:t>fill_spreadsheet</a:t>
            </a:r>
            <a:r>
              <a:rPr lang="en-US" dirty="0" smtClean="0"/>
              <a:t>. This is the most complicated part of the Homework Crawler setup. It is detailed @ the README.md in the project _____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657" y="34290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It seems to be we may need an installer for the crawler, in order to get this mainstream. Might need to create a Selenium crawler just to orchestrate the installs (hopefully a script can do most of </a:t>
            </a:r>
            <a:r>
              <a:rPr lang="en-US" dirty="0" err="1" smtClean="0"/>
              <a:t>grabbng</a:t>
            </a:r>
            <a:r>
              <a:rPr lang="en-US" dirty="0" smtClean="0"/>
              <a:t> the </a:t>
            </a:r>
            <a:r>
              <a:rPr lang="en-US" dirty="0" err="1" smtClean="0"/>
              <a:t>git</a:t>
            </a:r>
            <a:r>
              <a:rPr lang="en-US" dirty="0" smtClean="0"/>
              <a:t> project pieces and installing in </a:t>
            </a:r>
            <a:r>
              <a:rPr lang="en-US" smtClean="0"/>
              <a:t>a common area.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93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7945"/>
            <a:ext cx="177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APPENDIX 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0725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Argument passing from Homework Crawler to </a:t>
            </a:r>
            <a:r>
              <a:rPr lang="en-US" sz="2400" dirty="0" err="1" smtClean="0"/>
              <a:t>fill_spreadsheet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/>
              <a:t>D</a:t>
            </a:r>
            <a:r>
              <a:rPr lang="en-US" dirty="0" smtClean="0"/>
              <a:t>ue to </a:t>
            </a:r>
            <a:r>
              <a:rPr lang="en-US" dirty="0"/>
              <a:t>Java runtime </a:t>
            </a:r>
            <a:r>
              <a:rPr lang="en-US" dirty="0" smtClean="0"/>
              <a:t>limitations in passing arguments to other </a:t>
            </a:r>
            <a:r>
              <a:rPr lang="en-US" dirty="0" err="1" smtClean="0"/>
              <a:t>executables</a:t>
            </a:r>
            <a:r>
              <a:rPr lang="en-US" dirty="0" smtClean="0"/>
              <a:t> and access to other directories, a couple of adapters are required to condition the arguments to be correctly consumed. On Windows, Java is only allowed to open &amp; execute a CMD window.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0758" y="56682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577771"/>
            <a:ext cx="2971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</a:t>
            </a:r>
            <a:r>
              <a:rPr lang="en-US" dirty="0" smtClean="0">
                <a:solidFill>
                  <a:schemeClr val="tx1"/>
                </a:solidFill>
              </a:rPr>
              <a:t>preadsheetUpdater.sh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2857" y="4648200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etopts.py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60900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bash &lt;</a:t>
            </a:r>
            <a:r>
              <a:rPr lang="en-US" dirty="0" err="1" smtClean="0"/>
              <a:t>rsu</a:t>
            </a:r>
            <a:r>
              <a:rPr lang="en-US" dirty="0" smtClean="0"/>
              <a:t>&gt; python &lt;</a:t>
            </a:r>
            <a:r>
              <a:rPr lang="en-US" dirty="0" err="1" smtClean="0"/>
              <a:t>getopts_loc</a:t>
            </a:r>
            <a:r>
              <a:rPr lang="en-US" dirty="0" smtClean="0"/>
              <a:t>&gt; &lt;</a:t>
            </a:r>
            <a:r>
              <a:rPr lang="en-US" dirty="0" err="1" smtClean="0"/>
              <a:t>sprd_sht_nm</a:t>
            </a:r>
            <a:r>
              <a:rPr lang="en-US" dirty="0" smtClean="0"/>
              <a:t>&gt; &lt;</a:t>
            </a:r>
            <a:r>
              <a:rPr lang="en-US" dirty="0" err="1" smtClean="0"/>
              <a:t>wrk_sht_nm</a:t>
            </a:r>
            <a:r>
              <a:rPr lang="en-US" dirty="0" smtClean="0"/>
              <a:t>&gt; &lt;date&gt; “&lt;</a:t>
            </a:r>
            <a:r>
              <a:rPr lang="en-US" dirty="0" err="1" smtClean="0"/>
              <a:t>class_nm</a:t>
            </a:r>
            <a:r>
              <a:rPr lang="en-US" dirty="0" smtClean="0"/>
              <a:t>&gt;,&lt;</a:t>
            </a:r>
            <a:r>
              <a:rPr lang="en-US" dirty="0" err="1" smtClean="0"/>
              <a:t>hw_date</a:t>
            </a:r>
            <a:r>
              <a:rPr lang="en-US" dirty="0" smtClean="0"/>
              <a:t>&gt;,&lt;</a:t>
            </a:r>
            <a:r>
              <a:rPr lang="en-US" dirty="0" err="1" smtClean="0"/>
              <a:t>hw</a:t>
            </a:r>
            <a:r>
              <a:rPr lang="en-US" dirty="0" smtClean="0"/>
              <a:t> item&gt;,&lt;</a:t>
            </a:r>
            <a:r>
              <a:rPr lang="en-US" dirty="0" err="1" smtClean="0"/>
              <a:t>due_date</a:t>
            </a:r>
            <a:r>
              <a:rPr lang="en-US" dirty="0" smtClean="0"/>
              <a:t>&gt;,&lt;status&gt;,&lt;submission&gt;,&lt;comment&gt;”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85978" y="3167342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088" y="3372556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24" y="4201828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ython &lt;</a:t>
            </a:r>
            <a:r>
              <a:rPr lang="en-US" dirty="0" err="1" smtClean="0"/>
              <a:t>getopts_loc</a:t>
            </a:r>
            <a:r>
              <a:rPr lang="en-US" dirty="0" smtClean="0"/>
              <a:t>&gt; 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81868" y="4204629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4427101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53335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84263" y="5257800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0" y="5470515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4400" y="2047004"/>
            <a:ext cx="237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Arguments passed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6910" y="3697905"/>
            <a:ext cx="53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(Intermediary between Java, the OS and Python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23" idx="1"/>
            <a:endCxn id="6" idx="3"/>
          </p:cNvCxnSpPr>
          <p:nvPr/>
        </p:nvCxnSpPr>
        <p:spPr>
          <a:xfrm flipH="1">
            <a:off x="3352800" y="3882571"/>
            <a:ext cx="404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8100" y="62785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Where</a:t>
            </a:r>
            <a:r>
              <a:rPr lang="en-US" sz="1600" dirty="0" smtClean="0"/>
              <a:t>: </a:t>
            </a:r>
            <a:r>
              <a:rPr lang="en-US" sz="1600" dirty="0" err="1" smtClean="0"/>
              <a:t>rsu</a:t>
            </a:r>
            <a:r>
              <a:rPr lang="en-US" sz="1600" dirty="0" smtClean="0"/>
              <a:t>=runSpreadsheetUpdater.sh, </a:t>
            </a:r>
            <a:r>
              <a:rPr lang="en-US" sz="1600" dirty="0" err="1" smtClean="0"/>
              <a:t>getopts_loc</a:t>
            </a:r>
            <a:r>
              <a:rPr lang="en-US" sz="1600" dirty="0" smtClean="0"/>
              <a:t>=full pathname to getopts.py,  </a:t>
            </a:r>
            <a:r>
              <a:rPr lang="en-US" sz="1600" dirty="0" err="1" smtClean="0"/>
              <a:t>sprd_sht_nm</a:t>
            </a:r>
            <a:r>
              <a:rPr lang="en-US" sz="1600" dirty="0" smtClean="0"/>
              <a:t>=user’s Google spreadsheet name, </a:t>
            </a:r>
            <a:r>
              <a:rPr lang="en-US" sz="1600" dirty="0" err="1" smtClean="0"/>
              <a:t>wrk_sht_nm</a:t>
            </a:r>
            <a:r>
              <a:rPr lang="en-US" sz="1600" dirty="0" smtClean="0"/>
              <a:t>=current </a:t>
            </a:r>
            <a:r>
              <a:rPr lang="en-US" sz="1600" dirty="0" err="1" smtClean="0"/>
              <a:t>month_day</a:t>
            </a:r>
            <a:r>
              <a:rPr lang="en-US" sz="1600" dirty="0" smtClean="0"/>
              <a:t> worksheet name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 flipH="1">
            <a:off x="152398" y="3882571"/>
            <a:ext cx="457201" cy="2090458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 flipV="1">
            <a:off x="152399" y="3882571"/>
            <a:ext cx="457200" cy="2090458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347898" y="528584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4141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59733</TotalTime>
  <Words>517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Hale</dc:creator>
  <cp:lastModifiedBy>Larry Hale</cp:lastModifiedBy>
  <cp:revision>25</cp:revision>
  <dcterms:created xsi:type="dcterms:W3CDTF">2018-08-19T20:38:38Z</dcterms:created>
  <dcterms:modified xsi:type="dcterms:W3CDTF">2018-10-28T00:34:54Z</dcterms:modified>
</cp:coreProperties>
</file>