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90" r:id="rId6"/>
    <p:sldId id="284" r:id="rId7"/>
    <p:sldId id="291" r:id="rId8"/>
    <p:sldId id="292" r:id="rId9"/>
    <p:sldId id="283" r:id="rId10"/>
    <p:sldId id="288" r:id="rId11"/>
    <p:sldId id="289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12/10/2023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12/10/2023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42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8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74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81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5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5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8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9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" r="3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355" y="3591456"/>
            <a:ext cx="5439411" cy="6699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2000" kern="100" spc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Rebalanceador de países por ciclos económicos</a:t>
            </a:r>
            <a:endParaRPr lang="en-GB" sz="2000" kern="100" spc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288" y="2663482"/>
            <a:ext cx="3401478" cy="372382"/>
          </a:xfrm>
        </p:spPr>
        <p:txBody>
          <a:bodyPr rtlCol="0"/>
          <a:lstStyle/>
          <a:p>
            <a:pPr rtl="0"/>
            <a:r>
              <a:rPr lang="en-GB" dirty="0"/>
              <a:t>Lukasz Tadeusz Harazin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994355" y="2849673"/>
            <a:ext cx="1617831" cy="25224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rtl="0">
              <a:lnSpc>
                <a:spcPts val="1400"/>
              </a:lnSpc>
            </a:pPr>
            <a:r>
              <a:rPr lang="en-GB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Idea de TFM</a:t>
            </a:r>
            <a:endParaRPr lang="en-GB" sz="24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Objetivo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6821012" cy="2473317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Diseñar un algoritmo de inversión utilizando ETFs y fondos indexados sobre índices de países y rebalancearlo dependiendo de ciclo económico de cada país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el rendimiento de gestión pasiva basada en índices globales como MSCI World o MSCI ACWI usando análisis macroeconómico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99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410743"/>
            <a:ext cx="9197975" cy="431800"/>
          </a:xfrm>
        </p:spPr>
        <p:txBody>
          <a:bodyPr rtlCol="0"/>
          <a:lstStyle/>
          <a:p>
            <a:pPr rtl="0"/>
            <a:r>
              <a:rPr lang="en-GB" dirty="0"/>
              <a:t>MSCI WORLD – 23 </a:t>
            </a:r>
            <a:r>
              <a:rPr lang="es-ES" dirty="0"/>
              <a:t>Países</a:t>
            </a:r>
            <a:r>
              <a:rPr lang="en-GB" dirty="0"/>
              <a:t> </a:t>
            </a:r>
            <a:r>
              <a:rPr lang="es-ES" dirty="0"/>
              <a:t>Desarrollados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A1DFE5B2-51BA-820B-CA7A-9A960806DE77}"/>
              </a:ext>
            </a:extLst>
          </p:cNvPr>
          <p:cNvSpPr txBox="1"/>
          <p:nvPr/>
        </p:nvSpPr>
        <p:spPr>
          <a:xfrm>
            <a:off x="3047238" y="32534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C28A5C3-45F6-9C09-0848-1C0CAED75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1655" y="959533"/>
            <a:ext cx="6478240" cy="532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1" y="410743"/>
            <a:ext cx="2356920" cy="431800"/>
          </a:xfrm>
        </p:spPr>
        <p:txBody>
          <a:bodyPr rtlCol="0"/>
          <a:lstStyle/>
          <a:p>
            <a:pPr rtl="0"/>
            <a:r>
              <a:rPr lang="en-GB" dirty="0"/>
              <a:t>MSCI ACWI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98618F89-92AB-C071-C4DC-5B8E953EA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7872" y="148348"/>
            <a:ext cx="5387108" cy="652772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CAC509-DF83-1A92-AEC3-FCAD38E5C51D}"/>
              </a:ext>
            </a:extLst>
          </p:cNvPr>
          <p:cNvSpPr txBox="1"/>
          <p:nvPr/>
        </p:nvSpPr>
        <p:spPr>
          <a:xfrm>
            <a:off x="356616" y="1417320"/>
            <a:ext cx="2834640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 mercados: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 mercados desarrollados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 mercados emergentes</a:t>
            </a:r>
          </a:p>
          <a:p>
            <a:pPr>
              <a:lnSpc>
                <a:spcPct val="20000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99% del mercado de valores mundial invertible</a:t>
            </a:r>
          </a:p>
        </p:txBody>
      </p:sp>
    </p:spTree>
    <p:extLst>
      <p:ext uri="{BB962C8B-B14F-4D97-AF65-F5344CB8AC3E}">
        <p14:creationId xmlns:p14="http://schemas.microsoft.com/office/powerpoint/2010/main" val="709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410743"/>
            <a:ext cx="9197975" cy="431800"/>
          </a:xfrm>
        </p:spPr>
        <p:txBody>
          <a:bodyPr rtlCol="0"/>
          <a:lstStyle/>
          <a:p>
            <a:pPr rtl="0"/>
            <a:r>
              <a:rPr lang="en-GB" dirty="0"/>
              <a:t>MSCI WORLD vs MSCI ACWI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8787F232-C0E0-4CAA-A0EC-595C8FADB5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000" y="1331646"/>
            <a:ext cx="647790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Partes del proyecto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5" y="1339730"/>
            <a:ext cx="7813051" cy="4852270"/>
          </a:xfrm>
        </p:spPr>
        <p:txBody>
          <a:bodyPr rtlCol="0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Exploración de indicadores relevantes por dependencia sectorial, política fiscal y monetaria u otros factores externos en diferentes países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macroeconómico para determinar los momentos de ciclo para cada país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Construcción de una cartera global poniendo más peso en países en buenos momentos del ciclo y menos peso en países en momentos difíciles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rendimiento en comparación con un benchmark de MSCI World y MSCI ACWI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Integrantes</a:t>
            </a:r>
            <a:r>
              <a:rPr lang="en-GB" dirty="0"/>
              <a:t> del equipo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0"/>
            <a:ext cx="5742712" cy="1506987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individual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75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158902"/>
            <a:ext cx="8214006" cy="5164220"/>
          </a:xfrm>
        </p:spPr>
        <p:txBody>
          <a:bodyPr rtlCol="0"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ETFs - Yahoo Finance (en USD y EUR)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Funds – 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IronIA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Índices Bursátiles, Tipos de cambio – Yahoo Finance y Investing.com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macroeconómicos: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OECD – muy buena cobertura de datos mensuales y trimestrales para 39 países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Scrapping desde: Investing.com, Trading Economics y FX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Empire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Bank – cubre 48 países, pero solo con datos anuales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of International Settlement – tasas de interés para la gran mayoría de países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Otras posibles fuentes: IMF, FRED, EBS</a:t>
            </a:r>
          </a:p>
          <a:p>
            <a:pPr marL="266700" lvl="1" indent="0">
              <a:lnSpc>
                <a:spcPct val="100000"/>
              </a:lnSpc>
              <a:spcAft>
                <a:spcPts val="800"/>
              </a:spcAft>
              <a:buNone/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73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269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Symbol</vt:lpstr>
      <vt:lpstr>Times New Roman</vt:lpstr>
      <vt:lpstr>Tema de Office</vt:lpstr>
      <vt:lpstr>Rebalanceador de países por ciclos económicos</vt:lpstr>
      <vt:lpstr>Objetivo</vt:lpstr>
      <vt:lpstr>MSCI WORLD – 23 Países Desarrollados</vt:lpstr>
      <vt:lpstr>MSCI ACWI</vt:lpstr>
      <vt:lpstr>MSCI WORLD vs MSCI ACWI</vt:lpstr>
      <vt:lpstr>Partes del proyecto</vt:lpstr>
      <vt:lpstr>Integrantes del equipo</vt:lpstr>
      <vt:lpstr>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dinámicas de carteras indexadas, globalmente diversificadas, basadas en ciclos económicos utilizando la inteligencia artificial</dc:title>
  <dc:creator>Lucas Harazin</dc:creator>
  <cp:lastModifiedBy>Lucas Harazin</cp:lastModifiedBy>
  <cp:revision>5</cp:revision>
  <dcterms:created xsi:type="dcterms:W3CDTF">2023-07-17T12:47:05Z</dcterms:created>
  <dcterms:modified xsi:type="dcterms:W3CDTF">2023-10-12T15:24:37Z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