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notesSlides/notesSlide7.xml" ContentType="application/vnd.openxmlformats-officedocument.presentationml.notesSlide+xml"/>
  <Override PartName="/ppt/ink/ink12.xml" ContentType="application/inkml+xml"/>
  <Override PartName="/ppt/notesSlides/notesSlide8.xml" ContentType="application/vnd.openxmlformats-officedocument.presentationml.notesSlide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2" r:id="rId5"/>
    <p:sldId id="290" r:id="rId6"/>
    <p:sldId id="284" r:id="rId7"/>
    <p:sldId id="291" r:id="rId8"/>
    <p:sldId id="292" r:id="rId9"/>
    <p:sldId id="283" r:id="rId10"/>
    <p:sldId id="288" r:id="rId11"/>
    <p:sldId id="289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21/07/2023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03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1817 237 24575,'1'16'0,"1"1"0,0-1 0,1 0 0,1 0 0,0 0 0,1-1 0,0 1 0,2-1 0,0 0 0,0-1 0,2 0 0,0 0 0,0 0 0,1-1 0,1-1 0,0 0 0,0 0 0,2-1 0,25 18 0,-32-26 0,0 0 0,0 0 0,1-1 0,-1 0 0,1 0 0,-1 0 0,1-1 0,0 0 0,-1 0 0,1-1 0,0 0 0,-1 0 0,1-1 0,0 1 0,0-1 0,-1-1 0,1 1 0,-1-1 0,1-1 0,-1 1 0,0-1 0,0 0 0,0 0 0,0-1 0,9-8 0,11-8 0,-1-2 0,-1 0 0,42-52 0,-55 60 0,269-339 0,-280 351 0,1 1 0,-1 0 0,1 0 0,0 0 0,-1 0 0,1 0 0,0 0 0,0 0 0,0 0 0,0 0 0,0 1 0,0-1 0,0 0 0,0 0 0,0 1 0,0-1 0,0 1 0,2-1 0,-2 1 0,-1 0 0,1 1 0,-1-1 0,1 1 0,-1-1 0,1 1 0,-1-1 0,0 0 0,1 1 0,-1 0 0,0-1 0,1 1 0,-1-1 0,0 1 0,1-1 0,-1 1 0,0 0 0,0-1 0,0 1 0,0 0 0,0-1 0,0 1 0,0-1 0,0 1 0,0 1 0,-3 62 0,1-48 0,-2 36 0,1-29 0,1 1 0,1 0 0,1 0 0,1 0 0,8 45 0,-3-53 0,1 0 0,0-1 0,1 1 0,17 22 0,10 22 0,-25-41 0,-2 1 0,0 0 0,-1 0 0,-1 1 0,-1 0 0,-1 0 0,2 40 0,-3-43 0,0-1 0,1 0 0,1 0 0,0 0 0,1 0 0,1-1 0,0 0 0,2 0 0,0-1 0,0 0 0,15 17 0,-23-30 0,0-1 0,0 0 0,-1 0 0,1 0 0,0 0 0,0 0 0,0 0 0,0-1 0,0 1 0,0 0 0,1 0 0,-1-1 0,0 1 0,0-1 0,0 1 0,1-1 0,-1 1 0,3-1 0,-3 0 0,0 0 0,0 0 0,-1 0 0,1-1 0,0 1 0,0-1 0,0 1 0,0 0 0,0-1 0,-1 0 0,1 1 0,0-1 0,0 1 0,-1-1 0,1 0 0,-1 1 0,1-1 0,0 0 0,-1 0 0,1-1 0,4-7 0,-2 0 0,1 0 0,-1-1 0,3-12 0,0-3 0,19-35 0,-11 28 0,15-57 0,-25 76 0,-2 0 0,0-1 0,-1 0 0,0 1 0,-1-1 0,0 0 0,-5-23 0,-8-49 0,8 46 0,-2-1 0,-1 2 0,-17-49 0,10 52 0,-11-34 0,33 90 0,0-1 0,2 1 0,20 33 0,-14-27 0,-1 1 0,19 49 0,-28-54 0,-1-1 0,2 31 0,-3-30 0,-1-14 0,1-11 0,3-28 0,2-46 0,-6 38 0,-1 3 0,1-1 0,1 1 0,3-1 0,13-49 0,-2 38 0,-14 43 0,-9 34 0,1-9 0,-8 29 0,3 0 0,-7 74 0,17-108 0,-1 1 0,2 0 0,0 0 0,1-1 0,0 1 0,2-1 0,0 1 0,0-1 0,1 0 0,1-1 0,1 1 0,10 17 0,-12-25 0,6 9 0,-1 1 0,0 0 0,-2 0 0,0 0 0,8 27 0,-9-24 0,0 0 0,2-1 0,14 26 0,-13-27 0,-1 1 0,0 0 0,7 25 0,-15-43 0,-1 0 0,1 1 0,-1-1 0,0 0 0,0 1 0,1-1 0,-1 1 0,0-1 0,0 1 0,0-1 0,-1 0 0,1 1 0,0-1 0,0 1 0,-1-1 0,1 0 0,-1 1 0,0 1 0,0-2 0,0 0 0,0 0 0,0-1 0,0 1 0,0-1 0,1 1 0,-1-1 0,0 1 0,0-1 0,0 1 0,0-1 0,0 0 0,0 0 0,-1 0 0,1 1 0,0-1 0,0 0 0,0 0 0,-2-1 0,-7 0 0,0-1 0,0-1 0,-1 0 0,-12-6 0,0 1 0,-54-15 0,43 11 0,0 2 0,-1 1 0,0 2 0,0 1 0,-59-1 0,-523 10 0,377-4 0,207 3 0,1 2 0,-1 1 0,1 1 0,-42 14 0,42-10 0,0-2 0,-1-1 0,0-1 0,-34 0 0,10-3 0,-94 18 0,98-11 0,-107 4 0,-32-12 0,-260-6 0,448 4 0,0 0 0,0 0 0,0-1 0,1 1 0,-1-1 0,0 0 0,0 0 0,1 0 0,-1-1 0,1 1 0,-1-1 0,1 0 0,-1 0 0,1 0 0,0 0 0,0 0 0,0-1 0,0 0 0,-4-5 0,3 1 0,0-1 0,0 0 0,1 0 0,0 0 0,0-1 0,-2-15 0,0 2 0,4 19 0,0-1 0,0 1 0,0 0 0,0-1 0,0 1 0,-1 0 0,1 0 0,-1 0 0,0 0 0,0 0 0,0 1 0,-1-1 0,1 1 0,-1-1 0,1 1 0,-1 0 0,0 0 0,0 0 0,1 0 0,-5-2 0,-2 1 0,1 1 0,-1 0 0,0 0 0,0 0 0,-18 1 0,18 0 0,0 1 0,0-1 0,0-1 0,0 1 0,0-2 0,0 1 0,-11-6 0,18 8 0,0-1 0,0 0 0,0 0 0,0-1 0,0 1 0,0 0 0,0-1 0,0 1 0,1-1 0,-1 0 0,1 1 0,-1-1 0,1 0 0,-1 0 0,1 0 0,0 0 0,0 0 0,0 0 0,0 0 0,1-1 0,-1 1 0,0 0 0,1 0 0,0-1 0,-1 1 0,1 0 0,0-1 0,0 1 0,0 0 0,1 0 0,-1-1 0,1 1 0,-1 0 0,1 0 0,0-1 0,-1 1 0,1 0 0,0 0 0,0 0 0,1 0 0,-1 0 0,0 0 0,3-2 0,2-4 0,0 0 0,1 0 0,1 1 0,-1 0 0,1 0 0,0 1 0,1-1 0,12-5 0,7-2 0,1 2 0,1 1 0,52-12 0,100-10 0,-19 4 0,-80 9 0,167-16 0,-120 33 0,101-8 0,-74 0 0,166 10 0,-137 3 0,-44-2 0,-142 0 0,1 0 0,-1 0 0,1 0 0,-1 0 0,1 0 0,-1 0 0,1 0 0,-1 0 0,1 0 0,-1 0 0,1 0 0,-1 0 0,1 0 0,-1-1 0,1 1 0,-1 0 0,0 0 0,1 0 0,-1-1 0,1 1 0,-1 0 0,1 0 0,-1-1 0,0 1 0,1-1 0,-1 1 0,0 0 0,0-1 0,1 0 0,-12-8 0,-26-4 0,-254-37 0,150 20 0,-1 6 0,-195-9 0,114 23 0,-251-7 0,352 23 16,-174 30-1,114-10-1411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48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24575,'0'-4'0,"4"-5"0,10-2 0,6 2 0,8 2 0,3 2 0,1-2 0,3 0 0,-5-2 0,-3-1 0,-2 3 0,-6-3 0,-1 1 0,-5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51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2220 240 24575,'-324'25'0,"45"-1"0,-132-25 0,595 4 0,-34 0 0,181-19 0,-321 15 0,-1-1 0,1 0 0,-1 0 0,13-6 0,-22 8 0,0 0 0,1 0 0,-1 0 0,0 0 0,0 0 0,1 0 0,-1 0 0,0 0 0,0 0 0,1 0 0,-1 0 0,0 0 0,0 0 0,1-1 0,-1 1 0,0 0 0,0 0 0,0 0 0,1 0 0,-1-1 0,0 1 0,0 0 0,0 0 0,0 0 0,0-1 0,1 1 0,-1 0 0,0 0 0,0-1 0,0 1 0,0 0 0,0 0 0,0-1 0,0 1 0,0 0 0,0 0 0,0-1 0,0 1 0,0 0 0,0 0 0,0-1 0,0 1 0,0 0 0,0 0 0,0-1 0,0 1 0,0 0 0,-1 0 0,1 0 0,0-1 0,-31-7 0,-74 1 0,-120 6 0,28 2 0,188-1 0,1 0 0,-1-1 0,1-1 0,-14-2 0,22 4 0,-1-1 0,0 1 0,1 0 0,-1 0 0,1 0 0,-1-1 0,1 1 0,-1 0 0,1-1 0,-1 1 0,1 0 0,-1-1 0,1 1 0,-1-1 0,1 1 0,-1-1 0,1 1 0,0-1 0,-1 1 0,1-1 0,0 1 0,0-1 0,-1 1 0,1-1 0,0 0 0,0 1 0,0-2 0,0 1 0,1-1 0,-1 1 0,1-1 0,0 1 0,0 0 0,0-1 0,0 1 0,0 0 0,0 0 0,0-1 0,0 1 0,0 0 0,0 0 0,1 0 0,-1 0 0,3 0 0,21-15 0,1 2 0,1 0 0,0 2 0,0 1 0,31-7 0,149-30 0,-177 41 0,-18 4 0,0 0 0,0 1 0,0 0 0,1 0 0,-1 2 0,0-1 0,20 3 0,-64 13 0,-38-2 0,0-3 0,-1-3 0,0-3 0,1-3 0,-90-11 0,149 10 0,0-1 0,0 0 0,0-1 0,1 0 0,-1-1 0,1 0 0,-1-1 0,-12-6 0,22 10 0,1 0 0,0 0 0,-1-1 0,1 1 0,0 0 0,-1 0 0,1-1 0,0 1 0,-1 0 0,1 0 0,0-1 0,0 1 0,0 0 0,-1-1 0,1 1 0,0 0 0,0-1 0,0 1 0,-1 0 0,1-1 0,0 1 0,0 0 0,0-1 0,0 1 0,0-1 0,0 1 0,0 0 0,0-1 0,0 1 0,0-1 0,0 1 0,0 0 0,0-1 0,0 1 0,1 0 0,-1-1 0,0 1 0,0-1 0,0 1 0,1-1 0,17-11 0,24-3 0,-18 9 0,1 1 0,0 2 0,42-2 0,-66 5 0,0 0 0,-1 0 0,1 0 0,0 0 0,-1 0 0,1 0 0,0 0 0,-1 0 0,1 0 0,0 0 0,-1 0 0,1 0 0,0 0 0,-1 0 0,1 1 0,-1-1 0,1 0 0,0 0 0,-1 1 0,1-1 0,-1 0 0,1 1 0,-1-1 0,1 1 0,-1-1 0,1 1 0,0 0 0,-20 9 0,-81 9 0,34-8 0,40-3 0,26-8 0,0 0 0,-1 1 0,1-1 0,0 0 0,0 0 0,0 0 0,0 0 0,0 0 0,0 1 0,0-1 0,0 0 0,0 0 0,0 0 0,0 0 0,0 1 0,0-1 0,0 0 0,0 0 0,0 0 0,0 0 0,0 1 0,0-1 0,0 0 0,0 0 0,0 0 0,0 0 0,0 1 0,0-1 0,0 0 0,0 0 0,0 0 0,0 0 0,0 0 0,1 1 0,-1-1 0,0 0 0,0 0 0,0 0 0,0 0 0,0 0 0,0 0 0,1 0 0,-1 1 0,0-1 0,0 0 0,0 0 0,0 0 0,1 0 0,-1 0 0,0 0 0,0 0 0,0 0 0,0 0 0,1 0 0,-1 0 0,0 0 0,0 0 0,0 0 0,1 0 0,50 7 0,18-5 0,-41-2 0,-1 1 0,1 1 0,42 9 0,-68-10 0,1-1 0,-1 1 0,1 0 0,-1 0 0,0 0 0,0 0 0,0 0 0,0 0 0,1 1 0,-2-1 0,1 0 0,0 1 0,0 0 0,0-1 0,2 4 0,-4-3 0,1-1 0,-1 1 0,0-1 0,0 1 0,0-1 0,0 1 0,0-1 0,0 1 0,0-1 0,0 1 0,0-1 0,-1 1 0,1-1 0,0 1 0,-1-1 0,0 0 0,1 1 0,-1-1 0,0 1 0,0-1 0,1 0 0,-1 0 0,0 0 0,0 1 0,0-1 0,-1 0 0,0 1 0,-16 13 0,0-1 0,-1-1 0,0 0 0,-2-2 0,1 0 0,-42 15 0,52-22 0,-518 198 0,509-195 0,-30 9 0,48-15 0,-1-1 0,0 0 0,1 1 0,-1-1 0,1 0 0,-1 0 0,0 0 0,1 0 0,-1-1 0,0 1 0,1 0 0,-1 0 0,0-1 0,1 1 0,-1-1 0,1 0 0,-1 1 0,1-1 0,-1 0 0,1 0 0,0 0 0,-1 0 0,0-2 0,-8-7 0,0 0 0,0 1 0,0 0 0,-1 1 0,-1 0 0,1 1 0,-1 0 0,-1 0 0,1 2 0,-1-1 0,0 2 0,0 0 0,-1 0 0,1 1 0,-1 1 0,-19-1 0,-22 0 0,0 2 0,-95 13 0,107-8 0,25-2 0,3 0 0,0-1 0,0 0 0,0-1 0,1 0 0,-24-4 0,36 3 0,0 1 0,-1-1 0,1 0 0,0 0 0,-1 0 0,1 0 0,0 0 0,0 0 0,0-1 0,0 1 0,0-1 0,0 1 0,0-1 0,1 0 0,-1 1 0,0-1 0,1 0 0,0 0 0,-1-1 0,1 1 0,0 0 0,0 0 0,0 0 0,0-1 0,1 1 0,-1 0 0,1-1 0,-1 1 0,1-1 0,0 1 0,0-1 0,0 1 0,0 0 0,0-1 0,1 1 0,-1-1 0,1 1 0,-1 0 0,1-1 0,1-1 0,4-24-227,2 1-1,1 0 1,1 0-1,1 1 1,21-37-1,-19 44-6598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03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1817 237 24575,'1'16'0,"1"1"0,0-1 0,1 0 0,1 0 0,0 0 0,1-1 0,0 1 0,2-1 0,0 0 0,0-1 0,2 0 0,0 0 0,0 0 0,1-1 0,1-1 0,0 0 0,0 0 0,2-1 0,25 18 0,-32-26 0,0 0 0,0 0 0,1-1 0,-1 0 0,1 0 0,-1 0 0,1-1 0,0 0 0,-1 0 0,1-1 0,0 0 0,-1 0 0,1-1 0,0 1 0,0-1 0,-1-1 0,1 1 0,-1-1 0,1-1 0,-1 1 0,0-1 0,0 0 0,0 0 0,0-1 0,9-8 0,11-8 0,-1-2 0,-1 0 0,42-52 0,-55 60 0,269-339 0,-280 351 0,1 1 0,-1 0 0,1 0 0,0 0 0,-1 0 0,1 0 0,0 0 0,0 0 0,0 0 0,0 0 0,0 1 0,0-1 0,0 0 0,0 0 0,0 1 0,0-1 0,0 1 0,2-1 0,-2 1 0,-1 0 0,1 1 0,-1-1 0,1 1 0,-1-1 0,1 1 0,-1-1 0,0 0 0,1 1 0,-1 0 0,0-1 0,1 1 0,-1-1 0,0 1 0,1-1 0,-1 1 0,0 0 0,0-1 0,0 1 0,0 0 0,0-1 0,0 1 0,0-1 0,0 1 0,0 1 0,-3 62 0,1-48 0,-2 36 0,1-29 0,1 1 0,1 0 0,1 0 0,1 0 0,8 45 0,-3-53 0,1 0 0,0-1 0,1 1 0,17 22 0,10 22 0,-25-41 0,-2 1 0,0 0 0,-1 0 0,-1 1 0,-1 0 0,-1 0 0,2 40 0,-3-43 0,0-1 0,1 0 0,1 0 0,0 0 0,1 0 0,1-1 0,0 0 0,2 0 0,0-1 0,0 0 0,15 17 0,-23-30 0,0-1 0,0 0 0,-1 0 0,1 0 0,0 0 0,0 0 0,0 0 0,0-1 0,0 1 0,0 0 0,1 0 0,-1-1 0,0 1 0,0-1 0,0 1 0,1-1 0,-1 1 0,3-1 0,-3 0 0,0 0 0,0 0 0,-1 0 0,1-1 0,0 1 0,0-1 0,0 1 0,0 0 0,0-1 0,-1 0 0,1 1 0,0-1 0,0 1 0,-1-1 0,1 0 0,-1 1 0,1-1 0,0 0 0,-1 0 0,1-1 0,4-7 0,-2 0 0,1 0 0,-1-1 0,3-12 0,0-3 0,19-35 0,-11 28 0,15-57 0,-25 76 0,-2 0 0,0-1 0,-1 0 0,0 1 0,-1-1 0,0 0 0,-5-23 0,-8-49 0,8 46 0,-2-1 0,-1 2 0,-17-49 0,10 52 0,-11-34 0,33 90 0,0-1 0,2 1 0,20 33 0,-14-27 0,-1 1 0,19 49 0,-28-54 0,-1-1 0,2 31 0,-3-30 0,-1-14 0,1-11 0,3-28 0,2-46 0,-6 38 0,-1 3 0,1-1 0,1 1 0,3-1 0,13-49 0,-2 38 0,-14 43 0,-9 34 0,1-9 0,-8 29 0,3 0 0,-7 74 0,17-108 0,-1 1 0,2 0 0,0 0 0,1-1 0,0 1 0,2-1 0,0 1 0,0-1 0,1 0 0,1-1 0,1 1 0,10 17 0,-12-25 0,6 9 0,-1 1 0,0 0 0,-2 0 0,0 0 0,8 27 0,-9-24 0,0 0 0,2-1 0,14 26 0,-13-27 0,-1 1 0,0 0 0,7 25 0,-15-43 0,-1 0 0,1 1 0,-1-1 0,0 0 0,0 1 0,1-1 0,-1 1 0,0-1 0,0 1 0,0-1 0,-1 0 0,1 1 0,0-1 0,0 1 0,-1-1 0,1 0 0,-1 1 0,0 1 0,0-2 0,0 0 0,0 0 0,0-1 0,0 1 0,0-1 0,1 1 0,-1-1 0,0 1 0,0-1 0,0 1 0,0-1 0,0 0 0,0 0 0,-1 0 0,1 1 0,0-1 0,0 0 0,0 0 0,-2-1 0,-7 0 0,0-1 0,0-1 0,-1 0 0,-12-6 0,0 1 0,-54-15 0,43 11 0,0 2 0,-1 1 0,0 2 0,0 1 0,-59-1 0,-523 10 0,377-4 0,207 3 0,1 2 0,-1 1 0,1 1 0,-42 14 0,42-10 0,0-2 0,-1-1 0,0-1 0,-34 0 0,10-3 0,-94 18 0,98-11 0,-107 4 0,-32-12 0,-260-6 0,448 4 0,0 0 0,0 0 0,0-1 0,1 1 0,-1-1 0,0 0 0,0 0 0,1 0 0,-1-1 0,1 1 0,-1-1 0,1 0 0,-1 0 0,1 0 0,0 0 0,0 0 0,0-1 0,0 0 0,-4-5 0,3 1 0,0-1 0,0 0 0,1 0 0,0 0 0,0-1 0,-2-15 0,0 2 0,4 19 0,0-1 0,0 1 0,0 0 0,0-1 0,0 1 0,-1 0 0,1 0 0,-1 0 0,0 0 0,0 0 0,0 1 0,-1-1 0,1 1 0,-1-1 0,1 1 0,-1 0 0,0 0 0,0 0 0,1 0 0,-5-2 0,-2 1 0,1 1 0,-1 0 0,0 0 0,0 0 0,-18 1 0,18 0 0,0 1 0,0-1 0,0-1 0,0 1 0,0-2 0,0 1 0,-11-6 0,18 8 0,0-1 0,0 0 0,0 0 0,0-1 0,0 1 0,0 0 0,0-1 0,0 1 0,1-1 0,-1 0 0,1 1 0,-1-1 0,1 0 0,-1 0 0,1 0 0,0 0 0,0 0 0,0 0 0,0 0 0,1-1 0,-1 1 0,0 0 0,1 0 0,0-1 0,-1 1 0,1 0 0,0-1 0,0 1 0,0 0 0,1 0 0,-1-1 0,1 1 0,-1 0 0,1 0 0,0-1 0,-1 1 0,1 0 0,0 0 0,0 0 0,1 0 0,-1 0 0,0 0 0,3-2 0,2-4 0,0 0 0,1 0 0,1 1 0,-1 0 0,1 0 0,0 1 0,1-1 0,12-5 0,7-2 0,1 2 0,1 1 0,52-12 0,100-10 0,-19 4 0,-80 9 0,167-16 0,-120 33 0,101-8 0,-74 0 0,166 10 0,-137 3 0,-44-2 0,-142 0 0,1 0 0,-1 0 0,1 0 0,-1 0 0,1 0 0,-1 0 0,1 0 0,-1 0 0,1 0 0,-1 0 0,1 0 0,-1 0 0,1 0 0,-1-1 0,1 1 0,-1 0 0,0 0 0,1 0 0,-1-1 0,1 1 0,-1 0 0,1 0 0,-1-1 0,0 1 0,1-1 0,-1 1 0,0 0 0,0-1 0,1 0 0,-12-8 0,-26-4 0,-254-37 0,150 20 0,-1 6 0,-195-9 0,114 23 0,-251-7 0,352 23 16,-174 30-1,114-10-1411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48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24575,'0'-4'0,"4"-5"0,10-2 0,6 2 0,8 2 0,3 2 0,1-2 0,3 0 0,-5-2 0,-3-1 0,-2 3 0,-6-3 0,-1 1 0,-5 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51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2220 240 24575,'-324'25'0,"45"-1"0,-132-25 0,595 4 0,-34 0 0,181-19 0,-321 15 0,-1-1 0,1 0 0,-1 0 0,13-6 0,-22 8 0,0 0 0,1 0 0,-1 0 0,0 0 0,0 0 0,1 0 0,-1 0 0,0 0 0,0 0 0,1 0 0,-1 0 0,0 0 0,0 0 0,1-1 0,-1 1 0,0 0 0,0 0 0,0 0 0,1 0 0,-1-1 0,0 1 0,0 0 0,0 0 0,0 0 0,0-1 0,1 1 0,-1 0 0,0 0 0,0-1 0,0 1 0,0 0 0,0 0 0,0-1 0,0 1 0,0 0 0,0 0 0,0-1 0,0 1 0,0 0 0,0 0 0,0-1 0,0 1 0,0 0 0,0 0 0,0-1 0,0 1 0,0 0 0,-1 0 0,1 0 0,0-1 0,-31-7 0,-74 1 0,-120 6 0,28 2 0,188-1 0,1 0 0,-1-1 0,1-1 0,-14-2 0,22 4 0,-1-1 0,0 1 0,1 0 0,-1 0 0,1 0 0,-1-1 0,1 1 0,-1 0 0,1-1 0,-1 1 0,1 0 0,-1-1 0,1 1 0,-1-1 0,1 1 0,-1-1 0,1 1 0,0-1 0,-1 1 0,1-1 0,0 1 0,0-1 0,-1 1 0,1-1 0,0 0 0,0 1 0,0-2 0,0 1 0,1-1 0,-1 1 0,1-1 0,0 1 0,0 0 0,0-1 0,0 1 0,0 0 0,0 0 0,0-1 0,0 1 0,0 0 0,0 0 0,1 0 0,-1 0 0,3 0 0,21-15 0,1 2 0,1 0 0,0 2 0,0 1 0,31-7 0,149-30 0,-177 41 0,-18 4 0,0 0 0,0 1 0,0 0 0,1 0 0,-1 2 0,0-1 0,20 3 0,-64 13 0,-38-2 0,0-3 0,-1-3 0,0-3 0,1-3 0,-90-11 0,149 10 0,0-1 0,0 0 0,0-1 0,1 0 0,-1-1 0,1 0 0,-1-1 0,-12-6 0,22 10 0,1 0 0,0 0 0,-1-1 0,1 1 0,0 0 0,-1 0 0,1-1 0,0 1 0,-1 0 0,1 0 0,0-1 0,0 1 0,0 0 0,-1-1 0,1 1 0,0 0 0,0-1 0,0 1 0,-1 0 0,1-1 0,0 1 0,0 0 0,0-1 0,0 1 0,0-1 0,0 1 0,0 0 0,0-1 0,0 1 0,0-1 0,0 1 0,0 0 0,0-1 0,0 1 0,1 0 0,-1-1 0,0 1 0,0-1 0,0 1 0,1-1 0,17-11 0,24-3 0,-18 9 0,1 1 0,0 2 0,42-2 0,-66 5 0,0 0 0,-1 0 0,1 0 0,0 0 0,-1 0 0,1 0 0,0 0 0,-1 0 0,1 0 0,0 0 0,-1 0 0,1 0 0,0 0 0,-1 0 0,1 1 0,-1-1 0,1 0 0,0 0 0,-1 1 0,1-1 0,-1 0 0,1 1 0,-1-1 0,1 1 0,-1-1 0,1 1 0,0 0 0,-20 9 0,-81 9 0,34-8 0,40-3 0,26-8 0,0 0 0,-1 1 0,1-1 0,0 0 0,0 0 0,0 0 0,0 0 0,0 0 0,0 1 0,0-1 0,0 0 0,0 0 0,0 0 0,0 0 0,0 1 0,0-1 0,0 0 0,0 0 0,0 0 0,0 0 0,0 1 0,0-1 0,0 0 0,0 0 0,0 0 0,0 0 0,0 1 0,0-1 0,0 0 0,0 0 0,0 0 0,0 0 0,0 0 0,1 1 0,-1-1 0,0 0 0,0 0 0,0 0 0,0 0 0,0 0 0,0 0 0,1 0 0,-1 1 0,0-1 0,0 0 0,0 0 0,0 0 0,1 0 0,-1 0 0,0 0 0,0 0 0,0 0 0,0 0 0,1 0 0,-1 0 0,0 0 0,0 0 0,0 0 0,1 0 0,50 7 0,18-5 0,-41-2 0,-1 1 0,1 1 0,42 9 0,-68-10 0,1-1 0,-1 1 0,1 0 0,-1 0 0,0 0 0,0 0 0,0 0 0,0 0 0,1 1 0,-2-1 0,1 0 0,0 1 0,0 0 0,0-1 0,2 4 0,-4-3 0,1-1 0,-1 1 0,0-1 0,0 1 0,0-1 0,0 1 0,0-1 0,0 1 0,0-1 0,0 1 0,0-1 0,-1 1 0,1-1 0,0 1 0,-1-1 0,0 0 0,1 1 0,-1-1 0,0 1 0,0-1 0,1 0 0,-1 0 0,0 0 0,0 1 0,0-1 0,-1 0 0,0 1 0,-16 13 0,0-1 0,-1-1 0,0 0 0,-2-2 0,1 0 0,-42 15 0,52-22 0,-518 198 0,509-195 0,-30 9 0,48-15 0,-1-1 0,0 0 0,1 1 0,-1-1 0,1 0 0,-1 0 0,0 0 0,1 0 0,-1-1 0,0 1 0,1 0 0,-1 0 0,0-1 0,1 1 0,-1-1 0,1 0 0,-1 1 0,1-1 0,-1 0 0,1 0 0,0 0 0,-1 0 0,0-2 0,-8-7 0,0 0 0,0 1 0,0 0 0,-1 1 0,-1 0 0,1 1 0,-1 0 0,-1 0 0,1 2 0,-1-1 0,0 2 0,0 0 0,-1 0 0,1 1 0,-1 1 0,-19-1 0,-22 0 0,0 2 0,-95 13 0,107-8 0,25-2 0,3 0 0,0-1 0,0 0 0,0-1 0,1 0 0,-24-4 0,36 3 0,0 1 0,-1-1 0,1 0 0,0 0 0,-1 0 0,1 0 0,0 0 0,0 0 0,0-1 0,0 1 0,0-1 0,0 1 0,0-1 0,1 0 0,-1 1 0,0-1 0,1 0 0,0 0 0,-1-1 0,1 1 0,0 0 0,0 0 0,0 0 0,0-1 0,1 1 0,-1 0 0,1-1 0,-1 1 0,1-1 0,0 1 0,0-1 0,0 1 0,0 0 0,0-1 0,1 1 0,-1-1 0,1 1 0,-1 0 0,1-1 0,1-1 0,4-24-227,2 1-1,1 0 1,1 0-1,1 1 1,21-37-1,-19 44-6598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03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1817 237 24575,'1'16'0,"1"1"0,0-1 0,1 0 0,1 0 0,0 0 0,1-1 0,0 1 0,2-1 0,0 0 0,0-1 0,2 0 0,0 0 0,0 0 0,1-1 0,1-1 0,0 0 0,0 0 0,2-1 0,25 18 0,-32-26 0,0 0 0,0 0 0,1-1 0,-1 0 0,1 0 0,-1 0 0,1-1 0,0 0 0,-1 0 0,1-1 0,0 0 0,-1 0 0,1-1 0,0 1 0,0-1 0,-1-1 0,1 1 0,-1-1 0,1-1 0,-1 1 0,0-1 0,0 0 0,0 0 0,0-1 0,9-8 0,11-8 0,-1-2 0,-1 0 0,42-52 0,-55 60 0,269-339 0,-280 351 0,1 1 0,-1 0 0,1 0 0,0 0 0,-1 0 0,1 0 0,0 0 0,0 0 0,0 0 0,0 0 0,0 1 0,0-1 0,0 0 0,0 0 0,0 1 0,0-1 0,0 1 0,2-1 0,-2 1 0,-1 0 0,1 1 0,-1-1 0,1 1 0,-1-1 0,1 1 0,-1-1 0,0 0 0,1 1 0,-1 0 0,0-1 0,1 1 0,-1-1 0,0 1 0,1-1 0,-1 1 0,0 0 0,0-1 0,0 1 0,0 0 0,0-1 0,0 1 0,0-1 0,0 1 0,0 1 0,-3 62 0,1-48 0,-2 36 0,1-29 0,1 1 0,1 0 0,1 0 0,1 0 0,8 45 0,-3-53 0,1 0 0,0-1 0,1 1 0,17 22 0,10 22 0,-25-41 0,-2 1 0,0 0 0,-1 0 0,-1 1 0,-1 0 0,-1 0 0,2 40 0,-3-43 0,0-1 0,1 0 0,1 0 0,0 0 0,1 0 0,1-1 0,0 0 0,2 0 0,0-1 0,0 0 0,15 17 0,-23-30 0,0-1 0,0 0 0,-1 0 0,1 0 0,0 0 0,0 0 0,0 0 0,0-1 0,0 1 0,0 0 0,1 0 0,-1-1 0,0 1 0,0-1 0,0 1 0,1-1 0,-1 1 0,3-1 0,-3 0 0,0 0 0,0 0 0,-1 0 0,1-1 0,0 1 0,0-1 0,0 1 0,0 0 0,0-1 0,-1 0 0,1 1 0,0-1 0,0 1 0,-1-1 0,1 0 0,-1 1 0,1-1 0,0 0 0,-1 0 0,1-1 0,4-7 0,-2 0 0,1 0 0,-1-1 0,3-12 0,0-3 0,19-35 0,-11 28 0,15-57 0,-25 76 0,-2 0 0,0-1 0,-1 0 0,0 1 0,-1-1 0,0 0 0,-5-23 0,-8-49 0,8 46 0,-2-1 0,-1 2 0,-17-49 0,10 52 0,-11-34 0,33 90 0,0-1 0,2 1 0,20 33 0,-14-27 0,-1 1 0,19 49 0,-28-54 0,-1-1 0,2 31 0,-3-30 0,-1-14 0,1-11 0,3-28 0,2-46 0,-6 38 0,-1 3 0,1-1 0,1 1 0,3-1 0,13-49 0,-2 38 0,-14 43 0,-9 34 0,1-9 0,-8 29 0,3 0 0,-7 74 0,17-108 0,-1 1 0,2 0 0,0 0 0,1-1 0,0 1 0,2-1 0,0 1 0,0-1 0,1 0 0,1-1 0,1 1 0,10 17 0,-12-25 0,6 9 0,-1 1 0,0 0 0,-2 0 0,0 0 0,8 27 0,-9-24 0,0 0 0,2-1 0,14 26 0,-13-27 0,-1 1 0,0 0 0,7 25 0,-15-43 0,-1 0 0,1 1 0,-1-1 0,0 0 0,0 1 0,1-1 0,-1 1 0,0-1 0,0 1 0,0-1 0,-1 0 0,1 1 0,0-1 0,0 1 0,-1-1 0,1 0 0,-1 1 0,0 1 0,0-2 0,0 0 0,0 0 0,0-1 0,0 1 0,0-1 0,1 1 0,-1-1 0,0 1 0,0-1 0,0 1 0,0-1 0,0 0 0,0 0 0,-1 0 0,1 1 0,0-1 0,0 0 0,0 0 0,-2-1 0,-7 0 0,0-1 0,0-1 0,-1 0 0,-12-6 0,0 1 0,-54-15 0,43 11 0,0 2 0,-1 1 0,0 2 0,0 1 0,-59-1 0,-523 10 0,377-4 0,207 3 0,1 2 0,-1 1 0,1 1 0,-42 14 0,42-10 0,0-2 0,-1-1 0,0-1 0,-34 0 0,10-3 0,-94 18 0,98-11 0,-107 4 0,-32-12 0,-260-6 0,448 4 0,0 0 0,0 0 0,0-1 0,1 1 0,-1-1 0,0 0 0,0 0 0,1 0 0,-1-1 0,1 1 0,-1-1 0,1 0 0,-1 0 0,1 0 0,0 0 0,0 0 0,0-1 0,0 0 0,-4-5 0,3 1 0,0-1 0,0 0 0,1 0 0,0 0 0,0-1 0,-2-15 0,0 2 0,4 19 0,0-1 0,0 1 0,0 0 0,0-1 0,0 1 0,-1 0 0,1 0 0,-1 0 0,0 0 0,0 0 0,0 1 0,-1-1 0,1 1 0,-1-1 0,1 1 0,-1 0 0,0 0 0,0 0 0,1 0 0,-5-2 0,-2 1 0,1 1 0,-1 0 0,0 0 0,0 0 0,-18 1 0,18 0 0,0 1 0,0-1 0,0-1 0,0 1 0,0-2 0,0 1 0,-11-6 0,18 8 0,0-1 0,0 0 0,0 0 0,0-1 0,0 1 0,0 0 0,0-1 0,0 1 0,1-1 0,-1 0 0,1 1 0,-1-1 0,1 0 0,-1 0 0,1 0 0,0 0 0,0 0 0,0 0 0,0 0 0,1-1 0,-1 1 0,0 0 0,1 0 0,0-1 0,-1 1 0,1 0 0,0-1 0,0 1 0,0 0 0,1 0 0,-1-1 0,1 1 0,-1 0 0,1 0 0,0-1 0,-1 1 0,1 0 0,0 0 0,0 0 0,1 0 0,-1 0 0,0 0 0,3-2 0,2-4 0,0 0 0,1 0 0,1 1 0,-1 0 0,1 0 0,0 1 0,1-1 0,12-5 0,7-2 0,1 2 0,1 1 0,52-12 0,100-10 0,-19 4 0,-80 9 0,167-16 0,-120 33 0,101-8 0,-74 0 0,166 10 0,-137 3 0,-44-2 0,-142 0 0,1 0 0,-1 0 0,1 0 0,-1 0 0,1 0 0,-1 0 0,1 0 0,-1 0 0,1 0 0,-1 0 0,1 0 0,-1 0 0,1 0 0,-1-1 0,1 1 0,-1 0 0,0 0 0,1 0 0,-1-1 0,1 1 0,-1 0 0,1 0 0,-1-1 0,0 1 0,1-1 0,-1 1 0,0 0 0,0-1 0,1 0 0,-12-8 0,-26-4 0,-254-37 0,150 20 0,-1 6 0,-195-9 0,114 23 0,-251-7 0,352 23 16,-174 30-1,114-10-1411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48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24575,'0'-4'0,"4"-5"0,10-2 0,6 2 0,8 2 0,3 2 0,1-2 0,3 0 0,-5-2 0,-3-1 0,-2 3 0,-6-3 0,-1 1 0,-5 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51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2220 240 24575,'-324'25'0,"45"-1"0,-132-25 0,595 4 0,-34 0 0,181-19 0,-321 15 0,-1-1 0,1 0 0,-1 0 0,13-6 0,-22 8 0,0 0 0,1 0 0,-1 0 0,0 0 0,0 0 0,1 0 0,-1 0 0,0 0 0,0 0 0,1 0 0,-1 0 0,0 0 0,0 0 0,1-1 0,-1 1 0,0 0 0,0 0 0,0 0 0,1 0 0,-1-1 0,0 1 0,0 0 0,0 0 0,0 0 0,0-1 0,1 1 0,-1 0 0,0 0 0,0-1 0,0 1 0,0 0 0,0 0 0,0-1 0,0 1 0,0 0 0,0 0 0,0-1 0,0 1 0,0 0 0,0 0 0,0-1 0,0 1 0,0 0 0,0 0 0,0-1 0,0 1 0,0 0 0,-1 0 0,1 0 0,0-1 0,-31-7 0,-74 1 0,-120 6 0,28 2 0,188-1 0,1 0 0,-1-1 0,1-1 0,-14-2 0,22 4 0,-1-1 0,0 1 0,1 0 0,-1 0 0,1 0 0,-1-1 0,1 1 0,-1 0 0,1-1 0,-1 1 0,1 0 0,-1-1 0,1 1 0,-1-1 0,1 1 0,-1-1 0,1 1 0,0-1 0,-1 1 0,1-1 0,0 1 0,0-1 0,-1 1 0,1-1 0,0 0 0,0 1 0,0-2 0,0 1 0,1-1 0,-1 1 0,1-1 0,0 1 0,0 0 0,0-1 0,0 1 0,0 0 0,0 0 0,0-1 0,0 1 0,0 0 0,0 0 0,1 0 0,-1 0 0,3 0 0,21-15 0,1 2 0,1 0 0,0 2 0,0 1 0,31-7 0,149-30 0,-177 41 0,-18 4 0,0 0 0,0 1 0,0 0 0,1 0 0,-1 2 0,0-1 0,20 3 0,-64 13 0,-38-2 0,0-3 0,-1-3 0,0-3 0,1-3 0,-90-11 0,149 10 0,0-1 0,0 0 0,0-1 0,1 0 0,-1-1 0,1 0 0,-1-1 0,-12-6 0,22 10 0,1 0 0,0 0 0,-1-1 0,1 1 0,0 0 0,-1 0 0,1-1 0,0 1 0,-1 0 0,1 0 0,0-1 0,0 1 0,0 0 0,-1-1 0,1 1 0,0 0 0,0-1 0,0 1 0,-1 0 0,1-1 0,0 1 0,0 0 0,0-1 0,0 1 0,0-1 0,0 1 0,0 0 0,0-1 0,0 1 0,0-1 0,0 1 0,0 0 0,0-1 0,0 1 0,1 0 0,-1-1 0,0 1 0,0-1 0,0 1 0,1-1 0,17-11 0,24-3 0,-18 9 0,1 1 0,0 2 0,42-2 0,-66 5 0,0 0 0,-1 0 0,1 0 0,0 0 0,-1 0 0,1 0 0,0 0 0,-1 0 0,1 0 0,0 0 0,-1 0 0,1 0 0,0 0 0,-1 0 0,1 1 0,-1-1 0,1 0 0,0 0 0,-1 1 0,1-1 0,-1 0 0,1 1 0,-1-1 0,1 1 0,-1-1 0,1 1 0,0 0 0,-20 9 0,-81 9 0,34-8 0,40-3 0,26-8 0,0 0 0,-1 1 0,1-1 0,0 0 0,0 0 0,0 0 0,0 0 0,0 0 0,0 1 0,0-1 0,0 0 0,0 0 0,0 0 0,0 0 0,0 1 0,0-1 0,0 0 0,0 0 0,0 0 0,0 0 0,0 1 0,0-1 0,0 0 0,0 0 0,0 0 0,0 0 0,0 1 0,0-1 0,0 0 0,0 0 0,0 0 0,0 0 0,0 0 0,1 1 0,-1-1 0,0 0 0,0 0 0,0 0 0,0 0 0,0 0 0,0 0 0,1 0 0,-1 1 0,0-1 0,0 0 0,0 0 0,0 0 0,1 0 0,-1 0 0,0 0 0,0 0 0,0 0 0,0 0 0,1 0 0,-1 0 0,0 0 0,0 0 0,0 0 0,1 0 0,50 7 0,18-5 0,-41-2 0,-1 1 0,1 1 0,42 9 0,-68-10 0,1-1 0,-1 1 0,1 0 0,-1 0 0,0 0 0,0 0 0,0 0 0,0 0 0,1 1 0,-2-1 0,1 0 0,0 1 0,0 0 0,0-1 0,2 4 0,-4-3 0,1-1 0,-1 1 0,0-1 0,0 1 0,0-1 0,0 1 0,0-1 0,0 1 0,0-1 0,0 1 0,0-1 0,-1 1 0,1-1 0,0 1 0,-1-1 0,0 0 0,1 1 0,-1-1 0,0 1 0,0-1 0,1 0 0,-1 0 0,0 0 0,0 1 0,0-1 0,-1 0 0,0 1 0,-16 13 0,0-1 0,-1-1 0,0 0 0,-2-2 0,1 0 0,-42 15 0,52-22 0,-518 198 0,509-195 0,-30 9 0,48-15 0,-1-1 0,0 0 0,1 1 0,-1-1 0,1 0 0,-1 0 0,0 0 0,1 0 0,-1-1 0,0 1 0,1 0 0,-1 0 0,0-1 0,1 1 0,-1-1 0,1 0 0,-1 1 0,1-1 0,-1 0 0,1 0 0,0 0 0,-1 0 0,0-2 0,-8-7 0,0 0 0,0 1 0,0 0 0,-1 1 0,-1 0 0,1 1 0,-1 0 0,-1 0 0,1 2 0,-1-1 0,0 2 0,0 0 0,-1 0 0,1 1 0,-1 1 0,-19-1 0,-22 0 0,0 2 0,-95 13 0,107-8 0,25-2 0,3 0 0,0-1 0,0 0 0,0-1 0,1 0 0,-24-4 0,36 3 0,0 1 0,-1-1 0,1 0 0,0 0 0,-1 0 0,1 0 0,0 0 0,0 0 0,0-1 0,0 1 0,0-1 0,0 1 0,0-1 0,1 0 0,-1 1 0,0-1 0,1 0 0,0 0 0,-1-1 0,1 1 0,0 0 0,0 0 0,0 0 0,0-1 0,1 1 0,-1 0 0,1-1 0,-1 1 0,1-1 0,0 1 0,0-1 0,0 1 0,0 0 0,0-1 0,1 1 0,-1-1 0,1 1 0,-1 0 0,1-1 0,1-1 0,4-24-227,2 1-1,1 0 1,1 0-1,1 1 1,21-37-1,-19 44-6598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21/07/2023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‹Nº›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42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3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83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74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163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81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57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 rtl="0"/>
              <a:t>‹Nº›</a:t>
            </a:fld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customXml" Target="../ink/ink5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6.xm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8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9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" r="33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355" y="3591456"/>
            <a:ext cx="5439411" cy="66999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/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2000" kern="100" spc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Rebalanceador de países por ciclos económicos</a:t>
            </a:r>
            <a:endParaRPr lang="en-GB" sz="2000" kern="100" spc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288" y="2663482"/>
            <a:ext cx="3401478" cy="372382"/>
          </a:xfrm>
        </p:spPr>
        <p:txBody>
          <a:bodyPr rtlCol="0"/>
          <a:lstStyle/>
          <a:p>
            <a:pPr rtl="0"/>
            <a:r>
              <a:rPr lang="en-GB" dirty="0"/>
              <a:t>Lukasz Tadeusz Harazin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994355" y="2849673"/>
            <a:ext cx="1617831" cy="252245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rtl="0">
              <a:lnSpc>
                <a:spcPts val="1400"/>
              </a:lnSpc>
            </a:pPr>
            <a:r>
              <a:rPr lang="en-GB" sz="2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Idea de TFM</a:t>
            </a:r>
            <a:endParaRPr lang="en-GB" sz="24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Objetivo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6821012" cy="2473317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Diseñar un algoritmo de inversión utilizando fondos indexados sobre índices de países y rebalancearlo dependiendo de ciclo económico de cada país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Mejorar el rendimiento de gestión pasiva basada en índices globales como MSCI World o MSCI ACWI usando análisis macroeconómico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625" y="6295897"/>
                <a:ext cx="129024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99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fld id="{19B51A1E-902D-48AF-9020-955120F399B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000" y="410743"/>
            <a:ext cx="9197975" cy="431800"/>
          </a:xfrm>
        </p:spPr>
        <p:txBody>
          <a:bodyPr rtlCol="0"/>
          <a:lstStyle/>
          <a:p>
            <a:pPr rtl="0"/>
            <a:r>
              <a:rPr lang="en-GB" dirty="0"/>
              <a:t>MSCI WORLD – 23 </a:t>
            </a:r>
            <a:r>
              <a:rPr lang="es-ES" dirty="0"/>
              <a:t>Países</a:t>
            </a:r>
            <a:r>
              <a:rPr lang="en-GB" dirty="0"/>
              <a:t> </a:t>
            </a:r>
            <a:r>
              <a:rPr lang="es-ES" dirty="0"/>
              <a:t>Desarrollados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C05DF7D-C887-45D2-043B-07089412C176}"/>
              </a:ext>
            </a:extLst>
          </p:cNvPr>
          <p:cNvGrpSpPr/>
          <p:nvPr/>
        </p:nvGrpSpPr>
        <p:grpSpPr>
          <a:xfrm>
            <a:off x="10146145" y="6341257"/>
            <a:ext cx="1170720" cy="336960"/>
            <a:chOff x="10146145" y="6341257"/>
            <a:chExt cx="117072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14:cNvPr>
                <p14:cNvContentPartPr/>
                <p14:nvPr/>
              </p14:nvContentPartPr>
              <p14:xfrm>
                <a:off x="10808905" y="6533137"/>
                <a:ext cx="106920" cy="403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99905" y="6524137"/>
                  <a:ext cx="124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14:cNvPr>
                <p14:cNvContentPartPr/>
                <p14:nvPr/>
              </p14:nvContentPartPr>
              <p14:xfrm>
                <a:off x="10191145" y="6348817"/>
                <a:ext cx="799200" cy="1731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2505" y="6340177"/>
                  <a:ext cx="816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14:cNvPr>
                <p14:cNvContentPartPr/>
                <p14:nvPr/>
              </p14:nvContentPartPr>
              <p14:xfrm>
                <a:off x="10146145" y="6341257"/>
                <a:ext cx="1170720" cy="336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83505" y="6278617"/>
                  <a:ext cx="1296360" cy="46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A1DFE5B2-51BA-820B-CA7A-9A960806DE77}"/>
              </a:ext>
            </a:extLst>
          </p:cNvPr>
          <p:cNvSpPr txBox="1"/>
          <p:nvPr/>
        </p:nvSpPr>
        <p:spPr>
          <a:xfrm>
            <a:off x="3047238" y="325347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C28A5C3-45F6-9C09-0848-1C0CAED75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1655" y="959533"/>
            <a:ext cx="6478240" cy="532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fld id="{19B51A1E-902D-48AF-9020-955120F399B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001" y="410743"/>
            <a:ext cx="2356920" cy="431800"/>
          </a:xfrm>
        </p:spPr>
        <p:txBody>
          <a:bodyPr rtlCol="0"/>
          <a:lstStyle/>
          <a:p>
            <a:pPr rtl="0"/>
            <a:r>
              <a:rPr lang="en-GB" dirty="0"/>
              <a:t>MSCI ACWI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C05DF7D-C887-45D2-043B-07089412C176}"/>
              </a:ext>
            </a:extLst>
          </p:cNvPr>
          <p:cNvGrpSpPr/>
          <p:nvPr/>
        </p:nvGrpSpPr>
        <p:grpSpPr>
          <a:xfrm>
            <a:off x="10146145" y="6341257"/>
            <a:ext cx="1170720" cy="336960"/>
            <a:chOff x="10146145" y="6341257"/>
            <a:chExt cx="117072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14:cNvPr>
                <p14:cNvContentPartPr/>
                <p14:nvPr/>
              </p14:nvContentPartPr>
              <p14:xfrm>
                <a:off x="10808905" y="6533137"/>
                <a:ext cx="106920" cy="403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99905" y="6524137"/>
                  <a:ext cx="124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14:cNvPr>
                <p14:cNvContentPartPr/>
                <p14:nvPr/>
              </p14:nvContentPartPr>
              <p14:xfrm>
                <a:off x="10191145" y="6348817"/>
                <a:ext cx="799200" cy="1731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2505" y="6340177"/>
                  <a:ext cx="816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14:cNvPr>
                <p14:cNvContentPartPr/>
                <p14:nvPr/>
              </p14:nvContentPartPr>
              <p14:xfrm>
                <a:off x="10146145" y="6341257"/>
                <a:ext cx="1170720" cy="336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83505" y="6278617"/>
                  <a:ext cx="1296360" cy="462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98618F89-92AB-C071-C4DC-5B8E953EA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7872" y="148348"/>
            <a:ext cx="5387108" cy="652772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5CAC509-DF83-1A92-AEC3-FCAD38E5C51D}"/>
              </a:ext>
            </a:extLst>
          </p:cNvPr>
          <p:cNvSpPr txBox="1"/>
          <p:nvPr/>
        </p:nvSpPr>
        <p:spPr>
          <a:xfrm>
            <a:off x="356616" y="1417320"/>
            <a:ext cx="2834640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47 mercados: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 mercados desarrollados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 mercados emergentes</a:t>
            </a:r>
          </a:p>
          <a:p>
            <a:pPr>
              <a:lnSpc>
                <a:spcPct val="200000"/>
              </a:lnSpc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99% del mercado de valores mundial invertible</a:t>
            </a:r>
          </a:p>
        </p:txBody>
      </p:sp>
    </p:spTree>
    <p:extLst>
      <p:ext uri="{BB962C8B-B14F-4D97-AF65-F5344CB8AC3E}">
        <p14:creationId xmlns:p14="http://schemas.microsoft.com/office/powerpoint/2010/main" val="709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fld id="{19B51A1E-902D-48AF-9020-955120F399B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000" y="410743"/>
            <a:ext cx="9197975" cy="431800"/>
          </a:xfrm>
        </p:spPr>
        <p:txBody>
          <a:bodyPr rtlCol="0"/>
          <a:lstStyle/>
          <a:p>
            <a:pPr rtl="0"/>
            <a:r>
              <a:rPr lang="en-GB" dirty="0"/>
              <a:t>MSCI WORLD vs MSCI ACWI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C05DF7D-C887-45D2-043B-07089412C176}"/>
              </a:ext>
            </a:extLst>
          </p:cNvPr>
          <p:cNvGrpSpPr/>
          <p:nvPr/>
        </p:nvGrpSpPr>
        <p:grpSpPr>
          <a:xfrm>
            <a:off x="10146145" y="6341257"/>
            <a:ext cx="1170720" cy="336960"/>
            <a:chOff x="10146145" y="6341257"/>
            <a:chExt cx="117072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14:cNvPr>
                <p14:cNvContentPartPr/>
                <p14:nvPr/>
              </p14:nvContentPartPr>
              <p14:xfrm>
                <a:off x="10808905" y="6533137"/>
                <a:ext cx="106920" cy="403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99905" y="6524137"/>
                  <a:ext cx="124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14:cNvPr>
                <p14:cNvContentPartPr/>
                <p14:nvPr/>
              </p14:nvContentPartPr>
              <p14:xfrm>
                <a:off x="10191145" y="6348817"/>
                <a:ext cx="799200" cy="1731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2505" y="6340177"/>
                  <a:ext cx="816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14:cNvPr>
                <p14:cNvContentPartPr/>
                <p14:nvPr/>
              </p14:nvContentPartPr>
              <p14:xfrm>
                <a:off x="10146145" y="6341257"/>
                <a:ext cx="1170720" cy="336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83505" y="6278617"/>
                  <a:ext cx="1296360" cy="462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8787F232-C0E0-4CAA-A0EC-595C8FADB5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000" y="1331646"/>
            <a:ext cx="647790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7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Partes del proyecto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5" y="1339730"/>
            <a:ext cx="7813051" cy="4852270"/>
          </a:xfrm>
        </p:spPr>
        <p:txBody>
          <a:bodyPr rtlCol="0"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Exploración de indicadores relevantes por dependencia sectorial, política fiscal y monetaria u otros factores externos en diferentes países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macroeconómico para determinar los momentos de ciclo para cada país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Construcción de una cartera global poniendo más peso en países en buenos momentos del ciclo y menos peso en países en momentos difíciles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rendimiento en comparación con un benchmark de MSCI World o MSCI ACWI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6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625" y="6295897"/>
                <a:ext cx="129024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Integrantes</a:t>
            </a:r>
            <a:r>
              <a:rPr lang="en-GB" dirty="0"/>
              <a:t> del equipo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0"/>
            <a:ext cx="5742712" cy="1506987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individual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7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625" y="6295897"/>
                <a:ext cx="129024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75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Datos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0"/>
            <a:ext cx="7116726" cy="2290438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 de los fondos de inversion – Iron IA, </a:t>
            </a:r>
            <a:r>
              <a:rPr lang="en-GB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utilizados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durante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retos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proyectos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master 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Indicadores economicos – Investing, Bloomberg, </a:t>
            </a:r>
            <a:r>
              <a:rPr lang="en-GB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Alphavantage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Yahoo Finance…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8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625" y="6295897"/>
                <a:ext cx="129024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739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204</Words>
  <Application>Microsoft Office PowerPoint</Application>
  <PresentationFormat>Panorámica</PresentationFormat>
  <Paragraphs>39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Symbol</vt:lpstr>
      <vt:lpstr>Times New Roman</vt:lpstr>
      <vt:lpstr>Tema de Office</vt:lpstr>
      <vt:lpstr>Rebalanceador de países por ciclos económicos</vt:lpstr>
      <vt:lpstr>Objetivo</vt:lpstr>
      <vt:lpstr>MSCI WORLD – 23 Países Desarrollados</vt:lpstr>
      <vt:lpstr>MSCI ACWI</vt:lpstr>
      <vt:lpstr>MSCI WORLD vs MSCI ACWI</vt:lpstr>
      <vt:lpstr>Partes del proyecto</vt:lpstr>
      <vt:lpstr>Integrantes del equipo</vt:lpstr>
      <vt:lpstr>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dinámicas de carteras indexadas, globalmente diversificadas, basadas en ciclos económicos utilizando la inteligencia artificial</dc:title>
  <dc:creator>Lucas Harazin</dc:creator>
  <cp:lastModifiedBy>Lucas Harazin</cp:lastModifiedBy>
  <cp:revision>3</cp:revision>
  <dcterms:created xsi:type="dcterms:W3CDTF">2023-07-17T12:47:05Z</dcterms:created>
  <dcterms:modified xsi:type="dcterms:W3CDTF">2023-07-21T10:03:24Z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