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8776D80-A201-4762-B9C4-3311675A1F3F}">
  <a:tblStyle styleId="{88776D80-A201-4762-B9C4-3311675A1F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5.xml"/><Relationship Id="rId22" Type="http://schemas.openxmlformats.org/officeDocument/2006/relationships/font" Target="fonts/Lato-boldItalic.fntdata"/><Relationship Id="rId10" Type="http://schemas.openxmlformats.org/officeDocument/2006/relationships/slide" Target="slides/slide4.xml"/><Relationship Id="rId21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Nunito-regular.fntdata"/><Relationship Id="rId14" Type="http://schemas.openxmlformats.org/officeDocument/2006/relationships/slide" Target="slides/slide8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d07836b35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d07836b35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d07836b35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d07836b35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d07836c3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d07836c3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b78d00f79_5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b78d00f79_5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b78d00f79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b78d00f79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b78d00f79_5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b78d00f79_5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b78d00f79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cb78d00f79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387625" y="-310600"/>
            <a:ext cx="5592000" cy="21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Landing Page 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264600" y="2752850"/>
            <a:ext cx="4582800" cy="13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fr" sz="1900"/>
              <a:t>R</a:t>
            </a:r>
            <a:r>
              <a:rPr b="1" lang="fr" sz="1900"/>
              <a:t>éalisé</a:t>
            </a:r>
            <a:r>
              <a:rPr b="1" lang="fr" sz="1900"/>
              <a:t> par:</a:t>
            </a:r>
            <a:endParaRPr b="1" sz="19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fr" sz="1900"/>
              <a:t>Yassemine Ben Issa </a:t>
            </a:r>
            <a:endParaRPr sz="19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fr" sz="1900"/>
              <a:t>Lharrak Botaina</a:t>
            </a:r>
            <a:endParaRPr sz="19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fr" sz="1900"/>
              <a:t>Chrayah Nasr-ellah</a:t>
            </a:r>
            <a:endParaRPr sz="19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fr" sz="1900"/>
              <a:t>EL GHAZY MOHAMED REDA</a:t>
            </a:r>
            <a:endParaRPr sz="19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8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8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fr" sz="1000"/>
              <a:t>                                                    </a:t>
            </a:r>
            <a:endParaRPr sz="1000"/>
          </a:p>
        </p:txBody>
      </p:sp>
      <p:sp>
        <p:nvSpPr>
          <p:cNvPr id="130" name="Google Shape;130;p13"/>
          <p:cNvSpPr txBox="1"/>
          <p:nvPr/>
        </p:nvSpPr>
        <p:spPr>
          <a:xfrm>
            <a:off x="5384025" y="4076750"/>
            <a:ext cx="33117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Encadré par :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Esserraj fouad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Besoin 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93125" y="1489300"/>
            <a:ext cx="8064000" cy="35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800"/>
              </a:spcAft>
              <a:buNone/>
            </a:pPr>
            <a:r>
              <a:rPr b="1" lang="fr" sz="2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Réaliser une Landing page responsive d’un service de  delivery international</a:t>
            </a:r>
            <a:endParaRPr b="1"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669825" y="447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Technique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570275" y="1347750"/>
            <a:ext cx="7505700" cy="33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fr" sz="9675"/>
              <a:t>Group  A: </a:t>
            </a:r>
            <a:r>
              <a:rPr lang="fr" sz="9273">
                <a:solidFill>
                  <a:srgbClr val="0404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Landing Page </a:t>
            </a:r>
            <a:r>
              <a:rPr lang="fr" sz="9273">
                <a:solidFill>
                  <a:srgbClr val="0404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définition</a:t>
            </a:r>
            <a:r>
              <a:rPr lang="fr" sz="9273">
                <a:solidFill>
                  <a:srgbClr val="0404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9273">
              <a:solidFill>
                <a:srgbClr val="04040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fr" sz="9273">
                <a:solidFill>
                  <a:srgbClr val="0404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		     </a:t>
            </a:r>
            <a:r>
              <a:rPr lang="fr" sz="9273">
                <a:solidFill>
                  <a:srgbClr val="0404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Différence</a:t>
            </a:r>
            <a:r>
              <a:rPr lang="fr" sz="9273">
                <a:solidFill>
                  <a:srgbClr val="0404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entre Wireframe et Maquette</a:t>
            </a:r>
            <a:endParaRPr sz="9675">
              <a:solidFill>
                <a:srgbClr val="04040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9675">
                <a:solidFill>
                  <a:srgbClr val="0404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B: </a:t>
            </a:r>
            <a:r>
              <a:rPr lang="fr" sz="9273">
                <a:solidFill>
                  <a:srgbClr val="0404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Media Queries  </a:t>
            </a:r>
            <a:endParaRPr sz="9273">
              <a:solidFill>
                <a:srgbClr val="04040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9273">
                <a:solidFill>
                  <a:srgbClr val="0404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		     Grid responsive</a:t>
            </a:r>
            <a:endParaRPr sz="9273">
              <a:solidFill>
                <a:srgbClr val="04040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9273">
                <a:solidFill>
                  <a:srgbClr val="0404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C</a:t>
            </a:r>
            <a:r>
              <a:rPr lang="fr" sz="9273">
                <a:solidFill>
                  <a:srgbClr val="0404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1" lang="fr" sz="9273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" sz="9273">
                <a:solidFill>
                  <a:srgbClr val="0404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Flex                                                                       </a:t>
            </a:r>
            <a:endParaRPr sz="9273">
              <a:solidFill>
                <a:srgbClr val="04040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9273">
                <a:solidFill>
                  <a:srgbClr val="0404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			Media queries                                                 </a:t>
            </a:r>
            <a:endParaRPr sz="9273">
              <a:solidFill>
                <a:srgbClr val="04040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9273">
                <a:solidFill>
                  <a:srgbClr val="0404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			Flex avec 12 colonne</a:t>
            </a:r>
            <a:endParaRPr sz="9273">
              <a:solidFill>
                <a:srgbClr val="04040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273">
              <a:solidFill>
                <a:srgbClr val="04040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9675">
              <a:solidFill>
                <a:srgbClr val="04040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515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7" name="Google Shape;147;p16"/>
          <p:cNvGraphicFramePr/>
          <p:nvPr/>
        </p:nvGraphicFramePr>
        <p:xfrm>
          <a:off x="810525" y="11558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{88776D80-A201-4762-B9C4-3311675A1F3F}</a:tableStyleId>
              </a:tblPr>
              <a:tblGrid>
                <a:gridCol w="1816975"/>
                <a:gridCol w="1816975"/>
                <a:gridCol w="1816975"/>
                <a:gridCol w="2072025"/>
              </a:tblGrid>
              <a:tr h="66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L</a:t>
                      </a:r>
                      <a:r>
                        <a:rPr lang="fr"/>
                        <a:t>undi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  ✅D</a:t>
                      </a:r>
                      <a:r>
                        <a:rPr lang="fr" sz="1350">
                          <a:solidFill>
                            <a:srgbClr val="040404"/>
                          </a:solidFill>
                          <a:highlight>
                            <a:srgbClr val="FFFFFF"/>
                          </a:highlight>
                        </a:rPr>
                        <a:t>émarrage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 ✅Analyse technique.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1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</a:t>
                      </a:r>
                      <a:r>
                        <a:rPr lang="fr"/>
                        <a:t>ardi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✅</a:t>
                      </a:r>
                      <a:r>
                        <a:rPr lang="fr"/>
                        <a:t>Autoformation.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✅</a:t>
                      </a:r>
                      <a:r>
                        <a:rPr lang="fr"/>
                        <a:t>Autoformation.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✅</a:t>
                      </a:r>
                      <a:r>
                        <a:rPr lang="fr"/>
                        <a:t>Autoformation.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2A399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</a:t>
                      </a:r>
                      <a:r>
                        <a:rPr lang="fr"/>
                        <a:t>ercredi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✅</a:t>
                      </a:r>
                      <a:r>
                        <a:rPr lang="fr"/>
                        <a:t>Réalisation d’un prototype.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✅</a:t>
                      </a:r>
                      <a:r>
                        <a:rPr lang="fr"/>
                        <a:t>Réalisation d’un prototype.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2A399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 ✅</a:t>
                      </a:r>
                      <a:r>
                        <a:rPr lang="fr">
                          <a:solidFill>
                            <a:srgbClr val="0000FF"/>
                          </a:solidFill>
                        </a:rPr>
                        <a:t>Présentation de prototype.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A399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A399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A399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A399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J</a:t>
                      </a:r>
                      <a:r>
                        <a:rPr lang="fr"/>
                        <a:t>eudi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✅</a:t>
                      </a:r>
                      <a:r>
                        <a:rPr lang="fr"/>
                        <a:t> Apprentissage du Prototype.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✅</a:t>
                      </a:r>
                      <a:r>
                        <a:rPr lang="fr"/>
                        <a:t>Réalisation.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✅</a:t>
                      </a:r>
                      <a:r>
                        <a:rPr lang="fr"/>
                        <a:t>Réalisation.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2A399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V</a:t>
                      </a:r>
                      <a:r>
                        <a:rPr lang="fr"/>
                        <a:t>endredi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Réalisation du projet.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Réalisation du projet.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0000FF"/>
                          </a:solidFill>
                        </a:rPr>
                        <a:t>Présentation du projet.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8" name="Google Shape;148;p16"/>
          <p:cNvSpPr txBox="1"/>
          <p:nvPr/>
        </p:nvSpPr>
        <p:spPr>
          <a:xfrm>
            <a:off x="945725" y="606375"/>
            <a:ext cx="2920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latin typeface="Calibri"/>
                <a:ea typeface="Calibri"/>
                <a:cs typeface="Calibri"/>
                <a:sym typeface="Calibri"/>
              </a:rPr>
              <a:t>Gestion du temps: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482650" y="284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Landing page</a:t>
            </a:r>
            <a:r>
              <a:rPr lang="fr"/>
              <a:t>:</a:t>
            </a:r>
            <a:endParaRPr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6650" y="1106000"/>
            <a:ext cx="6682317" cy="37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Différent</a:t>
            </a:r>
            <a:r>
              <a:rPr lang="fr"/>
              <a:t> entre </a:t>
            </a:r>
            <a:r>
              <a:rPr lang="fr"/>
              <a:t>wireframe et maquette</a:t>
            </a:r>
            <a:endParaRPr/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587575"/>
            <a:ext cx="3752851" cy="30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1659200"/>
            <a:ext cx="3936601" cy="2853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819150" y="7895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Exemple:</a:t>
            </a:r>
            <a:endParaRPr/>
          </a:p>
        </p:txBody>
      </p:sp>
      <p:pic>
        <p:nvPicPr>
          <p:cNvPr id="167" name="Google Shape;1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1200" y="1447450"/>
            <a:ext cx="5901325" cy="33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358525" y="185350"/>
            <a:ext cx="45546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conception: </a:t>
            </a:r>
            <a:endParaRPr/>
          </a:p>
        </p:txBody>
      </p:sp>
      <p:pic>
        <p:nvPicPr>
          <p:cNvPr id="173" name="Google Shape;17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9925" y="413424"/>
            <a:ext cx="2905125" cy="449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9300" y="282912"/>
            <a:ext cx="1387425" cy="457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