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 SemiBold"/>
      <p:regular r:id="rId14"/>
      <p:bold r:id="rId15"/>
      <p:italic r:id="rId16"/>
      <p:boldItalic r:id="rId17"/>
    </p:embeddedFont>
    <p:embeddedFont>
      <p:font typeface="Amatic SC"/>
      <p:regular r:id="rId18"/>
      <p:bold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875E3B-8639-4BB8-8772-5DFB319D925C}">
  <a:tblStyle styleId="{D8875E3B-8639-4BB8-8772-5DFB319D9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SemiBold-bold.fntdata"/><Relationship Id="rId14" Type="http://schemas.openxmlformats.org/officeDocument/2006/relationships/font" Target="fonts/NunitoSemiBold-regular.fntdata"/><Relationship Id="rId17" Type="http://schemas.openxmlformats.org/officeDocument/2006/relationships/font" Target="fonts/NunitoSemiBold-boldItalic.fntdata"/><Relationship Id="rId16" Type="http://schemas.openxmlformats.org/officeDocument/2006/relationships/font" Target="fonts/NunitoSemiBold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AmaticSC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maticS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48741693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44874169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44874169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44874169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448741693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44874169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448741693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448741693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448741693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448741693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3c49f0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3c49f0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3c49f01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3c49f01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Projet-6-javascript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Réaliser un simple Jeu en JavaScript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16150" y="763225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730050" y="1626000"/>
            <a:ext cx="5127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Nunito"/>
              <a:buChar char="➢"/>
            </a:pPr>
            <a:r>
              <a:rPr lang="fr" sz="2700">
                <a:latin typeface="Nunito"/>
                <a:ea typeface="Nunito"/>
                <a:cs typeface="Nunito"/>
                <a:sym typeface="Nunito"/>
              </a:rPr>
              <a:t>C’est quoi javascript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Nunito"/>
                <a:ea typeface="Nunito"/>
                <a:cs typeface="Nunito"/>
                <a:sym typeface="Nunito"/>
              </a:rPr>
              <a:t>-les nombre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Nunito"/>
                <a:ea typeface="Nunito"/>
                <a:cs typeface="Nunito"/>
                <a:sym typeface="Nunito"/>
              </a:rPr>
              <a:t>-les chaînes de caractère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Nunito"/>
                <a:ea typeface="Nunito"/>
                <a:cs typeface="Nunito"/>
                <a:sym typeface="Nunito"/>
              </a:rPr>
              <a:t>-les conditions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Nunito"/>
              <a:buChar char="➢"/>
            </a:pPr>
            <a:r>
              <a:rPr lang="fr" sz="2700">
                <a:latin typeface="Nunito"/>
                <a:ea typeface="Nunito"/>
                <a:cs typeface="Nunito"/>
                <a:sym typeface="Nunito"/>
              </a:rPr>
              <a:t>Débogage 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console: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1188175" y="1506350"/>
            <a:ext cx="6426300" cy="17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fr"/>
              <a:t>Le programme doit choisir un nombre au hasard entre 1 et 100 que </a:t>
            </a:r>
            <a:r>
              <a:rPr lang="fr"/>
              <a:t>l’utilisateur doit deviner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fr"/>
              <a:t>le programme affiche si le nombre est plus petite ou plu grand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19"/>
          <p:cNvCxnSpPr>
            <a:stCxn id="206" idx="2"/>
          </p:cNvCxnSpPr>
          <p:nvPr/>
        </p:nvCxnSpPr>
        <p:spPr>
          <a:xfrm>
            <a:off x="4401325" y="3285350"/>
            <a:ext cx="12000" cy="136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9"/>
          <p:cNvSpPr txBox="1"/>
          <p:nvPr/>
        </p:nvSpPr>
        <p:spPr>
          <a:xfrm>
            <a:off x="1526450" y="3451125"/>
            <a:ext cx="2190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lphaLcParenR"/>
            </a:pPr>
            <a:r>
              <a:rPr lang="fr" sz="2300">
                <a:latin typeface="Nunito"/>
                <a:ea typeface="Nunito"/>
                <a:cs typeface="Nunito"/>
                <a:sym typeface="Nunito"/>
              </a:rPr>
              <a:t>console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695525" y="3497325"/>
            <a:ext cx="3152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latin typeface="Nunito"/>
                <a:ea typeface="Nunito"/>
                <a:cs typeface="Nunito"/>
                <a:sym typeface="Nunito"/>
              </a:rPr>
              <a:t>b) avec HTML et CSS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du temps </a:t>
            </a:r>
            <a:endParaRPr/>
          </a:p>
        </p:txBody>
      </p:sp>
      <p:graphicFrame>
        <p:nvGraphicFramePr>
          <p:cNvPr id="215" name="Google Shape;215;p20"/>
          <p:cNvGraphicFramePr/>
          <p:nvPr/>
        </p:nvGraphicFramePr>
        <p:xfrm>
          <a:off x="1358850" y="130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{D8875E3B-8639-4BB8-8772-5DFB319D925C}</a:tableStyleId>
              </a:tblPr>
              <a:tblGrid>
                <a:gridCol w="1689550"/>
                <a:gridCol w="1523600"/>
                <a:gridCol w="1606575"/>
                <a:gridCol w="1606575"/>
              </a:tblGrid>
              <a:tr h="5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mercredi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démarrage</a:t>
                      </a:r>
                      <a:r>
                        <a:rPr lang="fr"/>
                        <a:t> de projet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Autoformation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jeudi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Autoformation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Autoformation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Autoformation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vendredi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prototype “A”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prototype “A”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prototype “A”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lundi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prototype “B”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prototype “B”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5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mardi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Réalisation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Réalisation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Présentation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0"/>
          <p:cNvSpPr/>
          <p:nvPr/>
        </p:nvSpPr>
        <p:spPr>
          <a:xfrm>
            <a:off x="6059550" y="3329875"/>
            <a:ext cx="1725600" cy="4812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2943325" y="1433150"/>
            <a:ext cx="1725600" cy="4812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771275" y="15105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