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atrick Hand"/>
      <p:regular r:id="rId15"/>
    </p:embeddedFont>
    <p:embeddedFont>
      <p:font typeface="Raleway"/>
      <p:regular r:id="rId16"/>
      <p:bold r:id="rId17"/>
      <p:italic r:id="rId18"/>
      <p:boldItalic r:id="rId19"/>
    </p:embeddedFont>
    <p:embeddedFont>
      <p:font typeface="Teko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Fira Sans Medium"/>
      <p:regular r:id="rId30"/>
      <p:bold r:id="rId31"/>
      <p:italic r:id="rId32"/>
      <p:boldItalic r:id="rId33"/>
    </p:embeddedFont>
    <p:embeddedFont>
      <p:font typeface="Fira Sans"/>
      <p:regular r:id="rId34"/>
      <p:bold r:id="rId35"/>
      <p:italic r:id="rId36"/>
      <p:boldItalic r:id="rId37"/>
    </p:embeddedFont>
    <p:embeddedFont>
      <p:font typeface="Fira Sans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Light-italic.fntdata"/><Relationship Id="rId20" Type="http://schemas.openxmlformats.org/officeDocument/2006/relationships/font" Target="fonts/Teko-regular.fntdata"/><Relationship Id="rId41" Type="http://schemas.openxmlformats.org/officeDocument/2006/relationships/font" Target="fonts/FiraSansLight-bold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Teko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Medium-bold.fntdata"/><Relationship Id="rId30" Type="http://schemas.openxmlformats.org/officeDocument/2006/relationships/font" Target="fonts/FiraSansMedium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Medium-italic.fntdata"/><Relationship Id="rId13" Type="http://schemas.openxmlformats.org/officeDocument/2006/relationships/slide" Target="slides/slide8.xml"/><Relationship Id="rId35" Type="http://schemas.openxmlformats.org/officeDocument/2006/relationships/font" Target="fonts/FiraSans-bold.fntdata"/><Relationship Id="rId12" Type="http://schemas.openxmlformats.org/officeDocument/2006/relationships/slide" Target="slides/slide7.xml"/><Relationship Id="rId34" Type="http://schemas.openxmlformats.org/officeDocument/2006/relationships/font" Target="fonts/FiraSans-regular.fntdata"/><Relationship Id="rId15" Type="http://schemas.openxmlformats.org/officeDocument/2006/relationships/font" Target="fonts/PatrickHand-regular.fntdata"/><Relationship Id="rId37" Type="http://schemas.openxmlformats.org/officeDocument/2006/relationships/font" Target="fonts/FiraSans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-italic.fntdata"/><Relationship Id="rId17" Type="http://schemas.openxmlformats.org/officeDocument/2006/relationships/font" Target="fonts/Raleway-bold.fntdata"/><Relationship Id="rId39" Type="http://schemas.openxmlformats.org/officeDocument/2006/relationships/font" Target="fonts/FiraSansLight-bold.fntdata"/><Relationship Id="rId16" Type="http://schemas.openxmlformats.org/officeDocument/2006/relationships/font" Target="fonts/Raleway-regular.fntdata"/><Relationship Id="rId38" Type="http://schemas.openxmlformats.org/officeDocument/2006/relationships/font" Target="fonts/FiraSansLight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1285b34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1285b34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1242414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1242414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1242414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1242414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b385fd27f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b385fd27f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1242414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1242414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2679400" y="1721350"/>
            <a:ext cx="3785100" cy="10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356275" y="2857075"/>
            <a:ext cx="44313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subTitle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20000" y="3256800"/>
            <a:ext cx="384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20000" y="1458938"/>
            <a:ext cx="51651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6"/>
          <p:cNvSpPr txBox="1"/>
          <p:nvPr>
            <p:ph idx="4" type="title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6"/>
          <p:cNvSpPr txBox="1"/>
          <p:nvPr>
            <p:ph idx="6" type="title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7" type="subTitle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6"/>
          <p:cNvSpPr txBox="1"/>
          <p:nvPr>
            <p:ph idx="8" type="title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9" type="subTitle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idx="13" type="title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4" type="subTitle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6"/>
          <p:cNvSpPr txBox="1"/>
          <p:nvPr>
            <p:ph idx="15" type="title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subTitle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1"/>
          <p:cNvSpPr txBox="1"/>
          <p:nvPr>
            <p:ph idx="3" type="title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4" type="subTitle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5" type="title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6"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_2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628999" y="1569675"/>
            <a:ext cx="38520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720000" y="1792450"/>
            <a:ext cx="3402600" cy="1285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720000" y="3078250"/>
            <a:ext cx="3402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hasCustomPrompt="1" type="title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9" name="Google Shape;129;p24"/>
          <p:cNvSpPr txBox="1"/>
          <p:nvPr>
            <p:ph hasCustomPrompt="1" idx="2" type="title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4" type="title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5" type="subTitle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7" type="subTitle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5"/>
          <p:cNvSpPr txBox="1"/>
          <p:nvPr>
            <p:ph idx="8" type="title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372626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7"/>
          <p:cNvSpPr txBox="1"/>
          <p:nvPr>
            <p:ph idx="2" type="title"/>
          </p:nvPr>
        </p:nvSpPr>
        <p:spPr>
          <a:xfrm>
            <a:off x="2372625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3" type="subTitle"/>
          </p:nvPr>
        </p:nvSpPr>
        <p:spPr>
          <a:xfrm>
            <a:off x="4857351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4" type="title"/>
          </p:nvPr>
        </p:nvSpPr>
        <p:spPr>
          <a:xfrm>
            <a:off x="4857350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7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8"/>
          <p:cNvSpPr txBox="1"/>
          <p:nvPr>
            <p:ph idx="4" type="title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8"/>
          <p:cNvSpPr txBox="1"/>
          <p:nvPr>
            <p:ph idx="6" type="title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4399125" y="17226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9"/>
          <p:cNvSpPr txBox="1"/>
          <p:nvPr/>
        </p:nvSpPr>
        <p:spPr>
          <a:xfrm>
            <a:off x="5135325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23000" y="1210600"/>
            <a:ext cx="3402600" cy="220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76700" y="3449038"/>
            <a:ext cx="34953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036550" y="3252000"/>
            <a:ext cx="2912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P4UNmUyavTMLbc1kqr4zyGXHht6FPT1MOIEWB6GrXMY/edit?usp=shari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reactjs.org/docs/getting-started.html" TargetMode="External"/><Relationship Id="rId4" Type="http://schemas.openxmlformats.org/officeDocument/2006/relationships/hyperlink" Target="https://fr.reactjs.org/docs/cdn-links.html" TargetMode="External"/><Relationship Id="rId5" Type="http://schemas.openxmlformats.org/officeDocument/2006/relationships/hyperlink" Target="https://babeljs.io/docs/en/babel-standalone#script-tags" TargetMode="External"/><Relationship Id="rId6" Type="http://schemas.openxmlformats.org/officeDocument/2006/relationships/hyperlink" Target="https://docs.google.com/presentation/d/1P4UNmUyavTMLbc1kqr4zyGXHht6FPT1MOIEWB6GrXMY/edit?usp=sharing" TargetMode="External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33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0" name="Google Shape;180;p33"/>
            <p:cNvSpPr/>
            <p:nvPr/>
          </p:nvSpPr>
          <p:spPr>
            <a:xfrm>
              <a:off x="7052711" y="1913995"/>
              <a:ext cx="413837" cy="1501476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7094604" y="1991135"/>
              <a:ext cx="55186" cy="1187937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187408" y="2046319"/>
              <a:ext cx="54593" cy="1184851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7279620" y="2098299"/>
              <a:ext cx="52219" cy="1185445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7369339" y="2150991"/>
              <a:ext cx="54711" cy="1184851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7466416" y="1913995"/>
              <a:ext cx="416804" cy="1501476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7511275" y="2150991"/>
              <a:ext cx="52813" cy="1184851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7601113" y="2098299"/>
              <a:ext cx="55186" cy="1185445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7693324" y="2046319"/>
              <a:ext cx="55186" cy="1184851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7786010" y="1991135"/>
              <a:ext cx="54593" cy="1187937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7052711" y="1674508"/>
              <a:ext cx="830523" cy="47897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7396990" y="2003714"/>
              <a:ext cx="146688" cy="8520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7414317" y="1721741"/>
              <a:ext cx="109660" cy="62423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7414317" y="1751766"/>
              <a:ext cx="54593" cy="6230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7468789" y="1751766"/>
              <a:ext cx="55186" cy="6230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7339432" y="1764345"/>
              <a:ext cx="109660" cy="6230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7339432" y="1794252"/>
              <a:ext cx="54593" cy="6230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7393905" y="1794252"/>
              <a:ext cx="55186" cy="6230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7264667" y="1806831"/>
              <a:ext cx="109660" cy="6230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7264667" y="1839111"/>
              <a:ext cx="54593" cy="60050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7319139" y="1839111"/>
              <a:ext cx="55186" cy="60050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7052711" y="924888"/>
              <a:ext cx="830523" cy="1229829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rect b="b" l="l" r="r" t="t"/>
              <a:pathLst>
                <a:path extrusionOk="0" h="7129" w="9565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33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4" name="Google Shape;204;p33"/>
            <p:cNvSpPr/>
            <p:nvPr/>
          </p:nvSpPr>
          <p:spPr>
            <a:xfrm>
              <a:off x="6717051" y="1700600"/>
              <a:ext cx="252195" cy="972898"/>
            </a:xfrm>
            <a:custGeom>
              <a:rect b="b" l="l" r="r" t="t"/>
              <a:pathLst>
                <a:path extrusionOk="0" h="8198" w="2125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6819468" y="1817852"/>
              <a:ext cx="47353" cy="125321"/>
            </a:xfrm>
            <a:custGeom>
              <a:rect b="b" l="l" r="r" t="t"/>
              <a:pathLst>
                <a:path extrusionOk="0" h="1056" w="399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6754197" y="1855591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6886520" y="1780825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6819468" y="1939969"/>
              <a:ext cx="47353" cy="122947"/>
            </a:xfrm>
            <a:custGeom>
              <a:rect b="b" l="l" r="r" t="t"/>
              <a:pathLst>
                <a:path extrusionOk="0" h="1036" w="399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754197" y="1977708"/>
              <a:ext cx="47947" cy="122235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886520" y="1902942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6819468" y="2059713"/>
              <a:ext cx="47353" cy="125321"/>
            </a:xfrm>
            <a:custGeom>
              <a:rect b="b" l="l" r="r" t="t"/>
              <a:pathLst>
                <a:path extrusionOk="0" h="1056" w="399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754197" y="2097452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886520" y="2022686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819468" y="2182542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6754197" y="2219569"/>
              <a:ext cx="47947" cy="124727"/>
            </a:xfrm>
            <a:custGeom>
              <a:rect b="b" l="l" r="r" t="t"/>
              <a:pathLst>
                <a:path extrusionOk="0" h="1051" w="404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886520" y="2144804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6819468" y="2302168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6754197" y="2341687"/>
              <a:ext cx="47947" cy="122235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886520" y="2264547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6819468" y="2424285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6754197" y="2461430"/>
              <a:ext cx="47947" cy="125321"/>
            </a:xfrm>
            <a:custGeom>
              <a:rect b="b" l="l" r="r" t="t"/>
              <a:pathLst>
                <a:path extrusionOk="0" h="1056" w="404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6886520" y="2386665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6302753" y="1606015"/>
              <a:ext cx="414431" cy="1067482"/>
            </a:xfrm>
            <a:custGeom>
              <a:rect b="b" l="l" r="r" t="t"/>
              <a:pathLst>
                <a:path extrusionOk="0" h="8995" w="3492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552447" y="1808358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6487769" y="1770619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6617126" y="1845385"/>
              <a:ext cx="47353" cy="124727"/>
            </a:xfrm>
            <a:custGeom>
              <a:rect b="b" l="l" r="r" t="t"/>
              <a:pathLst>
                <a:path extrusionOk="0" h="1051" w="399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6552447" y="1930475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6487769" y="1892736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617126" y="1967621"/>
              <a:ext cx="47353" cy="125202"/>
            </a:xfrm>
            <a:custGeom>
              <a:rect b="b" l="l" r="r" t="t"/>
              <a:pathLst>
                <a:path extrusionOk="0" h="1055" w="399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552447" y="2052592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6487769" y="2012480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6617126" y="2089738"/>
              <a:ext cx="47353" cy="122829"/>
            </a:xfrm>
            <a:custGeom>
              <a:rect b="b" l="l" r="r" t="t"/>
              <a:pathLst>
                <a:path extrusionOk="0" h="1035" w="399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6552447" y="217233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6487769" y="2134597"/>
              <a:ext cx="44980" cy="125202"/>
            </a:xfrm>
            <a:custGeom>
              <a:rect b="b" l="l" r="r" t="t"/>
              <a:pathLst>
                <a:path extrusionOk="0" h="1055" w="379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6617126" y="2209482"/>
              <a:ext cx="47353" cy="125202"/>
            </a:xfrm>
            <a:custGeom>
              <a:rect b="b" l="l" r="r" t="t"/>
              <a:pathLst>
                <a:path extrusionOk="0" h="1055" w="399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6552447" y="2294454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6487769" y="2257308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6617126" y="2332193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6552447" y="2414198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6487769" y="2377052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6617126" y="245193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6420123" y="1733473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6355445" y="1695734"/>
              <a:ext cx="47472" cy="124727"/>
            </a:xfrm>
            <a:custGeom>
              <a:rect b="b" l="l" r="r" t="t"/>
              <a:pathLst>
                <a:path extrusionOk="0" h="1051" w="40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6420123" y="1855591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355445" y="1817852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6420123" y="197533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6355445" y="1937596"/>
              <a:ext cx="47472" cy="125321"/>
            </a:xfrm>
            <a:custGeom>
              <a:rect b="b" l="l" r="r" t="t"/>
              <a:pathLst>
                <a:path extrusionOk="0" h="1056" w="40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6420123" y="2097452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6355445" y="2059713"/>
              <a:ext cx="47472" cy="122947"/>
            </a:xfrm>
            <a:custGeom>
              <a:rect b="b" l="l" r="r" t="t"/>
              <a:pathLst>
                <a:path extrusionOk="0" h="1036" w="40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420123" y="2217196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355445" y="2179457"/>
              <a:ext cx="47472" cy="125321"/>
            </a:xfrm>
            <a:custGeom>
              <a:rect b="b" l="l" r="r" t="t"/>
              <a:pathLst>
                <a:path extrusionOk="0" h="1056" w="40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420123" y="2339313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355445" y="2302168"/>
              <a:ext cx="47472" cy="124727"/>
            </a:xfrm>
            <a:custGeom>
              <a:rect b="b" l="l" r="r" t="t"/>
              <a:pathLst>
                <a:path extrusionOk="0" h="1051" w="40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302753" y="1461112"/>
              <a:ext cx="666507" cy="384388"/>
            </a:xfrm>
            <a:custGeom>
              <a:rect b="b" l="l" r="r" t="t"/>
              <a:pathLst>
                <a:path extrusionOk="0" h="3239" w="5616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387844" y="1580856"/>
              <a:ext cx="129955" cy="74884"/>
            </a:xfrm>
            <a:custGeom>
              <a:rect b="b" l="l" r="r" t="t"/>
              <a:pathLst>
                <a:path extrusionOk="0" h="631" w="1095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709218" y="1646128"/>
              <a:ext cx="162354" cy="92329"/>
            </a:xfrm>
            <a:custGeom>
              <a:rect b="b" l="l" r="r" t="t"/>
              <a:pathLst>
                <a:path extrusionOk="0" h="778" w="1368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6298006" y="709120"/>
              <a:ext cx="668880" cy="1135245"/>
            </a:xfrm>
            <a:custGeom>
              <a:rect b="b" l="l" r="r" t="t"/>
              <a:pathLst>
                <a:path extrusionOk="0" h="9566" w="5636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33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59" name="Google Shape;259;p33"/>
            <p:cNvSpPr/>
            <p:nvPr/>
          </p:nvSpPr>
          <p:spPr>
            <a:xfrm>
              <a:off x="6221345" y="2313221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6221345" y="2430591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6221345" y="2547368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221345" y="2664620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221345" y="2781990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6221345" y="2899360"/>
              <a:ext cx="446712" cy="306656"/>
            </a:xfrm>
            <a:custGeom>
              <a:rect b="b" l="l" r="r" t="t"/>
              <a:pathLst>
                <a:path extrusionOk="0" h="2584" w="3764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6221345" y="3016731"/>
              <a:ext cx="446712" cy="306538"/>
            </a:xfrm>
            <a:custGeom>
              <a:rect b="b" l="l" r="r" t="t"/>
              <a:pathLst>
                <a:path extrusionOk="0" h="2583" w="3764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6251251" y="2555082"/>
              <a:ext cx="416804" cy="1067600"/>
            </a:xfrm>
            <a:custGeom>
              <a:rect b="b" l="l" r="r" t="t"/>
              <a:pathLst>
                <a:path extrusionOk="0" h="8996" w="3512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221345" y="257003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1345" y="2687405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6221345" y="2804776"/>
              <a:ext cx="446712" cy="309030"/>
            </a:xfrm>
            <a:custGeom>
              <a:rect b="b" l="l" r="r" t="t"/>
              <a:pathLst>
                <a:path extrusionOk="0" h="2604" w="3764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6221345" y="2921553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6221345" y="3038804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6221345" y="315617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6221345" y="3273545"/>
              <a:ext cx="446712" cy="309623"/>
            </a:xfrm>
            <a:custGeom>
              <a:rect b="b" l="l" r="r" t="t"/>
              <a:pathLst>
                <a:path extrusionOk="0" h="2609" w="3764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6667923" y="2313221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6667923" y="2430591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6667923" y="2547368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6667923" y="2664620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6667923" y="2781990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6667923" y="2899360"/>
              <a:ext cx="443745" cy="306656"/>
            </a:xfrm>
            <a:custGeom>
              <a:rect b="b" l="l" r="r" t="t"/>
              <a:pathLst>
                <a:path extrusionOk="0" h="2584" w="3739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6667923" y="3016731"/>
              <a:ext cx="443745" cy="306538"/>
            </a:xfrm>
            <a:custGeom>
              <a:rect b="b" l="l" r="r" t="t"/>
              <a:pathLst>
                <a:path extrusionOk="0" h="2583" w="3739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6667923" y="2555082"/>
              <a:ext cx="413837" cy="1067600"/>
            </a:xfrm>
            <a:custGeom>
              <a:rect b="b" l="l" r="r" t="t"/>
              <a:pathLst>
                <a:path extrusionOk="0" h="8996" w="3487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6667923" y="257003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6667923" y="2687405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6667923" y="2804776"/>
              <a:ext cx="443745" cy="309030"/>
            </a:xfrm>
            <a:custGeom>
              <a:rect b="b" l="l" r="r" t="t"/>
              <a:pathLst>
                <a:path extrusionOk="0" h="2604" w="3739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6667923" y="2921553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6667923" y="3038804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6667923" y="315617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6667923" y="3273545"/>
              <a:ext cx="443745" cy="309623"/>
            </a:xfrm>
            <a:custGeom>
              <a:rect b="b" l="l" r="r" t="t"/>
              <a:pathLst>
                <a:path extrusionOk="0" h="2609" w="3739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6251251" y="2315713"/>
              <a:ext cx="830523" cy="478972"/>
            </a:xfrm>
            <a:custGeom>
              <a:rect b="b" l="l" r="r" t="t"/>
              <a:pathLst>
                <a:path extrusionOk="0" h="4036" w="6998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358416" y="2512596"/>
              <a:ext cx="147401" cy="85090"/>
            </a:xfrm>
            <a:custGeom>
              <a:rect b="b" l="l" r="r" t="t"/>
              <a:pathLst>
                <a:path extrusionOk="0" h="717" w="1242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3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2" name="Google Shape;292;p33"/>
            <p:cNvSpPr/>
            <p:nvPr/>
          </p:nvSpPr>
          <p:spPr>
            <a:xfrm>
              <a:off x="6969250" y="2872999"/>
              <a:ext cx="414431" cy="1069974"/>
            </a:xfrm>
            <a:custGeom>
              <a:rect b="b" l="l" r="r" t="t"/>
              <a:pathLst>
                <a:path extrusionOk="0" h="9016" w="3492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969250" y="2907771"/>
              <a:ext cx="414431" cy="289211"/>
            </a:xfrm>
            <a:custGeom>
              <a:rect b="b" l="l" r="r" t="t"/>
              <a:pathLst>
                <a:path extrusionOk="0" h="2437" w="3492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969250" y="3025023"/>
              <a:ext cx="414431" cy="289330"/>
            </a:xfrm>
            <a:custGeom>
              <a:rect b="b" l="l" r="r" t="t"/>
              <a:pathLst>
                <a:path extrusionOk="0" h="2438" w="3492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969250" y="3142393"/>
              <a:ext cx="414431" cy="289330"/>
            </a:xfrm>
            <a:custGeom>
              <a:rect b="b" l="l" r="r" t="t"/>
              <a:pathLst>
                <a:path extrusionOk="0" h="2438" w="3492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969250" y="3256797"/>
              <a:ext cx="414431" cy="292178"/>
            </a:xfrm>
            <a:custGeom>
              <a:rect b="b" l="l" r="r" t="t"/>
              <a:pathLst>
                <a:path extrusionOk="0" h="2462" w="3492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969250" y="3374049"/>
              <a:ext cx="414431" cy="292297"/>
            </a:xfrm>
            <a:custGeom>
              <a:rect b="b" l="l" r="r" t="t"/>
              <a:pathLst>
                <a:path extrusionOk="0" h="2463" w="3492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969250" y="3491419"/>
              <a:ext cx="414431" cy="291703"/>
            </a:xfrm>
            <a:custGeom>
              <a:rect b="b" l="l" r="r" t="t"/>
              <a:pathLst>
                <a:path extrusionOk="0" h="2458" w="3492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969250" y="3608789"/>
              <a:ext cx="414431" cy="291584"/>
            </a:xfrm>
            <a:custGeom>
              <a:rect b="b" l="l" r="r" t="t"/>
              <a:pathLst>
                <a:path extrusionOk="0" h="2457" w="3492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7383548" y="2967584"/>
              <a:ext cx="251602" cy="975390"/>
            </a:xfrm>
            <a:custGeom>
              <a:rect b="b" l="l" r="r" t="t"/>
              <a:pathLst>
                <a:path extrusionOk="0" h="8219" w="212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7383548" y="2999983"/>
              <a:ext cx="251602" cy="197001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383548" y="3117234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7383548" y="3234605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7383548" y="3351975"/>
              <a:ext cx="251602" cy="197000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7383548" y="3468633"/>
              <a:ext cx="251602" cy="197713"/>
            </a:xfrm>
            <a:custGeom>
              <a:rect b="b" l="l" r="r" t="t"/>
              <a:pathLst>
                <a:path extrusionOk="0" h="1666" w="212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7383548" y="3586004"/>
              <a:ext cx="251602" cy="197119"/>
            </a:xfrm>
            <a:custGeom>
              <a:rect b="b" l="l" r="r" t="t"/>
              <a:pathLst>
                <a:path extrusionOk="0" h="1661" w="212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7383548" y="3703374"/>
              <a:ext cx="251602" cy="197000"/>
            </a:xfrm>
            <a:custGeom>
              <a:rect b="b" l="l" r="r" t="t"/>
              <a:pathLst>
                <a:path extrusionOk="0" h="1660" w="212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969250" y="2728096"/>
              <a:ext cx="665913" cy="384507"/>
            </a:xfrm>
            <a:custGeom>
              <a:rect b="b" l="l" r="r" t="t"/>
              <a:pathLst>
                <a:path extrusionOk="0" h="3240" w="5611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7054341" y="2828140"/>
              <a:ext cx="167101" cy="94703"/>
            </a:xfrm>
            <a:custGeom>
              <a:rect b="b" l="l" r="r" t="t"/>
              <a:pathLst>
                <a:path extrusionOk="0" h="798" w="1408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6969250" y="1975629"/>
              <a:ext cx="665913" cy="1135126"/>
            </a:xfrm>
            <a:custGeom>
              <a:rect b="b" l="l" r="r" t="t"/>
              <a:pathLst>
                <a:path extrusionOk="0" h="9565" w="5611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2" name="Google Shape;312;p33"/>
            <p:cNvSpPr/>
            <p:nvPr/>
          </p:nvSpPr>
          <p:spPr>
            <a:xfrm>
              <a:off x="6560175" y="1910288"/>
              <a:ext cx="491691" cy="668140"/>
            </a:xfrm>
            <a:custGeom>
              <a:rect b="b" l="l" r="r" t="t"/>
              <a:pathLst>
                <a:path extrusionOk="0" h="5630" w="4143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555428" y="1917646"/>
              <a:ext cx="483858" cy="660308"/>
            </a:xfrm>
            <a:custGeom>
              <a:rect b="b" l="l" r="r" t="t"/>
              <a:pathLst>
                <a:path extrusionOk="0" h="5564" w="4077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578214" y="1955147"/>
              <a:ext cx="438879" cy="585068"/>
            </a:xfrm>
            <a:custGeom>
              <a:rect b="b" l="l" r="r" t="t"/>
              <a:pathLst>
                <a:path extrusionOk="0" h="4930" w="3698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864935" y="2144317"/>
              <a:ext cx="124614" cy="127101"/>
            </a:xfrm>
            <a:custGeom>
              <a:rect b="b" l="l" r="r" t="t"/>
              <a:pathLst>
                <a:path extrusionOk="0" h="1071" w="105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600288" y="1992293"/>
              <a:ext cx="247448" cy="152141"/>
            </a:xfrm>
            <a:custGeom>
              <a:rect b="b" l="l" r="r" t="t"/>
              <a:pathLst>
                <a:path extrusionOk="0" h="1282" w="2085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600288" y="2011993"/>
              <a:ext cx="117493" cy="77376"/>
            </a:xfrm>
            <a:custGeom>
              <a:rect b="b" l="l" r="r" t="t"/>
              <a:pathLst>
                <a:path extrusionOk="0" h="652" w="99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600288" y="2251481"/>
              <a:ext cx="247448" cy="152141"/>
            </a:xfrm>
            <a:custGeom>
              <a:rect b="b" l="l" r="r" t="t"/>
              <a:pathLst>
                <a:path extrusionOk="0" h="1282" w="2085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655353" y="2303579"/>
              <a:ext cx="192380" cy="122829"/>
            </a:xfrm>
            <a:custGeom>
              <a:rect b="b" l="l" r="r" t="t"/>
              <a:pathLst>
                <a:path extrusionOk="0" h="1035" w="1621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600288" y="2034185"/>
              <a:ext cx="89959" cy="63016"/>
            </a:xfrm>
            <a:custGeom>
              <a:rect b="b" l="l" r="r" t="t"/>
              <a:pathLst>
                <a:path extrusionOk="0" h="531" w="758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864935" y="2216827"/>
              <a:ext cx="124614" cy="82123"/>
            </a:xfrm>
            <a:custGeom>
              <a:rect b="b" l="l" r="r" t="t"/>
              <a:pathLst>
                <a:path extrusionOk="0" h="692" w="105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924748" y="2273673"/>
              <a:ext cx="64799" cy="47945"/>
            </a:xfrm>
            <a:custGeom>
              <a:rect b="b" l="l" r="r" t="t"/>
              <a:pathLst>
                <a:path extrusionOk="0" h="404" w="546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864935" y="2258720"/>
              <a:ext cx="124614" cy="82716"/>
            </a:xfrm>
            <a:custGeom>
              <a:rect b="b" l="l" r="r" t="t"/>
              <a:pathLst>
                <a:path extrusionOk="0" h="697" w="105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884635" y="2293967"/>
              <a:ext cx="104913" cy="69544"/>
            </a:xfrm>
            <a:custGeom>
              <a:rect b="b" l="l" r="r" t="t"/>
              <a:pathLst>
                <a:path extrusionOk="0" h="586" w="884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600288" y="2064092"/>
              <a:ext cx="184547" cy="117488"/>
            </a:xfrm>
            <a:custGeom>
              <a:rect b="b" l="l" r="r" t="t"/>
              <a:pathLst>
                <a:path extrusionOk="0" h="990" w="1555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690125" y="2136603"/>
              <a:ext cx="94707" cy="67763"/>
            </a:xfrm>
            <a:custGeom>
              <a:rect b="b" l="l" r="r" t="t"/>
              <a:pathLst>
                <a:path extrusionOk="0" h="571" w="798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600288" y="2106578"/>
              <a:ext cx="184547" cy="117488"/>
            </a:xfrm>
            <a:custGeom>
              <a:rect b="b" l="l" r="r" t="t"/>
              <a:pathLst>
                <a:path extrusionOk="0" h="990" w="1555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632686" y="2146690"/>
              <a:ext cx="152148" cy="100162"/>
            </a:xfrm>
            <a:custGeom>
              <a:rect b="b" l="l" r="r" t="t"/>
              <a:pathLst>
                <a:path extrusionOk="0" h="844" w="1282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64935" y="2308920"/>
              <a:ext cx="124614" cy="127101"/>
            </a:xfrm>
            <a:custGeom>
              <a:rect b="b" l="l" r="r" t="t"/>
              <a:pathLst>
                <a:path extrusionOk="0" h="1071" w="105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864935" y="2381431"/>
              <a:ext cx="124614" cy="82123"/>
            </a:xfrm>
            <a:custGeom>
              <a:rect b="b" l="l" r="r" t="t"/>
              <a:pathLst>
                <a:path extrusionOk="0" h="692" w="105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64935" y="2403504"/>
              <a:ext cx="124614" cy="82835"/>
            </a:xfrm>
            <a:custGeom>
              <a:rect b="b" l="l" r="r" t="t"/>
              <a:pathLst>
                <a:path extrusionOk="0" h="698" w="105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904454" y="2448483"/>
              <a:ext cx="85094" cy="57557"/>
            </a:xfrm>
            <a:custGeom>
              <a:rect b="b" l="l" r="r" t="t"/>
              <a:pathLst>
                <a:path extrusionOk="0" h="485" w="717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799663" y="2190719"/>
              <a:ext cx="50439" cy="63728"/>
            </a:xfrm>
            <a:custGeom>
              <a:rect b="b" l="l" r="r" t="t"/>
              <a:pathLst>
                <a:path extrusionOk="0" h="537" w="425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6600288" y="2159270"/>
              <a:ext cx="184547" cy="117488"/>
            </a:xfrm>
            <a:custGeom>
              <a:rect b="b" l="l" r="r" t="t"/>
              <a:pathLst>
                <a:path extrusionOk="0" h="990" w="1555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690125" y="2231781"/>
              <a:ext cx="94707" cy="64678"/>
            </a:xfrm>
            <a:custGeom>
              <a:rect b="b" l="l" r="r" t="t"/>
              <a:pathLst>
                <a:path extrusionOk="0" h="545" w="798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600288" y="2201756"/>
              <a:ext cx="184547" cy="116895"/>
            </a:xfrm>
            <a:custGeom>
              <a:rect b="b" l="l" r="r" t="t"/>
              <a:pathLst>
                <a:path extrusionOk="0" h="985" w="1555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6632686" y="2241275"/>
              <a:ext cx="152148" cy="100162"/>
            </a:xfrm>
            <a:custGeom>
              <a:rect b="b" l="l" r="r" t="t"/>
              <a:pathLst>
                <a:path extrusionOk="0" h="844" w="1282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799663" y="2284235"/>
              <a:ext cx="50439" cy="64203"/>
            </a:xfrm>
            <a:custGeom>
              <a:rect b="b" l="l" r="r" t="t"/>
              <a:pathLst>
                <a:path extrusionOk="0" h="541" w="425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6223728" y="2329925"/>
              <a:ext cx="808329" cy="466511"/>
            </a:xfrm>
            <a:custGeom>
              <a:rect b="b" l="l" r="r" t="t"/>
              <a:pathLst>
                <a:path extrusionOk="0" h="3931" w="6811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221355" y="2310463"/>
              <a:ext cx="813195" cy="466511"/>
            </a:xfrm>
            <a:custGeom>
              <a:rect b="b" l="l" r="r" t="t"/>
              <a:pathLst>
                <a:path extrusionOk="0" h="3931" w="6852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371005" y="2334554"/>
              <a:ext cx="620934" cy="357093"/>
            </a:xfrm>
            <a:custGeom>
              <a:rect b="b" l="l" r="r" t="t"/>
              <a:pathLst>
                <a:path extrusionOk="0" h="3009" w="5232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410525" y="2539507"/>
              <a:ext cx="227628" cy="128169"/>
            </a:xfrm>
            <a:custGeom>
              <a:rect b="b" l="l" r="r" t="t"/>
              <a:pathLst>
                <a:path extrusionOk="0" h="1080" w="1918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917034" y="2563954"/>
              <a:ext cx="59933" cy="33704"/>
            </a:xfrm>
            <a:custGeom>
              <a:rect b="b" l="l" r="r" t="t"/>
              <a:pathLst>
                <a:path extrusionOk="0" h="284" w="505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869682" y="2536421"/>
              <a:ext cx="60052" cy="33704"/>
            </a:xfrm>
            <a:custGeom>
              <a:rect b="b" l="l" r="r" t="t"/>
              <a:pathLst>
                <a:path extrusionOk="0" h="284" w="506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820076" y="2508888"/>
              <a:ext cx="62307" cy="33704"/>
            </a:xfrm>
            <a:custGeom>
              <a:rect b="b" l="l" r="r" t="t"/>
              <a:pathLst>
                <a:path extrusionOk="0" h="284" w="525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772724" y="2481356"/>
              <a:ext cx="62426" cy="34060"/>
            </a:xfrm>
            <a:custGeom>
              <a:rect b="b" l="l" r="r" t="t"/>
              <a:pathLst>
                <a:path extrusionOk="0" h="287" w="526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724897" y="2453230"/>
              <a:ext cx="59933" cy="34890"/>
            </a:xfrm>
            <a:custGeom>
              <a:rect b="b" l="l" r="r" t="t"/>
              <a:pathLst>
                <a:path extrusionOk="0" h="294" w="505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677546" y="2426290"/>
              <a:ext cx="59933" cy="34297"/>
            </a:xfrm>
            <a:custGeom>
              <a:rect b="b" l="l" r="r" t="t"/>
              <a:pathLst>
                <a:path extrusionOk="0" h="289" w="505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630313" y="2398757"/>
              <a:ext cx="59933" cy="34297"/>
            </a:xfrm>
            <a:custGeom>
              <a:rect b="b" l="l" r="r" t="t"/>
              <a:pathLst>
                <a:path extrusionOk="0" h="289" w="505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582961" y="2371225"/>
              <a:ext cx="59933" cy="34297"/>
            </a:xfrm>
            <a:custGeom>
              <a:rect b="b" l="l" r="r" t="t"/>
              <a:pathLst>
                <a:path extrusionOk="0" h="289" w="505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533236" y="2341912"/>
              <a:ext cx="62426" cy="34178"/>
            </a:xfrm>
            <a:custGeom>
              <a:rect b="b" l="l" r="r" t="t"/>
              <a:pathLst>
                <a:path extrusionOk="0" h="288" w="526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859595" y="2570600"/>
              <a:ext cx="82720" cy="46758"/>
            </a:xfrm>
            <a:custGeom>
              <a:rect b="b" l="l" r="r" t="t"/>
              <a:pathLst>
                <a:path extrusionOk="0" h="394" w="697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812243" y="2543067"/>
              <a:ext cx="60052" cy="34772"/>
            </a:xfrm>
            <a:custGeom>
              <a:rect b="b" l="l" r="r" t="t"/>
              <a:pathLst>
                <a:path extrusionOk="0" h="293" w="506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6765010" y="2513873"/>
              <a:ext cx="59933" cy="34653"/>
            </a:xfrm>
            <a:custGeom>
              <a:rect b="b" l="l" r="r" t="t"/>
              <a:pathLst>
                <a:path extrusionOk="0" h="292" w="505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6717658" y="2486815"/>
              <a:ext cx="59933" cy="34178"/>
            </a:xfrm>
            <a:custGeom>
              <a:rect b="b" l="l" r="r" t="t"/>
              <a:pathLst>
                <a:path extrusionOk="0" h="288" w="505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6667933" y="2459282"/>
              <a:ext cx="62426" cy="34178"/>
            </a:xfrm>
            <a:custGeom>
              <a:rect b="b" l="l" r="r" t="t"/>
              <a:pathLst>
                <a:path extrusionOk="0" h="288" w="526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6620106" y="2431749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6572755" y="2404098"/>
              <a:ext cx="60052" cy="33704"/>
            </a:xfrm>
            <a:custGeom>
              <a:rect b="b" l="l" r="r" t="t"/>
              <a:pathLst>
                <a:path extrusionOk="0" h="284" w="506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6500362" y="2361612"/>
              <a:ext cx="85094" cy="49131"/>
            </a:xfrm>
            <a:custGeom>
              <a:rect b="b" l="l" r="r" t="t"/>
              <a:pathLst>
                <a:path extrusionOk="0" h="414" w="717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6792543" y="2608932"/>
              <a:ext cx="82127" cy="48538"/>
            </a:xfrm>
            <a:custGeom>
              <a:rect b="b" l="l" r="r" t="t"/>
              <a:pathLst>
                <a:path extrusionOk="0" h="409" w="692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45191" y="2581399"/>
              <a:ext cx="60052" cy="33585"/>
            </a:xfrm>
            <a:custGeom>
              <a:rect b="b" l="l" r="r" t="t"/>
              <a:pathLst>
                <a:path extrusionOk="0" h="283" w="506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6697958" y="2553867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6647639" y="2526334"/>
              <a:ext cx="62307" cy="34060"/>
            </a:xfrm>
            <a:custGeom>
              <a:rect b="b" l="l" r="r" t="t"/>
              <a:pathLst>
                <a:path extrusionOk="0" h="287" w="525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6600288" y="2498920"/>
              <a:ext cx="60052" cy="34060"/>
            </a:xfrm>
            <a:custGeom>
              <a:rect b="b" l="l" r="r" t="t"/>
              <a:pathLst>
                <a:path extrusionOk="0" h="287" w="506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6553054" y="2471862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6505703" y="2444210"/>
              <a:ext cx="60052" cy="33704"/>
            </a:xfrm>
            <a:custGeom>
              <a:rect b="b" l="l" r="r" t="t"/>
              <a:pathLst>
                <a:path extrusionOk="0" h="284" w="506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6433310" y="2401724"/>
              <a:ext cx="82127" cy="46877"/>
            </a:xfrm>
            <a:custGeom>
              <a:rect b="b" l="l" r="r" t="t"/>
              <a:pathLst>
                <a:path extrusionOk="0" h="395" w="692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6849982" y="2602880"/>
              <a:ext cx="59933" cy="34890"/>
            </a:xfrm>
            <a:custGeom>
              <a:rect b="b" l="l" r="r" t="t"/>
              <a:pathLst>
                <a:path extrusionOk="0" h="294" w="505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6799663" y="2575940"/>
              <a:ext cx="63019" cy="34297"/>
            </a:xfrm>
            <a:custGeom>
              <a:rect b="b" l="l" r="r" t="t"/>
              <a:pathLst>
                <a:path extrusionOk="0" h="289" w="531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752430" y="2548408"/>
              <a:ext cx="62307" cy="34297"/>
            </a:xfrm>
            <a:custGeom>
              <a:rect b="b" l="l" r="r" t="t"/>
              <a:pathLst>
                <a:path extrusionOk="0" h="289" w="525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6705079" y="2519095"/>
              <a:ext cx="60052" cy="34297"/>
            </a:xfrm>
            <a:custGeom>
              <a:rect b="b" l="l" r="r" t="t"/>
              <a:pathLst>
                <a:path extrusionOk="0" h="289" w="506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6657845" y="2491562"/>
              <a:ext cx="59933" cy="34178"/>
            </a:xfrm>
            <a:custGeom>
              <a:rect b="b" l="l" r="r" t="t"/>
              <a:pathLst>
                <a:path extrusionOk="0" h="288" w="505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6610494" y="2464029"/>
              <a:ext cx="60052" cy="34178"/>
            </a:xfrm>
            <a:custGeom>
              <a:rect b="b" l="l" r="r" t="t"/>
              <a:pathLst>
                <a:path extrusionOk="0" h="288" w="506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563261" y="2436496"/>
              <a:ext cx="59933" cy="34772"/>
            </a:xfrm>
            <a:custGeom>
              <a:rect b="b" l="l" r="r" t="t"/>
              <a:pathLst>
                <a:path extrusionOk="0" h="293" w="505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6465590" y="2382024"/>
              <a:ext cx="107287" cy="61118"/>
            </a:xfrm>
            <a:custGeom>
              <a:rect b="b" l="l" r="r" t="t"/>
              <a:pathLst>
                <a:path extrusionOk="0" h="515" w="904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779963" y="2641212"/>
              <a:ext cx="62307" cy="34297"/>
            </a:xfrm>
            <a:custGeom>
              <a:rect b="b" l="l" r="r" t="t"/>
              <a:pathLst>
                <a:path extrusionOk="0" h="289" w="525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732611" y="2613679"/>
              <a:ext cx="62426" cy="34297"/>
            </a:xfrm>
            <a:custGeom>
              <a:rect b="b" l="l" r="r" t="t"/>
              <a:pathLst>
                <a:path extrusionOk="0" h="289" w="526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6542848" y="2504141"/>
              <a:ext cx="202468" cy="116895"/>
            </a:xfrm>
            <a:custGeom>
              <a:rect b="b" l="l" r="r" t="t"/>
              <a:pathLst>
                <a:path extrusionOk="0" h="985" w="1706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493123" y="2476609"/>
              <a:ext cx="62426" cy="33585"/>
            </a:xfrm>
            <a:custGeom>
              <a:rect b="b" l="l" r="r" t="t"/>
              <a:pathLst>
                <a:path extrusionOk="0" h="283" w="526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6445890" y="2449076"/>
              <a:ext cx="59933" cy="33585"/>
            </a:xfrm>
            <a:custGeom>
              <a:rect b="b" l="l" r="r" t="t"/>
              <a:pathLst>
                <a:path extrusionOk="0" h="283" w="505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6398538" y="2421543"/>
              <a:ext cx="60052" cy="34060"/>
            </a:xfrm>
            <a:custGeom>
              <a:rect b="b" l="l" r="r" t="t"/>
              <a:pathLst>
                <a:path extrusionOk="0" h="287" w="506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6884635" y="2662811"/>
              <a:ext cx="32518" cy="25278"/>
            </a:xfrm>
            <a:custGeom>
              <a:rect b="b" l="l" r="r" t="t"/>
              <a:pathLst>
                <a:path extrusionOk="0" h="213" w="274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6927240" y="2638245"/>
              <a:ext cx="32400" cy="25990"/>
            </a:xfrm>
            <a:custGeom>
              <a:rect b="b" l="l" r="r" t="t"/>
              <a:pathLst>
                <a:path extrusionOk="0" h="219" w="273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rect b="b" l="l" r="r" t="t"/>
              <a:pathLst>
                <a:path extrusionOk="0" h="10880" w="3805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3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86" name="Google Shape;386;p33"/>
            <p:cNvSpPr/>
            <p:nvPr/>
          </p:nvSpPr>
          <p:spPr>
            <a:xfrm>
              <a:off x="5373236" y="2673640"/>
              <a:ext cx="413837" cy="1069974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373236" y="270592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373236" y="282329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373236" y="2940660"/>
              <a:ext cx="413837" cy="291703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373236" y="3057437"/>
              <a:ext cx="413837" cy="292178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373236" y="3174689"/>
              <a:ext cx="413837" cy="292297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373236" y="3292059"/>
              <a:ext cx="413837" cy="292297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5373236" y="3409430"/>
              <a:ext cx="413837" cy="291584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5786940" y="2768224"/>
              <a:ext cx="252076" cy="975390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786940" y="2800504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786940" y="2917875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786940" y="3035245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5786940" y="3152615"/>
              <a:ext cx="252076" cy="197001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786940" y="3269867"/>
              <a:ext cx="252076" cy="19711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86940" y="3386644"/>
              <a:ext cx="252076" cy="197713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786940" y="3504014"/>
              <a:ext cx="252076" cy="19700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373236" y="2528737"/>
              <a:ext cx="665795" cy="384507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457614" y="2626407"/>
              <a:ext cx="167220" cy="97076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754542" y="2722890"/>
              <a:ext cx="162354" cy="86039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373236" y="1776863"/>
              <a:ext cx="665795" cy="1134533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rect b="b" l="l" r="r" t="t"/>
              <a:pathLst>
                <a:path extrusionOk="0" h="7129" w="9565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08" name="Google Shape;408;p33"/>
            <p:cNvSpPr/>
            <p:nvPr/>
          </p:nvSpPr>
          <p:spPr>
            <a:xfrm>
              <a:off x="6188350" y="3579547"/>
              <a:ext cx="646687" cy="818501"/>
            </a:xfrm>
            <a:custGeom>
              <a:rect b="b" l="l" r="r" t="t"/>
              <a:pathLst>
                <a:path extrusionOk="0" h="6897" w="5449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82161" y="3919078"/>
              <a:ext cx="48065" cy="124609"/>
            </a:xfrm>
            <a:custGeom>
              <a:rect b="b" l="l" r="r" t="t"/>
              <a:pathLst>
                <a:path extrusionOk="0" h="1050" w="405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617483" y="388133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749807" y="3956105"/>
              <a:ext cx="45098" cy="124727"/>
            </a:xfrm>
            <a:custGeom>
              <a:rect b="b" l="l" r="r" t="t"/>
              <a:pathLst>
                <a:path extrusionOk="0" h="1051" w="38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682161" y="4041196"/>
              <a:ext cx="48065" cy="122235"/>
            </a:xfrm>
            <a:custGeom>
              <a:rect b="b" l="l" r="r" t="t"/>
              <a:pathLst>
                <a:path extrusionOk="0" h="1030" w="405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617483" y="4003457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49807" y="4078341"/>
              <a:ext cx="45098" cy="125202"/>
            </a:xfrm>
            <a:custGeom>
              <a:rect b="b" l="l" r="r" t="t"/>
              <a:pathLst>
                <a:path extrusionOk="0" h="1055" w="38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682161" y="4160940"/>
              <a:ext cx="48065" cy="124609"/>
            </a:xfrm>
            <a:custGeom>
              <a:rect b="b" l="l" r="r" t="t"/>
              <a:pathLst>
                <a:path extrusionOk="0" h="1050" w="405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617483" y="4123201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749807" y="4200459"/>
              <a:ext cx="45098" cy="122829"/>
            </a:xfrm>
            <a:custGeom>
              <a:rect b="b" l="l" r="r" t="t"/>
              <a:pathLst>
                <a:path extrusionOk="0" h="1035" w="38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552923" y="384419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6487651" y="3806455"/>
              <a:ext cx="47947" cy="124727"/>
            </a:xfrm>
            <a:custGeom>
              <a:rect b="b" l="l" r="r" t="t"/>
              <a:pathLst>
                <a:path extrusionOk="0" h="1051" w="404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552923" y="3966311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487651" y="3926199"/>
              <a:ext cx="47947" cy="124609"/>
            </a:xfrm>
            <a:custGeom>
              <a:rect b="b" l="l" r="r" t="t"/>
              <a:pathLst>
                <a:path extrusionOk="0" h="1050" w="404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552923" y="4086055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487651" y="4048316"/>
              <a:ext cx="47947" cy="125321"/>
            </a:xfrm>
            <a:custGeom>
              <a:rect b="b" l="l" r="r" t="t"/>
              <a:pathLst>
                <a:path extrusionOk="0" h="1056" w="404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422973" y="3769428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358294" y="3731689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422973" y="3889053"/>
              <a:ext cx="44980" cy="124727"/>
            </a:xfrm>
            <a:custGeom>
              <a:rect b="b" l="l" r="r" t="t"/>
              <a:pathLst>
                <a:path extrusionOk="0" h="1051" w="379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358294" y="3851433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422973" y="4011289"/>
              <a:ext cx="44980" cy="124609"/>
            </a:xfrm>
            <a:custGeom>
              <a:rect b="b" l="l" r="r" t="t"/>
              <a:pathLst>
                <a:path extrusionOk="0" h="1050" w="379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358294" y="3973551"/>
              <a:ext cx="44980" cy="122235"/>
            </a:xfrm>
            <a:custGeom>
              <a:rect b="b" l="l" r="r" t="t"/>
              <a:pathLst>
                <a:path extrusionOk="0" h="1030" w="379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290649" y="3694544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225971" y="3654431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290649" y="3814288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225971" y="377654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290649" y="3936405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225971" y="3898666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834898" y="3771802"/>
              <a:ext cx="314383" cy="626248"/>
            </a:xfrm>
            <a:custGeom>
              <a:rect b="b" l="l" r="r" t="t"/>
              <a:pathLst>
                <a:path extrusionOk="0" h="5277" w="2649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068927" y="3844194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7004248" y="3881339"/>
              <a:ext cx="47472" cy="124609"/>
            </a:xfrm>
            <a:custGeom>
              <a:rect b="b" l="l" r="r" t="t"/>
              <a:pathLst>
                <a:path extrusionOk="0" h="1050" w="40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068927" y="3966311"/>
              <a:ext cx="47353" cy="124609"/>
            </a:xfrm>
            <a:custGeom>
              <a:rect b="b" l="l" r="r" t="t"/>
              <a:pathLst>
                <a:path extrusionOk="0" h="1050" w="399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7004248" y="4003457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068927" y="4088429"/>
              <a:ext cx="47353" cy="122235"/>
            </a:xfrm>
            <a:custGeom>
              <a:rect b="b" l="l" r="r" t="t"/>
              <a:pathLst>
                <a:path extrusionOk="0" h="1030" w="399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7004248" y="4125574"/>
              <a:ext cx="47472" cy="122829"/>
            </a:xfrm>
            <a:custGeom>
              <a:rect b="b" l="l" r="r" t="t"/>
              <a:pathLst>
                <a:path extrusionOk="0" h="1035" w="40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939570" y="3921452"/>
              <a:ext cx="45098" cy="122235"/>
            </a:xfrm>
            <a:custGeom>
              <a:rect b="b" l="l" r="r" t="t"/>
              <a:pathLst>
                <a:path extrusionOk="0" h="1030" w="38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871924" y="3958597"/>
              <a:ext cx="47472" cy="122235"/>
            </a:xfrm>
            <a:custGeom>
              <a:rect b="b" l="l" r="r" t="t"/>
              <a:pathLst>
                <a:path extrusionOk="0" h="1030" w="40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939570" y="4041196"/>
              <a:ext cx="45098" cy="124609"/>
            </a:xfrm>
            <a:custGeom>
              <a:rect b="b" l="l" r="r" t="t"/>
              <a:pathLst>
                <a:path extrusionOk="0" h="1050" w="38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6871924" y="4078341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6939570" y="4163313"/>
              <a:ext cx="45098" cy="122235"/>
            </a:xfrm>
            <a:custGeom>
              <a:rect b="b" l="l" r="r" t="t"/>
              <a:pathLst>
                <a:path extrusionOk="0" h="1030" w="38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6871924" y="4200459"/>
              <a:ext cx="47472" cy="125202"/>
            </a:xfrm>
            <a:custGeom>
              <a:rect b="b" l="l" r="r" t="t"/>
              <a:pathLst>
                <a:path extrusionOk="0" h="1055" w="40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6188350" y="3399991"/>
              <a:ext cx="960952" cy="553856"/>
            </a:xfrm>
            <a:custGeom>
              <a:rect b="b" l="l" r="r" t="t"/>
              <a:pathLst>
                <a:path extrusionOk="0" h="4667" w="8097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6410393" y="3519734"/>
              <a:ext cx="112627" cy="64797"/>
            </a:xfrm>
            <a:custGeom>
              <a:rect b="b" l="l" r="r" t="t"/>
              <a:pathLst>
                <a:path extrusionOk="0" h="546" w="949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6617483" y="3639478"/>
              <a:ext cx="112746" cy="64797"/>
            </a:xfrm>
            <a:custGeom>
              <a:rect b="b" l="l" r="r" t="t"/>
              <a:pathLst>
                <a:path extrusionOk="0" h="546" w="95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824691" y="3759222"/>
              <a:ext cx="112034" cy="64797"/>
            </a:xfrm>
            <a:custGeom>
              <a:rect b="b" l="l" r="r" t="t"/>
              <a:pathLst>
                <a:path extrusionOk="0" h="546" w="944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6188350" y="2712676"/>
              <a:ext cx="960952" cy="1239916"/>
            </a:xfrm>
            <a:custGeom>
              <a:rect b="b" l="l" r="r" t="t"/>
              <a:pathLst>
                <a:path extrusionOk="0" h="10448" w="8097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rect b="b" l="l" r="r" t="t"/>
              <a:pathLst>
                <a:path extrusionOk="0" h="7129" w="9566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3"/>
          <p:cNvSpPr txBox="1"/>
          <p:nvPr/>
        </p:nvSpPr>
        <p:spPr>
          <a:xfrm>
            <a:off x="720000" y="1590288"/>
            <a:ext cx="557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React.js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6" name="Google Shape;4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8001" y="431075"/>
            <a:ext cx="309562" cy="27804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3"/>
          <p:cNvSpPr txBox="1"/>
          <p:nvPr/>
        </p:nvSpPr>
        <p:spPr>
          <a:xfrm>
            <a:off x="767575" y="3833875"/>
            <a:ext cx="31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Realiser par :  lharrak botaina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463" name="Google Shape;463;p34"/>
          <p:cNvSpPr txBox="1"/>
          <p:nvPr/>
        </p:nvSpPr>
        <p:spPr>
          <a:xfrm>
            <a:off x="671625" y="1872225"/>
            <a:ext cx="76164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 une bibliothèque </a:t>
            </a:r>
            <a:r>
              <a:rPr b="1"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front-end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JavaScript pour la construction </a:t>
            </a:r>
            <a:r>
              <a:rPr b="1"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d’interfaces utilisateur </a:t>
            </a:r>
            <a:r>
              <a:rPr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(UI)</a:t>
            </a: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interactives</a:t>
            </a:r>
            <a:endParaRPr sz="4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671625" y="2988775"/>
            <a:ext cx="69621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6"/>
                </a:solidFill>
              </a:rPr>
              <a:t>React</a:t>
            </a:r>
            <a:r>
              <a:rPr lang="en" sz="2700">
                <a:solidFill>
                  <a:schemeClr val="lt1"/>
                </a:solidFill>
              </a:rPr>
              <a:t> est utilisé pour créer des applications d'une seule page.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8001" y="431075"/>
            <a:ext cx="309562" cy="27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/>
        </p:nvSpPr>
        <p:spPr>
          <a:xfrm>
            <a:off x="1860925" y="1877425"/>
            <a:ext cx="55893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U</a:t>
            </a:r>
            <a:r>
              <a:rPr b="1" lang="en" sz="2900">
                <a:solidFill>
                  <a:schemeClr val="lt1"/>
                </a:solidFill>
              </a:rPr>
              <a:t>ne bibliothèque JavaScript créée par Facebook.</a:t>
            </a:r>
            <a:endParaRPr b="1" sz="3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idx="1" type="subTitle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HTML</a:t>
            </a:r>
            <a:endParaRPr/>
          </a:p>
        </p:txBody>
      </p:sp>
      <p:sp>
        <p:nvSpPr>
          <p:cNvPr id="476" name="Google Shape;476;p36"/>
          <p:cNvSpPr txBox="1"/>
          <p:nvPr>
            <p:ph idx="5" type="subTitle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CSS</a:t>
            </a:r>
            <a:endParaRPr/>
          </a:p>
        </p:txBody>
      </p:sp>
      <p:sp>
        <p:nvSpPr>
          <p:cNvPr id="477" name="Google Shape;477;p36"/>
          <p:cNvSpPr txBox="1"/>
          <p:nvPr>
            <p:ph idx="3" type="subTitle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78" name="Google Shape;478;p36"/>
          <p:cNvSpPr txBox="1"/>
          <p:nvPr/>
        </p:nvSpPr>
        <p:spPr>
          <a:xfrm>
            <a:off x="766775" y="613925"/>
            <a:ext cx="7782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23">
                <a:solidFill>
                  <a:schemeClr val="lt1"/>
                </a:solidFill>
              </a:rPr>
              <a:t>vous devez comprendre que React n'est pas une technologie pour les débutants absolus,</a:t>
            </a:r>
            <a:endParaRPr sz="8723">
              <a:solidFill>
                <a:schemeClr val="lt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23">
                <a:solidFill>
                  <a:schemeClr val="lt1"/>
                </a:solidFill>
              </a:rPr>
              <a:t>alors voici ce que vous devez savoir :</a:t>
            </a:r>
            <a:endParaRPr sz="8723">
              <a:solidFill>
                <a:schemeClr val="lt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79" name="Google Shape;4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25" y="3168375"/>
            <a:ext cx="779200" cy="7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788" y="3168371"/>
            <a:ext cx="1386035" cy="7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975" y="3093125"/>
            <a:ext cx="929699" cy="9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58001" y="431075"/>
            <a:ext cx="309562" cy="27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 txBox="1"/>
          <p:nvPr>
            <p:ph type="title"/>
          </p:nvPr>
        </p:nvSpPr>
        <p:spPr>
          <a:xfrm>
            <a:off x="2167800" y="529475"/>
            <a:ext cx="44898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Comment fonctionne il React ?</a:t>
            </a:r>
            <a:endParaRPr/>
          </a:p>
        </p:txBody>
      </p:sp>
      <p:pic>
        <p:nvPicPr>
          <p:cNvPr id="488" name="Google Shape;4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625" y="1579075"/>
            <a:ext cx="2933225" cy="26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7"/>
          <p:cNvSpPr txBox="1"/>
          <p:nvPr/>
        </p:nvSpPr>
        <p:spPr>
          <a:xfrm>
            <a:off x="668727" y="1579075"/>
            <a:ext cx="54582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Lato"/>
              <a:buChar char="●"/>
            </a:pPr>
            <a:r>
              <a:rPr lang="en" sz="2100">
                <a:solidFill>
                  <a:schemeClr val="lt1"/>
                </a:solidFill>
              </a:rPr>
              <a:t>React crée un DOM VIRTUEL en mémoire.</a:t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Au lieu de manipuler directement le DOM du navigateur, où il effectue toutes les manipulations nécessaires, avant d'apporter les modifications au DOM du navigateur.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commencer :</a:t>
            </a:r>
            <a:endParaRPr/>
          </a:p>
        </p:txBody>
      </p:sp>
      <p:sp>
        <p:nvSpPr>
          <p:cNvPr id="495" name="Google Shape;495;p38"/>
          <p:cNvSpPr txBox="1"/>
          <p:nvPr>
            <p:ph idx="1" type="subTitle"/>
          </p:nvPr>
        </p:nvSpPr>
        <p:spPr>
          <a:xfrm>
            <a:off x="4782952" y="1409025"/>
            <a:ext cx="2987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Pour utiliser React en production, vous avez besoin de npm qui est inclus avec Node.js.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 txBox="1"/>
          <p:nvPr>
            <p:ph idx="3" type="subTitle"/>
          </p:nvPr>
        </p:nvSpPr>
        <p:spPr>
          <a:xfrm>
            <a:off x="4782950" y="2703247"/>
            <a:ext cx="3766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 moyen le plus rapide de commencer à apprendre React est d'écrire React directement dans vos fichiers HTML.</a:t>
            </a:r>
            <a:endParaRPr/>
          </a:p>
        </p:txBody>
      </p:sp>
      <p:grpSp>
        <p:nvGrpSpPr>
          <p:cNvPr id="497" name="Google Shape;497;p38"/>
          <p:cNvGrpSpPr/>
          <p:nvPr/>
        </p:nvGrpSpPr>
        <p:grpSpPr>
          <a:xfrm>
            <a:off x="719990" y="1504545"/>
            <a:ext cx="3178158" cy="2759366"/>
            <a:chOff x="720000" y="1504500"/>
            <a:chExt cx="3986151" cy="3112300"/>
          </a:xfrm>
        </p:grpSpPr>
        <p:sp>
          <p:nvSpPr>
            <p:cNvPr id="498" name="Google Shape;498;p38"/>
            <p:cNvSpPr/>
            <p:nvPr/>
          </p:nvSpPr>
          <p:spPr>
            <a:xfrm>
              <a:off x="3614670" y="1504500"/>
              <a:ext cx="1091481" cy="1753602"/>
            </a:xfrm>
            <a:custGeom>
              <a:rect b="b" l="l" r="r" t="t"/>
              <a:pathLst>
                <a:path extrusionOk="0" h="10329" w="6429">
                  <a:moveTo>
                    <a:pt x="202" y="0"/>
                  </a:moveTo>
                  <a:cubicBezTo>
                    <a:pt x="101" y="0"/>
                    <a:pt x="0" y="96"/>
                    <a:pt x="0" y="216"/>
                  </a:cubicBezTo>
                  <a:lnTo>
                    <a:pt x="0" y="3939"/>
                  </a:lnTo>
                  <a:lnTo>
                    <a:pt x="1643" y="4881"/>
                  </a:lnTo>
                  <a:cubicBezTo>
                    <a:pt x="1663" y="4900"/>
                    <a:pt x="1682" y="4924"/>
                    <a:pt x="1682" y="4963"/>
                  </a:cubicBezTo>
                  <a:lnTo>
                    <a:pt x="1706" y="4982"/>
                  </a:lnTo>
                  <a:lnTo>
                    <a:pt x="1706" y="7826"/>
                  </a:lnTo>
                  <a:lnTo>
                    <a:pt x="5986" y="10286"/>
                  </a:lnTo>
                  <a:cubicBezTo>
                    <a:pt x="6029" y="10329"/>
                    <a:pt x="6068" y="10329"/>
                    <a:pt x="6125" y="10329"/>
                  </a:cubicBezTo>
                  <a:cubicBezTo>
                    <a:pt x="6289" y="10329"/>
                    <a:pt x="6428" y="10209"/>
                    <a:pt x="6428" y="10045"/>
                  </a:cubicBezTo>
                  <a:lnTo>
                    <a:pt x="6409" y="3680"/>
                  </a:lnTo>
                  <a:lnTo>
                    <a:pt x="6409" y="3622"/>
                  </a:lnTo>
                  <a:cubicBezTo>
                    <a:pt x="6390" y="3579"/>
                    <a:pt x="6346" y="3521"/>
                    <a:pt x="6308" y="3502"/>
                  </a:cubicBezTo>
                  <a:lnTo>
                    <a:pt x="322" y="39"/>
                  </a:lnTo>
                  <a:cubicBezTo>
                    <a:pt x="284" y="19"/>
                    <a:pt x="241" y="0"/>
                    <a:pt x="202" y="0"/>
                  </a:cubicBez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295661" y="2003642"/>
              <a:ext cx="608642" cy="978920"/>
            </a:xfrm>
            <a:custGeom>
              <a:rect b="b" l="l" r="r" t="t"/>
              <a:pathLst>
                <a:path extrusionOk="0" h="5766" w="3585">
                  <a:moveTo>
                    <a:pt x="102" y="0"/>
                  </a:moveTo>
                  <a:cubicBezTo>
                    <a:pt x="39" y="0"/>
                    <a:pt x="1" y="39"/>
                    <a:pt x="1" y="101"/>
                  </a:cubicBezTo>
                  <a:lnTo>
                    <a:pt x="1" y="3382"/>
                  </a:lnTo>
                  <a:lnTo>
                    <a:pt x="1" y="3762"/>
                  </a:lnTo>
                  <a:cubicBezTo>
                    <a:pt x="1" y="3805"/>
                    <a:pt x="20" y="3843"/>
                    <a:pt x="39" y="3863"/>
                  </a:cubicBezTo>
                  <a:lnTo>
                    <a:pt x="3321" y="5746"/>
                  </a:lnTo>
                  <a:cubicBezTo>
                    <a:pt x="3364" y="5765"/>
                    <a:pt x="3383" y="5765"/>
                    <a:pt x="3421" y="5765"/>
                  </a:cubicBezTo>
                  <a:cubicBezTo>
                    <a:pt x="3503" y="5765"/>
                    <a:pt x="3585" y="5707"/>
                    <a:pt x="3585" y="5606"/>
                  </a:cubicBezTo>
                  <a:lnTo>
                    <a:pt x="3585" y="4886"/>
                  </a:lnTo>
                  <a:lnTo>
                    <a:pt x="1980" y="3964"/>
                  </a:lnTo>
                  <a:cubicBezTo>
                    <a:pt x="1923" y="3925"/>
                    <a:pt x="1879" y="3863"/>
                    <a:pt x="1879" y="3786"/>
                  </a:cubicBezTo>
                  <a:lnTo>
                    <a:pt x="1879" y="3123"/>
                  </a:lnTo>
                  <a:lnTo>
                    <a:pt x="1879" y="999"/>
                  </a:lnTo>
                  <a:lnTo>
                    <a:pt x="159" y="19"/>
                  </a:lnTo>
                  <a:cubicBezTo>
                    <a:pt x="140" y="0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B0A1FB">
                <a:alpha val="4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614670" y="2173248"/>
              <a:ext cx="289635" cy="659914"/>
            </a:xfrm>
            <a:custGeom>
              <a:rect b="b" l="l" r="r" t="t"/>
              <a:pathLst>
                <a:path extrusionOk="0" h="3887" w="1706">
                  <a:moveTo>
                    <a:pt x="0" y="0"/>
                  </a:moveTo>
                  <a:lnTo>
                    <a:pt x="0" y="2124"/>
                  </a:lnTo>
                  <a:lnTo>
                    <a:pt x="0" y="2787"/>
                  </a:lnTo>
                  <a:cubicBezTo>
                    <a:pt x="0" y="2864"/>
                    <a:pt x="44" y="2926"/>
                    <a:pt x="101" y="2965"/>
                  </a:cubicBezTo>
                  <a:lnTo>
                    <a:pt x="1706" y="3887"/>
                  </a:lnTo>
                  <a:lnTo>
                    <a:pt x="1706" y="1043"/>
                  </a:lnTo>
                  <a:lnTo>
                    <a:pt x="1682" y="1024"/>
                  </a:lnTo>
                  <a:cubicBezTo>
                    <a:pt x="1682" y="985"/>
                    <a:pt x="1663" y="961"/>
                    <a:pt x="1643" y="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38"/>
            <p:cNvGrpSpPr/>
            <p:nvPr/>
          </p:nvGrpSpPr>
          <p:grpSpPr>
            <a:xfrm>
              <a:off x="720000" y="1915473"/>
              <a:ext cx="1372803" cy="1712856"/>
              <a:chOff x="720000" y="1915473"/>
              <a:chExt cx="1372803" cy="1712856"/>
            </a:xfrm>
          </p:grpSpPr>
          <p:sp>
            <p:nvSpPr>
              <p:cNvPr id="502" name="Google Shape;502;p38"/>
              <p:cNvSpPr/>
              <p:nvPr/>
            </p:nvSpPr>
            <p:spPr>
              <a:xfrm>
                <a:off x="720000" y="1915473"/>
                <a:ext cx="1060412" cy="1712856"/>
              </a:xfrm>
              <a:custGeom>
                <a:rect b="b" l="l" r="r" t="t"/>
                <a:pathLst>
                  <a:path extrusionOk="0" h="10089" w="6246">
                    <a:moveTo>
                      <a:pt x="6044" y="0"/>
                    </a:moveTo>
                    <a:cubicBezTo>
                      <a:pt x="6006" y="0"/>
                      <a:pt x="5982" y="20"/>
                      <a:pt x="5943" y="39"/>
                    </a:cubicBezTo>
                    <a:lnTo>
                      <a:pt x="97" y="3421"/>
                    </a:lnTo>
                    <a:cubicBezTo>
                      <a:pt x="78" y="3421"/>
                      <a:pt x="78" y="3440"/>
                      <a:pt x="58" y="3440"/>
                    </a:cubicBezTo>
                    <a:cubicBezTo>
                      <a:pt x="39" y="3483"/>
                      <a:pt x="20" y="3503"/>
                      <a:pt x="1" y="3541"/>
                    </a:cubicBezTo>
                    <a:lnTo>
                      <a:pt x="1" y="3584"/>
                    </a:lnTo>
                    <a:lnTo>
                      <a:pt x="1" y="9786"/>
                    </a:lnTo>
                    <a:cubicBezTo>
                      <a:pt x="1" y="9969"/>
                      <a:pt x="140" y="10089"/>
                      <a:pt x="279" y="10089"/>
                    </a:cubicBezTo>
                    <a:cubicBezTo>
                      <a:pt x="318" y="10089"/>
                      <a:pt x="380" y="10070"/>
                      <a:pt x="419" y="10046"/>
                    </a:cubicBezTo>
                    <a:lnTo>
                      <a:pt x="4180" y="7865"/>
                    </a:lnTo>
                    <a:lnTo>
                      <a:pt x="4180" y="5703"/>
                    </a:lnTo>
                    <a:cubicBezTo>
                      <a:pt x="4180" y="5684"/>
                      <a:pt x="4204" y="5684"/>
                      <a:pt x="4204" y="5664"/>
                    </a:cubicBezTo>
                    <a:cubicBezTo>
                      <a:pt x="4204" y="5645"/>
                      <a:pt x="4223" y="5602"/>
                      <a:pt x="4262" y="5602"/>
                    </a:cubicBezTo>
                    <a:lnTo>
                      <a:pt x="6246" y="4444"/>
                    </a:lnTo>
                    <a:lnTo>
                      <a:pt x="6246" y="197"/>
                    </a:lnTo>
                    <a:cubicBezTo>
                      <a:pt x="6246" y="101"/>
                      <a:pt x="6145" y="0"/>
                      <a:pt x="6044" y="0"/>
                    </a:cubicBez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1429664" y="2503577"/>
                <a:ext cx="663140" cy="1066863"/>
              </a:xfrm>
              <a:custGeom>
                <a:rect b="b" l="l" r="r" t="t"/>
                <a:pathLst>
                  <a:path extrusionOk="0" h="6284" w="3906">
                    <a:moveTo>
                      <a:pt x="3786" y="0"/>
                    </a:moveTo>
                    <a:cubicBezTo>
                      <a:pt x="3767" y="0"/>
                      <a:pt x="3747" y="19"/>
                      <a:pt x="3723" y="19"/>
                    </a:cubicBezTo>
                    <a:lnTo>
                      <a:pt x="2066" y="980"/>
                    </a:lnTo>
                    <a:lnTo>
                      <a:pt x="2066" y="2460"/>
                    </a:lnTo>
                    <a:lnTo>
                      <a:pt x="2066" y="3099"/>
                    </a:lnTo>
                    <a:cubicBezTo>
                      <a:pt x="2066" y="3180"/>
                      <a:pt x="2023" y="3243"/>
                      <a:pt x="1965" y="3281"/>
                    </a:cubicBezTo>
                    <a:lnTo>
                      <a:pt x="0" y="4401"/>
                    </a:lnTo>
                    <a:lnTo>
                      <a:pt x="0" y="6101"/>
                    </a:lnTo>
                    <a:cubicBezTo>
                      <a:pt x="0" y="6202"/>
                      <a:pt x="101" y="6284"/>
                      <a:pt x="183" y="6284"/>
                    </a:cubicBezTo>
                    <a:cubicBezTo>
                      <a:pt x="221" y="6284"/>
                      <a:pt x="240" y="6284"/>
                      <a:pt x="284" y="6265"/>
                    </a:cubicBezTo>
                    <a:lnTo>
                      <a:pt x="3843" y="4204"/>
                    </a:lnTo>
                    <a:cubicBezTo>
                      <a:pt x="3887" y="4180"/>
                      <a:pt x="3906" y="4141"/>
                      <a:pt x="3906" y="4084"/>
                    </a:cubicBezTo>
                    <a:lnTo>
                      <a:pt x="3906" y="3680"/>
                    </a:lnTo>
                    <a:lnTo>
                      <a:pt x="3906" y="140"/>
                    </a:lnTo>
                    <a:cubicBezTo>
                      <a:pt x="3906" y="58"/>
                      <a:pt x="3843" y="0"/>
                      <a:pt x="3786" y="0"/>
                    </a:cubicBezTo>
                    <a:close/>
                  </a:path>
                </a:pathLst>
              </a:custGeom>
              <a:solidFill>
                <a:srgbClr val="FFFFFF">
                  <a:alpha val="54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1429664" y="2669958"/>
                <a:ext cx="350754" cy="580799"/>
              </a:xfrm>
              <a:custGeom>
                <a:rect b="b" l="l" r="r" t="t"/>
                <a:pathLst>
                  <a:path extrusionOk="0" h="3421" w="2066">
                    <a:moveTo>
                      <a:pt x="2066" y="0"/>
                    </a:moveTo>
                    <a:lnTo>
                      <a:pt x="82" y="1158"/>
                    </a:lnTo>
                    <a:cubicBezTo>
                      <a:pt x="43" y="1158"/>
                      <a:pt x="24" y="1201"/>
                      <a:pt x="24" y="1220"/>
                    </a:cubicBezTo>
                    <a:cubicBezTo>
                      <a:pt x="24" y="1240"/>
                      <a:pt x="0" y="1240"/>
                      <a:pt x="0" y="1259"/>
                    </a:cubicBezTo>
                    <a:lnTo>
                      <a:pt x="0" y="3421"/>
                    </a:lnTo>
                    <a:lnTo>
                      <a:pt x="1965" y="2301"/>
                    </a:lnTo>
                    <a:cubicBezTo>
                      <a:pt x="2023" y="2263"/>
                      <a:pt x="2066" y="2200"/>
                      <a:pt x="2066" y="2119"/>
                    </a:cubicBezTo>
                    <a:lnTo>
                      <a:pt x="2066" y="1480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38"/>
            <p:cNvSpPr/>
            <p:nvPr/>
          </p:nvSpPr>
          <p:spPr>
            <a:xfrm>
              <a:off x="2789241" y="2717171"/>
              <a:ext cx="23769" cy="71136"/>
            </a:xfrm>
            <a:custGeom>
              <a:rect b="b" l="l" r="r" t="t"/>
              <a:pathLst>
                <a:path extrusionOk="0" h="419" w="140">
                  <a:moveTo>
                    <a:pt x="39" y="0"/>
                  </a:moveTo>
                  <a:cubicBezTo>
                    <a:pt x="20" y="0"/>
                    <a:pt x="1" y="19"/>
                    <a:pt x="1" y="39"/>
                  </a:cubicBezTo>
                  <a:lnTo>
                    <a:pt x="63" y="360"/>
                  </a:lnTo>
                  <a:cubicBezTo>
                    <a:pt x="63" y="380"/>
                    <a:pt x="82" y="380"/>
                    <a:pt x="101" y="399"/>
                  </a:cubicBezTo>
                  <a:lnTo>
                    <a:pt x="140" y="418"/>
                  </a:lnTo>
                  <a:lnTo>
                    <a:pt x="101" y="39"/>
                  </a:lnTo>
                  <a:cubicBezTo>
                    <a:pt x="101" y="19"/>
                    <a:pt x="63" y="0"/>
                    <a:pt x="39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2806388" y="2726848"/>
              <a:ext cx="17317" cy="71985"/>
            </a:xfrm>
            <a:custGeom>
              <a:rect b="b" l="l" r="r" t="t"/>
              <a:pathLst>
                <a:path extrusionOk="0" h="424" w="102">
                  <a:moveTo>
                    <a:pt x="58" y="1"/>
                  </a:moveTo>
                  <a:cubicBezTo>
                    <a:pt x="39" y="1"/>
                    <a:pt x="20" y="25"/>
                    <a:pt x="20" y="44"/>
                  </a:cubicBezTo>
                  <a:lnTo>
                    <a:pt x="0" y="342"/>
                  </a:lnTo>
                  <a:cubicBezTo>
                    <a:pt x="0" y="361"/>
                    <a:pt x="20" y="385"/>
                    <a:pt x="20" y="385"/>
                  </a:cubicBezTo>
                  <a:lnTo>
                    <a:pt x="82" y="424"/>
                  </a:lnTo>
                  <a:lnTo>
                    <a:pt x="101" y="63"/>
                  </a:lnTo>
                  <a:cubicBezTo>
                    <a:pt x="101" y="44"/>
                    <a:pt x="82" y="25"/>
                    <a:pt x="58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1868374" y="4212055"/>
              <a:ext cx="489631" cy="249569"/>
            </a:xfrm>
            <a:custGeom>
              <a:rect b="b" l="l" r="r" t="t"/>
              <a:pathLst>
                <a:path extrusionOk="0" h="1470" w="2884">
                  <a:moveTo>
                    <a:pt x="1682" y="1"/>
                  </a:moveTo>
                  <a:cubicBezTo>
                    <a:pt x="1283" y="1"/>
                    <a:pt x="822" y="102"/>
                    <a:pt x="443" y="260"/>
                  </a:cubicBezTo>
                  <a:cubicBezTo>
                    <a:pt x="400" y="284"/>
                    <a:pt x="361" y="323"/>
                    <a:pt x="323" y="342"/>
                  </a:cubicBezTo>
                  <a:cubicBezTo>
                    <a:pt x="159" y="462"/>
                    <a:pt x="1" y="645"/>
                    <a:pt x="20" y="842"/>
                  </a:cubicBezTo>
                  <a:cubicBezTo>
                    <a:pt x="39" y="1043"/>
                    <a:pt x="222" y="1202"/>
                    <a:pt x="419" y="1303"/>
                  </a:cubicBezTo>
                  <a:cubicBezTo>
                    <a:pt x="697" y="1414"/>
                    <a:pt x="1010" y="1470"/>
                    <a:pt x="1323" y="1470"/>
                  </a:cubicBezTo>
                  <a:cubicBezTo>
                    <a:pt x="1687" y="1470"/>
                    <a:pt x="2052" y="1395"/>
                    <a:pt x="2364" y="1245"/>
                  </a:cubicBezTo>
                  <a:cubicBezTo>
                    <a:pt x="2662" y="1125"/>
                    <a:pt x="2883" y="861"/>
                    <a:pt x="2821" y="544"/>
                  </a:cubicBezTo>
                  <a:cubicBezTo>
                    <a:pt x="2744" y="83"/>
                    <a:pt x="2124" y="1"/>
                    <a:pt x="1682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2051902" y="3856033"/>
              <a:ext cx="105430" cy="473502"/>
            </a:xfrm>
            <a:custGeom>
              <a:rect b="b" l="l" r="r" t="t"/>
              <a:pathLst>
                <a:path extrusionOk="0" h="2789" w="621">
                  <a:moveTo>
                    <a:pt x="302" y="1"/>
                  </a:moveTo>
                  <a:cubicBezTo>
                    <a:pt x="229" y="1"/>
                    <a:pt x="159" y="47"/>
                    <a:pt x="140" y="138"/>
                  </a:cubicBezTo>
                  <a:cubicBezTo>
                    <a:pt x="1" y="537"/>
                    <a:pt x="58" y="2521"/>
                    <a:pt x="159" y="2698"/>
                  </a:cubicBezTo>
                  <a:cubicBezTo>
                    <a:pt x="190" y="2758"/>
                    <a:pt x="246" y="2789"/>
                    <a:pt x="303" y="2789"/>
                  </a:cubicBezTo>
                  <a:cubicBezTo>
                    <a:pt x="361" y="2789"/>
                    <a:pt x="421" y="2758"/>
                    <a:pt x="462" y="2698"/>
                  </a:cubicBezTo>
                  <a:cubicBezTo>
                    <a:pt x="563" y="2521"/>
                    <a:pt x="620" y="537"/>
                    <a:pt x="481" y="138"/>
                  </a:cubicBezTo>
                  <a:cubicBezTo>
                    <a:pt x="450" y="47"/>
                    <a:pt x="374" y="1"/>
                    <a:pt x="30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1769734" y="3637530"/>
              <a:ext cx="686910" cy="331910"/>
            </a:xfrm>
            <a:custGeom>
              <a:rect b="b" l="l" r="r" t="t"/>
              <a:pathLst>
                <a:path extrusionOk="0" h="1955" w="4046">
                  <a:moveTo>
                    <a:pt x="2741" y="0"/>
                  </a:moveTo>
                  <a:cubicBezTo>
                    <a:pt x="2622" y="0"/>
                    <a:pt x="2507" y="3"/>
                    <a:pt x="2403" y="3"/>
                  </a:cubicBezTo>
                  <a:cubicBezTo>
                    <a:pt x="1903" y="3"/>
                    <a:pt x="1480" y="85"/>
                    <a:pt x="1024" y="185"/>
                  </a:cubicBezTo>
                  <a:lnTo>
                    <a:pt x="563" y="344"/>
                  </a:lnTo>
                  <a:cubicBezTo>
                    <a:pt x="279" y="382"/>
                    <a:pt x="1" y="743"/>
                    <a:pt x="1" y="1026"/>
                  </a:cubicBezTo>
                  <a:cubicBezTo>
                    <a:pt x="20" y="1406"/>
                    <a:pt x="399" y="1583"/>
                    <a:pt x="721" y="1723"/>
                  </a:cubicBezTo>
                  <a:cubicBezTo>
                    <a:pt x="1077" y="1878"/>
                    <a:pt x="1503" y="1954"/>
                    <a:pt x="1932" y="1954"/>
                  </a:cubicBezTo>
                  <a:cubicBezTo>
                    <a:pt x="2447" y="1954"/>
                    <a:pt x="2969" y="1844"/>
                    <a:pt x="3383" y="1627"/>
                  </a:cubicBezTo>
                  <a:cubicBezTo>
                    <a:pt x="3762" y="1425"/>
                    <a:pt x="4046" y="1122"/>
                    <a:pt x="3983" y="666"/>
                  </a:cubicBezTo>
                  <a:cubicBezTo>
                    <a:pt x="3900" y="55"/>
                    <a:pt x="3281" y="0"/>
                    <a:pt x="274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1681620" y="3081002"/>
              <a:ext cx="486236" cy="379787"/>
            </a:xfrm>
            <a:custGeom>
              <a:rect b="b" l="l" r="r" t="t"/>
              <a:pathLst>
                <a:path extrusionOk="0" h="2237" w="2864">
                  <a:moveTo>
                    <a:pt x="1663" y="0"/>
                  </a:moveTo>
                  <a:cubicBezTo>
                    <a:pt x="1529" y="0"/>
                    <a:pt x="1393" y="20"/>
                    <a:pt x="1259" y="57"/>
                  </a:cubicBezTo>
                  <a:cubicBezTo>
                    <a:pt x="841" y="177"/>
                    <a:pt x="419" y="461"/>
                    <a:pt x="198" y="840"/>
                  </a:cubicBezTo>
                  <a:cubicBezTo>
                    <a:pt x="20" y="1157"/>
                    <a:pt x="1" y="1561"/>
                    <a:pt x="198" y="1840"/>
                  </a:cubicBezTo>
                  <a:cubicBezTo>
                    <a:pt x="397" y="2116"/>
                    <a:pt x="784" y="2236"/>
                    <a:pt x="1196" y="2236"/>
                  </a:cubicBezTo>
                  <a:cubicBezTo>
                    <a:pt x="1736" y="2236"/>
                    <a:pt x="2319" y="2030"/>
                    <a:pt x="2580" y="1700"/>
                  </a:cubicBezTo>
                  <a:cubicBezTo>
                    <a:pt x="2864" y="1359"/>
                    <a:pt x="2821" y="898"/>
                    <a:pt x="2600" y="519"/>
                  </a:cubicBezTo>
                  <a:cubicBezTo>
                    <a:pt x="2381" y="152"/>
                    <a:pt x="2031" y="0"/>
                    <a:pt x="166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2041376" y="2759955"/>
              <a:ext cx="730881" cy="393029"/>
            </a:xfrm>
            <a:custGeom>
              <a:rect b="b" l="l" r="r" t="t"/>
              <a:pathLst>
                <a:path extrusionOk="0" h="2315" w="4305">
                  <a:moveTo>
                    <a:pt x="499" y="0"/>
                  </a:moveTo>
                  <a:cubicBezTo>
                    <a:pt x="330" y="0"/>
                    <a:pt x="221" y="128"/>
                    <a:pt x="221" y="128"/>
                  </a:cubicBezTo>
                  <a:cubicBezTo>
                    <a:pt x="0" y="329"/>
                    <a:pt x="24" y="670"/>
                    <a:pt x="284" y="829"/>
                  </a:cubicBezTo>
                  <a:lnTo>
                    <a:pt x="2604" y="2289"/>
                  </a:lnTo>
                  <a:cubicBezTo>
                    <a:pt x="2646" y="2305"/>
                    <a:pt x="2691" y="2315"/>
                    <a:pt x="2735" y="2315"/>
                  </a:cubicBezTo>
                  <a:cubicBezTo>
                    <a:pt x="2798" y="2315"/>
                    <a:pt x="2859" y="2296"/>
                    <a:pt x="2907" y="2251"/>
                  </a:cubicBezTo>
                  <a:lnTo>
                    <a:pt x="4305" y="728"/>
                  </a:lnTo>
                  <a:lnTo>
                    <a:pt x="3868" y="349"/>
                  </a:lnTo>
                  <a:lnTo>
                    <a:pt x="2825" y="1209"/>
                  </a:lnTo>
                  <a:cubicBezTo>
                    <a:pt x="2778" y="1244"/>
                    <a:pt x="2725" y="1266"/>
                    <a:pt x="2673" y="1266"/>
                  </a:cubicBezTo>
                  <a:cubicBezTo>
                    <a:pt x="2635" y="1266"/>
                    <a:pt x="2598" y="1254"/>
                    <a:pt x="2566" y="1228"/>
                  </a:cubicBezTo>
                  <a:lnTo>
                    <a:pt x="745" y="89"/>
                  </a:lnTo>
                  <a:cubicBezTo>
                    <a:pt x="654" y="23"/>
                    <a:pt x="571" y="0"/>
                    <a:pt x="49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2697901" y="2703249"/>
              <a:ext cx="108656" cy="133104"/>
            </a:xfrm>
            <a:custGeom>
              <a:rect b="b" l="l" r="r" t="t"/>
              <a:pathLst>
                <a:path extrusionOk="0" h="784" w="640">
                  <a:moveTo>
                    <a:pt x="418" y="0"/>
                  </a:moveTo>
                  <a:lnTo>
                    <a:pt x="318" y="82"/>
                  </a:lnTo>
                  <a:lnTo>
                    <a:pt x="1" y="683"/>
                  </a:lnTo>
                  <a:lnTo>
                    <a:pt x="97" y="784"/>
                  </a:lnTo>
                  <a:lnTo>
                    <a:pt x="380" y="342"/>
                  </a:lnTo>
                  <a:lnTo>
                    <a:pt x="337" y="784"/>
                  </a:lnTo>
                  <a:lnTo>
                    <a:pt x="519" y="644"/>
                  </a:lnTo>
                  <a:lnTo>
                    <a:pt x="639" y="342"/>
                  </a:lnTo>
                  <a:lnTo>
                    <a:pt x="620" y="260"/>
                  </a:lnTo>
                  <a:lnTo>
                    <a:pt x="620" y="241"/>
                  </a:lnTo>
                  <a:lnTo>
                    <a:pt x="558" y="164"/>
                  </a:lnTo>
                  <a:lnTo>
                    <a:pt x="558" y="140"/>
                  </a:lnTo>
                  <a:lnTo>
                    <a:pt x="500" y="63"/>
                  </a:lnTo>
                  <a:lnTo>
                    <a:pt x="519" y="4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714200" y="2761143"/>
              <a:ext cx="48386" cy="92358"/>
            </a:xfrm>
            <a:custGeom>
              <a:rect b="b" l="l" r="r" t="t"/>
              <a:pathLst>
                <a:path extrusionOk="0" h="544" w="285">
                  <a:moveTo>
                    <a:pt x="284" y="1"/>
                  </a:moveTo>
                  <a:lnTo>
                    <a:pt x="1" y="443"/>
                  </a:lnTo>
                  <a:lnTo>
                    <a:pt x="121" y="543"/>
                  </a:lnTo>
                  <a:lnTo>
                    <a:pt x="241" y="44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555119" y="4296943"/>
              <a:ext cx="339550" cy="214596"/>
            </a:xfrm>
            <a:custGeom>
              <a:rect b="b" l="l" r="r" t="t"/>
              <a:pathLst>
                <a:path extrusionOk="0" h="1264" w="2000">
                  <a:moveTo>
                    <a:pt x="1" y="1"/>
                  </a:moveTo>
                  <a:lnTo>
                    <a:pt x="1" y="683"/>
                  </a:lnTo>
                  <a:cubicBezTo>
                    <a:pt x="1" y="683"/>
                    <a:pt x="140" y="822"/>
                    <a:pt x="500" y="865"/>
                  </a:cubicBezTo>
                  <a:cubicBezTo>
                    <a:pt x="865" y="1165"/>
                    <a:pt x="1076" y="1264"/>
                    <a:pt x="1357" y="1264"/>
                  </a:cubicBezTo>
                  <a:cubicBezTo>
                    <a:pt x="1432" y="1264"/>
                    <a:pt x="1512" y="1257"/>
                    <a:pt x="1601" y="1245"/>
                  </a:cubicBezTo>
                  <a:cubicBezTo>
                    <a:pt x="1999" y="1182"/>
                    <a:pt x="1740" y="1125"/>
                    <a:pt x="1538" y="942"/>
                  </a:cubicBezTo>
                  <a:cubicBezTo>
                    <a:pt x="1322" y="745"/>
                    <a:pt x="697" y="183"/>
                    <a:pt x="697" y="183"/>
                  </a:cubicBezTo>
                  <a:lnTo>
                    <a:pt x="640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967184" y="3488636"/>
              <a:ext cx="716960" cy="853629"/>
            </a:xfrm>
            <a:custGeom>
              <a:rect b="b" l="l" r="r" t="t"/>
              <a:pathLst>
                <a:path extrusionOk="0" h="5028" w="4223">
                  <a:moveTo>
                    <a:pt x="1499" y="1"/>
                  </a:moveTo>
                  <a:lnTo>
                    <a:pt x="0" y="78"/>
                  </a:lnTo>
                  <a:lnTo>
                    <a:pt x="101" y="981"/>
                  </a:lnTo>
                  <a:cubicBezTo>
                    <a:pt x="120" y="1221"/>
                    <a:pt x="260" y="1423"/>
                    <a:pt x="480" y="1543"/>
                  </a:cubicBezTo>
                  <a:lnTo>
                    <a:pt x="3161" y="2023"/>
                  </a:lnTo>
                  <a:cubicBezTo>
                    <a:pt x="3344" y="2042"/>
                    <a:pt x="3320" y="2119"/>
                    <a:pt x="3344" y="2302"/>
                  </a:cubicBezTo>
                  <a:lnTo>
                    <a:pt x="3344" y="2340"/>
                  </a:lnTo>
                  <a:lnTo>
                    <a:pt x="3440" y="4665"/>
                  </a:lnTo>
                  <a:cubicBezTo>
                    <a:pt x="3463" y="4870"/>
                    <a:pt x="3623" y="5027"/>
                    <a:pt x="3827" y="5027"/>
                  </a:cubicBezTo>
                  <a:cubicBezTo>
                    <a:pt x="3839" y="5027"/>
                    <a:pt x="3851" y="5027"/>
                    <a:pt x="3863" y="5026"/>
                  </a:cubicBezTo>
                  <a:lnTo>
                    <a:pt x="3920" y="5026"/>
                  </a:lnTo>
                  <a:cubicBezTo>
                    <a:pt x="4103" y="5002"/>
                    <a:pt x="4141" y="4843"/>
                    <a:pt x="4141" y="4665"/>
                  </a:cubicBezTo>
                  <a:lnTo>
                    <a:pt x="4223" y="1922"/>
                  </a:lnTo>
                  <a:cubicBezTo>
                    <a:pt x="4223" y="1783"/>
                    <a:pt x="4160" y="1663"/>
                    <a:pt x="4064" y="1562"/>
                  </a:cubicBezTo>
                  <a:lnTo>
                    <a:pt x="1561" y="48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2306397" y="4395583"/>
              <a:ext cx="357376" cy="221217"/>
            </a:xfrm>
            <a:custGeom>
              <a:rect b="b" l="l" r="r" t="t"/>
              <a:pathLst>
                <a:path extrusionOk="0" h="1303" w="2105">
                  <a:moveTo>
                    <a:pt x="1" y="1"/>
                  </a:moveTo>
                  <a:lnTo>
                    <a:pt x="1" y="702"/>
                  </a:lnTo>
                  <a:cubicBezTo>
                    <a:pt x="1" y="702"/>
                    <a:pt x="145" y="842"/>
                    <a:pt x="543" y="885"/>
                  </a:cubicBezTo>
                  <a:cubicBezTo>
                    <a:pt x="909" y="1201"/>
                    <a:pt x="1123" y="1302"/>
                    <a:pt x="1414" y="1302"/>
                  </a:cubicBezTo>
                  <a:cubicBezTo>
                    <a:pt x="1490" y="1302"/>
                    <a:pt x="1572" y="1295"/>
                    <a:pt x="1663" y="1284"/>
                  </a:cubicBezTo>
                  <a:cubicBezTo>
                    <a:pt x="2105" y="1221"/>
                    <a:pt x="1826" y="1163"/>
                    <a:pt x="1605" y="962"/>
                  </a:cubicBezTo>
                  <a:cubicBezTo>
                    <a:pt x="1384" y="765"/>
                    <a:pt x="721" y="164"/>
                    <a:pt x="721" y="164"/>
                  </a:cubicBezTo>
                  <a:lnTo>
                    <a:pt x="683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865148" y="3542455"/>
              <a:ext cx="580970" cy="905071"/>
            </a:xfrm>
            <a:custGeom>
              <a:rect b="b" l="l" r="r" t="t"/>
              <a:pathLst>
                <a:path extrusionOk="0" h="5331" w="3422">
                  <a:moveTo>
                    <a:pt x="1499" y="1"/>
                  </a:moveTo>
                  <a:lnTo>
                    <a:pt x="1" y="82"/>
                  </a:lnTo>
                  <a:lnTo>
                    <a:pt x="101" y="962"/>
                  </a:lnTo>
                  <a:cubicBezTo>
                    <a:pt x="121" y="1202"/>
                    <a:pt x="279" y="1423"/>
                    <a:pt x="481" y="1543"/>
                  </a:cubicBezTo>
                  <a:lnTo>
                    <a:pt x="2220" y="2264"/>
                  </a:lnTo>
                  <a:cubicBezTo>
                    <a:pt x="2359" y="2345"/>
                    <a:pt x="2460" y="2484"/>
                    <a:pt x="2460" y="2643"/>
                  </a:cubicBezTo>
                  <a:lnTo>
                    <a:pt x="2561" y="4968"/>
                  </a:lnTo>
                  <a:cubicBezTo>
                    <a:pt x="2561" y="5177"/>
                    <a:pt x="2741" y="5330"/>
                    <a:pt x="2927" y="5330"/>
                  </a:cubicBezTo>
                  <a:cubicBezTo>
                    <a:pt x="2938" y="5330"/>
                    <a:pt x="2949" y="5330"/>
                    <a:pt x="2960" y="5328"/>
                  </a:cubicBezTo>
                  <a:lnTo>
                    <a:pt x="3022" y="5328"/>
                  </a:lnTo>
                  <a:cubicBezTo>
                    <a:pt x="3200" y="5309"/>
                    <a:pt x="3344" y="5146"/>
                    <a:pt x="3363" y="4968"/>
                  </a:cubicBezTo>
                  <a:lnTo>
                    <a:pt x="3421" y="2225"/>
                  </a:lnTo>
                  <a:cubicBezTo>
                    <a:pt x="3421" y="2086"/>
                    <a:pt x="3363" y="1966"/>
                    <a:pt x="3263" y="1865"/>
                  </a:cubicBezTo>
                  <a:lnTo>
                    <a:pt x="1562" y="46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1923042" y="2730923"/>
              <a:ext cx="336154" cy="842763"/>
            </a:xfrm>
            <a:custGeom>
              <a:rect b="b" l="l" r="r" t="t"/>
              <a:pathLst>
                <a:path extrusionOk="0" h="4964" w="1980">
                  <a:moveTo>
                    <a:pt x="279" y="1"/>
                  </a:moveTo>
                  <a:lnTo>
                    <a:pt x="1" y="179"/>
                  </a:lnTo>
                  <a:cubicBezTo>
                    <a:pt x="1082" y="1538"/>
                    <a:pt x="817" y="3282"/>
                    <a:pt x="861" y="4963"/>
                  </a:cubicBezTo>
                  <a:cubicBezTo>
                    <a:pt x="1082" y="4944"/>
                    <a:pt x="1600" y="4805"/>
                    <a:pt x="1802" y="4685"/>
                  </a:cubicBezTo>
                  <a:cubicBezTo>
                    <a:pt x="1980" y="3042"/>
                    <a:pt x="1802" y="1461"/>
                    <a:pt x="1000" y="39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800803" y="2761143"/>
              <a:ext cx="268414" cy="867211"/>
            </a:xfrm>
            <a:custGeom>
              <a:rect b="b" l="l" r="r" t="t"/>
              <a:pathLst>
                <a:path extrusionOk="0" h="5108" w="1581">
                  <a:moveTo>
                    <a:pt x="721" y="1"/>
                  </a:moveTo>
                  <a:lnTo>
                    <a:pt x="336" y="222"/>
                  </a:lnTo>
                  <a:cubicBezTo>
                    <a:pt x="120" y="361"/>
                    <a:pt x="0" y="601"/>
                    <a:pt x="0" y="841"/>
                  </a:cubicBezTo>
                  <a:lnTo>
                    <a:pt x="0" y="904"/>
                  </a:lnTo>
                  <a:lnTo>
                    <a:pt x="159" y="4766"/>
                  </a:lnTo>
                  <a:cubicBezTo>
                    <a:pt x="279" y="4824"/>
                    <a:pt x="399" y="4886"/>
                    <a:pt x="538" y="4925"/>
                  </a:cubicBezTo>
                  <a:cubicBezTo>
                    <a:pt x="746" y="5000"/>
                    <a:pt x="1055" y="5107"/>
                    <a:pt x="1316" y="5107"/>
                  </a:cubicBezTo>
                  <a:cubicBezTo>
                    <a:pt x="1406" y="5107"/>
                    <a:pt x="1489" y="5095"/>
                    <a:pt x="1561" y="5064"/>
                  </a:cubicBezTo>
                  <a:cubicBezTo>
                    <a:pt x="1581" y="3964"/>
                    <a:pt x="1581" y="2763"/>
                    <a:pt x="1537" y="2282"/>
                  </a:cubicBezTo>
                  <a:cubicBezTo>
                    <a:pt x="1460" y="1461"/>
                    <a:pt x="1259" y="683"/>
                    <a:pt x="721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2092649" y="2737544"/>
              <a:ext cx="193544" cy="829521"/>
            </a:xfrm>
            <a:custGeom>
              <a:rect b="b" l="l" r="r" t="t"/>
              <a:pathLst>
                <a:path extrusionOk="0" h="4886" w="1140">
                  <a:moveTo>
                    <a:pt x="1" y="0"/>
                  </a:moveTo>
                  <a:lnTo>
                    <a:pt x="1" y="0"/>
                  </a:lnTo>
                  <a:cubicBezTo>
                    <a:pt x="400" y="721"/>
                    <a:pt x="539" y="1499"/>
                    <a:pt x="582" y="2301"/>
                  </a:cubicBezTo>
                  <a:cubicBezTo>
                    <a:pt x="601" y="3104"/>
                    <a:pt x="702" y="4002"/>
                    <a:pt x="822" y="4886"/>
                  </a:cubicBezTo>
                  <a:cubicBezTo>
                    <a:pt x="899" y="4886"/>
                    <a:pt x="1000" y="4862"/>
                    <a:pt x="1082" y="4823"/>
                  </a:cubicBezTo>
                  <a:cubicBezTo>
                    <a:pt x="1139" y="4045"/>
                    <a:pt x="923" y="2162"/>
                    <a:pt x="899" y="1619"/>
                  </a:cubicBezTo>
                  <a:cubicBezTo>
                    <a:pt x="899" y="1403"/>
                    <a:pt x="880" y="1220"/>
                    <a:pt x="861" y="1120"/>
                  </a:cubicBezTo>
                  <a:cubicBezTo>
                    <a:pt x="779" y="658"/>
                    <a:pt x="380" y="101"/>
                    <a:pt x="380" y="1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973635" y="2638734"/>
              <a:ext cx="119182" cy="93376"/>
            </a:xfrm>
            <a:custGeom>
              <a:rect b="b" l="l" r="r" t="t"/>
              <a:pathLst>
                <a:path extrusionOk="0" h="550" w="702">
                  <a:moveTo>
                    <a:pt x="20" y="1"/>
                  </a:moveTo>
                  <a:lnTo>
                    <a:pt x="1" y="222"/>
                  </a:lnTo>
                  <a:cubicBezTo>
                    <a:pt x="165" y="403"/>
                    <a:pt x="391" y="550"/>
                    <a:pt x="623" y="550"/>
                  </a:cubicBezTo>
                  <a:cubicBezTo>
                    <a:pt x="649" y="550"/>
                    <a:pt x="676" y="548"/>
                    <a:pt x="702" y="544"/>
                  </a:cubicBezTo>
                  <a:lnTo>
                    <a:pt x="683" y="2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970410" y="2676255"/>
              <a:ext cx="125803" cy="119352"/>
            </a:xfrm>
            <a:custGeom>
              <a:rect b="b" l="l" r="r" t="t"/>
              <a:pathLst>
                <a:path extrusionOk="0" h="703" w="741">
                  <a:moveTo>
                    <a:pt x="20" y="1"/>
                  </a:moveTo>
                  <a:lnTo>
                    <a:pt x="0" y="323"/>
                  </a:lnTo>
                  <a:lnTo>
                    <a:pt x="442" y="683"/>
                  </a:lnTo>
                  <a:cubicBezTo>
                    <a:pt x="481" y="702"/>
                    <a:pt x="519" y="702"/>
                    <a:pt x="562" y="702"/>
                  </a:cubicBezTo>
                  <a:cubicBezTo>
                    <a:pt x="601" y="683"/>
                    <a:pt x="620" y="659"/>
                    <a:pt x="639" y="640"/>
                  </a:cubicBezTo>
                  <a:lnTo>
                    <a:pt x="721" y="539"/>
                  </a:lnTo>
                  <a:cubicBezTo>
                    <a:pt x="721" y="520"/>
                    <a:pt x="740" y="501"/>
                    <a:pt x="740" y="481"/>
                  </a:cubicBezTo>
                  <a:lnTo>
                    <a:pt x="721" y="323"/>
                  </a:lnTo>
                  <a:cubicBezTo>
                    <a:pt x="695" y="327"/>
                    <a:pt x="668" y="329"/>
                    <a:pt x="642" y="329"/>
                  </a:cubicBezTo>
                  <a:cubicBezTo>
                    <a:pt x="410" y="329"/>
                    <a:pt x="184" y="182"/>
                    <a:pt x="20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898594" y="2381522"/>
              <a:ext cx="272659" cy="278431"/>
            </a:xfrm>
            <a:custGeom>
              <a:rect b="b" l="l" r="r" t="t"/>
              <a:pathLst>
                <a:path extrusionOk="0" h="1640" w="1606">
                  <a:moveTo>
                    <a:pt x="1319" y="0"/>
                  </a:moveTo>
                  <a:cubicBezTo>
                    <a:pt x="1289" y="0"/>
                    <a:pt x="1257" y="6"/>
                    <a:pt x="1226" y="17"/>
                  </a:cubicBezTo>
                  <a:cubicBezTo>
                    <a:pt x="1200" y="40"/>
                    <a:pt x="1163" y="49"/>
                    <a:pt x="1125" y="49"/>
                  </a:cubicBezTo>
                  <a:cubicBezTo>
                    <a:pt x="1097" y="49"/>
                    <a:pt x="1069" y="44"/>
                    <a:pt x="1043" y="36"/>
                  </a:cubicBezTo>
                  <a:cubicBezTo>
                    <a:pt x="1012" y="34"/>
                    <a:pt x="981" y="33"/>
                    <a:pt x="950" y="33"/>
                  </a:cubicBezTo>
                  <a:cubicBezTo>
                    <a:pt x="737" y="33"/>
                    <a:pt x="517" y="88"/>
                    <a:pt x="342" y="176"/>
                  </a:cubicBezTo>
                  <a:cubicBezTo>
                    <a:pt x="145" y="276"/>
                    <a:pt x="25" y="536"/>
                    <a:pt x="1" y="757"/>
                  </a:cubicBezTo>
                  <a:cubicBezTo>
                    <a:pt x="1" y="935"/>
                    <a:pt x="44" y="1175"/>
                    <a:pt x="121" y="1357"/>
                  </a:cubicBezTo>
                  <a:cubicBezTo>
                    <a:pt x="183" y="1434"/>
                    <a:pt x="222" y="1477"/>
                    <a:pt x="303" y="1535"/>
                  </a:cubicBezTo>
                  <a:cubicBezTo>
                    <a:pt x="337" y="1574"/>
                    <a:pt x="391" y="1639"/>
                    <a:pt x="443" y="1639"/>
                  </a:cubicBezTo>
                  <a:cubicBezTo>
                    <a:pt x="449" y="1639"/>
                    <a:pt x="456" y="1638"/>
                    <a:pt x="462" y="1636"/>
                  </a:cubicBezTo>
                  <a:cubicBezTo>
                    <a:pt x="481" y="1578"/>
                    <a:pt x="601" y="1497"/>
                    <a:pt x="664" y="1458"/>
                  </a:cubicBezTo>
                  <a:cubicBezTo>
                    <a:pt x="745" y="1377"/>
                    <a:pt x="822" y="1295"/>
                    <a:pt x="904" y="1218"/>
                  </a:cubicBezTo>
                  <a:cubicBezTo>
                    <a:pt x="961" y="1156"/>
                    <a:pt x="1062" y="1036"/>
                    <a:pt x="1144" y="1016"/>
                  </a:cubicBezTo>
                  <a:cubicBezTo>
                    <a:pt x="1182" y="978"/>
                    <a:pt x="1226" y="954"/>
                    <a:pt x="1264" y="935"/>
                  </a:cubicBezTo>
                  <a:cubicBezTo>
                    <a:pt x="1346" y="915"/>
                    <a:pt x="1423" y="858"/>
                    <a:pt x="1485" y="815"/>
                  </a:cubicBezTo>
                  <a:cubicBezTo>
                    <a:pt x="1562" y="757"/>
                    <a:pt x="1605" y="656"/>
                    <a:pt x="1605" y="555"/>
                  </a:cubicBezTo>
                  <a:cubicBezTo>
                    <a:pt x="1605" y="416"/>
                    <a:pt x="1586" y="276"/>
                    <a:pt x="1523" y="137"/>
                  </a:cubicBezTo>
                  <a:lnTo>
                    <a:pt x="1523" y="113"/>
                  </a:lnTo>
                  <a:cubicBezTo>
                    <a:pt x="1481" y="42"/>
                    <a:pt x="1405" y="0"/>
                    <a:pt x="131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931701" y="2478974"/>
              <a:ext cx="219010" cy="234969"/>
            </a:xfrm>
            <a:custGeom>
              <a:rect b="b" l="l" r="r" t="t"/>
              <a:pathLst>
                <a:path extrusionOk="0" h="1384" w="1290">
                  <a:moveTo>
                    <a:pt x="430" y="0"/>
                  </a:moveTo>
                  <a:lnTo>
                    <a:pt x="387" y="284"/>
                  </a:lnTo>
                  <a:lnTo>
                    <a:pt x="329" y="380"/>
                  </a:lnTo>
                  <a:lnTo>
                    <a:pt x="329" y="663"/>
                  </a:lnTo>
                  <a:lnTo>
                    <a:pt x="248" y="644"/>
                  </a:lnTo>
                  <a:cubicBezTo>
                    <a:pt x="228" y="601"/>
                    <a:pt x="228" y="462"/>
                    <a:pt x="190" y="442"/>
                  </a:cubicBezTo>
                  <a:cubicBezTo>
                    <a:pt x="177" y="440"/>
                    <a:pt x="165" y="439"/>
                    <a:pt x="155" y="439"/>
                  </a:cubicBezTo>
                  <a:cubicBezTo>
                    <a:pt x="1" y="439"/>
                    <a:pt x="90" y="685"/>
                    <a:pt x="108" y="721"/>
                  </a:cubicBezTo>
                  <a:cubicBezTo>
                    <a:pt x="108" y="768"/>
                    <a:pt x="155" y="791"/>
                    <a:pt x="194" y="791"/>
                  </a:cubicBezTo>
                  <a:cubicBezTo>
                    <a:pt x="207" y="791"/>
                    <a:pt x="219" y="788"/>
                    <a:pt x="228" y="783"/>
                  </a:cubicBezTo>
                  <a:lnTo>
                    <a:pt x="228" y="1081"/>
                  </a:lnTo>
                  <a:cubicBezTo>
                    <a:pt x="228" y="1081"/>
                    <a:pt x="488" y="1384"/>
                    <a:pt x="829" y="1384"/>
                  </a:cubicBezTo>
                  <a:cubicBezTo>
                    <a:pt x="1050" y="1384"/>
                    <a:pt x="1247" y="1201"/>
                    <a:pt x="1247" y="980"/>
                  </a:cubicBezTo>
                  <a:lnTo>
                    <a:pt x="1290" y="3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874129" y="2754691"/>
              <a:ext cx="7470" cy="170"/>
            </a:xfrm>
            <a:custGeom>
              <a:rect b="b" l="l" r="r" t="t"/>
              <a:pathLst>
                <a:path extrusionOk="0" h="1" w="44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704353" y="2751296"/>
              <a:ext cx="173171" cy="8149"/>
            </a:xfrm>
            <a:custGeom>
              <a:rect b="b" l="l" r="r" t="t"/>
              <a:pathLst>
                <a:path extrusionOk="0" h="48" w="1020">
                  <a:moveTo>
                    <a:pt x="39" y="1"/>
                  </a:moveTo>
                  <a:cubicBezTo>
                    <a:pt x="20" y="1"/>
                    <a:pt x="1" y="1"/>
                    <a:pt x="1" y="20"/>
                  </a:cubicBezTo>
                  <a:cubicBezTo>
                    <a:pt x="1" y="39"/>
                    <a:pt x="20" y="39"/>
                    <a:pt x="39" y="39"/>
                  </a:cubicBezTo>
                  <a:cubicBezTo>
                    <a:pt x="39" y="39"/>
                    <a:pt x="379" y="48"/>
                    <a:pt x="669" y="48"/>
                  </a:cubicBezTo>
                  <a:cubicBezTo>
                    <a:pt x="814" y="48"/>
                    <a:pt x="947" y="46"/>
                    <a:pt x="1019" y="39"/>
                  </a:cubicBezTo>
                  <a:lnTo>
                    <a:pt x="1019" y="20"/>
                  </a:lnTo>
                  <a:cubicBezTo>
                    <a:pt x="803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697901" y="2734318"/>
              <a:ext cx="85057" cy="102035"/>
            </a:xfrm>
            <a:custGeom>
              <a:rect b="b" l="l" r="r" t="t"/>
              <a:pathLst>
                <a:path extrusionOk="0" h="601" w="501">
                  <a:moveTo>
                    <a:pt x="500" y="0"/>
                  </a:moveTo>
                  <a:lnTo>
                    <a:pt x="140" y="259"/>
                  </a:lnTo>
                  <a:lnTo>
                    <a:pt x="1" y="500"/>
                  </a:lnTo>
                  <a:lnTo>
                    <a:pt x="97" y="601"/>
                  </a:lnTo>
                  <a:lnTo>
                    <a:pt x="279" y="480"/>
                  </a:lnTo>
                  <a:lnTo>
                    <a:pt x="298" y="317"/>
                  </a:lnTo>
                  <a:lnTo>
                    <a:pt x="481" y="1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68868" y="2701891"/>
              <a:ext cx="40916" cy="65873"/>
            </a:xfrm>
            <a:custGeom>
              <a:rect b="b" l="l" r="r" t="t"/>
              <a:pathLst>
                <a:path extrusionOk="0" h="388" w="241">
                  <a:moveTo>
                    <a:pt x="71" y="0"/>
                  </a:moveTo>
                  <a:cubicBezTo>
                    <a:pt x="62" y="0"/>
                    <a:pt x="52" y="3"/>
                    <a:pt x="39" y="8"/>
                  </a:cubicBezTo>
                  <a:lnTo>
                    <a:pt x="0" y="8"/>
                  </a:lnTo>
                  <a:lnTo>
                    <a:pt x="159" y="350"/>
                  </a:lnTo>
                  <a:cubicBezTo>
                    <a:pt x="159" y="369"/>
                    <a:pt x="159" y="369"/>
                    <a:pt x="183" y="369"/>
                  </a:cubicBezTo>
                  <a:lnTo>
                    <a:pt x="241" y="388"/>
                  </a:lnTo>
                  <a:lnTo>
                    <a:pt x="121" y="28"/>
                  </a:lnTo>
                  <a:cubicBezTo>
                    <a:pt x="107" y="14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38"/>
            <p:cNvGrpSpPr/>
            <p:nvPr/>
          </p:nvGrpSpPr>
          <p:grpSpPr>
            <a:xfrm>
              <a:off x="2577081" y="3294558"/>
              <a:ext cx="1733243" cy="965856"/>
              <a:chOff x="2951632" y="3945364"/>
              <a:chExt cx="880176" cy="490481"/>
            </a:xfrm>
          </p:grpSpPr>
          <p:sp>
            <p:nvSpPr>
              <p:cNvPr id="530" name="Google Shape;530;p38"/>
              <p:cNvSpPr/>
              <p:nvPr/>
            </p:nvSpPr>
            <p:spPr>
              <a:xfrm>
                <a:off x="3188121" y="4045546"/>
                <a:ext cx="34486" cy="93285"/>
              </a:xfrm>
              <a:custGeom>
                <a:rect b="b" l="l" r="r" t="t"/>
                <a:pathLst>
                  <a:path extrusionOk="0" h="1082" w="400">
                    <a:moveTo>
                      <a:pt x="399" y="1"/>
                    </a:moveTo>
                    <a:lnTo>
                      <a:pt x="0" y="899"/>
                    </a:lnTo>
                    <a:lnTo>
                      <a:pt x="0" y="1082"/>
                    </a:lnTo>
                    <a:lnTo>
                      <a:pt x="399" y="1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051814" y="4123054"/>
                <a:ext cx="136392" cy="36555"/>
              </a:xfrm>
              <a:custGeom>
                <a:rect b="b" l="l" r="r" t="t"/>
                <a:pathLst>
                  <a:path extrusionOk="0" h="424" w="1582">
                    <a:moveTo>
                      <a:pt x="1581" y="0"/>
                    </a:moveTo>
                    <a:lnTo>
                      <a:pt x="1" y="241"/>
                    </a:lnTo>
                    <a:lnTo>
                      <a:pt x="1" y="423"/>
                    </a:lnTo>
                    <a:lnTo>
                      <a:pt x="1581" y="18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2951632" y="4087016"/>
                <a:ext cx="100268" cy="72593"/>
              </a:xfrm>
              <a:custGeom>
                <a:rect b="b" l="l" r="r" t="t"/>
                <a:pathLst>
                  <a:path extrusionOk="0" h="842" w="1163">
                    <a:moveTo>
                      <a:pt x="0" y="0"/>
                    </a:moveTo>
                    <a:lnTo>
                      <a:pt x="0" y="159"/>
                    </a:lnTo>
                    <a:lnTo>
                      <a:pt x="1163" y="841"/>
                    </a:lnTo>
                    <a:lnTo>
                      <a:pt x="1163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2951632" y="3986747"/>
                <a:ext cx="270974" cy="157084"/>
              </a:xfrm>
              <a:custGeom>
                <a:rect b="b" l="l" r="r" t="t"/>
                <a:pathLst>
                  <a:path extrusionOk="0" h="1822" w="3143">
                    <a:moveTo>
                      <a:pt x="2004" y="1"/>
                    </a:moveTo>
                    <a:lnTo>
                      <a:pt x="418" y="241"/>
                    </a:lnTo>
                    <a:lnTo>
                      <a:pt x="0" y="1163"/>
                    </a:lnTo>
                    <a:lnTo>
                      <a:pt x="1163" y="1822"/>
                    </a:lnTo>
                    <a:lnTo>
                      <a:pt x="2743" y="1581"/>
                    </a:lnTo>
                    <a:lnTo>
                      <a:pt x="3142" y="6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256835" y="4214616"/>
                <a:ext cx="36555" cy="93198"/>
              </a:xfrm>
              <a:custGeom>
                <a:rect b="b" l="l" r="r" t="t"/>
                <a:pathLst>
                  <a:path extrusionOk="0" h="1081" w="424">
                    <a:moveTo>
                      <a:pt x="424" y="0"/>
                    </a:moveTo>
                    <a:lnTo>
                      <a:pt x="1" y="922"/>
                    </a:lnTo>
                    <a:lnTo>
                      <a:pt x="1" y="1081"/>
                    </a:lnTo>
                    <a:lnTo>
                      <a:pt x="424" y="16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8F7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120614" y="4294107"/>
                <a:ext cx="136306" cy="34486"/>
              </a:xfrm>
              <a:custGeom>
                <a:rect b="b" l="l" r="r" t="t"/>
                <a:pathLst>
                  <a:path extrusionOk="0" h="400" w="1581">
                    <a:moveTo>
                      <a:pt x="1581" y="0"/>
                    </a:moveTo>
                    <a:lnTo>
                      <a:pt x="0" y="241"/>
                    </a:lnTo>
                    <a:lnTo>
                      <a:pt x="0" y="399"/>
                    </a:lnTo>
                    <a:lnTo>
                      <a:pt x="1581" y="159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020777" y="4255999"/>
                <a:ext cx="99923" cy="72593"/>
              </a:xfrm>
              <a:custGeom>
                <a:rect b="b" l="l" r="r" t="t"/>
                <a:pathLst>
                  <a:path extrusionOk="0" h="842" w="1159">
                    <a:moveTo>
                      <a:pt x="1" y="0"/>
                    </a:moveTo>
                    <a:lnTo>
                      <a:pt x="1" y="183"/>
                    </a:lnTo>
                    <a:lnTo>
                      <a:pt x="1158" y="841"/>
                    </a:lnTo>
                    <a:lnTo>
                      <a:pt x="1158" y="6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020777" y="4157799"/>
                <a:ext cx="272612" cy="157084"/>
              </a:xfrm>
              <a:custGeom>
                <a:rect b="b" l="l" r="r" t="t"/>
                <a:pathLst>
                  <a:path extrusionOk="0" h="1822" w="3162">
                    <a:moveTo>
                      <a:pt x="1999" y="1"/>
                    </a:moveTo>
                    <a:lnTo>
                      <a:pt x="418" y="241"/>
                    </a:lnTo>
                    <a:lnTo>
                      <a:pt x="1" y="1139"/>
                    </a:lnTo>
                    <a:lnTo>
                      <a:pt x="1158" y="1822"/>
                    </a:lnTo>
                    <a:lnTo>
                      <a:pt x="2739" y="1581"/>
                    </a:lnTo>
                    <a:lnTo>
                      <a:pt x="3162" y="659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797408" y="4321868"/>
                <a:ext cx="34400" cy="93285"/>
              </a:xfrm>
              <a:custGeom>
                <a:rect b="b" l="l" r="r" t="t"/>
                <a:pathLst>
                  <a:path extrusionOk="0" h="1082" w="399">
                    <a:moveTo>
                      <a:pt x="399" y="0"/>
                    </a:moveTo>
                    <a:lnTo>
                      <a:pt x="0" y="918"/>
                    </a:lnTo>
                    <a:lnTo>
                      <a:pt x="0" y="1081"/>
                    </a:lnTo>
                    <a:lnTo>
                      <a:pt x="399" y="17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660670" y="4400928"/>
                <a:ext cx="136823" cy="34917"/>
              </a:xfrm>
              <a:custGeom>
                <a:rect b="b" l="l" r="r" t="t"/>
                <a:pathLst>
                  <a:path extrusionOk="0" h="405" w="1587">
                    <a:moveTo>
                      <a:pt x="1586" y="1"/>
                    </a:moveTo>
                    <a:lnTo>
                      <a:pt x="1" y="241"/>
                    </a:lnTo>
                    <a:lnTo>
                      <a:pt x="1" y="404"/>
                    </a:lnTo>
                    <a:lnTo>
                      <a:pt x="1586" y="164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560832" y="4364890"/>
                <a:ext cx="99923" cy="70955"/>
              </a:xfrm>
              <a:custGeom>
                <a:rect b="b" l="l" r="r" t="t"/>
                <a:pathLst>
                  <a:path extrusionOk="0" h="823" w="1159">
                    <a:moveTo>
                      <a:pt x="1" y="1"/>
                    </a:moveTo>
                    <a:lnTo>
                      <a:pt x="1" y="159"/>
                    </a:lnTo>
                    <a:lnTo>
                      <a:pt x="1159" y="822"/>
                    </a:lnTo>
                    <a:lnTo>
                      <a:pt x="1159" y="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3560832" y="4264707"/>
                <a:ext cx="270974" cy="157084"/>
              </a:xfrm>
              <a:custGeom>
                <a:rect b="b" l="l" r="r" t="t"/>
                <a:pathLst>
                  <a:path extrusionOk="0" h="1822" w="3143">
                    <a:moveTo>
                      <a:pt x="1999" y="0"/>
                    </a:moveTo>
                    <a:lnTo>
                      <a:pt x="419" y="240"/>
                    </a:lnTo>
                    <a:lnTo>
                      <a:pt x="1" y="1163"/>
                    </a:lnTo>
                    <a:lnTo>
                      <a:pt x="1159" y="1821"/>
                    </a:lnTo>
                    <a:lnTo>
                      <a:pt x="2744" y="1581"/>
                    </a:lnTo>
                    <a:lnTo>
                      <a:pt x="3143" y="663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3709123" y="4059255"/>
                <a:ext cx="72593" cy="183121"/>
              </a:xfrm>
              <a:custGeom>
                <a:rect b="b" l="l" r="r" t="t"/>
                <a:pathLst>
                  <a:path extrusionOk="0" h="2124" w="842">
                    <a:moveTo>
                      <a:pt x="842" y="0"/>
                    </a:moveTo>
                    <a:lnTo>
                      <a:pt x="20" y="1802"/>
                    </a:lnTo>
                    <a:lnTo>
                      <a:pt x="1" y="2124"/>
                    </a:lnTo>
                    <a:lnTo>
                      <a:pt x="842" y="322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3441596" y="4214616"/>
                <a:ext cx="269336" cy="70869"/>
              </a:xfrm>
              <a:custGeom>
                <a:rect b="b" l="l" r="r" t="t"/>
                <a:pathLst>
                  <a:path extrusionOk="0" h="822" w="3124">
                    <a:moveTo>
                      <a:pt x="3123" y="0"/>
                    </a:moveTo>
                    <a:lnTo>
                      <a:pt x="0" y="480"/>
                    </a:lnTo>
                    <a:lnTo>
                      <a:pt x="0" y="821"/>
                    </a:lnTo>
                    <a:lnTo>
                      <a:pt x="3104" y="322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244851" y="4142108"/>
                <a:ext cx="196829" cy="143376"/>
              </a:xfrm>
              <a:custGeom>
                <a:rect b="b" l="l" r="r" t="t"/>
                <a:pathLst>
                  <a:path extrusionOk="0" h="1663" w="2283">
                    <a:moveTo>
                      <a:pt x="1" y="0"/>
                    </a:moveTo>
                    <a:lnTo>
                      <a:pt x="1" y="341"/>
                    </a:lnTo>
                    <a:lnTo>
                      <a:pt x="2282" y="1662"/>
                    </a:lnTo>
                    <a:lnTo>
                      <a:pt x="2282" y="13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244851" y="3945364"/>
                <a:ext cx="536861" cy="310719"/>
              </a:xfrm>
              <a:custGeom>
                <a:rect b="b" l="l" r="r" t="t"/>
                <a:pathLst>
                  <a:path extrusionOk="0" h="3604" w="6227">
                    <a:moveTo>
                      <a:pt x="3925" y="0"/>
                    </a:moveTo>
                    <a:lnTo>
                      <a:pt x="822" y="481"/>
                    </a:lnTo>
                    <a:lnTo>
                      <a:pt x="1" y="2282"/>
                    </a:lnTo>
                    <a:lnTo>
                      <a:pt x="2282" y="3603"/>
                    </a:lnTo>
                    <a:lnTo>
                      <a:pt x="5405" y="3123"/>
                    </a:lnTo>
                    <a:lnTo>
                      <a:pt x="6227" y="1321"/>
                    </a:lnTo>
                    <a:lnTo>
                      <a:pt x="3925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" name="Google Shape;546;p38"/>
            <p:cNvSpPr/>
            <p:nvPr/>
          </p:nvSpPr>
          <p:spPr>
            <a:xfrm>
              <a:off x="1769734" y="2824639"/>
              <a:ext cx="390822" cy="664160"/>
            </a:xfrm>
            <a:custGeom>
              <a:rect b="b" l="l" r="r" t="t"/>
              <a:pathLst>
                <a:path extrusionOk="0" h="3912" w="2302">
                  <a:moveTo>
                    <a:pt x="622" y="1"/>
                  </a:moveTo>
                  <a:cubicBezTo>
                    <a:pt x="405" y="1"/>
                    <a:pt x="199" y="176"/>
                    <a:pt x="183" y="410"/>
                  </a:cubicBezTo>
                  <a:lnTo>
                    <a:pt x="1" y="3148"/>
                  </a:lnTo>
                  <a:cubicBezTo>
                    <a:pt x="1" y="3268"/>
                    <a:pt x="82" y="3369"/>
                    <a:pt x="183" y="3388"/>
                  </a:cubicBezTo>
                  <a:lnTo>
                    <a:pt x="2182" y="3912"/>
                  </a:lnTo>
                  <a:lnTo>
                    <a:pt x="2302" y="3350"/>
                  </a:lnTo>
                  <a:lnTo>
                    <a:pt x="1062" y="2850"/>
                  </a:lnTo>
                  <a:cubicBezTo>
                    <a:pt x="961" y="2812"/>
                    <a:pt x="904" y="2711"/>
                    <a:pt x="904" y="2610"/>
                  </a:cubicBezTo>
                  <a:lnTo>
                    <a:pt x="1062" y="486"/>
                  </a:lnTo>
                  <a:cubicBezTo>
                    <a:pt x="1101" y="107"/>
                    <a:pt x="760" y="25"/>
                    <a:pt x="760" y="25"/>
                  </a:cubicBezTo>
                  <a:cubicBezTo>
                    <a:pt x="714" y="8"/>
                    <a:pt x="668" y="1"/>
                    <a:pt x="62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150712" y="3393222"/>
              <a:ext cx="213747" cy="105430"/>
            </a:xfrm>
            <a:custGeom>
              <a:rect b="b" l="l" r="r" t="t"/>
              <a:pathLst>
                <a:path extrusionOk="0" h="621" w="1259">
                  <a:moveTo>
                    <a:pt x="58" y="1"/>
                  </a:moveTo>
                  <a:lnTo>
                    <a:pt x="0" y="279"/>
                  </a:lnTo>
                  <a:lnTo>
                    <a:pt x="341" y="423"/>
                  </a:lnTo>
                  <a:lnTo>
                    <a:pt x="658" y="399"/>
                  </a:lnTo>
                  <a:lnTo>
                    <a:pt x="841" y="601"/>
                  </a:lnTo>
                  <a:cubicBezTo>
                    <a:pt x="841" y="620"/>
                    <a:pt x="860" y="620"/>
                    <a:pt x="879" y="620"/>
                  </a:cubicBezTo>
                  <a:lnTo>
                    <a:pt x="942" y="620"/>
                  </a:lnTo>
                  <a:lnTo>
                    <a:pt x="740" y="361"/>
                  </a:lnTo>
                  <a:lnTo>
                    <a:pt x="740" y="342"/>
                  </a:lnTo>
                  <a:lnTo>
                    <a:pt x="961" y="544"/>
                  </a:lnTo>
                  <a:cubicBezTo>
                    <a:pt x="980" y="563"/>
                    <a:pt x="999" y="563"/>
                    <a:pt x="999" y="563"/>
                  </a:cubicBezTo>
                  <a:lnTo>
                    <a:pt x="1062" y="544"/>
                  </a:lnTo>
                  <a:lnTo>
                    <a:pt x="778" y="241"/>
                  </a:lnTo>
                  <a:lnTo>
                    <a:pt x="797" y="241"/>
                  </a:lnTo>
                  <a:lnTo>
                    <a:pt x="1139" y="443"/>
                  </a:lnTo>
                  <a:lnTo>
                    <a:pt x="1201" y="443"/>
                  </a:lnTo>
                  <a:lnTo>
                    <a:pt x="1239" y="399"/>
                  </a:lnTo>
                  <a:lnTo>
                    <a:pt x="841" y="140"/>
                  </a:lnTo>
                  <a:lnTo>
                    <a:pt x="1158" y="260"/>
                  </a:lnTo>
                  <a:cubicBezTo>
                    <a:pt x="1182" y="260"/>
                    <a:pt x="1182" y="260"/>
                    <a:pt x="1201" y="241"/>
                  </a:cubicBezTo>
                  <a:lnTo>
                    <a:pt x="1259" y="22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736443" y="2400707"/>
              <a:ext cx="257888" cy="1149377"/>
            </a:xfrm>
            <a:custGeom>
              <a:rect b="b" l="l" r="r" t="t"/>
              <a:pathLst>
                <a:path extrusionOk="0" h="6770" w="1519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736443" y="2400707"/>
              <a:ext cx="257888" cy="1149377"/>
            </a:xfrm>
            <a:custGeom>
              <a:rect b="b" l="l" r="r" t="t"/>
              <a:pathLst>
                <a:path extrusionOk="0" h="6770" w="1519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443579" y="2571163"/>
              <a:ext cx="261963" cy="1148528"/>
            </a:xfrm>
            <a:custGeom>
              <a:rect b="b" l="l" r="r" t="t"/>
              <a:pathLst>
                <a:path extrusionOk="0" h="6765" w="1543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443579" y="2571163"/>
              <a:ext cx="261963" cy="1148528"/>
            </a:xfrm>
            <a:custGeom>
              <a:rect b="b" l="l" r="r" t="t"/>
              <a:pathLst>
                <a:path extrusionOk="0" h="6765" w="1543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3698923" y="2547394"/>
              <a:ext cx="295408" cy="1172296"/>
            </a:xfrm>
            <a:custGeom>
              <a:rect b="b" l="l" r="r" t="t"/>
              <a:pathLst>
                <a:path extrusionOk="0" h="6905" w="174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698923" y="2547394"/>
              <a:ext cx="295408" cy="1172296"/>
            </a:xfrm>
            <a:custGeom>
              <a:rect b="b" l="l" r="r" t="t"/>
              <a:pathLst>
                <a:path extrusionOk="0" h="6905" w="174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440354" y="3396447"/>
              <a:ext cx="553976" cy="320026"/>
            </a:xfrm>
            <a:custGeom>
              <a:rect b="b" l="l" r="r" t="t"/>
              <a:pathLst>
                <a:path extrusionOk="0" h="1885" w="3263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3440354" y="3396447"/>
              <a:ext cx="553976" cy="320026"/>
            </a:xfrm>
            <a:custGeom>
              <a:rect b="b" l="l" r="r" t="t"/>
              <a:pathLst>
                <a:path extrusionOk="0" h="1885" w="3263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3443579" y="2400707"/>
              <a:ext cx="299483" cy="1169750"/>
            </a:xfrm>
            <a:custGeom>
              <a:rect b="b" l="l" r="r" t="t"/>
              <a:pathLst>
                <a:path extrusionOk="0" h="6890" w="1764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3443579" y="2400707"/>
              <a:ext cx="299483" cy="1169750"/>
            </a:xfrm>
            <a:custGeom>
              <a:rect b="b" l="l" r="r" t="t"/>
              <a:pathLst>
                <a:path extrusionOk="0" h="6890" w="1764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3443579" y="2400707"/>
              <a:ext cx="554825" cy="323082"/>
            </a:xfrm>
            <a:custGeom>
              <a:rect b="b" l="l" r="r" t="t"/>
              <a:pathLst>
                <a:path extrusionOk="0" h="1903" w="3268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3443579" y="2400707"/>
              <a:ext cx="554825" cy="323082"/>
            </a:xfrm>
            <a:custGeom>
              <a:rect b="b" l="l" r="r" t="t"/>
              <a:pathLst>
                <a:path extrusionOk="0" h="1903" w="3268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3447654" y="2903925"/>
              <a:ext cx="173001" cy="768402"/>
            </a:xfrm>
            <a:custGeom>
              <a:rect b="b" l="l" r="r" t="t"/>
              <a:pathLst>
                <a:path extrusionOk="0" h="4526" w="1019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447654" y="2903925"/>
              <a:ext cx="173001" cy="768402"/>
            </a:xfrm>
            <a:custGeom>
              <a:rect b="b" l="l" r="r" t="t"/>
              <a:pathLst>
                <a:path extrusionOk="0" h="4526" w="1019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3250204" y="3016487"/>
              <a:ext cx="177245" cy="767553"/>
            </a:xfrm>
            <a:custGeom>
              <a:rect b="b" l="l" r="r" t="t"/>
              <a:pathLst>
                <a:path extrusionOk="0" h="4521" w="1044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3250204" y="3016487"/>
              <a:ext cx="177245" cy="767553"/>
            </a:xfrm>
            <a:custGeom>
              <a:rect b="b" l="l" r="r" t="t"/>
              <a:pathLst>
                <a:path extrusionOk="0" h="4521" w="1044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3423206" y="3002565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423206" y="3002565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3250204" y="3566903"/>
              <a:ext cx="370449" cy="217142"/>
            </a:xfrm>
            <a:custGeom>
              <a:rect b="b" l="l" r="r" t="t"/>
              <a:pathLst>
                <a:path extrusionOk="0" h="1279" w="2182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250204" y="3566903"/>
              <a:ext cx="370449" cy="217142"/>
            </a:xfrm>
            <a:custGeom>
              <a:rect b="b" l="l" r="r" t="t"/>
              <a:pathLst>
                <a:path extrusionOk="0" h="1279" w="2182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250204" y="290392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250204" y="290392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253600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253600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967169" y="2903925"/>
              <a:ext cx="177245" cy="768402"/>
            </a:xfrm>
            <a:custGeom>
              <a:rect b="b" l="l" r="r" t="t"/>
              <a:pathLst>
                <a:path extrusionOk="0" h="4526" w="1044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967169" y="2903925"/>
              <a:ext cx="177245" cy="768402"/>
            </a:xfrm>
            <a:custGeom>
              <a:rect b="b" l="l" r="r" t="t"/>
              <a:pathLst>
                <a:path extrusionOk="0" h="4526" w="1044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773964" y="3016487"/>
              <a:ext cx="173001" cy="767553"/>
            </a:xfrm>
            <a:custGeom>
              <a:rect b="b" l="l" r="r" t="t"/>
              <a:pathLst>
                <a:path extrusionOk="0" h="4521" w="1019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73964" y="3016487"/>
              <a:ext cx="173001" cy="767553"/>
            </a:xfrm>
            <a:custGeom>
              <a:rect b="b" l="l" r="r" t="t"/>
              <a:pathLst>
                <a:path extrusionOk="0" h="4521" w="1019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943571" y="300256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3943571" y="3002565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769889" y="3566903"/>
              <a:ext cx="374524" cy="217142"/>
            </a:xfrm>
            <a:custGeom>
              <a:rect b="b" l="l" r="r" t="t"/>
              <a:pathLst>
                <a:path extrusionOk="0" h="1279" w="2206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69889" y="3566903"/>
              <a:ext cx="374524" cy="217142"/>
            </a:xfrm>
            <a:custGeom>
              <a:rect b="b" l="l" r="r" t="t"/>
              <a:pathLst>
                <a:path extrusionOk="0" h="1279" w="2206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773964" y="2903925"/>
              <a:ext cx="199995" cy="781474"/>
            </a:xfrm>
            <a:custGeom>
              <a:rect b="b" l="l" r="r" t="t"/>
              <a:pathLst>
                <a:path extrusionOk="0" h="4603" w="1178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773964" y="2903925"/>
              <a:ext cx="199995" cy="781474"/>
            </a:xfrm>
            <a:custGeom>
              <a:rect b="b" l="l" r="r" t="t"/>
              <a:pathLst>
                <a:path extrusionOk="0" h="4603" w="1178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773964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773964" y="2903925"/>
              <a:ext cx="370449" cy="214596"/>
            </a:xfrm>
            <a:custGeom>
              <a:rect b="b" l="l" r="r" t="t"/>
              <a:pathLst>
                <a:path extrusionOk="0" h="1264" w="2182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875830" y="3291356"/>
              <a:ext cx="176396" cy="768402"/>
            </a:xfrm>
            <a:custGeom>
              <a:rect b="b" l="l" r="r" t="t"/>
              <a:pathLst>
                <a:path extrusionOk="0" h="4526" w="1039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875830" y="3291356"/>
              <a:ext cx="176396" cy="768402"/>
            </a:xfrm>
            <a:custGeom>
              <a:rect b="b" l="l" r="r" t="t"/>
              <a:pathLst>
                <a:path extrusionOk="0" h="4526" w="1039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3681775" y="3403918"/>
              <a:ext cx="173850" cy="767553"/>
            </a:xfrm>
            <a:custGeom>
              <a:rect b="b" l="l" r="r" t="t"/>
              <a:pathLst>
                <a:path extrusionOk="0" h="4521" w="1024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681775" y="3403918"/>
              <a:ext cx="173850" cy="767553"/>
            </a:xfrm>
            <a:custGeom>
              <a:rect b="b" l="l" r="r" t="t"/>
              <a:pathLst>
                <a:path extrusionOk="0" h="4521" w="1024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851382" y="3389996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3851382" y="3389996"/>
              <a:ext cx="200844" cy="781474"/>
            </a:xfrm>
            <a:custGeom>
              <a:rect b="b" l="l" r="r" t="t"/>
              <a:pathLst>
                <a:path extrusionOk="0" h="4603" w="1183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678380" y="3957729"/>
              <a:ext cx="370619" cy="213747"/>
            </a:xfrm>
            <a:custGeom>
              <a:rect b="b" l="l" r="r" t="t"/>
              <a:pathLst>
                <a:path extrusionOk="0" h="1259" w="2183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3678380" y="3957729"/>
              <a:ext cx="370619" cy="213747"/>
            </a:xfrm>
            <a:custGeom>
              <a:rect b="b" l="l" r="r" t="t"/>
              <a:pathLst>
                <a:path extrusionOk="0" h="1259" w="2183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3681775" y="3291356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681775" y="3291356"/>
              <a:ext cx="197448" cy="781474"/>
            </a:xfrm>
            <a:custGeom>
              <a:rect b="b" l="l" r="r" t="t"/>
              <a:pathLst>
                <a:path extrusionOk="0" h="4603" w="1163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3681775" y="3291356"/>
              <a:ext cx="370449" cy="217821"/>
            </a:xfrm>
            <a:custGeom>
              <a:rect b="b" l="l" r="r" t="t"/>
              <a:pathLst>
                <a:path extrusionOk="0" h="1283" w="2182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681775" y="3291356"/>
              <a:ext cx="370449" cy="217821"/>
            </a:xfrm>
            <a:custGeom>
              <a:rect b="b" l="l" r="r" t="t"/>
              <a:pathLst>
                <a:path extrusionOk="0" h="1283" w="2182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406908" y="2784742"/>
              <a:ext cx="176226" cy="275884"/>
            </a:xfrm>
            <a:custGeom>
              <a:rect b="b" l="l" r="r" t="t"/>
              <a:pathLst>
                <a:path extrusionOk="0" h="1625" w="1038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406908" y="2784742"/>
              <a:ext cx="176226" cy="275884"/>
            </a:xfrm>
            <a:custGeom>
              <a:rect b="b" l="l" r="r" t="t"/>
              <a:pathLst>
                <a:path extrusionOk="0" h="1625" w="1038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3603509" y="2673029"/>
              <a:ext cx="173850" cy="271810"/>
            </a:xfrm>
            <a:custGeom>
              <a:rect b="b" l="l" r="r" t="t"/>
              <a:pathLst>
                <a:path extrusionOk="0" h="1601" w="1024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603509" y="2673029"/>
              <a:ext cx="173850" cy="271810"/>
            </a:xfrm>
            <a:custGeom>
              <a:rect b="b" l="l" r="r" t="t"/>
              <a:pathLst>
                <a:path extrusionOk="0" h="1601" w="1024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406908" y="2673029"/>
              <a:ext cx="199995" cy="288957"/>
            </a:xfrm>
            <a:custGeom>
              <a:rect b="b" l="l" r="r" t="t"/>
              <a:pathLst>
                <a:path extrusionOk="0" h="1702" w="1178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406908" y="2673029"/>
              <a:ext cx="199995" cy="288957"/>
            </a:xfrm>
            <a:custGeom>
              <a:rect b="b" l="l" r="r" t="t"/>
              <a:pathLst>
                <a:path extrusionOk="0" h="1702" w="1178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406908" y="2673029"/>
              <a:ext cx="373675" cy="217142"/>
            </a:xfrm>
            <a:custGeom>
              <a:rect b="b" l="l" r="r" t="t"/>
              <a:pathLst>
                <a:path extrusionOk="0" h="1279" w="2201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406908" y="2673029"/>
              <a:ext cx="373675" cy="217142"/>
            </a:xfrm>
            <a:custGeom>
              <a:rect b="b" l="l" r="r" t="t"/>
              <a:pathLst>
                <a:path extrusionOk="0" h="1279" w="2201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576514" y="2771669"/>
              <a:ext cx="200844" cy="288957"/>
            </a:xfrm>
            <a:custGeom>
              <a:rect b="b" l="l" r="r" t="t"/>
              <a:pathLst>
                <a:path extrusionOk="0" h="1702" w="1183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576514" y="2771669"/>
              <a:ext cx="200844" cy="288957"/>
            </a:xfrm>
            <a:custGeom>
              <a:rect b="b" l="l" r="r" t="t"/>
              <a:pathLst>
                <a:path extrusionOk="0" h="1702" w="1183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406908" y="2842636"/>
              <a:ext cx="370449" cy="214765"/>
            </a:xfrm>
            <a:custGeom>
              <a:rect b="b" l="l" r="r" t="t"/>
              <a:pathLst>
                <a:path extrusionOk="0" h="1265" w="2182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406908" y="2842636"/>
              <a:ext cx="370449" cy="214765"/>
            </a:xfrm>
            <a:custGeom>
              <a:rect b="b" l="l" r="r" t="t"/>
              <a:pathLst>
                <a:path extrusionOk="0" h="1265" w="2182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8"/>
          <p:cNvSpPr txBox="1"/>
          <p:nvPr/>
        </p:nvSpPr>
        <p:spPr>
          <a:xfrm>
            <a:off x="3632450" y="4263900"/>
            <a:ext cx="4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Lien: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vielle-npm -maskoul-mouhammed</a:t>
            </a:r>
            <a:r>
              <a:rPr lang="en" sz="1300">
                <a:solidFill>
                  <a:srgbClr val="0099E8"/>
                </a:solidFill>
              </a:rPr>
              <a:t> </a:t>
            </a:r>
            <a:endParaRPr>
              <a:solidFill>
                <a:srgbClr val="0099E8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609" name="Google Shape;6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58001" y="507275"/>
            <a:ext cx="309562" cy="27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"/>
          <p:cNvSpPr/>
          <p:nvPr/>
        </p:nvSpPr>
        <p:spPr>
          <a:xfrm>
            <a:off x="2692900" y="2621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4329733" y="2621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9"/>
          <p:cNvSpPr/>
          <p:nvPr/>
        </p:nvSpPr>
        <p:spPr>
          <a:xfrm>
            <a:off x="5966566" y="2621350"/>
            <a:ext cx="385500" cy="22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39"/>
          <p:cNvCxnSpPr>
            <a:stCxn id="615" idx="1"/>
            <a:endCxn id="616" idx="1"/>
          </p:cNvCxnSpPr>
          <p:nvPr/>
        </p:nvCxnSpPr>
        <p:spPr>
          <a:xfrm>
            <a:off x="4329733" y="2732500"/>
            <a:ext cx="1636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9"/>
          <p:cNvCxnSpPr>
            <a:stCxn id="614" idx="3"/>
            <a:endCxn id="615" idx="1"/>
          </p:cNvCxnSpPr>
          <p:nvPr/>
        </p:nvCxnSpPr>
        <p:spPr>
          <a:xfrm>
            <a:off x="3078400" y="2732500"/>
            <a:ext cx="1251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39"/>
          <p:cNvSpPr txBox="1"/>
          <p:nvPr>
            <p:ph type="title"/>
          </p:nvPr>
        </p:nvSpPr>
        <p:spPr>
          <a:xfrm>
            <a:off x="1930900" y="540000"/>
            <a:ext cx="52281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Commencer</a:t>
            </a:r>
            <a:r>
              <a:rPr lang="en"/>
              <a:t> pour inclure 3-script:</a:t>
            </a:r>
            <a:endParaRPr/>
          </a:p>
        </p:txBody>
      </p:sp>
      <p:sp>
        <p:nvSpPr>
          <p:cNvPr id="620" name="Google Shape;620;p39"/>
          <p:cNvSpPr txBox="1"/>
          <p:nvPr/>
        </p:nvSpPr>
        <p:spPr>
          <a:xfrm>
            <a:off x="2021450" y="3126025"/>
            <a:ext cx="1994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les deux premiers écrivons du code React dans nos JavaScripts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2451853" y="1873550"/>
            <a:ext cx="867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01, </a:t>
            </a: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5526454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4864375" y="3126025"/>
            <a:ext cx="2589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Babel, nous permet d'écrire la syntaxe JSX (extension React de la syntaxe du langage JavaScript)dans les anciens navigateurs.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4" name="Google Shape;624;p39"/>
          <p:cNvGrpSpPr/>
          <p:nvPr/>
        </p:nvGrpSpPr>
        <p:grpSpPr>
          <a:xfrm>
            <a:off x="2531438" y="2512045"/>
            <a:ext cx="708423" cy="440897"/>
            <a:chOff x="1769440" y="2512045"/>
            <a:chExt cx="708423" cy="440897"/>
          </a:xfrm>
        </p:grpSpPr>
        <p:sp>
          <p:nvSpPr>
            <p:cNvPr id="625" name="Google Shape;625;p39"/>
            <p:cNvSpPr/>
            <p:nvPr/>
          </p:nvSpPr>
          <p:spPr>
            <a:xfrm>
              <a:off x="1963193" y="2512045"/>
              <a:ext cx="303706" cy="117401"/>
            </a:xfrm>
            <a:custGeom>
              <a:rect b="b" l="l" r="r" t="t"/>
              <a:pathLst>
                <a:path extrusionOk="0" h="1999" w="5171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121065" y="2599730"/>
              <a:ext cx="285381" cy="134609"/>
            </a:xfrm>
            <a:custGeom>
              <a:rect b="b" l="l" r="r" t="t"/>
              <a:pathLst>
                <a:path extrusionOk="0" h="2292" w="4859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231011" y="2715899"/>
              <a:ext cx="246853" cy="237034"/>
            </a:xfrm>
            <a:custGeom>
              <a:rect b="b" l="l" r="r" t="t"/>
              <a:pathLst>
                <a:path extrusionOk="0" h="4036" w="4203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769440" y="2528305"/>
              <a:ext cx="535188" cy="424636"/>
            </a:xfrm>
            <a:custGeom>
              <a:rect b="b" l="l" r="r" t="t"/>
              <a:pathLst>
                <a:path extrusionOk="0" h="7189" w="9061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5805105" y="2512045"/>
            <a:ext cx="708423" cy="440897"/>
            <a:chOff x="5003028" y="2512045"/>
            <a:chExt cx="708423" cy="440897"/>
          </a:xfrm>
        </p:grpSpPr>
        <p:sp>
          <p:nvSpPr>
            <p:cNvPr id="630" name="Google Shape;630;p39"/>
            <p:cNvSpPr/>
            <p:nvPr/>
          </p:nvSpPr>
          <p:spPr>
            <a:xfrm>
              <a:off x="5196781" y="2512045"/>
              <a:ext cx="303706" cy="117401"/>
            </a:xfrm>
            <a:custGeom>
              <a:rect b="b" l="l" r="r" t="t"/>
              <a:pathLst>
                <a:path extrusionOk="0" h="1999" w="5171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354652" y="2599730"/>
              <a:ext cx="285381" cy="134609"/>
            </a:xfrm>
            <a:custGeom>
              <a:rect b="b" l="l" r="r" t="t"/>
              <a:pathLst>
                <a:path extrusionOk="0" h="2292" w="4859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464598" y="2715899"/>
              <a:ext cx="246853" cy="237034"/>
            </a:xfrm>
            <a:custGeom>
              <a:rect b="b" l="l" r="r" t="t"/>
              <a:pathLst>
                <a:path extrusionOk="0" h="4036" w="4203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003028" y="2528305"/>
              <a:ext cx="535188" cy="424636"/>
            </a:xfrm>
            <a:custGeom>
              <a:rect b="b" l="l" r="r" t="t"/>
              <a:pathLst>
                <a:path extrusionOk="0" h="7189" w="9061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40"/>
          <p:cNvGrpSpPr/>
          <p:nvPr/>
        </p:nvGrpSpPr>
        <p:grpSpPr>
          <a:xfrm>
            <a:off x="6828500" y="698651"/>
            <a:ext cx="1524575" cy="2214169"/>
            <a:chOff x="6190700" y="1042626"/>
            <a:chExt cx="1524575" cy="2214169"/>
          </a:xfrm>
        </p:grpSpPr>
        <p:sp>
          <p:nvSpPr>
            <p:cNvPr id="639" name="Google Shape;639;p40"/>
            <p:cNvSpPr/>
            <p:nvPr/>
          </p:nvSpPr>
          <p:spPr>
            <a:xfrm>
              <a:off x="6197951" y="1045526"/>
              <a:ext cx="1517324" cy="2204380"/>
            </a:xfrm>
            <a:custGeom>
              <a:rect b="b" l="l" r="r" t="t"/>
              <a:pathLst>
                <a:path extrusionOk="0" h="6080" w="4185">
                  <a:moveTo>
                    <a:pt x="4010" y="0"/>
                  </a:moveTo>
                  <a:cubicBezTo>
                    <a:pt x="3988" y="0"/>
                    <a:pt x="3965" y="4"/>
                    <a:pt x="3944" y="12"/>
                  </a:cubicBezTo>
                  <a:lnTo>
                    <a:pt x="159" y="2217"/>
                  </a:lnTo>
                  <a:cubicBezTo>
                    <a:pt x="62" y="2275"/>
                    <a:pt x="0" y="2376"/>
                    <a:pt x="0" y="2496"/>
                  </a:cubicBezTo>
                  <a:lnTo>
                    <a:pt x="0" y="5940"/>
                  </a:lnTo>
                  <a:cubicBezTo>
                    <a:pt x="0" y="6014"/>
                    <a:pt x="71" y="6079"/>
                    <a:pt x="150" y="6079"/>
                  </a:cubicBezTo>
                  <a:cubicBezTo>
                    <a:pt x="173" y="6079"/>
                    <a:pt x="198" y="6074"/>
                    <a:pt x="221" y="6060"/>
                  </a:cubicBezTo>
                  <a:lnTo>
                    <a:pt x="4083" y="3817"/>
                  </a:lnTo>
                  <a:cubicBezTo>
                    <a:pt x="4146" y="3798"/>
                    <a:pt x="4184" y="3735"/>
                    <a:pt x="4184" y="3677"/>
                  </a:cubicBezTo>
                  <a:lnTo>
                    <a:pt x="4184" y="151"/>
                  </a:lnTo>
                  <a:cubicBezTo>
                    <a:pt x="4184" y="56"/>
                    <a:pt x="4097" y="0"/>
                    <a:pt x="401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190700" y="1042626"/>
              <a:ext cx="1524575" cy="2214169"/>
            </a:xfrm>
            <a:custGeom>
              <a:rect b="b" l="l" r="r" t="t"/>
              <a:pathLst>
                <a:path extrusionOk="0" h="6107" w="4205">
                  <a:moveTo>
                    <a:pt x="4046" y="20"/>
                  </a:moveTo>
                  <a:cubicBezTo>
                    <a:pt x="4123" y="20"/>
                    <a:pt x="4185" y="82"/>
                    <a:pt x="4185" y="159"/>
                  </a:cubicBezTo>
                  <a:lnTo>
                    <a:pt x="4185" y="3685"/>
                  </a:lnTo>
                  <a:cubicBezTo>
                    <a:pt x="4185" y="3743"/>
                    <a:pt x="4142" y="3786"/>
                    <a:pt x="4103" y="3825"/>
                  </a:cubicBezTo>
                  <a:lnTo>
                    <a:pt x="222" y="6068"/>
                  </a:lnTo>
                  <a:cubicBezTo>
                    <a:pt x="203" y="6068"/>
                    <a:pt x="179" y="6088"/>
                    <a:pt x="159" y="6088"/>
                  </a:cubicBezTo>
                  <a:cubicBezTo>
                    <a:pt x="102" y="6088"/>
                    <a:pt x="20" y="6025"/>
                    <a:pt x="20" y="5948"/>
                  </a:cubicBezTo>
                  <a:lnTo>
                    <a:pt x="20" y="2504"/>
                  </a:lnTo>
                  <a:cubicBezTo>
                    <a:pt x="20" y="2384"/>
                    <a:pt x="82" y="2283"/>
                    <a:pt x="179" y="2225"/>
                  </a:cubicBezTo>
                  <a:lnTo>
                    <a:pt x="3983" y="39"/>
                  </a:lnTo>
                  <a:cubicBezTo>
                    <a:pt x="4003" y="20"/>
                    <a:pt x="4022" y="20"/>
                    <a:pt x="4046" y="20"/>
                  </a:cubicBezTo>
                  <a:close/>
                  <a:moveTo>
                    <a:pt x="4046" y="1"/>
                  </a:moveTo>
                  <a:cubicBezTo>
                    <a:pt x="4022" y="1"/>
                    <a:pt x="3983" y="1"/>
                    <a:pt x="3964" y="20"/>
                  </a:cubicBezTo>
                  <a:lnTo>
                    <a:pt x="179" y="2201"/>
                  </a:lnTo>
                  <a:cubicBezTo>
                    <a:pt x="82" y="2263"/>
                    <a:pt x="1" y="2384"/>
                    <a:pt x="1" y="2504"/>
                  </a:cubicBezTo>
                  <a:lnTo>
                    <a:pt x="1" y="5948"/>
                  </a:lnTo>
                  <a:cubicBezTo>
                    <a:pt x="1" y="6025"/>
                    <a:pt x="82" y="6107"/>
                    <a:pt x="159" y="6107"/>
                  </a:cubicBezTo>
                  <a:cubicBezTo>
                    <a:pt x="179" y="6107"/>
                    <a:pt x="222" y="6088"/>
                    <a:pt x="241" y="6088"/>
                  </a:cubicBezTo>
                  <a:lnTo>
                    <a:pt x="4103" y="3844"/>
                  </a:lnTo>
                  <a:cubicBezTo>
                    <a:pt x="4166" y="3806"/>
                    <a:pt x="4204" y="3743"/>
                    <a:pt x="4204" y="3685"/>
                  </a:cubicBezTo>
                  <a:lnTo>
                    <a:pt x="4204" y="159"/>
                  </a:lnTo>
                  <a:cubicBezTo>
                    <a:pt x="4204" y="63"/>
                    <a:pt x="4123" y="1"/>
                    <a:pt x="4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7011180" y="1659345"/>
              <a:ext cx="94266" cy="94266"/>
            </a:xfrm>
            <a:custGeom>
              <a:rect b="b" l="l" r="r" t="t"/>
              <a:pathLst>
                <a:path extrusionOk="0" h="260" w="260">
                  <a:moveTo>
                    <a:pt x="260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908574" y="1725331"/>
              <a:ext cx="87378" cy="87740"/>
            </a:xfrm>
            <a:custGeom>
              <a:rect b="b" l="l" r="r" t="t"/>
              <a:pathLst>
                <a:path extrusionOk="0" h="242" w="241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134813" y="1615837"/>
              <a:ext cx="43870" cy="66349"/>
            </a:xfrm>
            <a:custGeom>
              <a:rect b="b" l="l" r="r" t="t"/>
              <a:pathLst>
                <a:path extrusionOk="0" h="183" w="121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199350" y="1521571"/>
              <a:ext cx="145025" cy="123996"/>
            </a:xfrm>
            <a:custGeom>
              <a:rect b="b" l="l" r="r" t="t"/>
              <a:pathLst>
                <a:path extrusionOk="0" h="342" w="400">
                  <a:moveTo>
                    <a:pt x="399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399" y="102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373380" y="1441444"/>
              <a:ext cx="110219" cy="103330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352714" y="1354429"/>
              <a:ext cx="108044" cy="110219"/>
            </a:xfrm>
            <a:custGeom>
              <a:rect b="b" l="l" r="r" t="t"/>
              <a:pathLst>
                <a:path extrusionOk="0" h="304" w="298">
                  <a:moveTo>
                    <a:pt x="298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047798" y="1528822"/>
              <a:ext cx="108406" cy="109856"/>
            </a:xfrm>
            <a:custGeom>
              <a:rect b="b" l="l" r="r" t="t"/>
              <a:pathLst>
                <a:path extrusionOk="0" h="303" w="299">
                  <a:moveTo>
                    <a:pt x="298" y="0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394460" y="1906612"/>
              <a:ext cx="108406" cy="108406"/>
            </a:xfrm>
            <a:custGeom>
              <a:rect b="b" l="l" r="r" t="t"/>
              <a:pathLst>
                <a:path extrusionOk="0" h="299" w="299">
                  <a:moveTo>
                    <a:pt x="299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9" y="121"/>
                  </a:lnTo>
                  <a:lnTo>
                    <a:pt x="2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533633" y="1347541"/>
              <a:ext cx="108406" cy="101517"/>
            </a:xfrm>
            <a:custGeom>
              <a:rect b="b" l="l" r="r" t="t"/>
              <a:pathLst>
                <a:path extrusionOk="0" h="280" w="299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101"/>
                  </a:lnTo>
                  <a:lnTo>
                    <a:pt x="2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415489" y="2000879"/>
              <a:ext cx="87378" cy="94266"/>
            </a:xfrm>
            <a:custGeom>
              <a:rect b="b" l="l" r="r" t="t"/>
              <a:pathLst>
                <a:path extrusionOk="0" h="260" w="241">
                  <a:moveTo>
                    <a:pt x="241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532234" y="1957009"/>
              <a:ext cx="50759" cy="73600"/>
            </a:xfrm>
            <a:custGeom>
              <a:rect b="b" l="l" r="r" t="t"/>
              <a:pathLst>
                <a:path extrusionOk="0" h="203" w="140">
                  <a:moveTo>
                    <a:pt x="140" y="1"/>
                  </a:moveTo>
                  <a:lnTo>
                    <a:pt x="0" y="83"/>
                  </a:lnTo>
                  <a:lnTo>
                    <a:pt x="0" y="203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603659" y="1863105"/>
              <a:ext cx="146475" cy="123996"/>
            </a:xfrm>
            <a:custGeom>
              <a:rect b="b" l="l" r="r" t="t"/>
              <a:pathLst>
                <a:path extrusionOk="0" h="342" w="404">
                  <a:moveTo>
                    <a:pt x="404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777689" y="1782978"/>
              <a:ext cx="110219" cy="101517"/>
            </a:xfrm>
            <a:custGeom>
              <a:rect b="b" l="l" r="r" t="t"/>
              <a:pathLst>
                <a:path extrusionOk="0" h="280" w="304">
                  <a:moveTo>
                    <a:pt x="303" y="1"/>
                  </a:moveTo>
                  <a:lnTo>
                    <a:pt x="1" y="183"/>
                  </a:lnTo>
                  <a:lnTo>
                    <a:pt x="1" y="279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6800531" y="1849327"/>
              <a:ext cx="87378" cy="94266"/>
            </a:xfrm>
            <a:custGeom>
              <a:rect b="b" l="l" r="r" t="t"/>
              <a:pathLst>
                <a:path extrusionOk="0" h="260" w="241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908574" y="1789867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1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720404" y="1920752"/>
              <a:ext cx="50759" cy="66349"/>
            </a:xfrm>
            <a:custGeom>
              <a:rect b="b" l="l" r="r" t="t"/>
              <a:pathLst>
                <a:path extrusionOk="0" h="183" w="140">
                  <a:moveTo>
                    <a:pt x="140" y="0"/>
                  </a:moveTo>
                  <a:lnTo>
                    <a:pt x="0" y="62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458996" y="2037135"/>
              <a:ext cx="110219" cy="101517"/>
            </a:xfrm>
            <a:custGeom>
              <a:rect b="b" l="l" r="r" t="t"/>
              <a:pathLst>
                <a:path extrusionOk="0" h="280" w="304">
                  <a:moveTo>
                    <a:pt x="303" y="1"/>
                  </a:moveTo>
                  <a:lnTo>
                    <a:pt x="1" y="159"/>
                  </a:lnTo>
                  <a:lnTo>
                    <a:pt x="1" y="280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396221" y="1507793"/>
              <a:ext cx="87378" cy="94266"/>
            </a:xfrm>
            <a:custGeom>
              <a:rect b="b" l="l" r="r" t="t"/>
              <a:pathLst>
                <a:path extrusionOk="0" h="260" w="241">
                  <a:moveTo>
                    <a:pt x="240" y="0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7316095" y="1572330"/>
              <a:ext cx="50759" cy="73238"/>
            </a:xfrm>
            <a:custGeom>
              <a:rect b="b" l="l" r="r" t="t"/>
              <a:pathLst>
                <a:path extrusionOk="0" h="202" w="14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148953" y="1615837"/>
              <a:ext cx="151551" cy="123996"/>
            </a:xfrm>
            <a:custGeom>
              <a:rect b="b" l="l" r="r" t="t"/>
              <a:pathLst>
                <a:path extrusionOk="0" h="342" w="418">
                  <a:moveTo>
                    <a:pt x="418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011180" y="1789867"/>
              <a:ext cx="94266" cy="94629"/>
            </a:xfrm>
            <a:custGeom>
              <a:rect b="b" l="l" r="r" t="t"/>
              <a:pathLst>
                <a:path extrusionOk="0" h="261" w="260">
                  <a:moveTo>
                    <a:pt x="260" y="1"/>
                  </a:moveTo>
                  <a:lnTo>
                    <a:pt x="1" y="164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908574" y="1856216"/>
              <a:ext cx="87378" cy="87378"/>
            </a:xfrm>
            <a:custGeom>
              <a:rect b="b" l="l" r="r" t="t"/>
              <a:pathLst>
                <a:path extrusionOk="0" h="241" w="241">
                  <a:moveTo>
                    <a:pt x="240" y="0"/>
                  </a:moveTo>
                  <a:lnTo>
                    <a:pt x="0" y="140"/>
                  </a:lnTo>
                  <a:lnTo>
                    <a:pt x="0" y="24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134813" y="1753248"/>
              <a:ext cx="43870" cy="66712"/>
            </a:xfrm>
            <a:custGeom>
              <a:rect b="b" l="l" r="r" t="t"/>
              <a:pathLst>
                <a:path extrusionOk="0" h="184" w="121">
                  <a:moveTo>
                    <a:pt x="121" y="1"/>
                  </a:moveTo>
                  <a:lnTo>
                    <a:pt x="1" y="63"/>
                  </a:lnTo>
                  <a:lnTo>
                    <a:pt x="1" y="183"/>
                  </a:lnTo>
                  <a:lnTo>
                    <a:pt x="121" y="102"/>
                  </a:lnTo>
                  <a:lnTo>
                    <a:pt x="1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199350" y="1652456"/>
              <a:ext cx="145025" cy="130885"/>
            </a:xfrm>
            <a:custGeom>
              <a:rect b="b" l="l" r="r" t="t"/>
              <a:pathLst>
                <a:path extrusionOk="0" h="361" w="400">
                  <a:moveTo>
                    <a:pt x="399" y="0"/>
                  </a:moveTo>
                  <a:lnTo>
                    <a:pt x="0" y="240"/>
                  </a:lnTo>
                  <a:lnTo>
                    <a:pt x="0" y="361"/>
                  </a:lnTo>
                  <a:lnTo>
                    <a:pt x="399" y="120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73380" y="1572330"/>
              <a:ext cx="110219" cy="102968"/>
            </a:xfrm>
            <a:custGeom>
              <a:rect b="b" l="l" r="r" t="t"/>
              <a:pathLst>
                <a:path extrusionOk="0" h="284" w="304">
                  <a:moveTo>
                    <a:pt x="303" y="0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532234" y="2094782"/>
              <a:ext cx="50759" cy="66349"/>
            </a:xfrm>
            <a:custGeom>
              <a:rect b="b" l="l" r="r" t="t"/>
              <a:pathLst>
                <a:path extrusionOk="0" h="183" w="14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603659" y="1993627"/>
              <a:ext cx="146475" cy="131248"/>
            </a:xfrm>
            <a:custGeom>
              <a:rect b="b" l="l" r="r" t="t"/>
              <a:pathLst>
                <a:path extrusionOk="0" h="362" w="404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777689" y="1913501"/>
              <a:ext cx="110219" cy="110219"/>
            </a:xfrm>
            <a:custGeom>
              <a:rect b="b" l="l" r="r" t="t"/>
              <a:pathLst>
                <a:path extrusionOk="0" h="304" w="304">
                  <a:moveTo>
                    <a:pt x="303" y="1"/>
                  </a:moveTo>
                  <a:lnTo>
                    <a:pt x="1" y="183"/>
                  </a:lnTo>
                  <a:lnTo>
                    <a:pt x="1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800531" y="1986739"/>
              <a:ext cx="87378" cy="94266"/>
            </a:xfrm>
            <a:custGeom>
              <a:rect b="b" l="l" r="r" t="t"/>
              <a:pathLst>
                <a:path extrusionOk="0" h="260" w="241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908574" y="1927641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720404" y="2051275"/>
              <a:ext cx="50759" cy="73600"/>
            </a:xfrm>
            <a:custGeom>
              <a:rect b="b" l="l" r="r" t="t"/>
              <a:pathLst>
                <a:path extrusionOk="0" h="203" w="14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378870" y="2218416"/>
              <a:ext cx="110219" cy="101517"/>
            </a:xfrm>
            <a:custGeom>
              <a:rect b="b" l="l" r="r" t="t"/>
              <a:pathLst>
                <a:path extrusionOk="0" h="280" w="304">
                  <a:moveTo>
                    <a:pt x="303" y="1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10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7148953" y="1746360"/>
              <a:ext cx="151551" cy="130885"/>
            </a:xfrm>
            <a:custGeom>
              <a:rect b="b" l="l" r="r" t="t"/>
              <a:pathLst>
                <a:path extrusionOk="0" h="361" w="418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011180" y="1849327"/>
              <a:ext cx="108406" cy="108044"/>
            </a:xfrm>
            <a:custGeom>
              <a:rect b="b" l="l" r="r" t="t"/>
              <a:pathLst>
                <a:path extrusionOk="0" h="298" w="299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800531" y="2058163"/>
              <a:ext cx="87378" cy="96079"/>
            </a:xfrm>
            <a:custGeom>
              <a:rect b="b" l="l" r="r" t="t"/>
              <a:pathLst>
                <a:path extrusionOk="0" h="265" w="241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908574" y="2000879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720404" y="2124512"/>
              <a:ext cx="50759" cy="64536"/>
            </a:xfrm>
            <a:custGeom>
              <a:rect b="b" l="l" r="r" t="t"/>
              <a:pathLst>
                <a:path extrusionOk="0" h="178" w="140">
                  <a:moveTo>
                    <a:pt x="140" y="0"/>
                  </a:moveTo>
                  <a:lnTo>
                    <a:pt x="0" y="82"/>
                  </a:lnTo>
                  <a:lnTo>
                    <a:pt x="0" y="178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553263" y="2160769"/>
              <a:ext cx="146475" cy="131248"/>
            </a:xfrm>
            <a:custGeom>
              <a:rect b="b" l="l" r="r" t="t"/>
              <a:pathLst>
                <a:path extrusionOk="0" h="362" w="404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415489" y="2268812"/>
              <a:ext cx="110219" cy="103330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291855" y="2335161"/>
              <a:ext cx="110219" cy="108406"/>
            </a:xfrm>
            <a:custGeom>
              <a:rect b="b" l="l" r="r" t="t"/>
              <a:pathLst>
                <a:path extrusionOk="0" h="299" w="304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7396221" y="1709741"/>
              <a:ext cx="87378" cy="96079"/>
            </a:xfrm>
            <a:custGeom>
              <a:rect b="b" l="l" r="r" t="t"/>
              <a:pathLst>
                <a:path extrusionOk="0" h="265" w="241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316095" y="1782978"/>
              <a:ext cx="50759" cy="66712"/>
            </a:xfrm>
            <a:custGeom>
              <a:rect b="b" l="l" r="r" t="t"/>
              <a:pathLst>
                <a:path extrusionOk="0" h="184" w="14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148953" y="1819597"/>
              <a:ext cx="151551" cy="130885"/>
            </a:xfrm>
            <a:custGeom>
              <a:rect b="b" l="l" r="r" t="t"/>
              <a:pathLst>
                <a:path extrusionOk="0" h="361" w="418">
                  <a:moveTo>
                    <a:pt x="418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7011180" y="2000879"/>
              <a:ext cx="94266" cy="94266"/>
            </a:xfrm>
            <a:custGeom>
              <a:rect b="b" l="l" r="r" t="t"/>
              <a:pathLst>
                <a:path extrusionOk="0" h="260" w="260">
                  <a:moveTo>
                    <a:pt x="260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60" y="12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908574" y="2066865"/>
              <a:ext cx="87378" cy="87378"/>
            </a:xfrm>
            <a:custGeom>
              <a:rect b="b" l="l" r="r" t="t"/>
              <a:pathLst>
                <a:path extrusionOk="0" h="241" w="241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97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7134813" y="1957009"/>
              <a:ext cx="43870" cy="66712"/>
            </a:xfrm>
            <a:custGeom>
              <a:rect b="b" l="l" r="r" t="t"/>
              <a:pathLst>
                <a:path extrusionOk="0" h="184" w="121">
                  <a:moveTo>
                    <a:pt x="121" y="1"/>
                  </a:moveTo>
                  <a:lnTo>
                    <a:pt x="1" y="83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7199350" y="1863105"/>
              <a:ext cx="145025" cy="123996"/>
            </a:xfrm>
            <a:custGeom>
              <a:rect b="b" l="l" r="r" t="t"/>
              <a:pathLst>
                <a:path extrusionOk="0" h="342" w="40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7431027" y="1746360"/>
              <a:ext cx="109856" cy="110219"/>
            </a:xfrm>
            <a:custGeom>
              <a:rect b="b" l="l" r="r" t="t"/>
              <a:pathLst>
                <a:path extrusionOk="0" h="304" w="303">
                  <a:moveTo>
                    <a:pt x="303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777689" y="2124512"/>
              <a:ext cx="110219" cy="101155"/>
            </a:xfrm>
            <a:custGeom>
              <a:rect b="b" l="l" r="r" t="t"/>
              <a:pathLst>
                <a:path extrusionOk="0" h="279" w="304">
                  <a:moveTo>
                    <a:pt x="303" y="0"/>
                  </a:moveTo>
                  <a:lnTo>
                    <a:pt x="1" y="178"/>
                  </a:lnTo>
                  <a:lnTo>
                    <a:pt x="1" y="279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800531" y="2188686"/>
              <a:ext cx="87378" cy="96442"/>
            </a:xfrm>
            <a:custGeom>
              <a:rect b="b" l="l" r="r" t="t"/>
              <a:pathLst>
                <a:path extrusionOk="0" h="266" w="241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908574" y="2131401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1" y="0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720404" y="2261924"/>
              <a:ext cx="50759" cy="66712"/>
            </a:xfrm>
            <a:custGeom>
              <a:rect b="b" l="l" r="r" t="t"/>
              <a:pathLst>
                <a:path extrusionOk="0" h="184" w="14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2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553263" y="2298542"/>
              <a:ext cx="146475" cy="130885"/>
            </a:xfrm>
            <a:custGeom>
              <a:rect b="b" l="l" r="r" t="t"/>
              <a:pathLst>
                <a:path extrusionOk="0" h="361" w="404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7403110" y="1805457"/>
              <a:ext cx="151914" cy="131248"/>
            </a:xfrm>
            <a:custGeom>
              <a:rect b="b" l="l" r="r" t="t"/>
              <a:pathLst>
                <a:path extrusionOk="0" h="362" w="419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394460" y="2415288"/>
              <a:ext cx="108406" cy="101155"/>
            </a:xfrm>
            <a:custGeom>
              <a:rect b="b" l="l" r="r" t="t"/>
              <a:pathLst>
                <a:path extrusionOk="0" h="279" w="299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96"/>
                  </a:lnTo>
                  <a:lnTo>
                    <a:pt x="2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148953" y="1957009"/>
              <a:ext cx="151551" cy="123996"/>
            </a:xfrm>
            <a:custGeom>
              <a:rect b="b" l="l" r="r" t="t"/>
              <a:pathLst>
                <a:path extrusionOk="0" h="342" w="418">
                  <a:moveTo>
                    <a:pt x="418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18" y="102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7011180" y="2058163"/>
              <a:ext cx="108406" cy="102968"/>
            </a:xfrm>
            <a:custGeom>
              <a:rect b="b" l="l" r="r" t="t"/>
              <a:pathLst>
                <a:path extrusionOk="0" h="284" w="299">
                  <a:moveTo>
                    <a:pt x="298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298" y="10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7011180" y="2153880"/>
              <a:ext cx="94266" cy="94629"/>
            </a:xfrm>
            <a:custGeom>
              <a:rect b="b" l="l" r="r" t="t"/>
              <a:pathLst>
                <a:path extrusionOk="0" h="261" w="260">
                  <a:moveTo>
                    <a:pt x="260" y="1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908574" y="2218416"/>
              <a:ext cx="87378" cy="87378"/>
            </a:xfrm>
            <a:custGeom>
              <a:rect b="b" l="l" r="r" t="t"/>
              <a:pathLst>
                <a:path extrusionOk="0" h="241" w="241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134813" y="2110373"/>
              <a:ext cx="43870" cy="64899"/>
            </a:xfrm>
            <a:custGeom>
              <a:rect b="b" l="l" r="r" t="t"/>
              <a:pathLst>
                <a:path extrusionOk="0" h="179" w="121">
                  <a:moveTo>
                    <a:pt x="121" y="1"/>
                  </a:moveTo>
                  <a:lnTo>
                    <a:pt x="1" y="78"/>
                  </a:lnTo>
                  <a:lnTo>
                    <a:pt x="1" y="178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199350" y="2014656"/>
              <a:ext cx="145025" cy="123996"/>
            </a:xfrm>
            <a:custGeom>
              <a:rect b="b" l="l" r="r" t="t"/>
              <a:pathLst>
                <a:path extrusionOk="0" h="342" w="40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7504265" y="1856216"/>
              <a:ext cx="109856" cy="108406"/>
            </a:xfrm>
            <a:custGeom>
              <a:rect b="b" l="l" r="r" t="t"/>
              <a:pathLst>
                <a:path extrusionOk="0" h="299" w="303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415489" y="2493601"/>
              <a:ext cx="87378" cy="96079"/>
            </a:xfrm>
            <a:custGeom>
              <a:rect b="b" l="l" r="r" t="t"/>
              <a:pathLst>
                <a:path extrusionOk="0" h="265" w="241">
                  <a:moveTo>
                    <a:pt x="241" y="1"/>
                  </a:moveTo>
                  <a:lnTo>
                    <a:pt x="1" y="164"/>
                  </a:lnTo>
                  <a:lnTo>
                    <a:pt x="1" y="265"/>
                  </a:lnTo>
                  <a:lnTo>
                    <a:pt x="241" y="12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284966" y="2573728"/>
              <a:ext cx="94266" cy="94266"/>
            </a:xfrm>
            <a:custGeom>
              <a:rect b="b" l="l" r="r" t="t"/>
              <a:pathLst>
                <a:path extrusionOk="0" h="260" w="260">
                  <a:moveTo>
                    <a:pt x="26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60" y="10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532234" y="2450094"/>
              <a:ext cx="50759" cy="73600"/>
            </a:xfrm>
            <a:custGeom>
              <a:rect b="b" l="l" r="r" t="t"/>
              <a:pathLst>
                <a:path extrusionOk="0" h="203" w="14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603659" y="2356190"/>
              <a:ext cx="146475" cy="123996"/>
            </a:xfrm>
            <a:custGeom>
              <a:rect b="b" l="l" r="r" t="t"/>
              <a:pathLst>
                <a:path extrusionOk="0" h="342" w="404">
                  <a:moveTo>
                    <a:pt x="404" y="0"/>
                  </a:moveTo>
                  <a:lnTo>
                    <a:pt x="0" y="240"/>
                  </a:lnTo>
                  <a:lnTo>
                    <a:pt x="0" y="341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777689" y="2276064"/>
              <a:ext cx="110219" cy="102968"/>
            </a:xfrm>
            <a:custGeom>
              <a:rect b="b" l="l" r="r" t="t"/>
              <a:pathLst>
                <a:path extrusionOk="0" h="284" w="304">
                  <a:moveTo>
                    <a:pt x="303" y="0"/>
                  </a:moveTo>
                  <a:lnTo>
                    <a:pt x="1" y="183"/>
                  </a:lnTo>
                  <a:lnTo>
                    <a:pt x="1" y="283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800531" y="2342050"/>
              <a:ext cx="87378" cy="94629"/>
            </a:xfrm>
            <a:custGeom>
              <a:rect b="b" l="l" r="r" t="t"/>
              <a:pathLst>
                <a:path extrusionOk="0" h="261" w="241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944831" y="2261924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2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22" y="121"/>
                  </a:lnTo>
                  <a:lnTo>
                    <a:pt x="2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720404" y="2415288"/>
              <a:ext cx="50759" cy="64899"/>
            </a:xfrm>
            <a:custGeom>
              <a:rect b="b" l="l" r="r" t="t"/>
              <a:pathLst>
                <a:path extrusionOk="0" h="179" w="140">
                  <a:moveTo>
                    <a:pt x="140" y="0"/>
                  </a:moveTo>
                  <a:lnTo>
                    <a:pt x="0" y="58"/>
                  </a:lnTo>
                  <a:lnTo>
                    <a:pt x="0" y="178"/>
                  </a:lnTo>
                  <a:lnTo>
                    <a:pt x="140" y="96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553263" y="2450094"/>
              <a:ext cx="146475" cy="130885"/>
            </a:xfrm>
            <a:custGeom>
              <a:rect b="b" l="l" r="r" t="t"/>
              <a:pathLst>
                <a:path extrusionOk="0" h="361" w="404">
                  <a:moveTo>
                    <a:pt x="404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263937" y="2640076"/>
              <a:ext cx="108406" cy="108044"/>
            </a:xfrm>
            <a:custGeom>
              <a:rect b="b" l="l" r="r" t="t"/>
              <a:pathLst>
                <a:path extrusionOk="0" h="298" w="299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396221" y="2000879"/>
              <a:ext cx="87378" cy="94266"/>
            </a:xfrm>
            <a:custGeom>
              <a:rect b="b" l="l" r="r" t="t"/>
              <a:pathLst>
                <a:path extrusionOk="0" h="260" w="241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547773" y="1913501"/>
              <a:ext cx="87378" cy="94629"/>
            </a:xfrm>
            <a:custGeom>
              <a:rect b="b" l="l" r="r" t="t"/>
              <a:pathLst>
                <a:path extrusionOk="0" h="261" w="241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316095" y="2066865"/>
              <a:ext cx="50759" cy="71787"/>
            </a:xfrm>
            <a:custGeom>
              <a:rect b="b" l="l" r="r" t="t"/>
              <a:pathLst>
                <a:path extrusionOk="0" h="198" w="140">
                  <a:moveTo>
                    <a:pt x="140" y="1"/>
                  </a:moveTo>
                  <a:lnTo>
                    <a:pt x="0" y="77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48953" y="2110373"/>
              <a:ext cx="151551" cy="122184"/>
            </a:xfrm>
            <a:custGeom>
              <a:rect b="b" l="l" r="r" t="t"/>
              <a:pathLst>
                <a:path extrusionOk="0" h="337" w="418">
                  <a:moveTo>
                    <a:pt x="418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18" y="97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11180" y="2291654"/>
              <a:ext cx="94266" cy="87378"/>
            </a:xfrm>
            <a:custGeom>
              <a:rect b="b" l="l" r="r" t="t"/>
              <a:pathLst>
                <a:path extrusionOk="0" h="241" w="260">
                  <a:moveTo>
                    <a:pt x="260" y="0"/>
                  </a:moveTo>
                  <a:lnTo>
                    <a:pt x="1" y="140"/>
                  </a:lnTo>
                  <a:lnTo>
                    <a:pt x="1" y="240"/>
                  </a:lnTo>
                  <a:lnTo>
                    <a:pt x="260" y="101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6908574" y="2348939"/>
              <a:ext cx="87378" cy="87740"/>
            </a:xfrm>
            <a:custGeom>
              <a:rect b="b" l="l" r="r" t="t"/>
              <a:pathLst>
                <a:path extrusionOk="0" h="242" w="241">
                  <a:moveTo>
                    <a:pt x="240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134813" y="2248146"/>
              <a:ext cx="43870" cy="64536"/>
            </a:xfrm>
            <a:custGeom>
              <a:rect b="b" l="l" r="r" t="t"/>
              <a:pathLst>
                <a:path extrusionOk="0" h="178" w="121">
                  <a:moveTo>
                    <a:pt x="121" y="0"/>
                  </a:moveTo>
                  <a:lnTo>
                    <a:pt x="1" y="58"/>
                  </a:lnTo>
                  <a:lnTo>
                    <a:pt x="1" y="178"/>
                  </a:lnTo>
                  <a:lnTo>
                    <a:pt x="121" y="101"/>
                  </a:lnTo>
                  <a:lnTo>
                    <a:pt x="1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199350" y="2145179"/>
              <a:ext cx="145025" cy="131248"/>
            </a:xfrm>
            <a:custGeom>
              <a:rect b="b" l="l" r="r" t="t"/>
              <a:pathLst>
                <a:path extrusionOk="0" h="362" w="400">
                  <a:moveTo>
                    <a:pt x="399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399" y="121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373380" y="2066865"/>
              <a:ext cx="110219" cy="108406"/>
            </a:xfrm>
            <a:custGeom>
              <a:rect b="b" l="l" r="r" t="t"/>
              <a:pathLst>
                <a:path extrusionOk="0" h="299" w="304">
                  <a:moveTo>
                    <a:pt x="303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307445" y="2697361"/>
              <a:ext cx="94629" cy="87378"/>
            </a:xfrm>
            <a:custGeom>
              <a:rect b="b" l="l" r="r" t="t"/>
              <a:pathLst>
                <a:path extrusionOk="0" h="241" w="261">
                  <a:moveTo>
                    <a:pt x="260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60" y="102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603659" y="2493601"/>
              <a:ext cx="146475" cy="123996"/>
            </a:xfrm>
            <a:custGeom>
              <a:rect b="b" l="l" r="r" t="t"/>
              <a:pathLst>
                <a:path extrusionOk="0" h="342" w="404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1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777689" y="2415288"/>
              <a:ext cx="110219" cy="101155"/>
            </a:xfrm>
            <a:custGeom>
              <a:rect b="b" l="l" r="r" t="t"/>
              <a:pathLst>
                <a:path extrusionOk="0" h="279" w="304">
                  <a:moveTo>
                    <a:pt x="303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908574" y="2422176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720404" y="2545810"/>
              <a:ext cx="50759" cy="71787"/>
            </a:xfrm>
            <a:custGeom>
              <a:rect b="b" l="l" r="r" t="t"/>
              <a:pathLst>
                <a:path extrusionOk="0" h="198" w="140">
                  <a:moveTo>
                    <a:pt x="140" y="1"/>
                  </a:moveTo>
                  <a:lnTo>
                    <a:pt x="0" y="78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553263" y="2589318"/>
              <a:ext cx="146475" cy="122546"/>
            </a:xfrm>
            <a:custGeom>
              <a:rect b="b" l="l" r="r" t="t"/>
              <a:pathLst>
                <a:path extrusionOk="0" h="338" w="404">
                  <a:moveTo>
                    <a:pt x="404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04" y="97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6429266" y="2683584"/>
              <a:ext cx="110219" cy="101155"/>
            </a:xfrm>
            <a:custGeom>
              <a:rect b="b" l="l" r="r" t="t"/>
              <a:pathLst>
                <a:path extrusionOk="0" h="279" w="304">
                  <a:moveTo>
                    <a:pt x="304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4" y="120"/>
                  </a:lnTo>
                  <a:lnTo>
                    <a:pt x="3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148953" y="2240895"/>
              <a:ext cx="151551" cy="131248"/>
            </a:xfrm>
            <a:custGeom>
              <a:rect b="b" l="l" r="r" t="t"/>
              <a:pathLst>
                <a:path extrusionOk="0" h="362" w="418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011180" y="2342050"/>
              <a:ext cx="108406" cy="108406"/>
            </a:xfrm>
            <a:custGeom>
              <a:rect b="b" l="l" r="r" t="t"/>
              <a:pathLst>
                <a:path extrusionOk="0" h="299" w="299">
                  <a:moveTo>
                    <a:pt x="298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800531" y="2552699"/>
              <a:ext cx="87378" cy="94629"/>
            </a:xfrm>
            <a:custGeom>
              <a:rect b="b" l="l" r="r" t="t"/>
              <a:pathLst>
                <a:path extrusionOk="0" h="261" w="241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908574" y="2493601"/>
              <a:ext cx="80489" cy="87378"/>
            </a:xfrm>
            <a:custGeom>
              <a:rect b="b" l="l" r="r" t="t"/>
              <a:pathLst>
                <a:path extrusionOk="0" h="241" w="222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720404" y="2617235"/>
              <a:ext cx="50759" cy="73600"/>
            </a:xfrm>
            <a:custGeom>
              <a:rect b="b" l="l" r="r" t="t"/>
              <a:pathLst>
                <a:path extrusionOk="0" h="203" w="140">
                  <a:moveTo>
                    <a:pt x="140" y="1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553263" y="2660743"/>
              <a:ext cx="146475" cy="123996"/>
            </a:xfrm>
            <a:custGeom>
              <a:rect b="b" l="l" r="r" t="t"/>
              <a:pathLst>
                <a:path extrusionOk="0" h="342" w="404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2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321585" y="2814107"/>
              <a:ext cx="108044" cy="101517"/>
            </a:xfrm>
            <a:custGeom>
              <a:rect b="b" l="l" r="r" t="t"/>
              <a:pathLst>
                <a:path extrusionOk="0" h="280" w="298">
                  <a:moveTo>
                    <a:pt x="298" y="0"/>
                  </a:moveTo>
                  <a:lnTo>
                    <a:pt x="0" y="178"/>
                  </a:lnTo>
                  <a:lnTo>
                    <a:pt x="0" y="279"/>
                  </a:lnTo>
                  <a:lnTo>
                    <a:pt x="298" y="121"/>
                  </a:lnTo>
                  <a:lnTo>
                    <a:pt x="2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7460395" y="2168020"/>
              <a:ext cx="87740" cy="94266"/>
            </a:xfrm>
            <a:custGeom>
              <a:rect b="b" l="l" r="r" t="t"/>
              <a:pathLst>
                <a:path extrusionOk="0" h="260" w="242">
                  <a:moveTo>
                    <a:pt x="241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7316095" y="2276064"/>
              <a:ext cx="50759" cy="66349"/>
            </a:xfrm>
            <a:custGeom>
              <a:rect b="b" l="l" r="r" t="t"/>
              <a:pathLst>
                <a:path extrusionOk="0" h="183" w="14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148953" y="2312320"/>
              <a:ext cx="151551" cy="131248"/>
            </a:xfrm>
            <a:custGeom>
              <a:rect b="b" l="l" r="r" t="t"/>
              <a:pathLst>
                <a:path extrusionOk="0" h="362" w="418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7011180" y="2493601"/>
              <a:ext cx="94266" cy="96079"/>
            </a:xfrm>
            <a:custGeom>
              <a:rect b="b" l="l" r="r" t="t"/>
              <a:pathLst>
                <a:path extrusionOk="0" h="265" w="260">
                  <a:moveTo>
                    <a:pt x="260" y="1"/>
                  </a:moveTo>
                  <a:lnTo>
                    <a:pt x="1" y="145"/>
                  </a:lnTo>
                  <a:lnTo>
                    <a:pt x="1" y="265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6908574" y="2559950"/>
              <a:ext cx="87378" cy="87378"/>
            </a:xfrm>
            <a:custGeom>
              <a:rect b="b" l="l" r="r" t="t"/>
              <a:pathLst>
                <a:path extrusionOk="0" h="241" w="241">
                  <a:moveTo>
                    <a:pt x="24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7134813" y="2450094"/>
              <a:ext cx="43870" cy="66349"/>
            </a:xfrm>
            <a:custGeom>
              <a:rect b="b" l="l" r="r" t="t"/>
              <a:pathLst>
                <a:path extrusionOk="0" h="183" w="121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7199350" y="2356190"/>
              <a:ext cx="145025" cy="123996"/>
            </a:xfrm>
            <a:custGeom>
              <a:rect b="b" l="l" r="r" t="t"/>
              <a:pathLst>
                <a:path extrusionOk="0" h="342" w="400">
                  <a:moveTo>
                    <a:pt x="399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7373380" y="2276064"/>
              <a:ext cx="110219" cy="102968"/>
            </a:xfrm>
            <a:custGeom>
              <a:rect b="b" l="l" r="r" t="t"/>
              <a:pathLst>
                <a:path extrusionOk="0" h="284" w="304">
                  <a:moveTo>
                    <a:pt x="303" y="0"/>
                  </a:moveTo>
                  <a:lnTo>
                    <a:pt x="1" y="163"/>
                  </a:lnTo>
                  <a:lnTo>
                    <a:pt x="1" y="283"/>
                  </a:lnTo>
                  <a:lnTo>
                    <a:pt x="303" y="101"/>
                  </a:lnTo>
                  <a:lnTo>
                    <a:pt x="30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777689" y="2617235"/>
              <a:ext cx="110219" cy="103330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800531" y="2683584"/>
              <a:ext cx="87378" cy="94266"/>
            </a:xfrm>
            <a:custGeom>
              <a:rect b="b" l="l" r="r" t="t"/>
              <a:pathLst>
                <a:path extrusionOk="0" h="260" w="241">
                  <a:moveTo>
                    <a:pt x="240" y="0"/>
                  </a:moveTo>
                  <a:lnTo>
                    <a:pt x="0" y="159"/>
                  </a:lnTo>
                  <a:lnTo>
                    <a:pt x="0" y="26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908574" y="2632825"/>
              <a:ext cx="80489" cy="87740"/>
            </a:xfrm>
            <a:custGeom>
              <a:rect b="b" l="l" r="r" t="t"/>
              <a:pathLst>
                <a:path extrusionOk="0" h="242" w="222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97"/>
                  </a:lnTo>
                  <a:lnTo>
                    <a:pt x="22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720404" y="2755009"/>
              <a:ext cx="50759" cy="66349"/>
            </a:xfrm>
            <a:custGeom>
              <a:rect b="b" l="l" r="r" t="t"/>
              <a:pathLst>
                <a:path extrusionOk="0" h="183" w="140">
                  <a:moveTo>
                    <a:pt x="140" y="0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553263" y="2791628"/>
              <a:ext cx="146475" cy="130885"/>
            </a:xfrm>
            <a:custGeom>
              <a:rect b="b" l="l" r="r" t="t"/>
              <a:pathLst>
                <a:path extrusionOk="0" h="361" w="404">
                  <a:moveTo>
                    <a:pt x="404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7446618" y="2276064"/>
              <a:ext cx="151914" cy="123996"/>
            </a:xfrm>
            <a:custGeom>
              <a:rect b="b" l="l" r="r" t="t"/>
              <a:pathLst>
                <a:path extrusionOk="0" h="342" w="419">
                  <a:moveTo>
                    <a:pt x="418" y="0"/>
                  </a:moveTo>
                  <a:lnTo>
                    <a:pt x="1" y="240"/>
                  </a:lnTo>
                  <a:lnTo>
                    <a:pt x="1" y="34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7148953" y="2450094"/>
              <a:ext cx="151551" cy="123996"/>
            </a:xfrm>
            <a:custGeom>
              <a:rect b="b" l="l" r="r" t="t"/>
              <a:pathLst>
                <a:path extrusionOk="0" h="342" w="418">
                  <a:moveTo>
                    <a:pt x="418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7011180" y="2552699"/>
              <a:ext cx="108406" cy="101517"/>
            </a:xfrm>
            <a:custGeom>
              <a:rect b="b" l="l" r="r" t="t"/>
              <a:pathLst>
                <a:path extrusionOk="0" h="280" w="299">
                  <a:moveTo>
                    <a:pt x="298" y="1"/>
                  </a:moveTo>
                  <a:lnTo>
                    <a:pt x="1" y="179"/>
                  </a:lnTo>
                  <a:lnTo>
                    <a:pt x="1" y="280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 txBox="1"/>
          <p:nvPr/>
        </p:nvSpPr>
        <p:spPr>
          <a:xfrm>
            <a:off x="417075" y="698650"/>
            <a:ext cx="58104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" sz="195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9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https://unpkg.com/react@17/umd/react.development.js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9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9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95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9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&lt;script </a:t>
            </a:r>
            <a:r>
              <a:rPr lang="en" sz="195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9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https://unpkg.com/react-dom@17/umd/react-dom.development.js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9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9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95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" sz="195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9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https://unpkg.com/@babel/standalone/babel.min.js</a:t>
            </a:r>
            <a:r>
              <a:rPr lang="en" sz="19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" sz="19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95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3" name="Google Shape;7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8001" y="431075"/>
            <a:ext cx="309562" cy="27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 txBox="1"/>
          <p:nvPr>
            <p:ph type="title"/>
          </p:nvPr>
        </p:nvSpPr>
        <p:spPr>
          <a:xfrm>
            <a:off x="2647275" y="568650"/>
            <a:ext cx="39354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59" name="Google Shape;759;p41"/>
          <p:cNvSpPr txBox="1"/>
          <p:nvPr/>
        </p:nvSpPr>
        <p:spPr>
          <a:xfrm>
            <a:off x="816950" y="1676850"/>
            <a:ext cx="52098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https://fr.reactjs.org/docs/getting-started.html</a:t>
            </a:r>
            <a:endParaRPr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https://fr.reactjs.org/docs/cdn-links.html</a:t>
            </a: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https://babeljs.io/docs/en/babel-standalone#script-tags</a:t>
            </a: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60" name="Google Shape;760;p41"/>
          <p:cNvSpPr txBox="1"/>
          <p:nvPr/>
        </p:nvSpPr>
        <p:spPr>
          <a:xfrm>
            <a:off x="781125" y="3927100"/>
            <a:ext cx="4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Lien: </a:t>
            </a:r>
            <a:r>
              <a:rPr lang="en" sz="1300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vielle-npm -maskoul-mouhammed</a:t>
            </a:r>
            <a:r>
              <a:rPr lang="en" sz="1300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761" name="Google Shape;76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8369401" y="452575"/>
            <a:ext cx="309562" cy="27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