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etros / Monday, 1 February 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Petros / Monday, 1 February 2021</a:t>
            </a:r>
          </a:p>
        </p:txBody>
      </p:sp>
      <p:sp>
        <p:nvSpPr>
          <p:cNvPr id="152" name="This is a present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a presentation</a:t>
            </a:r>
          </a:p>
        </p:txBody>
      </p:sp>
      <p:sp>
        <p:nvSpPr>
          <p:cNvPr id="153" name="A great on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great 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reat foo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Great food</a:t>
            </a:r>
          </a:p>
        </p:txBody>
      </p:sp>
      <p:sp>
        <p:nvSpPr>
          <p:cNvPr id="156" name="Not sure what it i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 sure what it is</a:t>
            </a:r>
          </a:p>
        </p:txBody>
      </p:sp>
      <p:pic>
        <p:nvPicPr>
          <p:cNvPr id="157" name="Image" descr="Image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11480" r="0" b="11655"/>
          <a:stretch>
            <a:fillRect/>
          </a:stretch>
        </p:blipFill>
        <p:spPr>
          <a:xfrm>
            <a:off x="12192000" y="1263848"/>
            <a:ext cx="10916874" cy="11188205"/>
          </a:xfrm>
          <a:prstGeom prst="rect">
            <a:avLst/>
          </a:prstGeom>
        </p:spPr>
      </p:pic>
      <p:sp>
        <p:nvSpPr>
          <p:cNvPr id="158" name="I like this fo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like this food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