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63" r:id="rId3"/>
    <p:sldId id="264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599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3335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9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Z-scores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40113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40113"/>
                <a:ext cx="78867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68</a:t>
            </a:r>
            <a:r>
              <a:rPr lang="en-US" dirty="0" smtClean="0"/>
              <a:t>% of normally distributed data lie within one standard deviation from the mean</a:t>
            </a:r>
          </a:p>
          <a:p>
            <a:r>
              <a:rPr lang="en-US" dirty="0" smtClean="0"/>
              <a:t>95% </a:t>
            </a:r>
            <a:r>
              <a:rPr lang="en-US" dirty="0"/>
              <a:t>of </a:t>
            </a:r>
            <a:r>
              <a:rPr lang="en-US" dirty="0" smtClean="0"/>
              <a:t>normally distributed </a:t>
            </a:r>
            <a:r>
              <a:rPr lang="en-US" dirty="0"/>
              <a:t>data lie </a:t>
            </a:r>
            <a:r>
              <a:rPr lang="en-US" dirty="0" smtClean="0"/>
              <a:t>within two standard deviations </a:t>
            </a:r>
            <a:r>
              <a:rPr lang="en-US" dirty="0"/>
              <a:t>from the mean</a:t>
            </a:r>
          </a:p>
          <a:p>
            <a:r>
              <a:rPr lang="en-US" dirty="0" smtClean="0"/>
              <a:t>99.7% </a:t>
            </a:r>
            <a:r>
              <a:rPr lang="en-US" dirty="0"/>
              <a:t>of </a:t>
            </a:r>
            <a:r>
              <a:rPr lang="en-US" dirty="0" smtClean="0"/>
              <a:t>normally </a:t>
            </a:r>
            <a:r>
              <a:rPr lang="en-US" dirty="0"/>
              <a:t>distributed data lie within </a:t>
            </a:r>
            <a:r>
              <a:rPr lang="en-US" dirty="0" smtClean="0"/>
              <a:t>three </a:t>
            </a:r>
            <a:r>
              <a:rPr lang="en-US" dirty="0"/>
              <a:t>standard </a:t>
            </a:r>
            <a:r>
              <a:rPr lang="en-US" dirty="0" smtClean="0"/>
              <a:t>deviations </a:t>
            </a:r>
            <a:r>
              <a:rPr lang="en-US" dirty="0"/>
              <a:t>from the mean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31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54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Theme</vt:lpstr>
      <vt:lpstr>Conditional Probability</vt:lpstr>
      <vt:lpstr>Z-scores</vt:lpstr>
      <vt:lpstr>Empirical Rule</vt:lpstr>
    </vt:vector>
  </TitlesOfParts>
  <Company>2U,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Hutton, Shane</cp:lastModifiedBy>
  <cp:revision>63</cp:revision>
  <dcterms:created xsi:type="dcterms:W3CDTF">2017-03-13T16:05:11Z</dcterms:created>
  <dcterms:modified xsi:type="dcterms:W3CDTF">2019-05-13T03:54:31Z</dcterms:modified>
</cp:coreProperties>
</file>