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599"/>
  </p:normalViewPr>
  <p:slideViewPr>
    <p:cSldViewPr snapToGrid="0">
      <p:cViewPr varScale="1">
        <p:scale>
          <a:sx n="108" d="100"/>
          <a:sy n="108" d="100"/>
        </p:scale>
        <p:origin x="13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Step 1: State the Hypotheses</a:t>
            </a:r>
          </a:p>
          <a:p>
            <a:r>
              <a:rPr lang="en-US" dirty="0"/>
              <a:t>Write out the null and alternative hypotheses</a:t>
            </a:r>
          </a:p>
          <a:p>
            <a:pPr lvl="1"/>
            <a:r>
              <a:rPr lang="en-US" dirty="0"/>
              <a:t>In words and symbols unless otherwise specified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Step 2: Select the Statistical Test and the    Significance Level</a:t>
            </a:r>
          </a:p>
          <a:p>
            <a:r>
              <a:rPr lang="en-US" dirty="0"/>
              <a:t>One-sample z-test: comparison of one sample mean to a population mean when the population standard deviation is known</a:t>
            </a:r>
          </a:p>
          <a:p>
            <a:pPr lvl="1"/>
            <a:r>
              <a:rPr lang="en-US" dirty="0"/>
              <a:t>We will learn other tests</a:t>
            </a:r>
          </a:p>
          <a:p>
            <a:r>
              <a:rPr lang="en-US" dirty="0"/>
              <a:t>Typically set alpha at .05; two-tailed test (non-directional)</a:t>
            </a:r>
          </a:p>
          <a:p>
            <a:pPr lvl="1"/>
            <a:r>
              <a:rPr lang="en-US" dirty="0"/>
              <a:t>Alpha is the area in the null distribution we define to be unlikely</a:t>
            </a:r>
          </a:p>
          <a:p>
            <a:pPr lvl="1"/>
            <a:r>
              <a:rPr lang="en-US" dirty="0"/>
              <a:t>Two-tailed tests are more conservative than one-tailed (preferred method unless explicitly told otherwise)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Step 3: Calculate the Test Statistic</a:t>
                </a:r>
              </a:p>
              <a:p>
                <a:r>
                  <a:rPr lang="en-US" dirty="0"/>
                  <a:t>The test statistic is computed based on the type of statistical test being performed</a:t>
                </a:r>
              </a:p>
              <a:p>
                <a:pPr lvl="1"/>
                <a:r>
                  <a:rPr lang="en-US" dirty="0"/>
                  <a:t>For the one sample z-test, the test statistic is the z-score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89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Step 4: Make a decision</a:t>
            </a:r>
          </a:p>
          <a:p>
            <a:r>
              <a:rPr lang="en-US" dirty="0"/>
              <a:t>Two approaches:</a:t>
            </a:r>
          </a:p>
          <a:p>
            <a:pPr lvl="1"/>
            <a:r>
              <a:rPr lang="en-US" dirty="0"/>
              <a:t>Find the critical value &amp; define the rejection region:</a:t>
            </a:r>
          </a:p>
          <a:p>
            <a:pPr lvl="2"/>
            <a:r>
              <a:rPr lang="en-US" dirty="0"/>
              <a:t>The rejection region is the region in the tail(s) that have an area exactly equal to alpha</a:t>
            </a:r>
          </a:p>
          <a:p>
            <a:pPr lvl="2"/>
            <a:r>
              <a:rPr lang="en-US" dirty="0"/>
              <a:t>If our test statistic (Z) is more extreme than the critical value, it falls into the rejection region (and we reject the null)</a:t>
            </a:r>
          </a:p>
          <a:p>
            <a:pPr lvl="1"/>
            <a:r>
              <a:rPr lang="en-US" dirty="0"/>
              <a:t>Determine the p-value</a:t>
            </a:r>
          </a:p>
          <a:p>
            <a:pPr lvl="2"/>
            <a:r>
              <a:rPr lang="en-US" dirty="0"/>
              <a:t>The p-value is the probability of finding a test statistic more extreme than the one obtained</a:t>
            </a:r>
          </a:p>
          <a:p>
            <a:pPr lvl="2"/>
            <a:r>
              <a:rPr lang="en-US" dirty="0"/>
              <a:t>If our p-value is less than alpha (typically, .05), we reject the null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79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250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Steps of Hypothesis Testing</vt:lpstr>
      <vt:lpstr>Steps of Hypothesis Testing</vt:lpstr>
      <vt:lpstr>Steps of Hypothesis Testing</vt:lpstr>
      <vt:lpstr>Steps of Hypothesis Testing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Lacey Hartigan</cp:lastModifiedBy>
  <cp:revision>48</cp:revision>
  <dcterms:created xsi:type="dcterms:W3CDTF">2017-03-13T16:05:11Z</dcterms:created>
  <dcterms:modified xsi:type="dcterms:W3CDTF">2020-09-29T15:43:36Z</dcterms:modified>
</cp:coreProperties>
</file>