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06" r:id="rId2"/>
    <p:sldId id="307" r:id="rId3"/>
    <p:sldId id="308" r:id="rId4"/>
    <p:sldId id="309" r:id="rId5"/>
    <p:sldId id="310" r:id="rId6"/>
    <p:sldId id="311" r:id="rId7"/>
    <p:sldId id="312" r:id="rId8"/>
    <p:sldId id="258" r:id="rId9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65" autoAdjust="0"/>
    <p:restoredTop sz="94599"/>
  </p:normalViewPr>
  <p:slideViewPr>
    <p:cSldViewPr snapToGrid="0">
      <p:cViewPr varScale="1">
        <p:scale>
          <a:sx n="81" d="100"/>
          <a:sy n="81" d="100"/>
        </p:scale>
        <p:origin x="144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5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46D1D-9DB8-41B0-A6E1-F19163075F85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1FA9-428B-4746-A21C-6F1BCCC5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3335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4"/>
            <a:ext cx="9146036" cy="51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4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06" y="2401425"/>
            <a:ext cx="4523914" cy="15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9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313"/>
            <a:ext cx="78867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236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9236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0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3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8046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6977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1"/>
          <a:stretch/>
        </p:blipFill>
        <p:spPr>
          <a:xfrm>
            <a:off x="0" y="6724650"/>
            <a:ext cx="9146036" cy="1333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0083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" y="-8135"/>
            <a:ext cx="9146036" cy="3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67" r:id="rId8"/>
    <p:sldLayoutId id="2147483684" r:id="rId9"/>
    <p:sldLayoutId id="2147483685" r:id="rId10"/>
    <p:sldLayoutId id="2147483686" r:id="rId11"/>
    <p:sldLayoutId id="2147483687" r:id="rId12"/>
    <p:sldLayoutId id="214748367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 and II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make a decision about the null hypothesis there are four possible outcomes   (2 correct and 2 incorrect)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08" y="3059298"/>
            <a:ext cx="7884842" cy="274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4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 and II Errors, Power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28600" lvl="3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Type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error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rejecting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true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400" dirty="0"/>
              </a:p>
              <a:p>
                <a:pPr marL="228600" lvl="3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Type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II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error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failing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to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reject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false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228600" lvl="3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</a:rPr>
                      <m:t>Power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rejecting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false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400" u="sng" dirty="0"/>
              </a:p>
              <a:p>
                <a:pPr marL="228600" lvl="3">
                  <a:spcBef>
                    <a:spcPts val="1000"/>
                  </a:spcBef>
                </a:pPr>
                <a:endParaRPr lang="en-US" sz="2000" dirty="0">
                  <a:ea typeface="Cambria Math" panose="02040503050406030204" pitchFamily="18" charset="0"/>
                </a:endParaRP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A460416-F886-4309-8A2A-3274BD391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174" y="3280528"/>
            <a:ext cx="5179651" cy="339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0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0" fontAlgn="base" hangingPunct="0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ower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rejecting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false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u="sng" dirty="0"/>
              </a:p>
              <a:p>
                <a:pPr eaLnBrk="0" fontAlgn="base" hangingPunct="0"/>
                <a:r>
                  <a:rPr lang="en-US" dirty="0"/>
                  <a:t>Power is the probability of rejecting the null hypothesis when the null hypothesis is false (i.e., the ability to detect an effect if the effect actually exists)</a:t>
                </a:r>
              </a:p>
              <a:p>
                <a:pPr eaLnBrk="0" fontAlgn="base" hangingPunct="0"/>
                <a:r>
                  <a:rPr lang="en-US" dirty="0"/>
                  <a:t>Power is determined from the Alternative Distribution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740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eaLnBrk="0" fontAlgn="base" hangingPunct="0"/>
                <a:r>
                  <a:rPr lang="en-US" dirty="0"/>
                  <a:t>The Cohen’s d formula for a one-sample z-test is</a:t>
                </a:r>
              </a:p>
              <a:p>
                <a:pPr marL="457200" lvl="1" indent="0" eaLnBrk="0" fontAlgn="base" hangingPunct="0">
                  <a:buNone/>
                </a:pPr>
                <a:endParaRPr lang="en-US" dirty="0"/>
              </a:p>
              <a:p>
                <a:pPr marL="0" indent="0" eaLnBrk="0" fontAlgn="base" hangingPunc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 eaLnBrk="0" fontAlgn="base" hangingPunct="0"/>
                <a:endParaRPr lang="en-US" dirty="0"/>
              </a:p>
              <a:p>
                <a:pPr lvl="1" eaLnBrk="0" fontAlgn="base" hangingPunct="0"/>
                <a:r>
                  <a:rPr lang="en-US" dirty="0"/>
                  <a:t>This tells us the two means differ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standard deviations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525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40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Cohen’s 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Cohen’s d interpretation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/>
        </p:nvGraphicFramePr>
        <p:xfrm>
          <a:off x="950868" y="2428284"/>
          <a:ext cx="7287441" cy="344065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769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8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01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Verbal description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Effect size (d)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01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Small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d &lt; .20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01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Medium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.20</a:t>
                      </a:r>
                      <a:r>
                        <a:rPr lang="en-US" sz="2800" baseline="0" dirty="0">
                          <a:effectLst/>
                        </a:rPr>
                        <a:t> &lt; d &lt; .80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016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Large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d &gt; .80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90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One-sample t-test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/>
                  <a:t>The z-statistic versus t-statistic</a:t>
                </a:r>
              </a:p>
              <a:p>
                <a:pPr lvl="1"/>
                <a:r>
                  <a:rPr lang="en-US" i="1" dirty="0"/>
                  <a:t>z</a:t>
                </a:r>
                <a:r>
                  <a:rPr lang="en-US" dirty="0"/>
                  <a:t>-statistic: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i="1" dirty="0"/>
                  <a:t>t</a:t>
                </a:r>
                <a:r>
                  <a:rPr lang="en-US" dirty="0"/>
                  <a:t>-statistic: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23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effect size, Cohen’s </a:t>
                </a:r>
                <a:r>
                  <a:rPr lang="en-US" i="1" dirty="0"/>
                  <a:t>d,</a:t>
                </a:r>
                <a:r>
                  <a:rPr lang="en-US" dirty="0"/>
                  <a:t> for a one-sample t-test is computed the same as the one-sample z-test except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used instead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344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0794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3"/>
  <p:tag name="MMPROD_UIDATA" val="&lt;database version=&quot;11.0&quot;&gt;&lt;object type=&quot;1&quot; unique_id=&quot;10001&quot;&gt;&lt;object type=&quot;8&quot; unique_id=&quot;41358&quot;&gt;&lt;/object&gt;&lt;object type=&quot;2&quot; unique_id=&quot;41359&quot;&gt;&lt;object type=&quot;3&quot; unique_id=&quot;41360&quot;&gt;&lt;property id=&quot;20148&quot; value=&quot;5&quot;/&gt;&lt;property id=&quot;20300&quot; value=&quot;Slide 1 - &amp;quot;Insert Title Here&amp;quot;&quot;/&gt;&lt;property id=&quot;20307&quot; value=&quot;256&quot;/&gt;&lt;/object&gt;&lt;object type=&quot;3&quot; unique_id=&quot;41361&quot;&gt;&lt;property id=&quot;20148&quot; value=&quot;5&quot;/&gt;&lt;property id=&quot;20300&quot; value=&quot;Slide 2 - &amp;quot;Title&amp;quot;&quot;/&gt;&lt;property id=&quot;20307&quot; value=&quot;257&quot;/&gt;&lt;/object&gt;&lt;object type=&quot;3&quot; unique_id=&quot;41362&quot;&gt;&lt;property id=&quot;20148&quot; value=&quot;5&quot;/&gt;&lt;property id=&quot;20300&quot; value=&quot;Slide 7&quot;/&gt;&lt;property id=&quot;20307&quot; value=&quot;258&quot;/&gt;&lt;/object&gt;&lt;object type=&quot;3&quot; unique_id=&quot;49069&quot;&gt;&lt;property id=&quot;20148&quot; value=&quot;5&quot;/&gt;&lt;property id=&quot;20300&quot; value=&quot;Slide 3&quot;/&gt;&lt;property id=&quot;20307&quot; value=&quot;259&quot;/&gt;&lt;/object&gt;&lt;object type=&quot;3&quot; unique_id=&quot;49070&quot;&gt;&lt;property id=&quot;20148&quot; value=&quot;5&quot;/&gt;&lt;property id=&quot;20300&quot; value=&quot;Slide 4&quot;/&gt;&lt;property id=&quot;20307&quot; value=&quot;260&quot;/&gt;&lt;/object&gt;&lt;object type=&quot;3&quot; unique_id=&quot;49071&quot;&gt;&lt;property id=&quot;20148&quot; value=&quot;5&quot;/&gt;&lt;property id=&quot;20300&quot; value=&quot;Slide 5&quot;/&gt;&lt;property id=&quot;20307&quot; value=&quot;261&quot;/&gt;&lt;/object&gt;&lt;object type=&quot;3&quot; unique_id=&quot;49072&quot;&gt;&lt;property id=&quot;20148&quot; value=&quot;5&quot;/&gt;&lt;property id=&quot;20300&quot; value=&quot;Slide 6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1768</TotalTime>
  <Words>209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Office Theme</vt:lpstr>
      <vt:lpstr>Type I and II Errors</vt:lpstr>
      <vt:lpstr>Type I and II Errors, Power</vt:lpstr>
      <vt:lpstr>Power</vt:lpstr>
      <vt:lpstr>Effect Size</vt:lpstr>
      <vt:lpstr>Cohen’s d</vt:lpstr>
      <vt:lpstr>One-sample t-test</vt:lpstr>
      <vt:lpstr>Effect Size</vt:lpstr>
      <vt:lpstr>PowerPoint Presentation</vt:lpstr>
    </vt:vector>
  </TitlesOfParts>
  <Company>2U,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Vanderbilt</dc:title>
  <dc:creator>2toradmin</dc:creator>
  <cp:lastModifiedBy>Lacey Hartigan</cp:lastModifiedBy>
  <cp:revision>85</cp:revision>
  <dcterms:created xsi:type="dcterms:W3CDTF">2017-03-13T16:05:11Z</dcterms:created>
  <dcterms:modified xsi:type="dcterms:W3CDTF">2020-06-10T18:17:13Z</dcterms:modified>
</cp:coreProperties>
</file>