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2" r:id="rId2"/>
    <p:sldId id="324" r:id="rId3"/>
    <p:sldId id="326" r:id="rId4"/>
    <p:sldId id="327" r:id="rId5"/>
    <p:sldId id="329" r:id="rId6"/>
    <p:sldId id="330" r:id="rId7"/>
    <p:sldId id="331" r:id="rId8"/>
    <p:sldId id="258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9"/>
  </p:normalViewPr>
  <p:slideViewPr>
    <p:cSldViewPr snapToGrid="0">
      <p:cViewPr varScale="1">
        <p:scale>
          <a:sx n="81" d="100"/>
          <a:sy n="81" d="100"/>
        </p:scale>
        <p:origin x="15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T-stat for unequal variances (we won’t be working with this in this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Pooled variance (under homogeneity of variance assumption) = weighted average of the two sample variances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T-stat under HOV assumption; now this follows a 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of effect size; d (</a:t>
            </a:r>
            <a:r>
              <a:rPr lang="en-US" dirty="0" err="1"/>
              <a:t>cohen’s</a:t>
            </a:r>
            <a:r>
              <a:rPr lang="en-US" dirty="0"/>
              <a:t> d), n2 (eta squared), w2 (omega squared)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Samples t-test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Related-Samples t-test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8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9398"/>
            <a:ext cx="7886700" cy="1226026"/>
          </a:xfrm>
        </p:spPr>
        <p:txBody>
          <a:bodyPr>
            <a:normAutofit fontScale="90000"/>
          </a:bodyPr>
          <a:lstStyle/>
          <a:p>
            <a:r>
              <a:rPr lang="en-US" dirty="0"/>
              <a:t>Independent Samples t-test pooled 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56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970"/>
            <a:ext cx="7886700" cy="1235453"/>
          </a:xfrm>
        </p:spPr>
        <p:txBody>
          <a:bodyPr>
            <a:normAutofit fontScale="90000"/>
          </a:bodyPr>
          <a:lstStyle/>
          <a:p>
            <a:r>
              <a:rPr lang="en-US" dirty="0"/>
              <a:t>Independent Samples t-test using pooled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93524" y="4385156"/>
                <a:ext cx="3756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24" y="4385156"/>
                <a:ext cx="375695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970"/>
            <a:ext cx="7886700" cy="1150611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Size for Independent Samples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2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Related-Samples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D563F9-FC6F-4A90-905F-8AB9E4449AEB}"/>
                  </a:ext>
                </a:extLst>
              </p:cNvPr>
              <p:cNvSpPr/>
              <p:nvPr/>
            </p:nvSpPr>
            <p:spPr>
              <a:xfrm>
                <a:off x="2693524" y="4385156"/>
                <a:ext cx="3756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D563F9-FC6F-4A90-905F-8AB9E4449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24" y="4385156"/>
                <a:ext cx="37569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970"/>
            <a:ext cx="7886700" cy="114118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Size for Related-Samples </a:t>
            </a:r>
            <a:br>
              <a:rPr lang="en-US" dirty="0"/>
            </a:br>
            <a:r>
              <a:rPr lang="en-US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23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79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168</Words>
  <Application>Microsoft Office PowerPoint</Application>
  <PresentationFormat>On-screen Show (4:3)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Hypotheses</vt:lpstr>
      <vt:lpstr>Independent Samples t-test</vt:lpstr>
      <vt:lpstr>Independent Samples t-test pooled sample variance</vt:lpstr>
      <vt:lpstr>Independent Samples t-test using pooled variance</vt:lpstr>
      <vt:lpstr>Effect Size for Independent Samples t-test</vt:lpstr>
      <vt:lpstr>Related-Samples t-test</vt:lpstr>
      <vt:lpstr>Effect Size for Related-Samples  t-test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95</cp:revision>
  <dcterms:created xsi:type="dcterms:W3CDTF">2017-03-13T16:05:11Z</dcterms:created>
  <dcterms:modified xsi:type="dcterms:W3CDTF">2020-06-17T14:31:34Z</dcterms:modified>
</cp:coreProperties>
</file>