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3" r:id="rId2"/>
    <p:sldId id="274" r:id="rId3"/>
    <p:sldId id="275" r:id="rId4"/>
    <p:sldId id="276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599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>
                    <a:ea typeface="ＭＳ Ｐゴシック" panose="020B0600070205080204" pitchFamily="34" charset="-128"/>
                  </a:rPr>
                  <a:t>Sampling with replacement</a:t>
                </a:r>
              </a:p>
              <a:p>
                <a:r>
                  <a:rPr lang="en-US" altLang="en-US" dirty="0" smtClean="0">
                    <a:ea typeface="ＭＳ Ｐゴシック" panose="020B0600070205080204" pitchFamily="34" charset="-128"/>
                  </a:rPr>
                  <a:t>Total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possible samples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𝑁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𝑁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is the size of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is the size of the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samples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Sampling without replacement</a:t>
                </a:r>
              </a:p>
              <a:p>
                <a:r>
                  <a:rPr lang="en-US" dirty="0" smtClean="0"/>
                  <a:t>Total </a:t>
                </a:r>
                <a:r>
                  <a:rPr lang="en-US" dirty="0" smtClean="0"/>
                  <a:t>possible samples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𝑁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is the size of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is the size of the samples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9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794" y="343619"/>
            <a:ext cx="8578412" cy="1325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Mean of the Sampling Dist.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The mean of the sampling distribution of the mean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and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is the mean of all the sample means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is the mean of the population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24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smtClean="0"/>
              <a:t>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standard deviation of the sampling </a:t>
                </a:r>
                <a:r>
                  <a:rPr lang="en-US" dirty="0" smtClean="0"/>
                  <a:t>distribution of </a:t>
                </a:r>
                <a:r>
                  <a:rPr lang="en-US" dirty="0"/>
                  <a:t>the </a:t>
                </a:r>
                <a:r>
                  <a:rPr lang="en-US" dirty="0" smtClean="0"/>
                  <a:t>mean (standard error)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and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is the standard deviation of all the sample means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is the population standard deviation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sample size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6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8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52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Cambria Math</vt:lpstr>
      <vt:lpstr>Office Theme</vt:lpstr>
      <vt:lpstr>Theoretical Sampling</vt:lpstr>
      <vt:lpstr>Experimental Sampling</vt:lpstr>
      <vt:lpstr>The Mean of the Sampling Dist.</vt:lpstr>
      <vt:lpstr>Standard Error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Hutton, Shane</cp:lastModifiedBy>
  <cp:revision>51</cp:revision>
  <dcterms:created xsi:type="dcterms:W3CDTF">2017-03-13T16:05:11Z</dcterms:created>
  <dcterms:modified xsi:type="dcterms:W3CDTF">2019-05-13T03:59:48Z</dcterms:modified>
</cp:coreProperties>
</file>