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64" r:id="rId2"/>
    <p:sldId id="271" r:id="rId3"/>
    <p:sldId id="270" r:id="rId4"/>
    <p:sldId id="273" r:id="rId5"/>
    <p:sldId id="274" r:id="rId6"/>
    <p:sldId id="276" r:id="rId7"/>
    <p:sldId id="277" r:id="rId8"/>
    <p:sldId id="278" r:id="rId9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1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1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>
              <a:defRPr sz="1200"/>
            </a:lvl1pPr>
          </a:lstStyle>
          <a:p>
            <a:fld id="{0A14DE2E-B273-453A-943E-D6FD68A2DEB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0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0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>
              <a:defRPr sz="1200"/>
            </a:lvl1pPr>
          </a:lstStyle>
          <a:p>
            <a:fld id="{1E780C1D-246F-4A3C-8C90-C72105D4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1489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3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9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27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7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a single score,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sum of all the scores,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total number of scores</a:t>
                </a:r>
              </a:p>
              <a:p>
                <a:pPr lvl="1">
                  <a:lnSpc>
                    <a:spcPct val="120000"/>
                  </a:lnSpc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Notation: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 smtClean="0"/>
                  <a:t>M</a:t>
                </a:r>
                <a:r>
                  <a:rPr lang="en-US" dirty="0" smtClean="0"/>
                  <a:t> = </a:t>
                </a:r>
                <a:r>
                  <a:rPr lang="en-US" dirty="0" smtClean="0"/>
                  <a:t>sample mean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= population mean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b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Median location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___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score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an odd number of scores, the median is the middle </a:t>
                </a:r>
                <a:r>
                  <a:rPr lang="en-US" sz="2000" dirty="0" smtClean="0"/>
                  <a:t>score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an even number of scores, the median is the average of the two middle </a:t>
                </a:r>
                <a:r>
                  <a:rPr lang="en-US" sz="2000" dirty="0" smtClean="0"/>
                  <a:t>scores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3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mode is the most </a:t>
            </a:r>
            <a:r>
              <a:rPr lang="en-US" dirty="0"/>
              <a:t>frequently occurring score in the distribution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1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Range = </a:t>
            </a:r>
            <a:r>
              <a:rPr lang="en-US" sz="2400" dirty="0"/>
              <a:t>highest score – lowest </a:t>
            </a:r>
            <a:r>
              <a:rPr lang="en-US" sz="2400" dirty="0" smtClean="0"/>
              <a:t>score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61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Interquartile Range (IQR)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first find the median of the dataset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median of the first half of the dataset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the median of the second half of the dataset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2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The rule of thumb is that if the score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−1.5(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+1.5(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we consider it to be an outlier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2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800" dirty="0" smtClean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sum of squared deviations of each score from the mean; it is called sum of squares (SS)</a:t>
                </a:r>
              </a:p>
              <a:p>
                <a:pPr>
                  <a:lnSpc>
                    <a:spcPct val="120000"/>
                  </a:lnSpc>
                </a:pPr>
                <a:endParaRPr lang="en-US" sz="2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>
                  <a:effectLst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 smtClean="0">
                    <a:effectLst/>
                  </a:rPr>
                  <a:t>The variance is the standard deviation squared (or the standard deviation is the square root of the variance)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633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55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1_Office Theme</vt:lpstr>
      <vt:lpstr>Mean</vt:lpstr>
      <vt:lpstr>Median</vt:lpstr>
      <vt:lpstr>Mode</vt:lpstr>
      <vt:lpstr>Range</vt:lpstr>
      <vt:lpstr>Interquartile Range (IQR)</vt:lpstr>
      <vt:lpstr>Outliers</vt:lpstr>
      <vt:lpstr>Standard Deviation</vt:lpstr>
      <vt:lpstr>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Hutton</dc:creator>
  <cp:lastModifiedBy>Hutton, Shane</cp:lastModifiedBy>
  <cp:revision>54</cp:revision>
  <cp:lastPrinted>2016-01-19T13:06:47Z</cp:lastPrinted>
  <dcterms:created xsi:type="dcterms:W3CDTF">2016-01-13T15:38:23Z</dcterms:created>
  <dcterms:modified xsi:type="dcterms:W3CDTF">2019-05-14T00:06:38Z</dcterms:modified>
</cp:coreProperties>
</file>