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 Bold" charset="1" panose="020F0702030404030204"/>
      <p:regular r:id="rId23"/>
    </p:embeddedFont>
    <p:embeddedFont>
      <p:font typeface="Calibri (MS)" charset="1" panose="020F0502020204030204"/>
      <p:regular r:id="rId24"/>
    </p:embeddedFont>
    <p:embeddedFont>
      <p:font typeface="Trebuchet MS Bold" charset="1" panose="020B0703020202020204"/>
      <p:regular r:id="rId25"/>
    </p:embeddedFont>
    <p:embeddedFont>
      <p:font typeface="Canva Sans Bold" charset="1" panose="020B0803030501040103"/>
      <p:regular r:id="rId26"/>
    </p:embeddedFont>
    <p:embeddedFont>
      <p:font typeface="Times New Roman" charset="1" panose="02030502070405020303"/>
      <p:regular r:id="rId27"/>
    </p:embeddedFont>
    <p:embeddedFont>
      <p:font typeface="Canva Sans" charset="1" panose="020B05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028700" y="596791"/>
            <a:ext cx="16317693" cy="167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6240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87300" y="4097843"/>
            <a:ext cx="15357538" cy="403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0"/>
              </a:lnSpc>
            </a:pPr>
            <a:r>
              <a:rPr lang="en-US" sz="4342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 NAME: </a:t>
            </a:r>
            <a:r>
              <a:rPr lang="en-US" sz="4342">
                <a:solidFill>
                  <a:srgbClr val="17AFE3"/>
                </a:solidFill>
                <a:latin typeface="Calibri (MS)"/>
                <a:ea typeface="Calibri (MS)"/>
                <a:cs typeface="Calibri (MS)"/>
                <a:sym typeface="Calibri (MS)"/>
              </a:rPr>
              <a:t>HAVINASH.L</a:t>
            </a:r>
          </a:p>
          <a:p>
            <a:pPr algn="l">
              <a:lnSpc>
                <a:spcPts val="5210"/>
              </a:lnSpc>
            </a:pPr>
            <a:r>
              <a:rPr lang="en-US" sz="4342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REGISTER NO:</a:t>
            </a:r>
            <a:r>
              <a:rPr lang="en-US" sz="4342">
                <a:solidFill>
                  <a:srgbClr val="17AFE3"/>
                </a:solidFill>
                <a:latin typeface="Calibri (MS)"/>
                <a:ea typeface="Calibri (MS)"/>
                <a:cs typeface="Calibri (MS)"/>
                <a:sym typeface="Calibri (MS)"/>
              </a:rPr>
              <a:t>222401169</a:t>
            </a:r>
          </a:p>
          <a:p>
            <a:pPr algn="l">
              <a:lnSpc>
                <a:spcPts val="5210"/>
              </a:lnSpc>
            </a:pPr>
            <a:r>
              <a:rPr lang="en-US" sz="4342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NMID: </a:t>
            </a:r>
            <a:r>
              <a:rPr lang="en-US" sz="4342">
                <a:solidFill>
                  <a:srgbClr val="5FCAEE"/>
                </a:solidFill>
                <a:latin typeface="Calibri (MS)"/>
                <a:ea typeface="Calibri (MS)"/>
                <a:cs typeface="Calibri (MS)"/>
                <a:sym typeface="Calibri (MS)"/>
              </a:rPr>
              <a:t>97A3C5DAAE6C70992D84B2C572F0344E</a:t>
            </a:r>
          </a:p>
          <a:p>
            <a:pPr algn="l">
              <a:lnSpc>
                <a:spcPts val="5210"/>
              </a:lnSpc>
            </a:pPr>
            <a:r>
              <a:rPr lang="en-US" sz="4342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DEPARTMENT: </a:t>
            </a:r>
            <a:r>
              <a:rPr lang="en-US" sz="4342">
                <a:solidFill>
                  <a:srgbClr val="17AFE3"/>
                </a:solidFill>
                <a:latin typeface="Calibri (MS)"/>
                <a:ea typeface="Calibri (MS)"/>
                <a:cs typeface="Calibri (MS)"/>
                <a:sym typeface="Calibri (MS)"/>
              </a:rPr>
              <a:t>Bsc.Computer</a:t>
            </a:r>
            <a:r>
              <a:rPr lang="en-US" sz="4342" b="true">
                <a:solidFill>
                  <a:srgbClr val="17AFE3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4342">
                <a:solidFill>
                  <a:srgbClr val="17AFE3"/>
                </a:solidFill>
                <a:latin typeface="Calibri (MS)"/>
                <a:ea typeface="Calibri (MS)"/>
                <a:cs typeface="Calibri (MS)"/>
                <a:sym typeface="Calibri (MS)"/>
              </a:rPr>
              <a:t>Science with Data Science</a:t>
            </a:r>
            <a:r>
              <a:rPr lang="en-US" sz="4342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</a:p>
          <a:p>
            <a:pPr algn="l">
              <a:lnSpc>
                <a:spcPts val="5210"/>
              </a:lnSpc>
            </a:pPr>
            <a:r>
              <a:rPr lang="en-US" sz="4342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COLLEGE:  </a:t>
            </a:r>
            <a:r>
              <a:rPr lang="en-US" sz="4342">
                <a:solidFill>
                  <a:srgbClr val="17AFE3"/>
                </a:solidFill>
                <a:latin typeface="Calibri (MS)"/>
                <a:ea typeface="Calibri (MS)"/>
                <a:cs typeface="Calibri (MS)"/>
                <a:sym typeface="Calibri (MS)"/>
              </a:rPr>
              <a:t>DRBCCC'S HINDU COLLEGE/ UNIVERSITY OF MADRAS </a:t>
            </a:r>
          </a:p>
          <a:p>
            <a:pPr algn="l">
              <a:lnSpc>
                <a:spcPts val="5210"/>
              </a:lnSpc>
            </a:pPr>
            <a:r>
              <a:rPr lang="en-US" sz="4342">
                <a:solidFill>
                  <a:srgbClr val="17AFE3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4403059" y="4903825"/>
            <a:ext cx="3883683" cy="5383175"/>
            <a:chOff x="0" y="0"/>
            <a:chExt cx="4933950" cy="6838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7050788" y="1720917"/>
            <a:ext cx="7250999" cy="4078687"/>
          </a:xfrm>
          <a:custGeom>
            <a:avLst/>
            <a:gdLst/>
            <a:ahLst/>
            <a:cxnLst/>
            <a:rect r="r" b="b" t="t" l="l"/>
            <a:pathLst>
              <a:path h="4078687" w="7250999">
                <a:moveTo>
                  <a:pt x="0" y="0"/>
                </a:moveTo>
                <a:lnTo>
                  <a:pt x="7251000" y="0"/>
                </a:lnTo>
                <a:lnTo>
                  <a:pt x="7251000" y="4078687"/>
                </a:lnTo>
                <a:lnTo>
                  <a:pt x="0" y="4078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71512" y="6051053"/>
            <a:ext cx="6982324" cy="3927558"/>
          </a:xfrm>
          <a:custGeom>
            <a:avLst/>
            <a:gdLst/>
            <a:ahLst/>
            <a:cxnLst/>
            <a:rect r="r" b="b" t="t" l="l"/>
            <a:pathLst>
              <a:path h="3927558" w="6982324">
                <a:moveTo>
                  <a:pt x="0" y="0"/>
                </a:moveTo>
                <a:lnTo>
                  <a:pt x="6982325" y="0"/>
                </a:lnTo>
                <a:lnTo>
                  <a:pt x="6982325" y="3927557"/>
                </a:lnTo>
                <a:lnTo>
                  <a:pt x="0" y="3927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35756" y="524408"/>
            <a:ext cx="1272063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17AFE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5" id="35"/>
          <p:cNvSpPr txBox="true"/>
          <p:nvPr/>
        </p:nvSpPr>
        <p:spPr>
          <a:xfrm rot="65844">
            <a:off x="337033" y="3091291"/>
            <a:ext cx="6438684" cy="1204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0"/>
              </a:lnSpc>
            </a:pPr>
            <a:r>
              <a:rPr lang="en-US" sz="70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HAVINASH.L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5048" y="364201"/>
            <a:ext cx="17377904" cy="9558598"/>
          </a:xfrm>
          <a:custGeom>
            <a:avLst/>
            <a:gdLst/>
            <a:ahLst/>
            <a:cxnLst/>
            <a:rect r="r" b="b" t="t" l="l"/>
            <a:pathLst>
              <a:path h="9558598" w="17377904">
                <a:moveTo>
                  <a:pt x="0" y="0"/>
                </a:moveTo>
                <a:lnTo>
                  <a:pt x="17377904" y="0"/>
                </a:lnTo>
                <a:lnTo>
                  <a:pt x="17377904" y="9558598"/>
                </a:lnTo>
                <a:lnTo>
                  <a:pt x="0" y="9558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27" r="0" b="-192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6426" y="3554474"/>
            <a:ext cx="7515659" cy="4227558"/>
          </a:xfrm>
          <a:custGeom>
            <a:avLst/>
            <a:gdLst/>
            <a:ahLst/>
            <a:cxnLst/>
            <a:rect r="r" b="b" t="t" l="l"/>
            <a:pathLst>
              <a:path h="4227558" w="7515659">
                <a:moveTo>
                  <a:pt x="0" y="0"/>
                </a:moveTo>
                <a:lnTo>
                  <a:pt x="7515659" y="0"/>
                </a:lnTo>
                <a:lnTo>
                  <a:pt x="7515659" y="4227558"/>
                </a:lnTo>
                <a:lnTo>
                  <a:pt x="0" y="42275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43641" y="3554474"/>
            <a:ext cx="7515659" cy="4227558"/>
          </a:xfrm>
          <a:custGeom>
            <a:avLst/>
            <a:gdLst/>
            <a:ahLst/>
            <a:cxnLst/>
            <a:rect r="r" b="b" t="t" l="l"/>
            <a:pathLst>
              <a:path h="4227558" w="7515659">
                <a:moveTo>
                  <a:pt x="0" y="0"/>
                </a:moveTo>
                <a:lnTo>
                  <a:pt x="7515659" y="0"/>
                </a:lnTo>
                <a:lnTo>
                  <a:pt x="7515659" y="4227558"/>
                </a:lnTo>
                <a:lnTo>
                  <a:pt x="0" y="42275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76300"/>
            <a:ext cx="15046770" cy="132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0"/>
              </a:lnSpc>
            </a:pPr>
            <a:r>
              <a:rPr lang="en-US" sz="7735" b="true">
                <a:solidFill>
                  <a:srgbClr val="213864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17AFE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26121" y="2165350"/>
            <a:ext cx="13878196" cy="18619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  <a:r>
              <a:rPr lang="en-US" sz="35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project helped in understanding the principles of UI/UX design and applying them effectively using Figma. By creating interactive and user-friendly interfaces, the project enhanced the overall user experience while maintaining a clean and modern design</a:t>
            </a:r>
            <a:r>
              <a:rPr lang="en-US" sz="35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  <a:r>
              <a:rPr lang="en-US" sz="35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35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</a:t>
            </a:r>
            <a:r>
              <a:rPr lang="en-US" sz="35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5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also</a:t>
            </a:r>
            <a:r>
              <a:rPr lang="en-US" sz="35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5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demonstrated the importance of usability, accessibility, and visual consistency in digital product</a:t>
            </a: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  <a:r>
              <a:rPr lang="en-US" sz="35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you....</a:t>
            </a: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  <a:p>
            <a:pPr algn="ctr">
              <a:lnSpc>
                <a:spcPts val="492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98174" y="1019175"/>
            <a:ext cx="941742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17AFE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1423307" y="4255147"/>
            <a:ext cx="16929509" cy="1601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61"/>
              </a:lnSpc>
            </a:pPr>
            <a:r>
              <a:rPr lang="en-US" sz="9329" b="true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Figma Ui/ux designer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17AFE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670584" y="2015877"/>
            <a:ext cx="8121379" cy="7981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0"/>
              </a:lnSpc>
            </a:pPr>
          </a:p>
          <a:p>
            <a:pPr algn="l" marL="838621" indent="-419310" lvl="1">
              <a:lnSpc>
                <a:spcPts val="5560"/>
              </a:lnSpc>
              <a:buAutoNum type="arabicPeriod" startAt="1"/>
            </a:pPr>
            <a:r>
              <a:rPr lang="en-US" sz="463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838621" indent="-419310" lvl="1">
              <a:lnSpc>
                <a:spcPts val="5560"/>
              </a:lnSpc>
              <a:buAutoNum type="arabicPeriod" startAt="1"/>
            </a:pPr>
            <a:r>
              <a:rPr lang="en-US" sz="463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838621" indent="-419310" lvl="1">
              <a:lnSpc>
                <a:spcPts val="5560"/>
              </a:lnSpc>
              <a:buAutoNum type="arabicPeriod" startAt="1"/>
            </a:pPr>
            <a:r>
              <a:rPr lang="en-US" sz="463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838621" indent="-419310" lvl="1">
              <a:lnSpc>
                <a:spcPts val="5560"/>
              </a:lnSpc>
              <a:buAutoNum type="arabicPeriod" startAt="1"/>
            </a:pPr>
            <a:r>
              <a:rPr lang="en-US" sz="463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838621" indent="-419310" lvl="1">
              <a:lnSpc>
                <a:spcPts val="5560"/>
              </a:lnSpc>
              <a:buAutoNum type="arabicPeriod" startAt="1"/>
            </a:pPr>
            <a:r>
              <a:rPr lang="en-US" sz="463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838621" indent="-419310" lvl="1">
              <a:lnSpc>
                <a:spcPts val="5560"/>
              </a:lnSpc>
              <a:buAutoNum type="arabicPeriod" startAt="1"/>
            </a:pPr>
            <a:r>
              <a:rPr lang="en-US" sz="463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838621" indent="-419310" lvl="1">
              <a:lnSpc>
                <a:spcPts val="5560"/>
              </a:lnSpc>
              <a:buAutoNum type="arabicPeriod" startAt="1"/>
            </a:pPr>
            <a:r>
              <a:rPr lang="en-US" sz="463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838621" indent="-419310" lvl="1">
              <a:lnSpc>
                <a:spcPts val="5560"/>
              </a:lnSpc>
              <a:buAutoNum type="arabicPeriod" startAt="1"/>
            </a:pPr>
            <a:r>
              <a:rPr lang="en-US" sz="463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838621" indent="-419310" lvl="1">
              <a:lnSpc>
                <a:spcPts val="5560"/>
              </a:lnSpc>
              <a:buAutoNum type="arabicPeriod" startAt="1"/>
            </a:pPr>
            <a:r>
              <a:rPr lang="en-US" sz="4633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838621" indent="-419310" lvl="1">
              <a:lnSpc>
                <a:spcPts val="556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-1449704">
            <a:off x="13963252" y="5093494"/>
            <a:ext cx="3180222" cy="3750469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17AFE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9744" y="1505112"/>
            <a:ext cx="13663406" cy="11462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3"/>
              </a:lnSpc>
            </a:pPr>
          </a:p>
          <a:p>
            <a:pPr algn="ctr">
              <a:lnSpc>
                <a:spcPts val="5033"/>
              </a:lnSpc>
            </a:pPr>
          </a:p>
          <a:p>
            <a:pPr algn="ctr">
              <a:lnSpc>
                <a:spcPts val="5033"/>
              </a:lnSpc>
            </a:pPr>
          </a:p>
          <a:p>
            <a:pPr algn="ctr">
              <a:lnSpc>
                <a:spcPts val="5033"/>
              </a:lnSpc>
            </a:pPr>
            <a:r>
              <a:rPr lang="en-US" b="true" sz="3595" u="sng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Figma Ui/ux designer</a:t>
            </a:r>
          </a:p>
          <a:p>
            <a:pPr algn="ctr">
              <a:lnSpc>
                <a:spcPts val="5033"/>
              </a:lnSpc>
            </a:pPr>
          </a:p>
          <a:p>
            <a:pPr algn="ctr">
              <a:lnSpc>
                <a:spcPts val="5033"/>
              </a:lnSpc>
            </a:pPr>
            <a:r>
              <a:rPr lang="en-US" sz="359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Designers face challenges in creating user-friendly interfaces with real-time collaboration and consistent design systems. Figma helps by enabling seamless prototyping, collaboration, and usability testing across platforms.</a:t>
            </a:r>
          </a:p>
          <a:p>
            <a:pPr algn="ctr">
              <a:lnSpc>
                <a:spcPts val="5033"/>
              </a:lnSpc>
            </a:pPr>
          </a:p>
          <a:p>
            <a:pPr algn="ctr">
              <a:lnSpc>
                <a:spcPts val="5033"/>
              </a:lnSpc>
            </a:pPr>
          </a:p>
          <a:p>
            <a:pPr algn="ctr">
              <a:lnSpc>
                <a:spcPts val="5033"/>
              </a:lnSpc>
            </a:pPr>
          </a:p>
          <a:p>
            <a:pPr algn="ctr">
              <a:lnSpc>
                <a:spcPts val="5033"/>
              </a:lnSpc>
            </a:pPr>
          </a:p>
          <a:p>
            <a:pPr algn="ctr">
              <a:lnSpc>
                <a:spcPts val="5033"/>
              </a:lnSpc>
            </a:pPr>
          </a:p>
          <a:p>
            <a:pPr algn="ctr">
              <a:lnSpc>
                <a:spcPts val="5033"/>
              </a:lnSpc>
            </a:pPr>
          </a:p>
          <a:p>
            <a:pPr algn="ctr">
              <a:lnSpc>
                <a:spcPts val="5033"/>
              </a:lnSpc>
            </a:pPr>
          </a:p>
          <a:p>
            <a:pPr algn="ctr">
              <a:lnSpc>
                <a:spcPts val="5033"/>
              </a:lnSpc>
            </a:pPr>
          </a:p>
          <a:p>
            <a:pPr algn="ctr">
              <a:lnSpc>
                <a:spcPts val="503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17AFE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0" y="1466333"/>
            <a:ext cx="14515994" cy="1377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3"/>
              </a:lnSpc>
            </a:pPr>
          </a:p>
          <a:p>
            <a:pPr algn="ctr">
              <a:lnSpc>
                <a:spcPts val="5193"/>
              </a:lnSpc>
            </a:pPr>
          </a:p>
          <a:p>
            <a:pPr algn="ctr">
              <a:lnSpc>
                <a:spcPts val="5193"/>
              </a:lnSpc>
            </a:pPr>
            <a:r>
              <a:rPr lang="en-US" sz="3709" b="true">
                <a:solidFill>
                  <a:srgbClr val="2D83C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Designing</a:t>
            </a:r>
            <a:r>
              <a:rPr lang="en-US" sz="37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5193"/>
              </a:lnSpc>
            </a:pPr>
          </a:p>
          <a:p>
            <a:pPr algn="ctr">
              <a:lnSpc>
                <a:spcPts val="5193"/>
              </a:lnSpc>
            </a:pPr>
            <a:r>
              <a:rPr lang="en-US" sz="37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focuses on designing interactive, user-friendly interfaces using Figma. It involves creating wireframes, prototypes, and design systems to ensure consistency, usability, and real-time collaboration between designers, developers, and stakeholders. The goal is to deliver visually appealing and responsive designs for web and mobile platforms.</a:t>
            </a:r>
          </a:p>
          <a:p>
            <a:pPr algn="ctr">
              <a:lnSpc>
                <a:spcPts val="5193"/>
              </a:lnSpc>
            </a:pPr>
          </a:p>
          <a:p>
            <a:pPr algn="ctr">
              <a:lnSpc>
                <a:spcPts val="5193"/>
              </a:lnSpc>
            </a:pPr>
          </a:p>
          <a:p>
            <a:pPr algn="ctr">
              <a:lnSpc>
                <a:spcPts val="5193"/>
              </a:lnSpc>
            </a:pPr>
          </a:p>
          <a:p>
            <a:pPr algn="ctr">
              <a:lnSpc>
                <a:spcPts val="5193"/>
              </a:lnSpc>
            </a:pPr>
          </a:p>
          <a:p>
            <a:pPr algn="ctr">
              <a:lnSpc>
                <a:spcPts val="5193"/>
              </a:lnSpc>
            </a:pPr>
          </a:p>
          <a:p>
            <a:pPr algn="ctr">
              <a:lnSpc>
                <a:spcPts val="5193"/>
              </a:lnSpc>
            </a:pPr>
          </a:p>
          <a:p>
            <a:pPr algn="ctr">
              <a:lnSpc>
                <a:spcPts val="5193"/>
              </a:lnSpc>
            </a:pPr>
          </a:p>
          <a:p>
            <a:pPr algn="ctr">
              <a:lnSpc>
                <a:spcPts val="5193"/>
              </a:lnSpc>
            </a:pPr>
          </a:p>
          <a:p>
            <a:pPr algn="ctr">
              <a:lnSpc>
                <a:spcPts val="5193"/>
              </a:lnSpc>
            </a:pPr>
          </a:p>
          <a:p>
            <a:pPr algn="ctr">
              <a:lnSpc>
                <a:spcPts val="519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790759" y="1352128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28700" y="1342603"/>
            <a:ext cx="9251156" cy="735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b="true" sz="4813" spc="-15">
                <a:solidFill>
                  <a:srgbClr val="17AFE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-598432" y="2977647"/>
            <a:ext cx="14500552" cy="17685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7"/>
              </a:lnSpc>
            </a:pPr>
            <a:r>
              <a:rPr lang="en-US" sz="3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▪︎</a:t>
            </a:r>
            <a:r>
              <a:rPr lang="en-US" sz="3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Clients/Businesses – who need the final product or website/app.</a:t>
            </a: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  <a:r>
              <a:rPr lang="en-US" sz="3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▪︎</a:t>
            </a:r>
            <a:r>
              <a:rPr lang="en-US" sz="3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Developers – who use the designs for implementation.</a:t>
            </a: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  <a:r>
              <a:rPr lang="en-US" sz="3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▪︎</a:t>
            </a:r>
            <a:r>
              <a:rPr lang="en-US" sz="3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Managers &amp; Stakeholders – who review and approve designs.</a:t>
            </a: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  <a:r>
              <a:rPr lang="en-US" sz="3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▪︎</a:t>
            </a:r>
            <a:r>
              <a:rPr lang="en-US" sz="3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 Customers/Users – who actually use the website/app designed.</a:t>
            </a: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  <a:p>
            <a:pPr algn="ctr">
              <a:lnSpc>
                <a:spcPts val="501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3514725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17AFE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21956" y="2828683"/>
            <a:ext cx="9944100" cy="1104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8"/>
              </a:lnSpc>
            </a:pPr>
          </a:p>
          <a:p>
            <a:pPr algn="ctr">
              <a:lnSpc>
                <a:spcPts val="5168"/>
              </a:lnSpc>
            </a:pPr>
          </a:p>
          <a:p>
            <a:pPr algn="ctr">
              <a:lnSpc>
                <a:spcPts val="5168"/>
              </a:lnSpc>
            </a:pPr>
            <a:r>
              <a:rPr lang="en-US" sz="3691">
                <a:solidFill>
                  <a:srgbClr val="53371C"/>
                </a:solidFill>
                <a:latin typeface="Canva Sans"/>
                <a:ea typeface="Canva Sans"/>
                <a:cs typeface="Canva Sans"/>
                <a:sym typeface="Canva Sans"/>
              </a:rPr>
              <a:t>Tools</a:t>
            </a:r>
            <a:r>
              <a:rPr lang="en-US" sz="36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Figma, FigJam, Plugins, Design Systems, Version Control.</a:t>
            </a:r>
          </a:p>
          <a:p>
            <a:pPr algn="ctr">
              <a:lnSpc>
                <a:spcPts val="5168"/>
              </a:lnSpc>
            </a:pPr>
          </a:p>
          <a:p>
            <a:pPr algn="ctr">
              <a:lnSpc>
                <a:spcPts val="5168"/>
              </a:lnSpc>
            </a:pPr>
            <a:r>
              <a:rPr lang="en-US" sz="3691">
                <a:solidFill>
                  <a:srgbClr val="53371C"/>
                </a:solidFill>
                <a:latin typeface="Canva Sans"/>
                <a:ea typeface="Canva Sans"/>
                <a:cs typeface="Canva Sans"/>
                <a:sym typeface="Canva Sans"/>
              </a:rPr>
              <a:t>Techniques</a:t>
            </a:r>
            <a:r>
              <a:rPr lang="en-US" sz="36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Wireframing, Prototyping, User Flow Mapping, Responsive Design, Collaboration.</a:t>
            </a:r>
          </a:p>
          <a:p>
            <a:pPr algn="ctr">
              <a:lnSpc>
                <a:spcPts val="5168"/>
              </a:lnSpc>
            </a:pPr>
          </a:p>
          <a:p>
            <a:pPr algn="ctr">
              <a:lnSpc>
                <a:spcPts val="5168"/>
              </a:lnSpc>
            </a:pPr>
          </a:p>
          <a:p>
            <a:pPr algn="ctr">
              <a:lnSpc>
                <a:spcPts val="5168"/>
              </a:lnSpc>
            </a:pPr>
          </a:p>
          <a:p>
            <a:pPr algn="ctr">
              <a:lnSpc>
                <a:spcPts val="5168"/>
              </a:lnSpc>
            </a:pPr>
          </a:p>
          <a:p>
            <a:pPr algn="ctr">
              <a:lnSpc>
                <a:spcPts val="5168"/>
              </a:lnSpc>
            </a:pPr>
          </a:p>
          <a:p>
            <a:pPr algn="ctr">
              <a:lnSpc>
                <a:spcPts val="5168"/>
              </a:lnSpc>
            </a:pPr>
          </a:p>
          <a:p>
            <a:pPr algn="ctr">
              <a:lnSpc>
                <a:spcPts val="5168"/>
              </a:lnSpc>
            </a:pPr>
          </a:p>
          <a:p>
            <a:pPr algn="ctr">
              <a:lnSpc>
                <a:spcPts val="5168"/>
              </a:lnSpc>
            </a:pPr>
          </a:p>
          <a:p>
            <a:pPr algn="ctr">
              <a:lnSpc>
                <a:spcPts val="516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17AFE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462148" y="402431"/>
            <a:ext cx="12834752" cy="2238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  <a:r>
              <a:rPr lang="en-US" b="true" sz="2621" u="sng">
                <a:solidFill>
                  <a:srgbClr val="22619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</a:t>
            </a: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  <a:r>
              <a:rPr lang="en-US" sz="26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Your portfolio has a clean, modern, and professional look with neat typography, simple colors, and a responsive structure. It’s visually appealing and highlights your skills, projects, and details clearly.</a:t>
            </a: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  <a:r>
              <a:rPr lang="en-US" b="true" sz="2621" u="sng">
                <a:solidFill>
                  <a:srgbClr val="22619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Layout</a:t>
            </a:r>
          </a:p>
          <a:p>
            <a:pPr algn="ctr">
              <a:lnSpc>
                <a:spcPts val="3670"/>
              </a:lnSpc>
            </a:pPr>
            <a:r>
              <a:rPr lang="en-US" sz="26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layout is organized into sections like:</a:t>
            </a: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  <a:r>
              <a:rPr lang="en-US" sz="26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 → Introduction and name</a:t>
            </a: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  <a:r>
              <a:rPr lang="en-US" sz="26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About → Education and personal details</a:t>
            </a: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  <a:r>
              <a:rPr lang="en-US" sz="26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Projects → Showcasing your work</a:t>
            </a: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  <a:r>
              <a:rPr lang="en-US" sz="26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→ Easy way to reach you</a:t>
            </a: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  <a:r>
              <a:rPr lang="en-US" sz="262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makes it easy to navigate and user-friendly on both desktop and mobile.</a:t>
            </a: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  <a:p>
            <a:pPr algn="ctr">
              <a:lnSpc>
                <a:spcPts val="367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17AFE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9681" y="2857154"/>
            <a:ext cx="14010825" cy="1273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  <a:r>
              <a:rPr lang="en-US" sz="3615" b="true">
                <a:solidFill>
                  <a:srgbClr val="42AF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</a:t>
            </a:r>
            <a:r>
              <a:rPr lang="en-US" sz="361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Clean design, organized sections, responsive layout, easy navigation, contact form.</a:t>
            </a: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  <a:r>
              <a:rPr lang="en-US" sz="3615" b="true">
                <a:solidFill>
                  <a:srgbClr val="42AF5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Functionality</a:t>
            </a:r>
            <a:r>
              <a:rPr lang="en-US" sz="361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Works on all devices, smooth scrolling, project showcase, clickable links, mobile-friendly menu.</a:t>
            </a: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  <a:p>
            <a:pPr algn="ctr">
              <a:lnSpc>
                <a:spcPts val="506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DAGyFghWlKI</dc:identifier>
  <dcterms:modified xsi:type="dcterms:W3CDTF">2011-08-01T06:04:30Z</dcterms:modified>
  <cp:revision>1</cp:revision>
  <dc:title>PPT FWD TNSDC 2025 (1) (2).pptx</dc:title>
</cp:coreProperties>
</file>