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6" r:id="rId2"/>
    <p:sldId id="335" r:id="rId3"/>
    <p:sldId id="337" r:id="rId4"/>
    <p:sldId id="338" r:id="rId5"/>
    <p:sldId id="339" r:id="rId6"/>
    <p:sldId id="340" r:id="rId7"/>
    <p:sldId id="342" r:id="rId8"/>
    <p:sldId id="34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6F5F5"/>
    <a:srgbClr val="008FBF"/>
    <a:srgbClr val="F39800"/>
    <a:srgbClr val="CFDB00"/>
    <a:srgbClr val="EB9624"/>
    <a:srgbClr val="18556F"/>
    <a:srgbClr val="905603"/>
    <a:srgbClr val="8F5503"/>
    <a:srgbClr val="E894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8" autoAdjust="0"/>
    <p:restoredTop sz="94728" autoAdjust="0"/>
  </p:normalViewPr>
  <p:slideViewPr>
    <p:cSldViewPr snapToGrid="0" showGuides="1">
      <p:cViewPr>
        <p:scale>
          <a:sx n="64" d="100"/>
          <a:sy n="64" d="100"/>
        </p:scale>
        <p:origin x="-972" y="-46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986961" y="4395575"/>
            <a:ext cx="140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任意多边形 9"/>
          <p:cNvSpPr/>
          <p:nvPr userDrawn="1"/>
        </p:nvSpPr>
        <p:spPr>
          <a:xfrm>
            <a:off x="1128420" y="6060944"/>
            <a:ext cx="3362065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00798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7990456" y="3628619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11020228@qq.com</a:t>
            </a:r>
            <a:endParaRPr lang="en-US" altLang="zh-CN" sz="1800" kern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7990456" y="4585058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http://weibo.com/teliss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7990456" y="4070980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7539394" y="3800840"/>
            <a:ext cx="396000" cy="1120506"/>
            <a:chOff x="6711631" y="3502882"/>
            <a:chExt cx="591140" cy="1672666"/>
          </a:xfrm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solidFill>
              <a:schemeClr val="bg1"/>
            </a:solidFill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solidFill>
              <a:schemeClr val="bg1"/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 smtClean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 smtClean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44342" y="5109035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严正声明：请勿将此作品挪作商用，违者必究。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9317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第一章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并列关系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859B7B"/>
                </a:solidFill>
              </a:rPr>
              <a:t>第二章   </a:t>
            </a:r>
            <a:r>
              <a:rPr lang="zh-CN" altLang="en-US" sz="2800" dirty="0" smtClean="0">
                <a:solidFill>
                  <a:srgbClr val="859B7B"/>
                </a:solidFill>
              </a:rPr>
              <a:t>递进关系</a:t>
            </a:r>
            <a:endParaRPr lang="zh-CN" altLang="en-US" sz="2800" dirty="0">
              <a:solidFill>
                <a:srgbClr val="859B7B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第三章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第四章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其他类型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04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1396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xmlns="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3335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/>
              <a:t>PSI – </a:t>
            </a:r>
            <a:r>
              <a:rPr lang="zh-CN" altLang="en-US" sz="9600" dirty="0" smtClean="0"/>
              <a:t>开源</a:t>
            </a:r>
            <a:r>
              <a:rPr lang="en-US" altLang="zh-CN" sz="9600" dirty="0" smtClean="0"/>
              <a:t>ERP</a:t>
            </a:r>
            <a:endParaRPr lang="zh-CN" alt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674561" y="3597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6F5F5"/>
                </a:solidFill>
              </a:rPr>
              <a:t>PSI – </a:t>
            </a:r>
            <a:r>
              <a:rPr lang="zh-CN" altLang="en-US" dirty="0" smtClean="0">
                <a:solidFill>
                  <a:srgbClr val="F6F5F5"/>
                </a:solidFill>
              </a:rPr>
              <a:t>开源</a:t>
            </a:r>
            <a:r>
              <a:rPr lang="en-US" altLang="zh-CN" dirty="0" smtClean="0">
                <a:solidFill>
                  <a:srgbClr val="F6F5F5"/>
                </a:solidFill>
              </a:rPr>
              <a:t>ERP</a:t>
            </a:r>
            <a:endParaRPr lang="zh-CN" altLang="en-US" dirty="0">
              <a:solidFill>
                <a:srgbClr val="F6F5F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880683" y="3335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PSI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</a:t>
            </a:r>
            <a:r>
              <a:rPr lang="en-US" altLang="zh-CN" sz="2000" dirty="0" smtClean="0"/>
              <a:t>ERP</a:t>
            </a:r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4872" y="3789754"/>
            <a:ext cx="553137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：软件即服务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(Software as a Service)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是希腊字母</a:t>
            </a:r>
            <a:r>
              <a:rPr lang="en-US" altLang="zh-CN" dirty="0" smtClean="0"/>
              <a:t>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的读音，也是进销存三个单词的英文首字母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产品网址：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https://gitee.com/crm8000/PSI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" y="830293"/>
            <a:ext cx="2378856" cy="237885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668251" y="1379100"/>
            <a:ext cx="13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dirty="0" smtClean="0"/>
              <a:t>PSI</a:t>
            </a:r>
            <a:endParaRPr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xmlns="" val="52879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59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产品类型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759" y="779492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SaaS</a:t>
            </a:r>
            <a:r>
              <a:rPr lang="zh-CN" altLang="en-US" sz="4000" dirty="0" smtClean="0"/>
              <a:t>：软件即服务</a:t>
            </a:r>
            <a:endParaRPr lang="zh-CN" altLang="en-US" sz="4000" dirty="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7797800" y="982663"/>
            <a:ext cx="220663" cy="474663"/>
          </a:xfrm>
          <a:custGeom>
            <a:avLst/>
            <a:gdLst>
              <a:gd name="T0" fmla="*/ 78 w 139"/>
              <a:gd name="T1" fmla="*/ 299 h 299"/>
              <a:gd name="T2" fmla="*/ 139 w 139"/>
              <a:gd name="T3" fmla="*/ 299 h 299"/>
              <a:gd name="T4" fmla="*/ 139 w 139"/>
              <a:gd name="T5" fmla="*/ 0 h 299"/>
              <a:gd name="T6" fmla="*/ 89 w 139"/>
              <a:gd name="T7" fmla="*/ 0 h 299"/>
              <a:gd name="T8" fmla="*/ 0 w 139"/>
              <a:gd name="T9" fmla="*/ 66 h 299"/>
              <a:gd name="T10" fmla="*/ 28 w 139"/>
              <a:gd name="T11" fmla="*/ 111 h 299"/>
              <a:gd name="T12" fmla="*/ 78 w 139"/>
              <a:gd name="T13" fmla="*/ 66 h 299"/>
              <a:gd name="T14" fmla="*/ 78 w 139"/>
              <a:gd name="T15" fmla="*/ 299 h 299"/>
              <a:gd name="T16" fmla="*/ 78 w 139"/>
              <a:gd name="T1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299">
                <a:moveTo>
                  <a:pt x="78" y="299"/>
                </a:moveTo>
                <a:lnTo>
                  <a:pt x="139" y="299"/>
                </a:lnTo>
                <a:lnTo>
                  <a:pt x="139" y="0"/>
                </a:lnTo>
                <a:lnTo>
                  <a:pt x="89" y="0"/>
                </a:lnTo>
                <a:lnTo>
                  <a:pt x="0" y="66"/>
                </a:lnTo>
                <a:lnTo>
                  <a:pt x="28" y="111"/>
                </a:lnTo>
                <a:lnTo>
                  <a:pt x="78" y="66"/>
                </a:lnTo>
                <a:lnTo>
                  <a:pt x="78" y="299"/>
                </a:lnTo>
                <a:lnTo>
                  <a:pt x="78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6916738" y="2160588"/>
            <a:ext cx="4686300" cy="1177925"/>
          </a:xfrm>
          <a:custGeom>
            <a:avLst/>
            <a:gdLst>
              <a:gd name="T0" fmla="*/ 512 w 532"/>
              <a:gd name="T1" fmla="*/ 0 h 134"/>
              <a:gd name="T2" fmla="*/ 20 w 532"/>
              <a:gd name="T3" fmla="*/ 0 h 134"/>
              <a:gd name="T4" fmla="*/ 0 w 532"/>
              <a:gd name="T5" fmla="*/ 20 h 134"/>
              <a:gd name="T6" fmla="*/ 0 w 532"/>
              <a:gd name="T7" fmla="*/ 114 h 134"/>
              <a:gd name="T8" fmla="*/ 20 w 532"/>
              <a:gd name="T9" fmla="*/ 134 h 134"/>
              <a:gd name="T10" fmla="*/ 512 w 532"/>
              <a:gd name="T11" fmla="*/ 134 h 134"/>
              <a:gd name="T12" fmla="*/ 532 w 532"/>
              <a:gd name="T13" fmla="*/ 114 h 134"/>
              <a:gd name="T14" fmla="*/ 532 w 532"/>
              <a:gd name="T15" fmla="*/ 20 h 134"/>
              <a:gd name="T16" fmla="*/ 512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4"/>
                  <a:pt x="20" y="134"/>
                </a:cubicBezTo>
                <a:cubicBezTo>
                  <a:pt x="512" y="134"/>
                  <a:pt x="512" y="134"/>
                  <a:pt x="512" y="134"/>
                </a:cubicBezTo>
                <a:cubicBezTo>
                  <a:pt x="523" y="134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6961188" y="2205038"/>
            <a:ext cx="4597400" cy="1090613"/>
          </a:xfrm>
          <a:custGeom>
            <a:avLst/>
            <a:gdLst>
              <a:gd name="T0" fmla="*/ 507 w 522"/>
              <a:gd name="T1" fmla="*/ 0 h 124"/>
              <a:gd name="T2" fmla="*/ 14 w 522"/>
              <a:gd name="T3" fmla="*/ 0 h 124"/>
              <a:gd name="T4" fmla="*/ 13 w 522"/>
              <a:gd name="T5" fmla="*/ 0 h 124"/>
              <a:gd name="T6" fmla="*/ 1 w 522"/>
              <a:gd name="T7" fmla="*/ 10 h 124"/>
              <a:gd name="T8" fmla="*/ 0 w 522"/>
              <a:gd name="T9" fmla="*/ 15 h 124"/>
              <a:gd name="T10" fmla="*/ 0 w 522"/>
              <a:gd name="T11" fmla="*/ 110 h 124"/>
              <a:gd name="T12" fmla="*/ 0 w 522"/>
              <a:gd name="T13" fmla="*/ 111 h 124"/>
              <a:gd name="T14" fmla="*/ 10 w 522"/>
              <a:gd name="T15" fmla="*/ 123 h 124"/>
              <a:gd name="T16" fmla="*/ 15 w 522"/>
              <a:gd name="T17" fmla="*/ 124 h 124"/>
              <a:gd name="T18" fmla="*/ 508 w 522"/>
              <a:gd name="T19" fmla="*/ 124 h 124"/>
              <a:gd name="T20" fmla="*/ 509 w 522"/>
              <a:gd name="T21" fmla="*/ 124 h 124"/>
              <a:gd name="T22" fmla="*/ 521 w 522"/>
              <a:gd name="T23" fmla="*/ 114 h 124"/>
              <a:gd name="T24" fmla="*/ 522 w 522"/>
              <a:gd name="T25" fmla="*/ 109 h 124"/>
              <a:gd name="T26" fmla="*/ 522 w 522"/>
              <a:gd name="T27" fmla="*/ 14 h 124"/>
              <a:gd name="T28" fmla="*/ 522 w 522"/>
              <a:gd name="T29" fmla="*/ 13 h 124"/>
              <a:gd name="T30" fmla="*/ 512 w 522"/>
              <a:gd name="T31" fmla="*/ 1 h 124"/>
              <a:gd name="T32" fmla="*/ 507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5"/>
                  <a:pt x="1" y="10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7"/>
                  <a:pt x="5" y="121"/>
                  <a:pt x="10" y="123"/>
                </a:cubicBezTo>
                <a:cubicBezTo>
                  <a:pt x="11" y="124"/>
                  <a:pt x="13" y="124"/>
                  <a:pt x="15" y="124"/>
                </a:cubicBezTo>
                <a:cubicBezTo>
                  <a:pt x="508" y="124"/>
                  <a:pt x="508" y="124"/>
                  <a:pt x="508" y="124"/>
                </a:cubicBezTo>
                <a:cubicBezTo>
                  <a:pt x="509" y="124"/>
                  <a:pt x="509" y="124"/>
                  <a:pt x="509" y="124"/>
                </a:cubicBezTo>
                <a:cubicBezTo>
                  <a:pt x="515" y="123"/>
                  <a:pt x="519" y="119"/>
                  <a:pt x="521" y="114"/>
                </a:cubicBezTo>
                <a:cubicBezTo>
                  <a:pt x="522" y="112"/>
                  <a:pt x="522" y="111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3"/>
                  <a:pt x="522" y="13"/>
                  <a:pt x="522" y="13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1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9664700" y="1870075"/>
            <a:ext cx="1762125" cy="1758950"/>
          </a:xfrm>
          <a:custGeom>
            <a:avLst/>
            <a:gdLst>
              <a:gd name="T0" fmla="*/ 83 w 200"/>
              <a:gd name="T1" fmla="*/ 8 h 200"/>
              <a:gd name="T2" fmla="*/ 7 w 200"/>
              <a:gd name="T3" fmla="*/ 84 h 200"/>
              <a:gd name="T4" fmla="*/ 5 w 200"/>
              <a:gd name="T5" fmla="*/ 86 h 200"/>
              <a:gd name="T6" fmla="*/ 1 w 200"/>
              <a:gd name="T7" fmla="*/ 94 h 200"/>
              <a:gd name="T8" fmla="*/ 1 w 200"/>
              <a:gd name="T9" fmla="*/ 97 h 200"/>
              <a:gd name="T10" fmla="*/ 2 w 200"/>
              <a:gd name="T11" fmla="*/ 108 h 200"/>
              <a:gd name="T12" fmla="*/ 3 w 200"/>
              <a:gd name="T13" fmla="*/ 110 h 200"/>
              <a:gd name="T14" fmla="*/ 8 w 200"/>
              <a:gd name="T15" fmla="*/ 117 h 200"/>
              <a:gd name="T16" fmla="*/ 84 w 200"/>
              <a:gd name="T17" fmla="*/ 193 h 200"/>
              <a:gd name="T18" fmla="*/ 86 w 200"/>
              <a:gd name="T19" fmla="*/ 195 h 200"/>
              <a:gd name="T20" fmla="*/ 94 w 200"/>
              <a:gd name="T21" fmla="*/ 199 h 200"/>
              <a:gd name="T22" fmla="*/ 97 w 200"/>
              <a:gd name="T23" fmla="*/ 199 h 200"/>
              <a:gd name="T24" fmla="*/ 108 w 200"/>
              <a:gd name="T25" fmla="*/ 198 h 200"/>
              <a:gd name="T26" fmla="*/ 110 w 200"/>
              <a:gd name="T27" fmla="*/ 197 h 200"/>
              <a:gd name="T28" fmla="*/ 117 w 200"/>
              <a:gd name="T29" fmla="*/ 192 h 200"/>
              <a:gd name="T30" fmla="*/ 193 w 200"/>
              <a:gd name="T31" fmla="*/ 117 h 200"/>
              <a:gd name="T32" fmla="*/ 195 w 200"/>
              <a:gd name="T33" fmla="*/ 115 h 200"/>
              <a:gd name="T34" fmla="*/ 199 w 200"/>
              <a:gd name="T35" fmla="*/ 106 h 200"/>
              <a:gd name="T36" fmla="*/ 199 w 200"/>
              <a:gd name="T37" fmla="*/ 104 h 200"/>
              <a:gd name="T38" fmla="*/ 198 w 200"/>
              <a:gd name="T39" fmla="*/ 92 h 200"/>
              <a:gd name="T40" fmla="*/ 197 w 200"/>
              <a:gd name="T41" fmla="*/ 90 h 200"/>
              <a:gd name="T42" fmla="*/ 192 w 200"/>
              <a:gd name="T43" fmla="*/ 83 h 200"/>
              <a:gd name="T44" fmla="*/ 117 w 200"/>
              <a:gd name="T45" fmla="*/ 7 h 200"/>
              <a:gd name="T46" fmla="*/ 115 w 200"/>
              <a:gd name="T47" fmla="*/ 5 h 200"/>
              <a:gd name="T48" fmla="*/ 106 w 200"/>
              <a:gd name="T49" fmla="*/ 1 h 200"/>
              <a:gd name="T50" fmla="*/ 104 w 200"/>
              <a:gd name="T51" fmla="*/ 1 h 200"/>
              <a:gd name="T52" fmla="*/ 92 w 200"/>
              <a:gd name="T53" fmla="*/ 2 h 200"/>
              <a:gd name="T54" fmla="*/ 90 w 200"/>
              <a:gd name="T55" fmla="*/ 3 h 200"/>
              <a:gd name="T56" fmla="*/ 83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83" y="8"/>
                </a:moveTo>
                <a:cubicBezTo>
                  <a:pt x="7" y="84"/>
                  <a:pt x="7" y="84"/>
                  <a:pt x="7" y="84"/>
                </a:cubicBezTo>
                <a:cubicBezTo>
                  <a:pt x="5" y="86"/>
                  <a:pt x="5" y="86"/>
                  <a:pt x="5" y="86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101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5"/>
                  <a:pt x="86" y="195"/>
                  <a:pt x="86" y="195"/>
                </a:cubicBezTo>
                <a:cubicBezTo>
                  <a:pt x="88" y="197"/>
                  <a:pt x="91" y="198"/>
                  <a:pt x="9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200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7" y="112"/>
                  <a:pt x="198" y="109"/>
                  <a:pt x="199" y="106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96" y="87"/>
                  <a:pt x="195" y="85"/>
                  <a:pt x="192" y="83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0" y="0"/>
                  <a:pt x="96" y="1"/>
                  <a:pt x="92" y="2"/>
                </a:cubicBezTo>
                <a:cubicBezTo>
                  <a:pt x="90" y="3"/>
                  <a:pt x="90" y="3"/>
                  <a:pt x="90" y="3"/>
                </a:cubicBezTo>
                <a:cubicBezTo>
                  <a:pt x="87" y="4"/>
                  <a:pt x="85" y="6"/>
                  <a:pt x="8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9699625" y="1906588"/>
            <a:ext cx="1700213" cy="1697038"/>
          </a:xfrm>
          <a:custGeom>
            <a:avLst/>
            <a:gdLst>
              <a:gd name="T0" fmla="*/ 82 w 193"/>
              <a:gd name="T1" fmla="*/ 7 h 193"/>
              <a:gd name="T2" fmla="*/ 7 w 193"/>
              <a:gd name="T3" fmla="*/ 82 h 193"/>
              <a:gd name="T4" fmla="*/ 7 w 193"/>
              <a:gd name="T5" fmla="*/ 110 h 193"/>
              <a:gd name="T6" fmla="*/ 82 w 193"/>
              <a:gd name="T7" fmla="*/ 185 h 193"/>
              <a:gd name="T8" fmla="*/ 110 w 193"/>
              <a:gd name="T9" fmla="*/ 185 h 193"/>
              <a:gd name="T10" fmla="*/ 185 w 193"/>
              <a:gd name="T11" fmla="*/ 110 h 193"/>
              <a:gd name="T12" fmla="*/ 185 w 193"/>
              <a:gd name="T13" fmla="*/ 82 h 193"/>
              <a:gd name="T14" fmla="*/ 110 w 193"/>
              <a:gd name="T15" fmla="*/ 7 h 193"/>
              <a:gd name="T16" fmla="*/ 82 w 193"/>
              <a:gd name="T17" fmla="*/ 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7"/>
                </a:moveTo>
                <a:cubicBezTo>
                  <a:pt x="7" y="82"/>
                  <a:pt x="7" y="82"/>
                  <a:pt x="7" y="82"/>
                </a:cubicBezTo>
                <a:cubicBezTo>
                  <a:pt x="0" y="90"/>
                  <a:pt x="0" y="102"/>
                  <a:pt x="7" y="110"/>
                </a:cubicBezTo>
                <a:cubicBezTo>
                  <a:pt x="82" y="185"/>
                  <a:pt x="82" y="185"/>
                  <a:pt x="82" y="185"/>
                </a:cubicBezTo>
                <a:cubicBezTo>
                  <a:pt x="90" y="193"/>
                  <a:pt x="102" y="193"/>
                  <a:pt x="110" y="185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3" y="102"/>
                  <a:pt x="193" y="90"/>
                  <a:pt x="185" y="82"/>
                </a:cubicBezTo>
                <a:cubicBezTo>
                  <a:pt x="110" y="7"/>
                  <a:pt x="110" y="7"/>
                  <a:pt x="110" y="7"/>
                </a:cubicBezTo>
                <a:cubicBezTo>
                  <a:pt x="102" y="0"/>
                  <a:pt x="90" y="0"/>
                  <a:pt x="82" y="7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9893300" y="2098675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9955213" y="2160588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9515475" y="2336800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10404475" y="2495550"/>
            <a:ext cx="317500" cy="474663"/>
          </a:xfrm>
          <a:custGeom>
            <a:avLst/>
            <a:gdLst>
              <a:gd name="T0" fmla="*/ 0 w 36"/>
              <a:gd name="T1" fmla="*/ 54 h 54"/>
              <a:gd name="T2" fmla="*/ 36 w 36"/>
              <a:gd name="T3" fmla="*/ 54 h 54"/>
              <a:gd name="T4" fmla="*/ 36 w 36"/>
              <a:gd name="T5" fmla="*/ 46 h 54"/>
              <a:gd name="T6" fmla="*/ 14 w 36"/>
              <a:gd name="T7" fmla="*/ 46 h 54"/>
              <a:gd name="T8" fmla="*/ 26 w 36"/>
              <a:gd name="T9" fmla="*/ 33 h 54"/>
              <a:gd name="T10" fmla="*/ 35 w 36"/>
              <a:gd name="T11" fmla="*/ 15 h 54"/>
              <a:gd name="T12" fmla="*/ 30 w 36"/>
              <a:gd name="T13" fmla="*/ 3 h 54"/>
              <a:gd name="T14" fmla="*/ 18 w 36"/>
              <a:gd name="T15" fmla="*/ 0 h 54"/>
              <a:gd name="T16" fmla="*/ 1 w 36"/>
              <a:gd name="T17" fmla="*/ 4 h 54"/>
              <a:gd name="T18" fmla="*/ 2 w 36"/>
              <a:gd name="T19" fmla="*/ 13 h 54"/>
              <a:gd name="T20" fmla="*/ 15 w 36"/>
              <a:gd name="T21" fmla="*/ 9 h 54"/>
              <a:gd name="T22" fmla="*/ 23 w 36"/>
              <a:gd name="T23" fmla="*/ 16 h 54"/>
              <a:gd name="T24" fmla="*/ 14 w 36"/>
              <a:gd name="T25" fmla="*/ 32 h 54"/>
              <a:gd name="T26" fmla="*/ 0 w 36"/>
              <a:gd name="T27" fmla="*/ 45 h 54"/>
              <a:gd name="T28" fmla="*/ 0 w 36"/>
              <a:gd name="T2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54">
                <a:moveTo>
                  <a:pt x="0" y="54"/>
                </a:moveTo>
                <a:cubicBezTo>
                  <a:pt x="36" y="54"/>
                  <a:pt x="36" y="54"/>
                  <a:pt x="36" y="54"/>
                </a:cubicBezTo>
                <a:cubicBezTo>
                  <a:pt x="36" y="46"/>
                  <a:pt x="36" y="46"/>
                  <a:pt x="36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9" y="41"/>
                  <a:pt x="22" y="38"/>
                  <a:pt x="26" y="33"/>
                </a:cubicBezTo>
                <a:cubicBezTo>
                  <a:pt x="33" y="25"/>
                  <a:pt x="35" y="21"/>
                  <a:pt x="35" y="15"/>
                </a:cubicBezTo>
                <a:cubicBezTo>
                  <a:pt x="35" y="10"/>
                  <a:pt x="33" y="6"/>
                  <a:pt x="30" y="3"/>
                </a:cubicBezTo>
                <a:cubicBezTo>
                  <a:pt x="27" y="1"/>
                  <a:pt x="23" y="0"/>
                  <a:pt x="18" y="0"/>
                </a:cubicBezTo>
                <a:cubicBezTo>
                  <a:pt x="12" y="0"/>
                  <a:pt x="8" y="1"/>
                  <a:pt x="1" y="4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0"/>
                  <a:pt x="11" y="9"/>
                  <a:pt x="15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1" y="25"/>
                  <a:pt x="14" y="32"/>
                </a:cubicBezTo>
                <a:cubicBezTo>
                  <a:pt x="11" y="36"/>
                  <a:pt x="5" y="41"/>
                  <a:pt x="0" y="45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1"/>
          <p:cNvSpPr>
            <a:spLocks/>
          </p:cNvSpPr>
          <p:nvPr/>
        </p:nvSpPr>
        <p:spPr bwMode="auto">
          <a:xfrm>
            <a:off x="6916738" y="3698875"/>
            <a:ext cx="4686300" cy="1179513"/>
          </a:xfrm>
          <a:custGeom>
            <a:avLst/>
            <a:gdLst>
              <a:gd name="T0" fmla="*/ 20 w 532"/>
              <a:gd name="T1" fmla="*/ 0 h 134"/>
              <a:gd name="T2" fmla="*/ 512 w 532"/>
              <a:gd name="T3" fmla="*/ 0 h 134"/>
              <a:gd name="T4" fmla="*/ 532 w 532"/>
              <a:gd name="T5" fmla="*/ 20 h 134"/>
              <a:gd name="T6" fmla="*/ 532 w 532"/>
              <a:gd name="T7" fmla="*/ 114 h 134"/>
              <a:gd name="T8" fmla="*/ 512 w 532"/>
              <a:gd name="T9" fmla="*/ 134 h 134"/>
              <a:gd name="T10" fmla="*/ 20 w 532"/>
              <a:gd name="T11" fmla="*/ 134 h 134"/>
              <a:gd name="T12" fmla="*/ 0 w 532"/>
              <a:gd name="T13" fmla="*/ 114 h 134"/>
              <a:gd name="T14" fmla="*/ 0 w 532"/>
              <a:gd name="T15" fmla="*/ 20 h 134"/>
              <a:gd name="T16" fmla="*/ 20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20"/>
                </a:cubicBezTo>
                <a:cubicBezTo>
                  <a:pt x="532" y="114"/>
                  <a:pt x="532" y="114"/>
                  <a:pt x="532" y="114"/>
                </a:cubicBezTo>
                <a:cubicBezTo>
                  <a:pt x="532" y="125"/>
                  <a:pt x="523" y="134"/>
                  <a:pt x="512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9" y="134"/>
                  <a:pt x="0" y="125"/>
                  <a:pt x="0" y="11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6961188" y="3743325"/>
            <a:ext cx="4597400" cy="1090613"/>
          </a:xfrm>
          <a:custGeom>
            <a:avLst/>
            <a:gdLst>
              <a:gd name="T0" fmla="*/ 15 w 522"/>
              <a:gd name="T1" fmla="*/ 0 h 124"/>
              <a:gd name="T2" fmla="*/ 508 w 522"/>
              <a:gd name="T3" fmla="*/ 0 h 124"/>
              <a:gd name="T4" fmla="*/ 509 w 522"/>
              <a:gd name="T5" fmla="*/ 0 h 124"/>
              <a:gd name="T6" fmla="*/ 521 w 522"/>
              <a:gd name="T7" fmla="*/ 10 h 124"/>
              <a:gd name="T8" fmla="*/ 522 w 522"/>
              <a:gd name="T9" fmla="*/ 15 h 124"/>
              <a:gd name="T10" fmla="*/ 522 w 522"/>
              <a:gd name="T11" fmla="*/ 110 h 124"/>
              <a:gd name="T12" fmla="*/ 522 w 522"/>
              <a:gd name="T13" fmla="*/ 111 h 124"/>
              <a:gd name="T14" fmla="*/ 512 w 522"/>
              <a:gd name="T15" fmla="*/ 123 h 124"/>
              <a:gd name="T16" fmla="*/ 507 w 522"/>
              <a:gd name="T17" fmla="*/ 124 h 124"/>
              <a:gd name="T18" fmla="*/ 14 w 522"/>
              <a:gd name="T19" fmla="*/ 124 h 124"/>
              <a:gd name="T20" fmla="*/ 13 w 522"/>
              <a:gd name="T21" fmla="*/ 124 h 124"/>
              <a:gd name="T22" fmla="*/ 1 w 522"/>
              <a:gd name="T23" fmla="*/ 114 h 124"/>
              <a:gd name="T24" fmla="*/ 0 w 522"/>
              <a:gd name="T25" fmla="*/ 109 h 124"/>
              <a:gd name="T26" fmla="*/ 0 w 522"/>
              <a:gd name="T27" fmla="*/ 14 h 124"/>
              <a:gd name="T28" fmla="*/ 0 w 522"/>
              <a:gd name="T29" fmla="*/ 13 h 124"/>
              <a:gd name="T30" fmla="*/ 10 w 522"/>
              <a:gd name="T31" fmla="*/ 1 h 124"/>
              <a:gd name="T32" fmla="*/ 15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5"/>
                  <a:pt x="521" y="10"/>
                </a:cubicBezTo>
                <a:cubicBezTo>
                  <a:pt x="522" y="12"/>
                  <a:pt x="522" y="13"/>
                  <a:pt x="522" y="15"/>
                </a:cubicBezTo>
                <a:cubicBezTo>
                  <a:pt x="522" y="110"/>
                  <a:pt x="522" y="110"/>
                  <a:pt x="522" y="110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7"/>
                  <a:pt x="517" y="121"/>
                  <a:pt x="512" y="123"/>
                </a:cubicBezTo>
                <a:cubicBezTo>
                  <a:pt x="511" y="123"/>
                  <a:pt x="509" y="124"/>
                  <a:pt x="507" y="124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7" y="123"/>
                  <a:pt x="3" y="119"/>
                  <a:pt x="1" y="114"/>
                </a:cubicBezTo>
                <a:cubicBezTo>
                  <a:pt x="0" y="112"/>
                  <a:pt x="0" y="111"/>
                  <a:pt x="0" y="10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7"/>
                  <a:pt x="5" y="3"/>
                  <a:pt x="10" y="1"/>
                </a:cubicBezTo>
                <a:cubicBezTo>
                  <a:pt x="11" y="1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7092950" y="3409950"/>
            <a:ext cx="1762125" cy="1757363"/>
          </a:xfrm>
          <a:custGeom>
            <a:avLst/>
            <a:gdLst>
              <a:gd name="T0" fmla="*/ 117 w 200"/>
              <a:gd name="T1" fmla="*/ 8 h 200"/>
              <a:gd name="T2" fmla="*/ 193 w 200"/>
              <a:gd name="T3" fmla="*/ 84 h 200"/>
              <a:gd name="T4" fmla="*/ 195 w 200"/>
              <a:gd name="T5" fmla="*/ 86 h 200"/>
              <a:gd name="T6" fmla="*/ 199 w 200"/>
              <a:gd name="T7" fmla="*/ 94 h 200"/>
              <a:gd name="T8" fmla="*/ 199 w 200"/>
              <a:gd name="T9" fmla="*/ 97 h 200"/>
              <a:gd name="T10" fmla="*/ 198 w 200"/>
              <a:gd name="T11" fmla="*/ 108 h 200"/>
              <a:gd name="T12" fmla="*/ 197 w 200"/>
              <a:gd name="T13" fmla="*/ 110 h 200"/>
              <a:gd name="T14" fmla="*/ 192 w 200"/>
              <a:gd name="T15" fmla="*/ 117 h 200"/>
              <a:gd name="T16" fmla="*/ 116 w 200"/>
              <a:gd name="T17" fmla="*/ 193 h 200"/>
              <a:gd name="T18" fmla="*/ 114 w 200"/>
              <a:gd name="T19" fmla="*/ 195 h 200"/>
              <a:gd name="T20" fmla="*/ 106 w 200"/>
              <a:gd name="T21" fmla="*/ 199 h 200"/>
              <a:gd name="T22" fmla="*/ 103 w 200"/>
              <a:gd name="T23" fmla="*/ 199 h 200"/>
              <a:gd name="T24" fmla="*/ 92 w 200"/>
              <a:gd name="T25" fmla="*/ 198 h 200"/>
              <a:gd name="T26" fmla="*/ 90 w 200"/>
              <a:gd name="T27" fmla="*/ 197 h 200"/>
              <a:gd name="T28" fmla="*/ 83 w 200"/>
              <a:gd name="T29" fmla="*/ 192 h 200"/>
              <a:gd name="T30" fmla="*/ 7 w 200"/>
              <a:gd name="T31" fmla="*/ 116 h 200"/>
              <a:gd name="T32" fmla="*/ 5 w 200"/>
              <a:gd name="T33" fmla="*/ 115 h 200"/>
              <a:gd name="T34" fmla="*/ 1 w 200"/>
              <a:gd name="T35" fmla="*/ 106 h 200"/>
              <a:gd name="T36" fmla="*/ 1 w 200"/>
              <a:gd name="T37" fmla="*/ 104 h 200"/>
              <a:gd name="T38" fmla="*/ 2 w 200"/>
              <a:gd name="T39" fmla="*/ 92 h 200"/>
              <a:gd name="T40" fmla="*/ 3 w 200"/>
              <a:gd name="T41" fmla="*/ 90 h 200"/>
              <a:gd name="T42" fmla="*/ 7 w 200"/>
              <a:gd name="T43" fmla="*/ 83 h 200"/>
              <a:gd name="T44" fmla="*/ 83 w 200"/>
              <a:gd name="T45" fmla="*/ 7 h 200"/>
              <a:gd name="T46" fmla="*/ 85 w 200"/>
              <a:gd name="T47" fmla="*/ 5 h 200"/>
              <a:gd name="T48" fmla="*/ 94 w 200"/>
              <a:gd name="T49" fmla="*/ 1 h 200"/>
              <a:gd name="T50" fmla="*/ 96 w 200"/>
              <a:gd name="T51" fmla="*/ 1 h 200"/>
              <a:gd name="T52" fmla="*/ 108 w 200"/>
              <a:gd name="T53" fmla="*/ 2 h 200"/>
              <a:gd name="T54" fmla="*/ 110 w 200"/>
              <a:gd name="T55" fmla="*/ 3 h 200"/>
              <a:gd name="T56" fmla="*/ 117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117" y="8"/>
                </a:moveTo>
                <a:cubicBezTo>
                  <a:pt x="193" y="84"/>
                  <a:pt x="193" y="84"/>
                  <a:pt x="193" y="84"/>
                </a:cubicBezTo>
                <a:cubicBezTo>
                  <a:pt x="195" y="86"/>
                  <a:pt x="195" y="86"/>
                  <a:pt x="195" y="86"/>
                </a:cubicBezTo>
                <a:cubicBezTo>
                  <a:pt x="196" y="88"/>
                  <a:pt x="198" y="91"/>
                  <a:pt x="199" y="94"/>
                </a:cubicBezTo>
                <a:cubicBezTo>
                  <a:pt x="199" y="97"/>
                  <a:pt x="199" y="97"/>
                  <a:pt x="199" y="97"/>
                </a:cubicBezTo>
                <a:cubicBezTo>
                  <a:pt x="200" y="101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3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12" y="197"/>
                  <a:pt x="109" y="198"/>
                  <a:pt x="106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200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6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5"/>
                  <a:pt x="5" y="115"/>
                  <a:pt x="5" y="115"/>
                </a:cubicBezTo>
                <a:cubicBezTo>
                  <a:pt x="3" y="112"/>
                  <a:pt x="2" y="109"/>
                  <a:pt x="1" y="106"/>
                </a:cubicBezTo>
                <a:cubicBezTo>
                  <a:pt x="1" y="104"/>
                  <a:pt x="1" y="104"/>
                  <a:pt x="1" y="104"/>
                </a:cubicBezTo>
                <a:cubicBezTo>
                  <a:pt x="0" y="99"/>
                  <a:pt x="0" y="96"/>
                  <a:pt x="2" y="92"/>
                </a:cubicBezTo>
                <a:cubicBezTo>
                  <a:pt x="3" y="90"/>
                  <a:pt x="3" y="90"/>
                  <a:pt x="3" y="90"/>
                </a:cubicBezTo>
                <a:cubicBezTo>
                  <a:pt x="4" y="87"/>
                  <a:pt x="5" y="85"/>
                  <a:pt x="7" y="83"/>
                </a:cubicBezTo>
                <a:cubicBezTo>
                  <a:pt x="83" y="7"/>
                  <a:pt x="83" y="7"/>
                  <a:pt x="83" y="7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100" y="0"/>
                  <a:pt x="104" y="1"/>
                  <a:pt x="108" y="2"/>
                </a:cubicBezTo>
                <a:cubicBezTo>
                  <a:pt x="110" y="3"/>
                  <a:pt x="110" y="3"/>
                  <a:pt x="110" y="3"/>
                </a:cubicBezTo>
                <a:cubicBezTo>
                  <a:pt x="113" y="4"/>
                  <a:pt x="115" y="6"/>
                  <a:pt x="1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7119938" y="3444875"/>
            <a:ext cx="1700213" cy="1687513"/>
          </a:xfrm>
          <a:custGeom>
            <a:avLst/>
            <a:gdLst>
              <a:gd name="T0" fmla="*/ 111 w 193"/>
              <a:gd name="T1" fmla="*/ 7 h 192"/>
              <a:gd name="T2" fmla="*/ 186 w 193"/>
              <a:gd name="T3" fmla="*/ 82 h 192"/>
              <a:gd name="T4" fmla="*/ 186 w 193"/>
              <a:gd name="T5" fmla="*/ 110 h 192"/>
              <a:gd name="T6" fmla="*/ 111 w 193"/>
              <a:gd name="T7" fmla="*/ 185 h 192"/>
              <a:gd name="T8" fmla="*/ 83 w 193"/>
              <a:gd name="T9" fmla="*/ 185 h 192"/>
              <a:gd name="T10" fmla="*/ 8 w 193"/>
              <a:gd name="T11" fmla="*/ 110 h 192"/>
              <a:gd name="T12" fmla="*/ 8 w 193"/>
              <a:gd name="T13" fmla="*/ 82 h 192"/>
              <a:gd name="T14" fmla="*/ 83 w 193"/>
              <a:gd name="T15" fmla="*/ 7 h 192"/>
              <a:gd name="T16" fmla="*/ 111 w 193"/>
              <a:gd name="T17" fmla="*/ 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111" y="7"/>
                </a:moveTo>
                <a:cubicBezTo>
                  <a:pt x="186" y="82"/>
                  <a:pt x="186" y="82"/>
                  <a:pt x="186" y="82"/>
                </a:cubicBezTo>
                <a:cubicBezTo>
                  <a:pt x="193" y="90"/>
                  <a:pt x="193" y="102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2"/>
                  <a:pt x="91" y="192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2"/>
                  <a:pt x="0" y="90"/>
                  <a:pt x="8" y="82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0"/>
                  <a:pt x="103" y="0"/>
                  <a:pt x="111" y="7"/>
                </a:cubicBez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7323138" y="3638550"/>
            <a:ext cx="1303338" cy="1300163"/>
          </a:xfrm>
          <a:custGeom>
            <a:avLst/>
            <a:gdLst>
              <a:gd name="T0" fmla="*/ 410 w 821"/>
              <a:gd name="T1" fmla="*/ 0 h 819"/>
              <a:gd name="T2" fmla="*/ 821 w 821"/>
              <a:gd name="T3" fmla="*/ 410 h 819"/>
              <a:gd name="T4" fmla="*/ 410 w 821"/>
              <a:gd name="T5" fmla="*/ 819 h 819"/>
              <a:gd name="T6" fmla="*/ 0 w 821"/>
              <a:gd name="T7" fmla="*/ 410 h 819"/>
              <a:gd name="T8" fmla="*/ 410 w 821"/>
              <a:gd name="T9" fmla="*/ 0 h 819"/>
              <a:gd name="T10" fmla="*/ 410 w 821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9">
                <a:moveTo>
                  <a:pt x="410" y="0"/>
                </a:moveTo>
                <a:lnTo>
                  <a:pt x="821" y="410"/>
                </a:lnTo>
                <a:lnTo>
                  <a:pt x="410" y="819"/>
                </a:lnTo>
                <a:lnTo>
                  <a:pt x="0" y="410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7383463" y="3698875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2 h 743"/>
              <a:gd name="T4" fmla="*/ 372 w 744"/>
              <a:gd name="T5" fmla="*/ 743 h 743"/>
              <a:gd name="T6" fmla="*/ 0 w 744"/>
              <a:gd name="T7" fmla="*/ 372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2"/>
                </a:lnTo>
                <a:lnTo>
                  <a:pt x="372" y="743"/>
                </a:lnTo>
                <a:lnTo>
                  <a:pt x="0" y="372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8959850" y="3875088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7842250" y="4041775"/>
            <a:ext cx="307975" cy="484188"/>
          </a:xfrm>
          <a:custGeom>
            <a:avLst/>
            <a:gdLst>
              <a:gd name="T0" fmla="*/ 0 w 35"/>
              <a:gd name="T1" fmla="*/ 53 h 55"/>
              <a:gd name="T2" fmla="*/ 13 w 35"/>
              <a:gd name="T3" fmla="*/ 55 h 55"/>
              <a:gd name="T4" fmla="*/ 35 w 35"/>
              <a:gd name="T5" fmla="*/ 40 h 55"/>
              <a:gd name="T6" fmla="*/ 30 w 35"/>
              <a:gd name="T7" fmla="*/ 28 h 55"/>
              <a:gd name="T8" fmla="*/ 25 w 35"/>
              <a:gd name="T9" fmla="*/ 26 h 55"/>
              <a:gd name="T10" fmla="*/ 35 w 35"/>
              <a:gd name="T11" fmla="*/ 14 h 55"/>
              <a:gd name="T12" fmla="*/ 16 w 35"/>
              <a:gd name="T13" fmla="*/ 0 h 55"/>
              <a:gd name="T14" fmla="*/ 1 w 35"/>
              <a:gd name="T15" fmla="*/ 2 h 55"/>
              <a:gd name="T16" fmla="*/ 2 w 35"/>
              <a:gd name="T17" fmla="*/ 11 h 55"/>
              <a:gd name="T18" fmla="*/ 14 w 35"/>
              <a:gd name="T19" fmla="*/ 8 h 55"/>
              <a:gd name="T20" fmla="*/ 23 w 35"/>
              <a:gd name="T21" fmla="*/ 15 h 55"/>
              <a:gd name="T22" fmla="*/ 20 w 35"/>
              <a:gd name="T23" fmla="*/ 20 h 55"/>
              <a:gd name="T24" fmla="*/ 10 w 35"/>
              <a:gd name="T25" fmla="*/ 22 h 55"/>
              <a:gd name="T26" fmla="*/ 7 w 35"/>
              <a:gd name="T27" fmla="*/ 22 h 55"/>
              <a:gd name="T28" fmla="*/ 7 w 35"/>
              <a:gd name="T29" fmla="*/ 31 h 55"/>
              <a:gd name="T30" fmla="*/ 11 w 35"/>
              <a:gd name="T31" fmla="*/ 31 h 55"/>
              <a:gd name="T32" fmla="*/ 24 w 35"/>
              <a:gd name="T33" fmla="*/ 39 h 55"/>
              <a:gd name="T34" fmla="*/ 13 w 35"/>
              <a:gd name="T35" fmla="*/ 47 h 55"/>
              <a:gd name="T36" fmla="*/ 0 w 35"/>
              <a:gd name="T37" fmla="*/ 44 h 55"/>
              <a:gd name="T38" fmla="*/ 0 w 35"/>
              <a:gd name="T39" fmla="*/ 5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55">
                <a:moveTo>
                  <a:pt x="0" y="53"/>
                </a:moveTo>
                <a:cubicBezTo>
                  <a:pt x="4" y="55"/>
                  <a:pt x="9" y="55"/>
                  <a:pt x="13" y="55"/>
                </a:cubicBezTo>
                <a:cubicBezTo>
                  <a:pt x="27" y="55"/>
                  <a:pt x="35" y="49"/>
                  <a:pt x="35" y="40"/>
                </a:cubicBezTo>
                <a:cubicBezTo>
                  <a:pt x="35" y="35"/>
                  <a:pt x="33" y="30"/>
                  <a:pt x="30" y="28"/>
                </a:cubicBezTo>
                <a:cubicBezTo>
                  <a:pt x="29" y="27"/>
                  <a:pt x="27" y="27"/>
                  <a:pt x="25" y="26"/>
                </a:cubicBezTo>
                <a:cubicBezTo>
                  <a:pt x="31" y="25"/>
                  <a:pt x="35" y="20"/>
                  <a:pt x="35" y="14"/>
                </a:cubicBezTo>
                <a:cubicBezTo>
                  <a:pt x="35" y="5"/>
                  <a:pt x="28" y="0"/>
                  <a:pt x="16" y="0"/>
                </a:cubicBezTo>
                <a:cubicBezTo>
                  <a:pt x="11" y="0"/>
                  <a:pt x="7" y="0"/>
                  <a:pt x="1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5" y="9"/>
                  <a:pt x="10" y="8"/>
                  <a:pt x="14" y="8"/>
                </a:cubicBezTo>
                <a:cubicBezTo>
                  <a:pt x="20" y="8"/>
                  <a:pt x="23" y="11"/>
                  <a:pt x="23" y="15"/>
                </a:cubicBezTo>
                <a:cubicBezTo>
                  <a:pt x="23" y="17"/>
                  <a:pt x="22" y="19"/>
                  <a:pt x="20" y="20"/>
                </a:cubicBezTo>
                <a:cubicBezTo>
                  <a:pt x="18" y="22"/>
                  <a:pt x="14" y="22"/>
                  <a:pt x="10" y="22"/>
                </a:cubicBezTo>
                <a:cubicBezTo>
                  <a:pt x="9" y="22"/>
                  <a:pt x="8" y="22"/>
                  <a:pt x="7" y="22"/>
                </a:cubicBezTo>
                <a:cubicBezTo>
                  <a:pt x="7" y="31"/>
                  <a:pt x="7" y="31"/>
                  <a:pt x="7" y="31"/>
                </a:cubicBezTo>
                <a:cubicBezTo>
                  <a:pt x="8" y="31"/>
                  <a:pt x="9" y="31"/>
                  <a:pt x="11" y="31"/>
                </a:cubicBezTo>
                <a:cubicBezTo>
                  <a:pt x="19" y="31"/>
                  <a:pt x="24" y="33"/>
                  <a:pt x="24" y="39"/>
                </a:cubicBezTo>
                <a:cubicBezTo>
                  <a:pt x="24" y="44"/>
                  <a:pt x="20" y="47"/>
                  <a:pt x="13" y="47"/>
                </a:cubicBezTo>
                <a:cubicBezTo>
                  <a:pt x="8" y="47"/>
                  <a:pt x="5" y="46"/>
                  <a:pt x="0" y="44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6916738" y="5229225"/>
            <a:ext cx="4686300" cy="1169988"/>
          </a:xfrm>
          <a:custGeom>
            <a:avLst/>
            <a:gdLst>
              <a:gd name="T0" fmla="*/ 512 w 532"/>
              <a:gd name="T1" fmla="*/ 0 h 133"/>
              <a:gd name="T2" fmla="*/ 20 w 532"/>
              <a:gd name="T3" fmla="*/ 0 h 133"/>
              <a:gd name="T4" fmla="*/ 0 w 532"/>
              <a:gd name="T5" fmla="*/ 20 h 133"/>
              <a:gd name="T6" fmla="*/ 0 w 532"/>
              <a:gd name="T7" fmla="*/ 114 h 133"/>
              <a:gd name="T8" fmla="*/ 20 w 532"/>
              <a:gd name="T9" fmla="*/ 133 h 133"/>
              <a:gd name="T10" fmla="*/ 512 w 532"/>
              <a:gd name="T11" fmla="*/ 133 h 133"/>
              <a:gd name="T12" fmla="*/ 532 w 532"/>
              <a:gd name="T13" fmla="*/ 114 h 133"/>
              <a:gd name="T14" fmla="*/ 532 w 532"/>
              <a:gd name="T15" fmla="*/ 20 h 133"/>
              <a:gd name="T16" fmla="*/ 512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3"/>
                  <a:pt x="20" y="133"/>
                </a:cubicBezTo>
                <a:cubicBezTo>
                  <a:pt x="512" y="133"/>
                  <a:pt x="512" y="133"/>
                  <a:pt x="512" y="133"/>
                </a:cubicBezTo>
                <a:cubicBezTo>
                  <a:pt x="523" y="133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6961188" y="5273675"/>
            <a:ext cx="4597400" cy="1081088"/>
          </a:xfrm>
          <a:custGeom>
            <a:avLst/>
            <a:gdLst>
              <a:gd name="T0" fmla="*/ 507 w 522"/>
              <a:gd name="T1" fmla="*/ 0 h 123"/>
              <a:gd name="T2" fmla="*/ 14 w 522"/>
              <a:gd name="T3" fmla="*/ 0 h 123"/>
              <a:gd name="T4" fmla="*/ 13 w 522"/>
              <a:gd name="T5" fmla="*/ 0 h 123"/>
              <a:gd name="T6" fmla="*/ 1 w 522"/>
              <a:gd name="T7" fmla="*/ 10 h 123"/>
              <a:gd name="T8" fmla="*/ 0 w 522"/>
              <a:gd name="T9" fmla="*/ 15 h 123"/>
              <a:gd name="T10" fmla="*/ 0 w 522"/>
              <a:gd name="T11" fmla="*/ 109 h 123"/>
              <a:gd name="T12" fmla="*/ 0 w 522"/>
              <a:gd name="T13" fmla="*/ 111 h 123"/>
              <a:gd name="T14" fmla="*/ 10 w 522"/>
              <a:gd name="T15" fmla="*/ 123 h 123"/>
              <a:gd name="T16" fmla="*/ 15 w 522"/>
              <a:gd name="T17" fmla="*/ 123 h 123"/>
              <a:gd name="T18" fmla="*/ 508 w 522"/>
              <a:gd name="T19" fmla="*/ 123 h 123"/>
              <a:gd name="T20" fmla="*/ 509 w 522"/>
              <a:gd name="T21" fmla="*/ 123 h 123"/>
              <a:gd name="T22" fmla="*/ 521 w 522"/>
              <a:gd name="T23" fmla="*/ 114 h 123"/>
              <a:gd name="T24" fmla="*/ 522 w 522"/>
              <a:gd name="T25" fmla="*/ 109 h 123"/>
              <a:gd name="T26" fmla="*/ 522 w 522"/>
              <a:gd name="T27" fmla="*/ 14 h 123"/>
              <a:gd name="T28" fmla="*/ 522 w 522"/>
              <a:gd name="T29" fmla="*/ 12 h 123"/>
              <a:gd name="T30" fmla="*/ 512 w 522"/>
              <a:gd name="T31" fmla="*/ 1 h 123"/>
              <a:gd name="T32" fmla="*/ 507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4"/>
                  <a:pt x="1" y="10"/>
                </a:cubicBezTo>
                <a:cubicBezTo>
                  <a:pt x="0" y="11"/>
                  <a:pt x="0" y="13"/>
                  <a:pt x="0" y="1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6"/>
                  <a:pt x="5" y="120"/>
                  <a:pt x="10" y="123"/>
                </a:cubicBezTo>
                <a:cubicBezTo>
                  <a:pt x="11" y="123"/>
                  <a:pt x="13" y="123"/>
                  <a:pt x="15" y="123"/>
                </a:cubicBezTo>
                <a:cubicBezTo>
                  <a:pt x="508" y="123"/>
                  <a:pt x="508" y="123"/>
                  <a:pt x="508" y="123"/>
                </a:cubicBezTo>
                <a:cubicBezTo>
                  <a:pt x="509" y="123"/>
                  <a:pt x="509" y="123"/>
                  <a:pt x="509" y="123"/>
                </a:cubicBezTo>
                <a:cubicBezTo>
                  <a:pt x="515" y="122"/>
                  <a:pt x="519" y="119"/>
                  <a:pt x="521" y="114"/>
                </a:cubicBezTo>
                <a:cubicBezTo>
                  <a:pt x="522" y="112"/>
                  <a:pt x="522" y="110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2"/>
                  <a:pt x="522" y="12"/>
                  <a:pt x="522" y="12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0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64700" y="4938713"/>
            <a:ext cx="1762125" cy="1751013"/>
          </a:xfrm>
          <a:custGeom>
            <a:avLst/>
            <a:gdLst>
              <a:gd name="T0" fmla="*/ 83 w 200"/>
              <a:gd name="T1" fmla="*/ 7 h 199"/>
              <a:gd name="T2" fmla="*/ 7 w 200"/>
              <a:gd name="T3" fmla="*/ 83 h 199"/>
              <a:gd name="T4" fmla="*/ 5 w 200"/>
              <a:gd name="T5" fmla="*/ 85 h 199"/>
              <a:gd name="T6" fmla="*/ 1 w 200"/>
              <a:gd name="T7" fmla="*/ 94 h 199"/>
              <a:gd name="T8" fmla="*/ 1 w 200"/>
              <a:gd name="T9" fmla="*/ 96 h 199"/>
              <a:gd name="T10" fmla="*/ 2 w 200"/>
              <a:gd name="T11" fmla="*/ 108 h 199"/>
              <a:gd name="T12" fmla="*/ 3 w 200"/>
              <a:gd name="T13" fmla="*/ 110 h 199"/>
              <a:gd name="T14" fmla="*/ 8 w 200"/>
              <a:gd name="T15" fmla="*/ 117 h 199"/>
              <a:gd name="T16" fmla="*/ 84 w 200"/>
              <a:gd name="T17" fmla="*/ 193 h 199"/>
              <a:gd name="T18" fmla="*/ 86 w 200"/>
              <a:gd name="T19" fmla="*/ 194 h 199"/>
              <a:gd name="T20" fmla="*/ 94 w 200"/>
              <a:gd name="T21" fmla="*/ 198 h 199"/>
              <a:gd name="T22" fmla="*/ 97 w 200"/>
              <a:gd name="T23" fmla="*/ 199 h 199"/>
              <a:gd name="T24" fmla="*/ 108 w 200"/>
              <a:gd name="T25" fmla="*/ 198 h 199"/>
              <a:gd name="T26" fmla="*/ 110 w 200"/>
              <a:gd name="T27" fmla="*/ 197 h 199"/>
              <a:gd name="T28" fmla="*/ 117 w 200"/>
              <a:gd name="T29" fmla="*/ 192 h 199"/>
              <a:gd name="T30" fmla="*/ 193 w 200"/>
              <a:gd name="T31" fmla="*/ 116 h 199"/>
              <a:gd name="T32" fmla="*/ 195 w 200"/>
              <a:gd name="T33" fmla="*/ 114 h 199"/>
              <a:gd name="T34" fmla="*/ 199 w 200"/>
              <a:gd name="T35" fmla="*/ 106 h 199"/>
              <a:gd name="T36" fmla="*/ 199 w 200"/>
              <a:gd name="T37" fmla="*/ 103 h 199"/>
              <a:gd name="T38" fmla="*/ 198 w 200"/>
              <a:gd name="T39" fmla="*/ 92 h 199"/>
              <a:gd name="T40" fmla="*/ 197 w 200"/>
              <a:gd name="T41" fmla="*/ 89 h 199"/>
              <a:gd name="T42" fmla="*/ 192 w 200"/>
              <a:gd name="T43" fmla="*/ 82 h 199"/>
              <a:gd name="T44" fmla="*/ 117 w 200"/>
              <a:gd name="T45" fmla="*/ 7 h 199"/>
              <a:gd name="T46" fmla="*/ 115 w 200"/>
              <a:gd name="T47" fmla="*/ 5 h 199"/>
              <a:gd name="T48" fmla="*/ 106 w 200"/>
              <a:gd name="T49" fmla="*/ 1 h 199"/>
              <a:gd name="T50" fmla="*/ 104 w 200"/>
              <a:gd name="T51" fmla="*/ 0 h 199"/>
              <a:gd name="T52" fmla="*/ 92 w 200"/>
              <a:gd name="T53" fmla="*/ 2 h 199"/>
              <a:gd name="T54" fmla="*/ 90 w 200"/>
              <a:gd name="T55" fmla="*/ 2 h 199"/>
              <a:gd name="T56" fmla="*/ 83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83" y="7"/>
                </a:moveTo>
                <a:cubicBezTo>
                  <a:pt x="7" y="83"/>
                  <a:pt x="7" y="83"/>
                  <a:pt x="7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100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88" y="196"/>
                  <a:pt x="91" y="198"/>
                  <a:pt x="94" y="198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199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95" y="114"/>
                  <a:pt x="195" y="114"/>
                  <a:pt x="195" y="114"/>
                </a:cubicBezTo>
                <a:cubicBezTo>
                  <a:pt x="197" y="111"/>
                  <a:pt x="198" y="109"/>
                  <a:pt x="199" y="106"/>
                </a:cubicBezTo>
                <a:cubicBezTo>
                  <a:pt x="199" y="103"/>
                  <a:pt x="199" y="103"/>
                  <a:pt x="199" y="103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6" y="87"/>
                  <a:pt x="195" y="85"/>
                  <a:pt x="192" y="82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100" y="0"/>
                  <a:pt x="96" y="0"/>
                  <a:pt x="92" y="2"/>
                </a:cubicBezTo>
                <a:cubicBezTo>
                  <a:pt x="90" y="2"/>
                  <a:pt x="90" y="2"/>
                  <a:pt x="90" y="2"/>
                </a:cubicBezTo>
                <a:cubicBezTo>
                  <a:pt x="87" y="4"/>
                  <a:pt x="85" y="5"/>
                  <a:pt x="8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9699625" y="4965700"/>
            <a:ext cx="1700213" cy="1697038"/>
          </a:xfrm>
          <a:custGeom>
            <a:avLst/>
            <a:gdLst>
              <a:gd name="T0" fmla="*/ 82 w 193"/>
              <a:gd name="T1" fmla="*/ 8 h 193"/>
              <a:gd name="T2" fmla="*/ 7 w 193"/>
              <a:gd name="T3" fmla="*/ 83 h 193"/>
              <a:gd name="T4" fmla="*/ 7 w 193"/>
              <a:gd name="T5" fmla="*/ 111 h 193"/>
              <a:gd name="T6" fmla="*/ 82 w 193"/>
              <a:gd name="T7" fmla="*/ 186 h 193"/>
              <a:gd name="T8" fmla="*/ 110 w 193"/>
              <a:gd name="T9" fmla="*/ 186 h 193"/>
              <a:gd name="T10" fmla="*/ 185 w 193"/>
              <a:gd name="T11" fmla="*/ 111 h 193"/>
              <a:gd name="T12" fmla="*/ 185 w 193"/>
              <a:gd name="T13" fmla="*/ 83 h 193"/>
              <a:gd name="T14" fmla="*/ 110 w 193"/>
              <a:gd name="T15" fmla="*/ 8 h 193"/>
              <a:gd name="T16" fmla="*/ 82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8"/>
                </a:moveTo>
                <a:cubicBezTo>
                  <a:pt x="7" y="83"/>
                  <a:pt x="7" y="83"/>
                  <a:pt x="7" y="83"/>
                </a:cubicBezTo>
                <a:cubicBezTo>
                  <a:pt x="0" y="90"/>
                  <a:pt x="0" y="103"/>
                  <a:pt x="7" y="111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90" y="193"/>
                  <a:pt x="102" y="193"/>
                  <a:pt x="110" y="186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3" y="103"/>
                  <a:pt x="193" y="90"/>
                  <a:pt x="185" y="83"/>
                </a:cubicBezTo>
                <a:cubicBezTo>
                  <a:pt x="110" y="8"/>
                  <a:pt x="110" y="8"/>
                  <a:pt x="110" y="8"/>
                </a:cubicBezTo>
                <a:cubicBezTo>
                  <a:pt x="102" y="0"/>
                  <a:pt x="90" y="0"/>
                  <a:pt x="82" y="8"/>
                </a:cubicBez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893300" y="5167313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9955213" y="5229225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515475" y="5405438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6"/>
          <p:cNvSpPr>
            <a:spLocks noEditPoints="1"/>
          </p:cNvSpPr>
          <p:nvPr/>
        </p:nvSpPr>
        <p:spPr bwMode="auto">
          <a:xfrm>
            <a:off x="10342563" y="5564188"/>
            <a:ext cx="361950" cy="474663"/>
          </a:xfrm>
          <a:custGeom>
            <a:avLst/>
            <a:gdLst>
              <a:gd name="T0" fmla="*/ 0 w 41"/>
              <a:gd name="T1" fmla="*/ 43 h 54"/>
              <a:gd name="T2" fmla="*/ 23 w 41"/>
              <a:gd name="T3" fmla="*/ 43 h 54"/>
              <a:gd name="T4" fmla="*/ 23 w 41"/>
              <a:gd name="T5" fmla="*/ 54 h 54"/>
              <a:gd name="T6" fmla="*/ 34 w 41"/>
              <a:gd name="T7" fmla="*/ 54 h 54"/>
              <a:gd name="T8" fmla="*/ 34 w 41"/>
              <a:gd name="T9" fmla="*/ 43 h 54"/>
              <a:gd name="T10" fmla="*/ 41 w 41"/>
              <a:gd name="T11" fmla="*/ 43 h 54"/>
              <a:gd name="T12" fmla="*/ 41 w 41"/>
              <a:gd name="T13" fmla="*/ 35 h 54"/>
              <a:gd name="T14" fmla="*/ 34 w 41"/>
              <a:gd name="T15" fmla="*/ 35 h 54"/>
              <a:gd name="T16" fmla="*/ 34 w 41"/>
              <a:gd name="T17" fmla="*/ 0 h 54"/>
              <a:gd name="T18" fmla="*/ 20 w 41"/>
              <a:gd name="T19" fmla="*/ 0 h 54"/>
              <a:gd name="T20" fmla="*/ 0 w 41"/>
              <a:gd name="T21" fmla="*/ 34 h 54"/>
              <a:gd name="T22" fmla="*/ 0 w 41"/>
              <a:gd name="T23" fmla="*/ 43 h 54"/>
              <a:gd name="T24" fmla="*/ 10 w 41"/>
              <a:gd name="T25" fmla="*/ 35 h 54"/>
              <a:gd name="T26" fmla="*/ 23 w 41"/>
              <a:gd name="T27" fmla="*/ 12 h 54"/>
              <a:gd name="T28" fmla="*/ 24 w 41"/>
              <a:gd name="T29" fmla="*/ 9 h 54"/>
              <a:gd name="T30" fmla="*/ 23 w 41"/>
              <a:gd name="T31" fmla="*/ 13 h 54"/>
              <a:gd name="T32" fmla="*/ 23 w 41"/>
              <a:gd name="T33" fmla="*/ 35 h 54"/>
              <a:gd name="T34" fmla="*/ 10 w 41"/>
              <a:gd name="T35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54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23" y="54"/>
                  <a:pt x="23" y="54"/>
                  <a:pt x="23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35"/>
                  <a:pt x="41" y="35"/>
                  <a:pt x="41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0"/>
                  <a:pt x="34" y="0"/>
                  <a:pt x="3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3"/>
                  <a:pt x="0" y="43"/>
                  <a:pt x="0" y="43"/>
                </a:cubicBezTo>
                <a:close/>
                <a:moveTo>
                  <a:pt x="10" y="35"/>
                </a:move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0"/>
                  <a:pt x="24" y="9"/>
                </a:cubicBezTo>
                <a:cubicBezTo>
                  <a:pt x="24" y="10"/>
                  <a:pt x="23" y="11"/>
                  <a:pt x="23" y="13"/>
                </a:cubicBezTo>
                <a:cubicBezTo>
                  <a:pt x="23" y="35"/>
                  <a:pt x="23" y="35"/>
                  <a:pt x="23" y="35"/>
                </a:cubicBezTo>
                <a:cubicBezTo>
                  <a:pt x="10" y="35"/>
                  <a:pt x="10" y="35"/>
                  <a:pt x="1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文本框 75"/>
          <p:cNvSpPr txBox="1"/>
          <p:nvPr/>
        </p:nvSpPr>
        <p:spPr>
          <a:xfrm>
            <a:off x="7097714" y="2421147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文本框 76"/>
          <p:cNvSpPr txBox="1"/>
          <p:nvPr/>
        </p:nvSpPr>
        <p:spPr>
          <a:xfrm>
            <a:off x="9110209" y="866418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软件即服务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文本框 77"/>
          <p:cNvSpPr txBox="1"/>
          <p:nvPr/>
        </p:nvSpPr>
        <p:spPr>
          <a:xfrm>
            <a:off x="9110209" y="3913511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文本框 85"/>
          <p:cNvSpPr txBox="1"/>
          <p:nvPr/>
        </p:nvSpPr>
        <p:spPr>
          <a:xfrm>
            <a:off x="7097714" y="5442030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本地部署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88801" y="1490313"/>
            <a:ext cx="5254626" cy="5284787"/>
            <a:chOff x="444500" y="1149351"/>
            <a:chExt cx="5254626" cy="5284787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779463" y="3943350"/>
              <a:ext cx="1727200" cy="2490787"/>
            </a:xfrm>
            <a:custGeom>
              <a:avLst/>
              <a:gdLst>
                <a:gd name="T0" fmla="*/ 370 w 399"/>
                <a:gd name="T1" fmla="*/ 239 h 575"/>
                <a:gd name="T2" fmla="*/ 325 w 399"/>
                <a:gd name="T3" fmla="*/ 160 h 575"/>
                <a:gd name="T4" fmla="*/ 292 w 399"/>
                <a:gd name="T5" fmla="*/ 127 h 575"/>
                <a:gd name="T6" fmla="*/ 283 w 399"/>
                <a:gd name="T7" fmla="*/ 120 h 575"/>
                <a:gd name="T8" fmla="*/ 274 w 399"/>
                <a:gd name="T9" fmla="*/ 113 h 575"/>
                <a:gd name="T10" fmla="*/ 255 w 399"/>
                <a:gd name="T11" fmla="*/ 100 h 575"/>
                <a:gd name="T12" fmla="*/ 171 w 399"/>
                <a:gd name="T13" fmla="*/ 61 h 575"/>
                <a:gd name="T14" fmla="*/ 129 w 399"/>
                <a:gd name="T15" fmla="*/ 52 h 575"/>
                <a:gd name="T16" fmla="*/ 77 w 399"/>
                <a:gd name="T17" fmla="*/ 5 h 575"/>
                <a:gd name="T18" fmla="*/ 5 w 399"/>
                <a:gd name="T19" fmla="*/ 58 h 575"/>
                <a:gd name="T20" fmla="*/ 58 w 399"/>
                <a:gd name="T21" fmla="*/ 130 h 575"/>
                <a:gd name="T22" fmla="*/ 127 w 399"/>
                <a:gd name="T23" fmla="*/ 89 h 575"/>
                <a:gd name="T24" fmla="*/ 162 w 399"/>
                <a:gd name="T25" fmla="*/ 95 h 575"/>
                <a:gd name="T26" fmla="*/ 240 w 399"/>
                <a:gd name="T27" fmla="*/ 125 h 575"/>
                <a:gd name="T28" fmla="*/ 258 w 399"/>
                <a:gd name="T29" fmla="*/ 136 h 575"/>
                <a:gd name="T30" fmla="*/ 266 w 399"/>
                <a:gd name="T31" fmla="*/ 142 h 575"/>
                <a:gd name="T32" fmla="*/ 275 w 399"/>
                <a:gd name="T33" fmla="*/ 148 h 575"/>
                <a:gd name="T34" fmla="*/ 306 w 399"/>
                <a:gd name="T35" fmla="*/ 177 h 575"/>
                <a:gd name="T36" fmla="*/ 352 w 399"/>
                <a:gd name="T37" fmla="*/ 247 h 575"/>
                <a:gd name="T38" fmla="*/ 380 w 399"/>
                <a:gd name="T39" fmla="*/ 416 h 575"/>
                <a:gd name="T40" fmla="*/ 361 w 399"/>
                <a:gd name="T41" fmla="*/ 500 h 575"/>
                <a:gd name="T42" fmla="*/ 316 w 399"/>
                <a:gd name="T43" fmla="*/ 575 h 575"/>
                <a:gd name="T44" fmla="*/ 365 w 399"/>
                <a:gd name="T45" fmla="*/ 502 h 575"/>
                <a:gd name="T46" fmla="*/ 390 w 399"/>
                <a:gd name="T47" fmla="*/ 417 h 575"/>
                <a:gd name="T48" fmla="*/ 370 w 399"/>
                <a:gd name="T49" fmla="*/ 23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9" h="575">
                  <a:moveTo>
                    <a:pt x="370" y="239"/>
                  </a:moveTo>
                  <a:cubicBezTo>
                    <a:pt x="359" y="211"/>
                    <a:pt x="344" y="184"/>
                    <a:pt x="325" y="160"/>
                  </a:cubicBezTo>
                  <a:cubicBezTo>
                    <a:pt x="315" y="148"/>
                    <a:pt x="304" y="137"/>
                    <a:pt x="292" y="127"/>
                  </a:cubicBezTo>
                  <a:cubicBezTo>
                    <a:pt x="289" y="125"/>
                    <a:pt x="286" y="122"/>
                    <a:pt x="283" y="120"/>
                  </a:cubicBezTo>
                  <a:cubicBezTo>
                    <a:pt x="280" y="117"/>
                    <a:pt x="277" y="115"/>
                    <a:pt x="274" y="113"/>
                  </a:cubicBezTo>
                  <a:cubicBezTo>
                    <a:pt x="268" y="108"/>
                    <a:pt x="262" y="104"/>
                    <a:pt x="255" y="100"/>
                  </a:cubicBezTo>
                  <a:cubicBezTo>
                    <a:pt x="229" y="83"/>
                    <a:pt x="201" y="70"/>
                    <a:pt x="171" y="61"/>
                  </a:cubicBezTo>
                  <a:cubicBezTo>
                    <a:pt x="157" y="57"/>
                    <a:pt x="143" y="54"/>
                    <a:pt x="129" y="52"/>
                  </a:cubicBezTo>
                  <a:cubicBezTo>
                    <a:pt x="123" y="28"/>
                    <a:pt x="103" y="9"/>
                    <a:pt x="77" y="5"/>
                  </a:cubicBezTo>
                  <a:cubicBezTo>
                    <a:pt x="42" y="0"/>
                    <a:pt x="10" y="24"/>
                    <a:pt x="5" y="58"/>
                  </a:cubicBezTo>
                  <a:cubicBezTo>
                    <a:pt x="0" y="93"/>
                    <a:pt x="24" y="125"/>
                    <a:pt x="58" y="130"/>
                  </a:cubicBezTo>
                  <a:cubicBezTo>
                    <a:pt x="89" y="134"/>
                    <a:pt x="117" y="117"/>
                    <a:pt x="127" y="89"/>
                  </a:cubicBezTo>
                  <a:cubicBezTo>
                    <a:pt x="139" y="90"/>
                    <a:pt x="150" y="92"/>
                    <a:pt x="162" y="95"/>
                  </a:cubicBezTo>
                  <a:cubicBezTo>
                    <a:pt x="189" y="101"/>
                    <a:pt x="215" y="111"/>
                    <a:pt x="240" y="125"/>
                  </a:cubicBezTo>
                  <a:cubicBezTo>
                    <a:pt x="246" y="129"/>
                    <a:pt x="252" y="132"/>
                    <a:pt x="258" y="136"/>
                  </a:cubicBezTo>
                  <a:cubicBezTo>
                    <a:pt x="261" y="138"/>
                    <a:pt x="264" y="140"/>
                    <a:pt x="266" y="142"/>
                  </a:cubicBezTo>
                  <a:cubicBezTo>
                    <a:pt x="269" y="144"/>
                    <a:pt x="272" y="146"/>
                    <a:pt x="275" y="148"/>
                  </a:cubicBezTo>
                  <a:cubicBezTo>
                    <a:pt x="286" y="157"/>
                    <a:pt x="296" y="166"/>
                    <a:pt x="306" y="177"/>
                  </a:cubicBezTo>
                  <a:cubicBezTo>
                    <a:pt x="325" y="197"/>
                    <a:pt x="340" y="221"/>
                    <a:pt x="352" y="247"/>
                  </a:cubicBezTo>
                  <a:cubicBezTo>
                    <a:pt x="376" y="299"/>
                    <a:pt x="385" y="358"/>
                    <a:pt x="380" y="416"/>
                  </a:cubicBezTo>
                  <a:cubicBezTo>
                    <a:pt x="378" y="445"/>
                    <a:pt x="371" y="473"/>
                    <a:pt x="361" y="500"/>
                  </a:cubicBezTo>
                  <a:cubicBezTo>
                    <a:pt x="350" y="528"/>
                    <a:pt x="335" y="553"/>
                    <a:pt x="316" y="575"/>
                  </a:cubicBezTo>
                  <a:cubicBezTo>
                    <a:pt x="337" y="555"/>
                    <a:pt x="353" y="529"/>
                    <a:pt x="365" y="502"/>
                  </a:cubicBezTo>
                  <a:cubicBezTo>
                    <a:pt x="378" y="475"/>
                    <a:pt x="386" y="446"/>
                    <a:pt x="390" y="417"/>
                  </a:cubicBezTo>
                  <a:cubicBezTo>
                    <a:pt x="399" y="358"/>
                    <a:pt x="392" y="296"/>
                    <a:pt x="370" y="239"/>
                  </a:cubicBezTo>
                  <a:close/>
                </a:path>
              </a:pathLst>
            </a:custGeom>
            <a:solidFill>
              <a:srgbClr val="FF6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895350" y="4068763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908050" y="3168650"/>
              <a:ext cx="1681163" cy="3260725"/>
            </a:xfrm>
            <a:custGeom>
              <a:avLst/>
              <a:gdLst>
                <a:gd name="T0" fmla="*/ 382 w 388"/>
                <a:gd name="T1" fmla="*/ 450 h 753"/>
                <a:gd name="T2" fmla="*/ 372 w 388"/>
                <a:gd name="T3" fmla="*/ 399 h 753"/>
                <a:gd name="T4" fmla="*/ 357 w 388"/>
                <a:gd name="T5" fmla="*/ 349 h 753"/>
                <a:gd name="T6" fmla="*/ 241 w 388"/>
                <a:gd name="T7" fmla="*/ 175 h 753"/>
                <a:gd name="T8" fmla="*/ 133 w 388"/>
                <a:gd name="T9" fmla="*/ 89 h 753"/>
                <a:gd name="T10" fmla="*/ 102 w 388"/>
                <a:gd name="T11" fmla="*/ 17 h 753"/>
                <a:gd name="T12" fmla="*/ 17 w 388"/>
                <a:gd name="T13" fmla="*/ 42 h 753"/>
                <a:gd name="T14" fmla="*/ 43 w 388"/>
                <a:gd name="T15" fmla="*/ 128 h 753"/>
                <a:gd name="T16" fmla="*/ 113 w 388"/>
                <a:gd name="T17" fmla="*/ 120 h 753"/>
                <a:gd name="T18" fmla="*/ 221 w 388"/>
                <a:gd name="T19" fmla="*/ 197 h 753"/>
                <a:gd name="T20" fmla="*/ 338 w 388"/>
                <a:gd name="T21" fmla="*/ 356 h 753"/>
                <a:gd name="T22" fmla="*/ 367 w 388"/>
                <a:gd name="T23" fmla="*/ 452 h 753"/>
                <a:gd name="T24" fmla="*/ 377 w 388"/>
                <a:gd name="T25" fmla="*/ 553 h 753"/>
                <a:gd name="T26" fmla="*/ 346 w 388"/>
                <a:gd name="T27" fmla="*/ 753 h 753"/>
                <a:gd name="T28" fmla="*/ 387 w 388"/>
                <a:gd name="T29" fmla="*/ 553 h 753"/>
                <a:gd name="T30" fmla="*/ 382 w 388"/>
                <a:gd name="T31" fmla="*/ 45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753">
                  <a:moveTo>
                    <a:pt x="382" y="450"/>
                  </a:moveTo>
                  <a:cubicBezTo>
                    <a:pt x="379" y="433"/>
                    <a:pt x="376" y="416"/>
                    <a:pt x="372" y="399"/>
                  </a:cubicBezTo>
                  <a:cubicBezTo>
                    <a:pt x="368" y="382"/>
                    <a:pt x="363" y="365"/>
                    <a:pt x="357" y="349"/>
                  </a:cubicBezTo>
                  <a:cubicBezTo>
                    <a:pt x="332" y="283"/>
                    <a:pt x="291" y="225"/>
                    <a:pt x="241" y="175"/>
                  </a:cubicBezTo>
                  <a:cubicBezTo>
                    <a:pt x="209" y="143"/>
                    <a:pt x="172" y="114"/>
                    <a:pt x="133" y="89"/>
                  </a:cubicBezTo>
                  <a:cubicBezTo>
                    <a:pt x="141" y="61"/>
                    <a:pt x="129" y="31"/>
                    <a:pt x="102" y="17"/>
                  </a:cubicBezTo>
                  <a:cubicBezTo>
                    <a:pt x="72" y="0"/>
                    <a:pt x="33" y="11"/>
                    <a:pt x="17" y="42"/>
                  </a:cubicBezTo>
                  <a:cubicBezTo>
                    <a:pt x="0" y="73"/>
                    <a:pt x="12" y="111"/>
                    <a:pt x="43" y="128"/>
                  </a:cubicBezTo>
                  <a:cubicBezTo>
                    <a:pt x="66" y="140"/>
                    <a:pt x="94" y="136"/>
                    <a:pt x="113" y="120"/>
                  </a:cubicBezTo>
                  <a:cubicBezTo>
                    <a:pt x="152" y="142"/>
                    <a:pt x="188" y="168"/>
                    <a:pt x="221" y="197"/>
                  </a:cubicBezTo>
                  <a:cubicBezTo>
                    <a:pt x="270" y="242"/>
                    <a:pt x="312" y="295"/>
                    <a:pt x="338" y="356"/>
                  </a:cubicBezTo>
                  <a:cubicBezTo>
                    <a:pt x="352" y="387"/>
                    <a:pt x="360" y="419"/>
                    <a:pt x="367" y="452"/>
                  </a:cubicBezTo>
                  <a:cubicBezTo>
                    <a:pt x="373" y="485"/>
                    <a:pt x="377" y="519"/>
                    <a:pt x="377" y="553"/>
                  </a:cubicBezTo>
                  <a:cubicBezTo>
                    <a:pt x="378" y="621"/>
                    <a:pt x="368" y="689"/>
                    <a:pt x="346" y="753"/>
                  </a:cubicBezTo>
                  <a:cubicBezTo>
                    <a:pt x="371" y="690"/>
                    <a:pt x="385" y="622"/>
                    <a:pt x="387" y="553"/>
                  </a:cubicBezTo>
                  <a:cubicBezTo>
                    <a:pt x="388" y="519"/>
                    <a:pt x="387" y="484"/>
                    <a:pt x="382" y="45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042988" y="33115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1350963" y="2492375"/>
              <a:ext cx="1363663" cy="3937000"/>
            </a:xfrm>
            <a:custGeom>
              <a:avLst/>
              <a:gdLst>
                <a:gd name="T0" fmla="*/ 312 w 315"/>
                <a:gd name="T1" fmla="*/ 691 h 909"/>
                <a:gd name="T2" fmla="*/ 302 w 315"/>
                <a:gd name="T3" fmla="*/ 582 h 909"/>
                <a:gd name="T4" fmla="*/ 294 w 315"/>
                <a:gd name="T5" fmla="*/ 528 h 909"/>
                <a:gd name="T6" fmla="*/ 284 w 315"/>
                <a:gd name="T7" fmla="*/ 474 h 909"/>
                <a:gd name="T8" fmla="*/ 271 w 315"/>
                <a:gd name="T9" fmla="*/ 421 h 909"/>
                <a:gd name="T10" fmla="*/ 253 w 315"/>
                <a:gd name="T11" fmla="*/ 368 h 909"/>
                <a:gd name="T12" fmla="*/ 232 w 315"/>
                <a:gd name="T13" fmla="*/ 317 h 909"/>
                <a:gd name="T14" fmla="*/ 210 w 315"/>
                <a:gd name="T15" fmla="*/ 267 h 909"/>
                <a:gd name="T16" fmla="*/ 162 w 315"/>
                <a:gd name="T17" fmla="*/ 168 h 909"/>
                <a:gd name="T18" fmla="*/ 122 w 315"/>
                <a:gd name="T19" fmla="*/ 106 h 909"/>
                <a:gd name="T20" fmla="*/ 117 w 315"/>
                <a:gd name="T21" fmla="*/ 28 h 909"/>
                <a:gd name="T22" fmla="*/ 28 w 315"/>
                <a:gd name="T23" fmla="*/ 23 h 909"/>
                <a:gd name="T24" fmla="*/ 23 w 315"/>
                <a:gd name="T25" fmla="*/ 112 h 909"/>
                <a:gd name="T26" fmla="*/ 91 w 315"/>
                <a:gd name="T27" fmla="*/ 130 h 909"/>
                <a:gd name="T28" fmla="*/ 183 w 315"/>
                <a:gd name="T29" fmla="*/ 280 h 909"/>
                <a:gd name="T30" fmla="*/ 207 w 315"/>
                <a:gd name="T31" fmla="*/ 329 h 909"/>
                <a:gd name="T32" fmla="*/ 229 w 315"/>
                <a:gd name="T33" fmla="*/ 378 h 909"/>
                <a:gd name="T34" fmla="*/ 249 w 315"/>
                <a:gd name="T35" fmla="*/ 428 h 909"/>
                <a:gd name="T36" fmla="*/ 265 w 315"/>
                <a:gd name="T37" fmla="*/ 479 h 909"/>
                <a:gd name="T38" fmla="*/ 277 w 315"/>
                <a:gd name="T39" fmla="*/ 532 h 909"/>
                <a:gd name="T40" fmla="*/ 288 w 315"/>
                <a:gd name="T41" fmla="*/ 585 h 909"/>
                <a:gd name="T42" fmla="*/ 302 w 315"/>
                <a:gd name="T43" fmla="*/ 692 h 909"/>
                <a:gd name="T44" fmla="*/ 302 w 315"/>
                <a:gd name="T45" fmla="*/ 909 h 909"/>
                <a:gd name="T46" fmla="*/ 312 w 315"/>
                <a:gd name="T47" fmla="*/ 69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5" h="909">
                  <a:moveTo>
                    <a:pt x="312" y="691"/>
                  </a:moveTo>
                  <a:cubicBezTo>
                    <a:pt x="310" y="655"/>
                    <a:pt x="307" y="619"/>
                    <a:pt x="302" y="582"/>
                  </a:cubicBezTo>
                  <a:cubicBezTo>
                    <a:pt x="300" y="564"/>
                    <a:pt x="297" y="546"/>
                    <a:pt x="294" y="528"/>
                  </a:cubicBezTo>
                  <a:cubicBezTo>
                    <a:pt x="291" y="510"/>
                    <a:pt x="288" y="492"/>
                    <a:pt x="284" y="474"/>
                  </a:cubicBezTo>
                  <a:cubicBezTo>
                    <a:pt x="280" y="456"/>
                    <a:pt x="276" y="438"/>
                    <a:pt x="271" y="421"/>
                  </a:cubicBezTo>
                  <a:cubicBezTo>
                    <a:pt x="265" y="403"/>
                    <a:pt x="259" y="385"/>
                    <a:pt x="253" y="368"/>
                  </a:cubicBezTo>
                  <a:cubicBezTo>
                    <a:pt x="246" y="351"/>
                    <a:pt x="239" y="334"/>
                    <a:pt x="232" y="317"/>
                  </a:cubicBezTo>
                  <a:cubicBezTo>
                    <a:pt x="225" y="301"/>
                    <a:pt x="218" y="284"/>
                    <a:pt x="210" y="267"/>
                  </a:cubicBezTo>
                  <a:cubicBezTo>
                    <a:pt x="196" y="234"/>
                    <a:pt x="180" y="200"/>
                    <a:pt x="162" y="168"/>
                  </a:cubicBezTo>
                  <a:cubicBezTo>
                    <a:pt x="150" y="147"/>
                    <a:pt x="136" y="126"/>
                    <a:pt x="122" y="106"/>
                  </a:cubicBezTo>
                  <a:cubicBezTo>
                    <a:pt x="138" y="83"/>
                    <a:pt x="137" y="51"/>
                    <a:pt x="117" y="28"/>
                  </a:cubicBezTo>
                  <a:cubicBezTo>
                    <a:pt x="94" y="2"/>
                    <a:pt x="54" y="0"/>
                    <a:pt x="28" y="23"/>
                  </a:cubicBezTo>
                  <a:cubicBezTo>
                    <a:pt x="2" y="46"/>
                    <a:pt x="0" y="86"/>
                    <a:pt x="23" y="112"/>
                  </a:cubicBezTo>
                  <a:cubicBezTo>
                    <a:pt x="41" y="132"/>
                    <a:pt x="68" y="138"/>
                    <a:pt x="91" y="130"/>
                  </a:cubicBezTo>
                  <a:cubicBezTo>
                    <a:pt x="128" y="175"/>
                    <a:pt x="157" y="227"/>
                    <a:pt x="183" y="280"/>
                  </a:cubicBezTo>
                  <a:cubicBezTo>
                    <a:pt x="191" y="296"/>
                    <a:pt x="199" y="312"/>
                    <a:pt x="207" y="329"/>
                  </a:cubicBezTo>
                  <a:cubicBezTo>
                    <a:pt x="215" y="345"/>
                    <a:pt x="222" y="361"/>
                    <a:pt x="229" y="378"/>
                  </a:cubicBezTo>
                  <a:cubicBezTo>
                    <a:pt x="237" y="394"/>
                    <a:pt x="244" y="411"/>
                    <a:pt x="249" y="428"/>
                  </a:cubicBezTo>
                  <a:cubicBezTo>
                    <a:pt x="255" y="444"/>
                    <a:pt x="260" y="462"/>
                    <a:pt x="265" y="479"/>
                  </a:cubicBezTo>
                  <a:cubicBezTo>
                    <a:pt x="269" y="496"/>
                    <a:pt x="273" y="514"/>
                    <a:pt x="277" y="532"/>
                  </a:cubicBezTo>
                  <a:cubicBezTo>
                    <a:pt x="281" y="549"/>
                    <a:pt x="284" y="567"/>
                    <a:pt x="288" y="585"/>
                  </a:cubicBezTo>
                  <a:cubicBezTo>
                    <a:pt x="294" y="620"/>
                    <a:pt x="298" y="656"/>
                    <a:pt x="302" y="692"/>
                  </a:cubicBezTo>
                  <a:cubicBezTo>
                    <a:pt x="308" y="764"/>
                    <a:pt x="308" y="837"/>
                    <a:pt x="302" y="909"/>
                  </a:cubicBezTo>
                  <a:cubicBezTo>
                    <a:pt x="311" y="837"/>
                    <a:pt x="315" y="764"/>
                    <a:pt x="312" y="69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10"/>
            <p:cNvSpPr>
              <a:spLocks noChangeArrowheads="1"/>
            </p:cNvSpPr>
            <p:nvPr/>
          </p:nvSpPr>
          <p:spPr bwMode="auto">
            <a:xfrm>
              <a:off x="1481138" y="26304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1960563" y="2036763"/>
              <a:ext cx="893763" cy="4397375"/>
            </a:xfrm>
            <a:custGeom>
              <a:avLst/>
              <a:gdLst>
                <a:gd name="T0" fmla="*/ 185 w 206"/>
                <a:gd name="T1" fmla="*/ 547 h 1015"/>
                <a:gd name="T2" fmla="*/ 150 w 206"/>
                <a:gd name="T3" fmla="*/ 315 h 1015"/>
                <a:gd name="T4" fmla="*/ 107 w 206"/>
                <a:gd name="T5" fmla="*/ 124 h 1015"/>
                <a:gd name="T6" fmla="*/ 130 w 206"/>
                <a:gd name="T7" fmla="*/ 48 h 1015"/>
                <a:gd name="T8" fmla="*/ 49 w 206"/>
                <a:gd name="T9" fmla="*/ 12 h 1015"/>
                <a:gd name="T10" fmla="*/ 13 w 206"/>
                <a:gd name="T11" fmla="*/ 94 h 1015"/>
                <a:gd name="T12" fmla="*/ 70 w 206"/>
                <a:gd name="T13" fmla="*/ 134 h 1015"/>
                <a:gd name="T14" fmla="*/ 121 w 206"/>
                <a:gd name="T15" fmla="*/ 321 h 1015"/>
                <a:gd name="T16" fmla="*/ 165 w 206"/>
                <a:gd name="T17" fmla="*/ 550 h 1015"/>
                <a:gd name="T18" fmla="*/ 198 w 206"/>
                <a:gd name="T19" fmla="*/ 1015 h 1015"/>
                <a:gd name="T20" fmla="*/ 185 w 206"/>
                <a:gd name="T21" fmla="*/ 54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015">
                  <a:moveTo>
                    <a:pt x="185" y="547"/>
                  </a:moveTo>
                  <a:cubicBezTo>
                    <a:pt x="176" y="469"/>
                    <a:pt x="165" y="392"/>
                    <a:pt x="150" y="315"/>
                  </a:cubicBezTo>
                  <a:cubicBezTo>
                    <a:pt x="138" y="251"/>
                    <a:pt x="123" y="187"/>
                    <a:pt x="107" y="124"/>
                  </a:cubicBezTo>
                  <a:cubicBezTo>
                    <a:pt x="131" y="107"/>
                    <a:pt x="142" y="76"/>
                    <a:pt x="130" y="48"/>
                  </a:cubicBezTo>
                  <a:cubicBezTo>
                    <a:pt x="118" y="15"/>
                    <a:pt x="81" y="0"/>
                    <a:pt x="49" y="12"/>
                  </a:cubicBezTo>
                  <a:cubicBezTo>
                    <a:pt x="16" y="25"/>
                    <a:pt x="0" y="62"/>
                    <a:pt x="13" y="94"/>
                  </a:cubicBezTo>
                  <a:cubicBezTo>
                    <a:pt x="23" y="118"/>
                    <a:pt x="46" y="133"/>
                    <a:pt x="70" y="134"/>
                  </a:cubicBezTo>
                  <a:cubicBezTo>
                    <a:pt x="89" y="196"/>
                    <a:pt x="106" y="258"/>
                    <a:pt x="121" y="321"/>
                  </a:cubicBezTo>
                  <a:cubicBezTo>
                    <a:pt x="138" y="397"/>
                    <a:pt x="153" y="473"/>
                    <a:pt x="165" y="550"/>
                  </a:cubicBezTo>
                  <a:cubicBezTo>
                    <a:pt x="188" y="704"/>
                    <a:pt x="199" y="859"/>
                    <a:pt x="198" y="1015"/>
                  </a:cubicBezTo>
                  <a:cubicBezTo>
                    <a:pt x="206" y="859"/>
                    <a:pt x="202" y="703"/>
                    <a:pt x="185" y="54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12"/>
            <p:cNvSpPr>
              <a:spLocks noChangeArrowheads="1"/>
            </p:cNvSpPr>
            <p:nvPr/>
          </p:nvSpPr>
          <p:spPr bwMode="auto">
            <a:xfrm>
              <a:off x="2105025" y="217963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759075" y="1903413"/>
              <a:ext cx="554038" cy="4525962"/>
            </a:xfrm>
            <a:custGeom>
              <a:avLst/>
              <a:gdLst>
                <a:gd name="T0" fmla="*/ 127 w 128"/>
                <a:gd name="T1" fmla="*/ 62 h 1045"/>
                <a:gd name="T2" fmla="*/ 62 w 128"/>
                <a:gd name="T3" fmla="*/ 1 h 1045"/>
                <a:gd name="T4" fmla="*/ 1 w 128"/>
                <a:gd name="T5" fmla="*/ 66 h 1045"/>
                <a:gd name="T6" fmla="*/ 50 w 128"/>
                <a:gd name="T7" fmla="*/ 126 h 1045"/>
                <a:gd name="T8" fmla="*/ 58 w 128"/>
                <a:gd name="T9" fmla="*/ 1045 h 1045"/>
                <a:gd name="T10" fmla="*/ 75 w 128"/>
                <a:gd name="T11" fmla="*/ 561 h 1045"/>
                <a:gd name="T12" fmla="*/ 88 w 128"/>
                <a:gd name="T13" fmla="*/ 123 h 1045"/>
                <a:gd name="T14" fmla="*/ 127 w 128"/>
                <a:gd name="T15" fmla="*/ 6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45">
                  <a:moveTo>
                    <a:pt x="127" y="62"/>
                  </a:moveTo>
                  <a:cubicBezTo>
                    <a:pt x="126" y="28"/>
                    <a:pt x="97" y="0"/>
                    <a:pt x="62" y="1"/>
                  </a:cubicBezTo>
                  <a:cubicBezTo>
                    <a:pt x="27" y="2"/>
                    <a:pt x="0" y="31"/>
                    <a:pt x="1" y="66"/>
                  </a:cubicBezTo>
                  <a:cubicBezTo>
                    <a:pt x="2" y="96"/>
                    <a:pt x="22" y="120"/>
                    <a:pt x="50" y="126"/>
                  </a:cubicBezTo>
                  <a:cubicBezTo>
                    <a:pt x="57" y="432"/>
                    <a:pt x="53" y="739"/>
                    <a:pt x="58" y="1045"/>
                  </a:cubicBezTo>
                  <a:cubicBezTo>
                    <a:pt x="62" y="884"/>
                    <a:pt x="68" y="722"/>
                    <a:pt x="75" y="561"/>
                  </a:cubicBezTo>
                  <a:cubicBezTo>
                    <a:pt x="80" y="415"/>
                    <a:pt x="85" y="269"/>
                    <a:pt x="88" y="123"/>
                  </a:cubicBezTo>
                  <a:cubicBezTo>
                    <a:pt x="111" y="113"/>
                    <a:pt x="128" y="89"/>
                    <a:pt x="127" y="6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2862263" y="2006600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00400" y="2054225"/>
              <a:ext cx="922338" cy="4375150"/>
            </a:xfrm>
            <a:custGeom>
              <a:avLst/>
              <a:gdLst>
                <a:gd name="T0" fmla="*/ 162 w 213"/>
                <a:gd name="T1" fmla="*/ 11 h 1010"/>
                <a:gd name="T2" fmla="*/ 82 w 213"/>
                <a:gd name="T3" fmla="*/ 51 h 1010"/>
                <a:gd name="T4" fmla="*/ 102 w 213"/>
                <a:gd name="T5" fmla="*/ 120 h 1010"/>
                <a:gd name="T6" fmla="*/ 52 w 213"/>
                <a:gd name="T7" fmla="*/ 314 h 1010"/>
                <a:gd name="T8" fmla="*/ 18 w 213"/>
                <a:gd name="T9" fmla="*/ 545 h 1010"/>
                <a:gd name="T10" fmla="*/ 2 w 213"/>
                <a:gd name="T11" fmla="*/ 1010 h 1010"/>
                <a:gd name="T12" fmla="*/ 38 w 213"/>
                <a:gd name="T13" fmla="*/ 547 h 1010"/>
                <a:gd name="T14" fmla="*/ 138 w 213"/>
                <a:gd name="T15" fmla="*/ 134 h 1010"/>
                <a:gd name="T16" fmla="*/ 202 w 213"/>
                <a:gd name="T17" fmla="*/ 91 h 1010"/>
                <a:gd name="T18" fmla="*/ 162 w 213"/>
                <a:gd name="T19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010">
                  <a:moveTo>
                    <a:pt x="162" y="11"/>
                  </a:moveTo>
                  <a:cubicBezTo>
                    <a:pt x="129" y="0"/>
                    <a:pt x="93" y="18"/>
                    <a:pt x="82" y="51"/>
                  </a:cubicBezTo>
                  <a:cubicBezTo>
                    <a:pt x="74" y="76"/>
                    <a:pt x="83" y="104"/>
                    <a:pt x="102" y="120"/>
                  </a:cubicBezTo>
                  <a:cubicBezTo>
                    <a:pt x="82" y="183"/>
                    <a:pt x="66" y="248"/>
                    <a:pt x="52" y="314"/>
                  </a:cubicBezTo>
                  <a:cubicBezTo>
                    <a:pt x="37" y="390"/>
                    <a:pt x="26" y="467"/>
                    <a:pt x="18" y="545"/>
                  </a:cubicBezTo>
                  <a:cubicBezTo>
                    <a:pt x="3" y="699"/>
                    <a:pt x="0" y="855"/>
                    <a:pt x="2" y="1010"/>
                  </a:cubicBezTo>
                  <a:cubicBezTo>
                    <a:pt x="7" y="855"/>
                    <a:pt x="16" y="700"/>
                    <a:pt x="38" y="547"/>
                  </a:cubicBezTo>
                  <a:cubicBezTo>
                    <a:pt x="58" y="406"/>
                    <a:pt x="90" y="267"/>
                    <a:pt x="138" y="134"/>
                  </a:cubicBezTo>
                  <a:cubicBezTo>
                    <a:pt x="166" y="135"/>
                    <a:pt x="193" y="118"/>
                    <a:pt x="202" y="91"/>
                  </a:cubicBezTo>
                  <a:cubicBezTo>
                    <a:pt x="213" y="57"/>
                    <a:pt x="195" y="22"/>
                    <a:pt x="162" y="11"/>
                  </a:cubicBez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3646488" y="2184400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3338513" y="2514600"/>
              <a:ext cx="1420813" cy="3914775"/>
            </a:xfrm>
            <a:custGeom>
              <a:avLst/>
              <a:gdLst>
                <a:gd name="T0" fmla="*/ 296 w 328"/>
                <a:gd name="T1" fmla="*/ 22 h 904"/>
                <a:gd name="T2" fmla="*/ 208 w 328"/>
                <a:gd name="T3" fmla="*/ 32 h 904"/>
                <a:gd name="T4" fmla="*/ 204 w 328"/>
                <a:gd name="T5" fmla="*/ 104 h 904"/>
                <a:gd name="T6" fmla="*/ 110 w 328"/>
                <a:gd name="T7" fmla="*/ 262 h 904"/>
                <a:gd name="T8" fmla="*/ 40 w 328"/>
                <a:gd name="T9" fmla="*/ 471 h 904"/>
                <a:gd name="T10" fmla="*/ 7 w 328"/>
                <a:gd name="T11" fmla="*/ 687 h 904"/>
                <a:gd name="T12" fmla="*/ 2 w 328"/>
                <a:gd name="T13" fmla="*/ 904 h 904"/>
                <a:gd name="T14" fmla="*/ 17 w 328"/>
                <a:gd name="T15" fmla="*/ 688 h 904"/>
                <a:gd name="T16" fmla="*/ 59 w 328"/>
                <a:gd name="T17" fmla="*/ 476 h 904"/>
                <a:gd name="T18" fmla="*/ 137 w 328"/>
                <a:gd name="T19" fmla="*/ 276 h 904"/>
                <a:gd name="T20" fmla="*/ 233 w 328"/>
                <a:gd name="T21" fmla="*/ 129 h 904"/>
                <a:gd name="T22" fmla="*/ 307 w 328"/>
                <a:gd name="T23" fmla="*/ 110 h 904"/>
                <a:gd name="T24" fmla="*/ 296 w 328"/>
                <a:gd name="T25" fmla="*/ 2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904">
                  <a:moveTo>
                    <a:pt x="296" y="22"/>
                  </a:moveTo>
                  <a:cubicBezTo>
                    <a:pt x="269" y="0"/>
                    <a:pt x="229" y="5"/>
                    <a:pt x="208" y="32"/>
                  </a:cubicBezTo>
                  <a:cubicBezTo>
                    <a:pt x="191" y="53"/>
                    <a:pt x="190" y="82"/>
                    <a:pt x="204" y="104"/>
                  </a:cubicBezTo>
                  <a:cubicBezTo>
                    <a:pt x="167" y="153"/>
                    <a:pt x="135" y="207"/>
                    <a:pt x="110" y="262"/>
                  </a:cubicBezTo>
                  <a:cubicBezTo>
                    <a:pt x="79" y="329"/>
                    <a:pt x="56" y="399"/>
                    <a:pt x="40" y="471"/>
                  </a:cubicBezTo>
                  <a:cubicBezTo>
                    <a:pt x="23" y="542"/>
                    <a:pt x="13" y="614"/>
                    <a:pt x="7" y="687"/>
                  </a:cubicBezTo>
                  <a:cubicBezTo>
                    <a:pt x="1" y="759"/>
                    <a:pt x="0" y="832"/>
                    <a:pt x="2" y="904"/>
                  </a:cubicBezTo>
                  <a:cubicBezTo>
                    <a:pt x="3" y="832"/>
                    <a:pt x="8" y="759"/>
                    <a:pt x="17" y="688"/>
                  </a:cubicBezTo>
                  <a:cubicBezTo>
                    <a:pt x="26" y="616"/>
                    <a:pt x="39" y="545"/>
                    <a:pt x="59" y="476"/>
                  </a:cubicBezTo>
                  <a:cubicBezTo>
                    <a:pt x="78" y="406"/>
                    <a:pt x="104" y="339"/>
                    <a:pt x="137" y="276"/>
                  </a:cubicBezTo>
                  <a:cubicBezTo>
                    <a:pt x="164" y="223"/>
                    <a:pt x="196" y="174"/>
                    <a:pt x="233" y="129"/>
                  </a:cubicBezTo>
                  <a:cubicBezTo>
                    <a:pt x="258" y="140"/>
                    <a:pt x="289" y="133"/>
                    <a:pt x="307" y="110"/>
                  </a:cubicBezTo>
                  <a:cubicBezTo>
                    <a:pt x="328" y="83"/>
                    <a:pt x="324" y="43"/>
                    <a:pt x="296" y="22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4283075" y="26527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3473450" y="3241675"/>
              <a:ext cx="1744663" cy="3187700"/>
            </a:xfrm>
            <a:custGeom>
              <a:avLst/>
              <a:gdLst>
                <a:gd name="T0" fmla="*/ 385 w 403"/>
                <a:gd name="T1" fmla="*/ 39 h 736"/>
                <a:gd name="T2" fmla="*/ 298 w 403"/>
                <a:gd name="T3" fmla="*/ 18 h 736"/>
                <a:gd name="T4" fmla="*/ 271 w 403"/>
                <a:gd name="T5" fmla="*/ 89 h 736"/>
                <a:gd name="T6" fmla="*/ 153 w 403"/>
                <a:gd name="T7" fmla="*/ 190 h 736"/>
                <a:gd name="T8" fmla="*/ 45 w 403"/>
                <a:gd name="T9" fmla="*/ 354 h 736"/>
                <a:gd name="T10" fmla="*/ 15 w 403"/>
                <a:gd name="T11" fmla="*/ 447 h 736"/>
                <a:gd name="T12" fmla="*/ 4 w 403"/>
                <a:gd name="T13" fmla="*/ 543 h 736"/>
                <a:gd name="T14" fmla="*/ 14 w 403"/>
                <a:gd name="T15" fmla="*/ 736 h 736"/>
                <a:gd name="T16" fmla="*/ 14 w 403"/>
                <a:gd name="T17" fmla="*/ 544 h 736"/>
                <a:gd name="T18" fmla="*/ 30 w 403"/>
                <a:gd name="T19" fmla="*/ 450 h 736"/>
                <a:gd name="T20" fmla="*/ 64 w 403"/>
                <a:gd name="T21" fmla="*/ 362 h 736"/>
                <a:gd name="T22" fmla="*/ 174 w 403"/>
                <a:gd name="T23" fmla="*/ 210 h 736"/>
                <a:gd name="T24" fmla="*/ 291 w 403"/>
                <a:gd name="T25" fmla="*/ 121 h 736"/>
                <a:gd name="T26" fmla="*/ 364 w 403"/>
                <a:gd name="T27" fmla="*/ 126 h 736"/>
                <a:gd name="T28" fmla="*/ 385 w 403"/>
                <a:gd name="T29" fmla="*/ 39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3" h="736">
                  <a:moveTo>
                    <a:pt x="385" y="39"/>
                  </a:moveTo>
                  <a:cubicBezTo>
                    <a:pt x="367" y="9"/>
                    <a:pt x="328" y="0"/>
                    <a:pt x="298" y="18"/>
                  </a:cubicBezTo>
                  <a:cubicBezTo>
                    <a:pt x="274" y="33"/>
                    <a:pt x="263" y="63"/>
                    <a:pt x="271" y="89"/>
                  </a:cubicBezTo>
                  <a:cubicBezTo>
                    <a:pt x="227" y="117"/>
                    <a:pt x="187" y="152"/>
                    <a:pt x="153" y="190"/>
                  </a:cubicBezTo>
                  <a:cubicBezTo>
                    <a:pt x="108" y="238"/>
                    <a:pt x="72" y="294"/>
                    <a:pt x="45" y="354"/>
                  </a:cubicBezTo>
                  <a:cubicBezTo>
                    <a:pt x="32" y="384"/>
                    <a:pt x="22" y="415"/>
                    <a:pt x="15" y="447"/>
                  </a:cubicBezTo>
                  <a:cubicBezTo>
                    <a:pt x="9" y="479"/>
                    <a:pt x="5" y="511"/>
                    <a:pt x="4" y="543"/>
                  </a:cubicBezTo>
                  <a:cubicBezTo>
                    <a:pt x="0" y="608"/>
                    <a:pt x="2" y="673"/>
                    <a:pt x="14" y="736"/>
                  </a:cubicBezTo>
                  <a:cubicBezTo>
                    <a:pt x="5" y="672"/>
                    <a:pt x="7" y="608"/>
                    <a:pt x="14" y="544"/>
                  </a:cubicBezTo>
                  <a:cubicBezTo>
                    <a:pt x="17" y="512"/>
                    <a:pt x="22" y="481"/>
                    <a:pt x="30" y="450"/>
                  </a:cubicBezTo>
                  <a:cubicBezTo>
                    <a:pt x="38" y="420"/>
                    <a:pt x="50" y="390"/>
                    <a:pt x="64" y="362"/>
                  </a:cubicBezTo>
                  <a:cubicBezTo>
                    <a:pt x="92" y="306"/>
                    <a:pt x="130" y="254"/>
                    <a:pt x="174" y="210"/>
                  </a:cubicBezTo>
                  <a:cubicBezTo>
                    <a:pt x="210" y="176"/>
                    <a:pt x="249" y="145"/>
                    <a:pt x="291" y="121"/>
                  </a:cubicBezTo>
                  <a:cubicBezTo>
                    <a:pt x="312" y="137"/>
                    <a:pt x="341" y="140"/>
                    <a:pt x="364" y="126"/>
                  </a:cubicBezTo>
                  <a:cubicBezTo>
                    <a:pt x="394" y="107"/>
                    <a:pt x="403" y="68"/>
                    <a:pt x="385" y="39"/>
                  </a:cubicBezTo>
                  <a:close/>
                </a:path>
              </a:pathLst>
            </a:custGeom>
            <a:solidFill>
              <a:srgbClr val="008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733925" y="33797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589338" y="4043363"/>
              <a:ext cx="1785938" cy="2390775"/>
            </a:xfrm>
            <a:custGeom>
              <a:avLst/>
              <a:gdLst>
                <a:gd name="T0" fmla="*/ 405 w 412"/>
                <a:gd name="T1" fmla="*/ 56 h 552"/>
                <a:gd name="T2" fmla="*/ 330 w 412"/>
                <a:gd name="T3" fmla="*/ 7 h 552"/>
                <a:gd name="T4" fmla="*/ 282 w 412"/>
                <a:gd name="T5" fmla="*/ 53 h 552"/>
                <a:gd name="T6" fmla="*/ 152 w 412"/>
                <a:gd name="T7" fmla="*/ 105 h 552"/>
                <a:gd name="T8" fmla="*/ 37 w 412"/>
                <a:gd name="T9" fmla="*/ 229 h 552"/>
                <a:gd name="T10" fmla="*/ 8 w 412"/>
                <a:gd name="T11" fmla="*/ 309 h 552"/>
                <a:gd name="T12" fmla="*/ 1 w 412"/>
                <a:gd name="T13" fmla="*/ 393 h 552"/>
                <a:gd name="T14" fmla="*/ 45 w 412"/>
                <a:gd name="T15" fmla="*/ 552 h 552"/>
                <a:gd name="T16" fmla="*/ 11 w 412"/>
                <a:gd name="T17" fmla="*/ 393 h 552"/>
                <a:gd name="T18" fmla="*/ 54 w 412"/>
                <a:gd name="T19" fmla="*/ 239 h 552"/>
                <a:gd name="T20" fmla="*/ 168 w 412"/>
                <a:gd name="T21" fmla="*/ 130 h 552"/>
                <a:gd name="T22" fmla="*/ 284 w 412"/>
                <a:gd name="T23" fmla="*/ 91 h 552"/>
                <a:gd name="T24" fmla="*/ 356 w 412"/>
                <a:gd name="T25" fmla="*/ 130 h 552"/>
                <a:gd name="T26" fmla="*/ 405 w 412"/>
                <a:gd name="T27" fmla="*/ 5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" h="552">
                  <a:moveTo>
                    <a:pt x="405" y="56"/>
                  </a:moveTo>
                  <a:cubicBezTo>
                    <a:pt x="398" y="21"/>
                    <a:pt x="364" y="0"/>
                    <a:pt x="330" y="7"/>
                  </a:cubicBezTo>
                  <a:cubicBezTo>
                    <a:pt x="306" y="12"/>
                    <a:pt x="288" y="30"/>
                    <a:pt x="282" y="53"/>
                  </a:cubicBezTo>
                  <a:cubicBezTo>
                    <a:pt x="236" y="61"/>
                    <a:pt x="191" y="79"/>
                    <a:pt x="152" y="105"/>
                  </a:cubicBezTo>
                  <a:cubicBezTo>
                    <a:pt x="104" y="136"/>
                    <a:pt x="63" y="179"/>
                    <a:pt x="37" y="229"/>
                  </a:cubicBezTo>
                  <a:cubicBezTo>
                    <a:pt x="23" y="255"/>
                    <a:pt x="14" y="282"/>
                    <a:pt x="8" y="309"/>
                  </a:cubicBezTo>
                  <a:cubicBezTo>
                    <a:pt x="2" y="337"/>
                    <a:pt x="0" y="365"/>
                    <a:pt x="1" y="393"/>
                  </a:cubicBezTo>
                  <a:cubicBezTo>
                    <a:pt x="2" y="449"/>
                    <a:pt x="16" y="505"/>
                    <a:pt x="45" y="552"/>
                  </a:cubicBezTo>
                  <a:cubicBezTo>
                    <a:pt x="19" y="503"/>
                    <a:pt x="9" y="447"/>
                    <a:pt x="11" y="393"/>
                  </a:cubicBezTo>
                  <a:cubicBezTo>
                    <a:pt x="13" y="339"/>
                    <a:pt x="26" y="285"/>
                    <a:pt x="54" y="239"/>
                  </a:cubicBezTo>
                  <a:cubicBezTo>
                    <a:pt x="82" y="193"/>
                    <a:pt x="122" y="156"/>
                    <a:pt x="168" y="130"/>
                  </a:cubicBezTo>
                  <a:cubicBezTo>
                    <a:pt x="204" y="110"/>
                    <a:pt x="244" y="97"/>
                    <a:pt x="284" y="91"/>
                  </a:cubicBezTo>
                  <a:cubicBezTo>
                    <a:pt x="295" y="119"/>
                    <a:pt x="325" y="137"/>
                    <a:pt x="356" y="130"/>
                  </a:cubicBezTo>
                  <a:cubicBezTo>
                    <a:pt x="390" y="123"/>
                    <a:pt x="412" y="90"/>
                    <a:pt x="405" y="56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4902200" y="41640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444500" y="1149351"/>
              <a:ext cx="5254626" cy="3668712"/>
            </a:xfrm>
            <a:custGeom>
              <a:avLst/>
              <a:gdLst>
                <a:gd name="T0" fmla="*/ 1163 w 1213"/>
                <a:gd name="T1" fmla="*/ 637 h 847"/>
                <a:gd name="T2" fmla="*/ 1196 w 1213"/>
                <a:gd name="T3" fmla="*/ 500 h 847"/>
                <a:gd name="T4" fmla="*/ 1098 w 1213"/>
                <a:gd name="T5" fmla="*/ 401 h 847"/>
                <a:gd name="T6" fmla="*/ 1103 w 1213"/>
                <a:gd name="T7" fmla="*/ 366 h 847"/>
                <a:gd name="T8" fmla="*/ 1104 w 1213"/>
                <a:gd name="T9" fmla="*/ 356 h 847"/>
                <a:gd name="T10" fmla="*/ 1071 w 1213"/>
                <a:gd name="T11" fmla="*/ 264 h 847"/>
                <a:gd name="T12" fmla="*/ 943 w 1213"/>
                <a:gd name="T13" fmla="*/ 202 h 847"/>
                <a:gd name="T14" fmla="*/ 875 w 1213"/>
                <a:gd name="T15" fmla="*/ 112 h 847"/>
                <a:gd name="T16" fmla="*/ 783 w 1213"/>
                <a:gd name="T17" fmla="*/ 87 h 847"/>
                <a:gd name="T18" fmla="*/ 711 w 1213"/>
                <a:gd name="T19" fmla="*/ 36 h 847"/>
                <a:gd name="T20" fmla="*/ 544 w 1213"/>
                <a:gd name="T21" fmla="*/ 11 h 847"/>
                <a:gd name="T22" fmla="*/ 411 w 1213"/>
                <a:gd name="T23" fmla="*/ 34 h 847"/>
                <a:gd name="T24" fmla="*/ 272 w 1213"/>
                <a:gd name="T25" fmla="*/ 104 h 847"/>
                <a:gd name="T26" fmla="*/ 170 w 1213"/>
                <a:gd name="T27" fmla="*/ 181 h 847"/>
                <a:gd name="T28" fmla="*/ 78 w 1213"/>
                <a:gd name="T29" fmla="*/ 325 h 847"/>
                <a:gd name="T30" fmla="*/ 45 w 1213"/>
                <a:gd name="T31" fmla="*/ 430 h 847"/>
                <a:gd name="T32" fmla="*/ 16 w 1213"/>
                <a:gd name="T33" fmla="*/ 566 h 847"/>
                <a:gd name="T34" fmla="*/ 12 w 1213"/>
                <a:gd name="T35" fmla="*/ 662 h 847"/>
                <a:gd name="T36" fmla="*/ 43 w 1213"/>
                <a:gd name="T37" fmla="*/ 785 h 847"/>
                <a:gd name="T38" fmla="*/ 46 w 1213"/>
                <a:gd name="T39" fmla="*/ 782 h 847"/>
                <a:gd name="T40" fmla="*/ 22 w 1213"/>
                <a:gd name="T41" fmla="*/ 667 h 847"/>
                <a:gd name="T42" fmla="*/ 76 w 1213"/>
                <a:gd name="T43" fmla="*/ 620 h 847"/>
                <a:gd name="T44" fmla="*/ 33 w 1213"/>
                <a:gd name="T45" fmla="*/ 560 h 847"/>
                <a:gd name="T46" fmla="*/ 61 w 1213"/>
                <a:gd name="T47" fmla="*/ 446 h 847"/>
                <a:gd name="T48" fmla="*/ 129 w 1213"/>
                <a:gd name="T49" fmla="*/ 412 h 847"/>
                <a:gd name="T50" fmla="*/ 106 w 1213"/>
                <a:gd name="T51" fmla="*/ 326 h 847"/>
                <a:gd name="T52" fmla="*/ 184 w 1213"/>
                <a:gd name="T53" fmla="*/ 209 h 847"/>
                <a:gd name="T54" fmla="*/ 270 w 1213"/>
                <a:gd name="T55" fmla="*/ 198 h 847"/>
                <a:gd name="T56" fmla="*/ 299 w 1213"/>
                <a:gd name="T57" fmla="*/ 124 h 847"/>
                <a:gd name="T58" fmla="*/ 411 w 1213"/>
                <a:gd name="T59" fmla="*/ 68 h 847"/>
                <a:gd name="T60" fmla="*/ 484 w 1213"/>
                <a:gd name="T61" fmla="*/ 90 h 847"/>
                <a:gd name="T62" fmla="*/ 554 w 1213"/>
                <a:gd name="T63" fmla="*/ 45 h 847"/>
                <a:gd name="T64" fmla="*/ 691 w 1213"/>
                <a:gd name="T65" fmla="*/ 65 h 847"/>
                <a:gd name="T66" fmla="*/ 746 w 1213"/>
                <a:gd name="T67" fmla="*/ 128 h 847"/>
                <a:gd name="T68" fmla="*/ 784 w 1213"/>
                <a:gd name="T69" fmla="*/ 122 h 847"/>
                <a:gd name="T70" fmla="*/ 857 w 1213"/>
                <a:gd name="T71" fmla="*/ 141 h 847"/>
                <a:gd name="T72" fmla="*/ 915 w 1213"/>
                <a:gd name="T73" fmla="*/ 222 h 847"/>
                <a:gd name="T74" fmla="*/ 932 w 1213"/>
                <a:gd name="T75" fmla="*/ 235 h 847"/>
                <a:gd name="T76" fmla="*/ 1047 w 1213"/>
                <a:gd name="T77" fmla="*/ 282 h 847"/>
                <a:gd name="T78" fmla="*/ 1075 w 1213"/>
                <a:gd name="T79" fmla="*/ 357 h 847"/>
                <a:gd name="T80" fmla="*/ 1076 w 1213"/>
                <a:gd name="T81" fmla="*/ 366 h 847"/>
                <a:gd name="T82" fmla="*/ 1069 w 1213"/>
                <a:gd name="T83" fmla="*/ 406 h 847"/>
                <a:gd name="T84" fmla="*/ 1079 w 1213"/>
                <a:gd name="T85" fmla="*/ 424 h 847"/>
                <a:gd name="T86" fmla="*/ 1175 w 1213"/>
                <a:gd name="T87" fmla="*/ 507 h 847"/>
                <a:gd name="T88" fmla="*/ 1143 w 1213"/>
                <a:gd name="T89" fmla="*/ 632 h 847"/>
                <a:gd name="T90" fmla="*/ 1145 w 1213"/>
                <a:gd name="T91" fmla="*/ 646 h 847"/>
                <a:gd name="T92" fmla="*/ 1202 w 1213"/>
                <a:gd name="T93" fmla="*/ 730 h 847"/>
                <a:gd name="T94" fmla="*/ 1156 w 1213"/>
                <a:gd name="T95" fmla="*/ 825 h 847"/>
                <a:gd name="T96" fmla="*/ 1158 w 1213"/>
                <a:gd name="T97" fmla="*/ 829 h 847"/>
                <a:gd name="T98" fmla="*/ 1213 w 1213"/>
                <a:gd name="T99" fmla="*/ 73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3" h="847">
                  <a:moveTo>
                    <a:pt x="1206" y="691"/>
                  </a:moveTo>
                  <a:cubicBezTo>
                    <a:pt x="1197" y="669"/>
                    <a:pt x="1182" y="650"/>
                    <a:pt x="1163" y="637"/>
                  </a:cubicBezTo>
                  <a:cubicBezTo>
                    <a:pt x="1178" y="620"/>
                    <a:pt x="1190" y="600"/>
                    <a:pt x="1196" y="578"/>
                  </a:cubicBezTo>
                  <a:cubicBezTo>
                    <a:pt x="1203" y="553"/>
                    <a:pt x="1203" y="526"/>
                    <a:pt x="1196" y="500"/>
                  </a:cubicBezTo>
                  <a:cubicBezTo>
                    <a:pt x="1189" y="475"/>
                    <a:pt x="1174" y="451"/>
                    <a:pt x="1155" y="433"/>
                  </a:cubicBezTo>
                  <a:cubicBezTo>
                    <a:pt x="1139" y="418"/>
                    <a:pt x="1119" y="407"/>
                    <a:pt x="1098" y="401"/>
                  </a:cubicBezTo>
                  <a:cubicBezTo>
                    <a:pt x="1100" y="393"/>
                    <a:pt x="1102" y="385"/>
                    <a:pt x="1103" y="376"/>
                  </a:cubicBezTo>
                  <a:cubicBezTo>
                    <a:pt x="1103" y="373"/>
                    <a:pt x="1103" y="370"/>
                    <a:pt x="1103" y="366"/>
                  </a:cubicBezTo>
                  <a:cubicBezTo>
                    <a:pt x="1104" y="365"/>
                    <a:pt x="1104" y="363"/>
                    <a:pt x="1104" y="361"/>
                  </a:cubicBezTo>
                  <a:cubicBezTo>
                    <a:pt x="1104" y="360"/>
                    <a:pt x="1104" y="358"/>
                    <a:pt x="1104" y="356"/>
                  </a:cubicBezTo>
                  <a:cubicBezTo>
                    <a:pt x="1103" y="350"/>
                    <a:pt x="1103" y="343"/>
                    <a:pt x="1102" y="337"/>
                  </a:cubicBezTo>
                  <a:cubicBezTo>
                    <a:pt x="1098" y="310"/>
                    <a:pt x="1087" y="285"/>
                    <a:pt x="1071" y="264"/>
                  </a:cubicBezTo>
                  <a:cubicBezTo>
                    <a:pt x="1054" y="242"/>
                    <a:pt x="1033" y="225"/>
                    <a:pt x="1008" y="215"/>
                  </a:cubicBezTo>
                  <a:cubicBezTo>
                    <a:pt x="988" y="206"/>
                    <a:pt x="965" y="202"/>
                    <a:pt x="943" y="202"/>
                  </a:cubicBezTo>
                  <a:cubicBezTo>
                    <a:pt x="938" y="186"/>
                    <a:pt x="931" y="170"/>
                    <a:pt x="921" y="156"/>
                  </a:cubicBezTo>
                  <a:cubicBezTo>
                    <a:pt x="909" y="139"/>
                    <a:pt x="893" y="123"/>
                    <a:pt x="875" y="112"/>
                  </a:cubicBezTo>
                  <a:cubicBezTo>
                    <a:pt x="857" y="100"/>
                    <a:pt x="836" y="92"/>
                    <a:pt x="815" y="89"/>
                  </a:cubicBezTo>
                  <a:cubicBezTo>
                    <a:pt x="804" y="87"/>
                    <a:pt x="793" y="86"/>
                    <a:pt x="783" y="87"/>
                  </a:cubicBezTo>
                  <a:cubicBezTo>
                    <a:pt x="776" y="87"/>
                    <a:pt x="770" y="88"/>
                    <a:pt x="763" y="89"/>
                  </a:cubicBezTo>
                  <a:cubicBezTo>
                    <a:pt x="749" y="68"/>
                    <a:pt x="732" y="50"/>
                    <a:pt x="711" y="36"/>
                  </a:cubicBezTo>
                  <a:cubicBezTo>
                    <a:pt x="687" y="19"/>
                    <a:pt x="659" y="8"/>
                    <a:pt x="630" y="4"/>
                  </a:cubicBezTo>
                  <a:cubicBezTo>
                    <a:pt x="601" y="0"/>
                    <a:pt x="571" y="2"/>
                    <a:pt x="544" y="11"/>
                  </a:cubicBezTo>
                  <a:cubicBezTo>
                    <a:pt x="520" y="19"/>
                    <a:pt x="497" y="31"/>
                    <a:pt x="478" y="48"/>
                  </a:cubicBezTo>
                  <a:cubicBezTo>
                    <a:pt x="457" y="38"/>
                    <a:pt x="434" y="34"/>
                    <a:pt x="411" y="34"/>
                  </a:cubicBezTo>
                  <a:cubicBezTo>
                    <a:pt x="384" y="33"/>
                    <a:pt x="357" y="40"/>
                    <a:pt x="333" y="52"/>
                  </a:cubicBezTo>
                  <a:cubicBezTo>
                    <a:pt x="309" y="64"/>
                    <a:pt x="288" y="82"/>
                    <a:pt x="272" y="104"/>
                  </a:cubicBezTo>
                  <a:cubicBezTo>
                    <a:pt x="259" y="122"/>
                    <a:pt x="249" y="142"/>
                    <a:pt x="244" y="164"/>
                  </a:cubicBezTo>
                  <a:cubicBezTo>
                    <a:pt x="218" y="164"/>
                    <a:pt x="193" y="170"/>
                    <a:pt x="170" y="181"/>
                  </a:cubicBezTo>
                  <a:cubicBezTo>
                    <a:pt x="143" y="194"/>
                    <a:pt x="120" y="215"/>
                    <a:pt x="104" y="240"/>
                  </a:cubicBezTo>
                  <a:cubicBezTo>
                    <a:pt x="88" y="265"/>
                    <a:pt x="79" y="295"/>
                    <a:pt x="78" y="325"/>
                  </a:cubicBezTo>
                  <a:cubicBezTo>
                    <a:pt x="78" y="350"/>
                    <a:pt x="83" y="374"/>
                    <a:pt x="93" y="397"/>
                  </a:cubicBezTo>
                  <a:cubicBezTo>
                    <a:pt x="75" y="404"/>
                    <a:pt x="58" y="415"/>
                    <a:pt x="45" y="430"/>
                  </a:cubicBezTo>
                  <a:cubicBezTo>
                    <a:pt x="28" y="448"/>
                    <a:pt x="16" y="470"/>
                    <a:pt x="11" y="494"/>
                  </a:cubicBezTo>
                  <a:cubicBezTo>
                    <a:pt x="6" y="518"/>
                    <a:pt x="8" y="543"/>
                    <a:pt x="16" y="566"/>
                  </a:cubicBezTo>
                  <a:cubicBezTo>
                    <a:pt x="23" y="585"/>
                    <a:pt x="35" y="603"/>
                    <a:pt x="50" y="617"/>
                  </a:cubicBezTo>
                  <a:cubicBezTo>
                    <a:pt x="33" y="628"/>
                    <a:pt x="20" y="644"/>
                    <a:pt x="12" y="662"/>
                  </a:cubicBezTo>
                  <a:cubicBezTo>
                    <a:pt x="2" y="683"/>
                    <a:pt x="0" y="707"/>
                    <a:pt x="6" y="730"/>
                  </a:cubicBezTo>
                  <a:cubicBezTo>
                    <a:pt x="12" y="752"/>
                    <a:pt x="25" y="772"/>
                    <a:pt x="43" y="785"/>
                  </a:cubicBezTo>
                  <a:cubicBezTo>
                    <a:pt x="62" y="799"/>
                    <a:pt x="84" y="806"/>
                    <a:pt x="106" y="805"/>
                  </a:cubicBezTo>
                  <a:cubicBezTo>
                    <a:pt x="84" y="804"/>
                    <a:pt x="63" y="796"/>
                    <a:pt x="46" y="782"/>
                  </a:cubicBezTo>
                  <a:cubicBezTo>
                    <a:pt x="30" y="768"/>
                    <a:pt x="18" y="749"/>
                    <a:pt x="14" y="728"/>
                  </a:cubicBezTo>
                  <a:cubicBezTo>
                    <a:pt x="10" y="707"/>
                    <a:pt x="13" y="685"/>
                    <a:pt x="22" y="667"/>
                  </a:cubicBezTo>
                  <a:cubicBezTo>
                    <a:pt x="32" y="648"/>
                    <a:pt x="47" y="633"/>
                    <a:pt x="66" y="625"/>
                  </a:cubicBezTo>
                  <a:cubicBezTo>
                    <a:pt x="76" y="620"/>
                    <a:pt x="76" y="620"/>
                    <a:pt x="76" y="620"/>
                  </a:cubicBezTo>
                  <a:cubicBezTo>
                    <a:pt x="67" y="612"/>
                    <a:pt x="67" y="612"/>
                    <a:pt x="67" y="612"/>
                  </a:cubicBezTo>
                  <a:cubicBezTo>
                    <a:pt x="51" y="598"/>
                    <a:pt x="39" y="580"/>
                    <a:pt x="33" y="560"/>
                  </a:cubicBezTo>
                  <a:cubicBezTo>
                    <a:pt x="27" y="540"/>
                    <a:pt x="26" y="519"/>
                    <a:pt x="31" y="499"/>
                  </a:cubicBezTo>
                  <a:cubicBezTo>
                    <a:pt x="36" y="478"/>
                    <a:pt x="47" y="460"/>
                    <a:pt x="61" y="446"/>
                  </a:cubicBezTo>
                  <a:cubicBezTo>
                    <a:pt x="76" y="431"/>
                    <a:pt x="94" y="421"/>
                    <a:pt x="114" y="416"/>
                  </a:cubicBezTo>
                  <a:cubicBezTo>
                    <a:pt x="129" y="412"/>
                    <a:pt x="129" y="412"/>
                    <a:pt x="129" y="412"/>
                  </a:cubicBezTo>
                  <a:cubicBezTo>
                    <a:pt x="122" y="398"/>
                    <a:pt x="122" y="398"/>
                    <a:pt x="122" y="398"/>
                  </a:cubicBezTo>
                  <a:cubicBezTo>
                    <a:pt x="110" y="376"/>
                    <a:pt x="104" y="351"/>
                    <a:pt x="106" y="326"/>
                  </a:cubicBezTo>
                  <a:cubicBezTo>
                    <a:pt x="107" y="301"/>
                    <a:pt x="115" y="277"/>
                    <a:pt x="129" y="256"/>
                  </a:cubicBezTo>
                  <a:cubicBezTo>
                    <a:pt x="142" y="236"/>
                    <a:pt x="162" y="219"/>
                    <a:pt x="184" y="209"/>
                  </a:cubicBezTo>
                  <a:cubicBezTo>
                    <a:pt x="206" y="198"/>
                    <a:pt x="231" y="194"/>
                    <a:pt x="255" y="196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3" y="183"/>
                    <a:pt x="273" y="183"/>
                    <a:pt x="273" y="183"/>
                  </a:cubicBezTo>
                  <a:cubicBezTo>
                    <a:pt x="276" y="162"/>
                    <a:pt x="285" y="141"/>
                    <a:pt x="299" y="124"/>
                  </a:cubicBezTo>
                  <a:cubicBezTo>
                    <a:pt x="312" y="106"/>
                    <a:pt x="329" y="92"/>
                    <a:pt x="348" y="83"/>
                  </a:cubicBezTo>
                  <a:cubicBezTo>
                    <a:pt x="368" y="73"/>
                    <a:pt x="389" y="68"/>
                    <a:pt x="411" y="68"/>
                  </a:cubicBezTo>
                  <a:cubicBezTo>
                    <a:pt x="433" y="69"/>
                    <a:pt x="454" y="74"/>
                    <a:pt x="473" y="84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93" y="81"/>
                    <a:pt x="493" y="81"/>
                    <a:pt x="493" y="81"/>
                  </a:cubicBezTo>
                  <a:cubicBezTo>
                    <a:pt x="511" y="65"/>
                    <a:pt x="532" y="52"/>
                    <a:pt x="554" y="45"/>
                  </a:cubicBezTo>
                  <a:cubicBezTo>
                    <a:pt x="577" y="38"/>
                    <a:pt x="601" y="36"/>
                    <a:pt x="625" y="40"/>
                  </a:cubicBezTo>
                  <a:cubicBezTo>
                    <a:pt x="649" y="43"/>
                    <a:pt x="671" y="52"/>
                    <a:pt x="691" y="65"/>
                  </a:cubicBezTo>
                  <a:cubicBezTo>
                    <a:pt x="711" y="78"/>
                    <a:pt x="727" y="96"/>
                    <a:pt x="739" y="117"/>
                  </a:cubicBezTo>
                  <a:cubicBezTo>
                    <a:pt x="746" y="128"/>
                    <a:pt x="746" y="128"/>
                    <a:pt x="746" y="128"/>
                  </a:cubicBezTo>
                  <a:cubicBezTo>
                    <a:pt x="759" y="125"/>
                    <a:pt x="759" y="125"/>
                    <a:pt x="759" y="125"/>
                  </a:cubicBezTo>
                  <a:cubicBezTo>
                    <a:pt x="767" y="123"/>
                    <a:pt x="776" y="122"/>
                    <a:pt x="784" y="122"/>
                  </a:cubicBezTo>
                  <a:cubicBezTo>
                    <a:pt x="793" y="121"/>
                    <a:pt x="801" y="122"/>
                    <a:pt x="809" y="123"/>
                  </a:cubicBezTo>
                  <a:cubicBezTo>
                    <a:pt x="826" y="126"/>
                    <a:pt x="842" y="132"/>
                    <a:pt x="857" y="141"/>
                  </a:cubicBezTo>
                  <a:cubicBezTo>
                    <a:pt x="871" y="150"/>
                    <a:pt x="884" y="162"/>
                    <a:pt x="894" y="176"/>
                  </a:cubicBezTo>
                  <a:cubicBezTo>
                    <a:pt x="904" y="189"/>
                    <a:pt x="911" y="205"/>
                    <a:pt x="915" y="222"/>
                  </a:cubicBezTo>
                  <a:cubicBezTo>
                    <a:pt x="918" y="237"/>
                    <a:pt x="918" y="237"/>
                    <a:pt x="918" y="237"/>
                  </a:cubicBezTo>
                  <a:cubicBezTo>
                    <a:pt x="932" y="235"/>
                    <a:pt x="932" y="235"/>
                    <a:pt x="932" y="235"/>
                  </a:cubicBezTo>
                  <a:cubicBezTo>
                    <a:pt x="954" y="233"/>
                    <a:pt x="976" y="236"/>
                    <a:pt x="996" y="244"/>
                  </a:cubicBezTo>
                  <a:cubicBezTo>
                    <a:pt x="1016" y="252"/>
                    <a:pt x="1033" y="265"/>
                    <a:pt x="1047" y="282"/>
                  </a:cubicBezTo>
                  <a:cubicBezTo>
                    <a:pt x="1061" y="299"/>
                    <a:pt x="1070" y="320"/>
                    <a:pt x="1074" y="341"/>
                  </a:cubicBezTo>
                  <a:cubicBezTo>
                    <a:pt x="1075" y="346"/>
                    <a:pt x="1075" y="352"/>
                    <a:pt x="1075" y="357"/>
                  </a:cubicBezTo>
                  <a:cubicBezTo>
                    <a:pt x="1076" y="358"/>
                    <a:pt x="1076" y="360"/>
                    <a:pt x="1076" y="362"/>
                  </a:cubicBezTo>
                  <a:cubicBezTo>
                    <a:pt x="1076" y="366"/>
                    <a:pt x="1076" y="366"/>
                    <a:pt x="1076" y="366"/>
                  </a:cubicBezTo>
                  <a:cubicBezTo>
                    <a:pt x="1076" y="368"/>
                    <a:pt x="1075" y="371"/>
                    <a:pt x="1075" y="374"/>
                  </a:cubicBezTo>
                  <a:cubicBezTo>
                    <a:pt x="1074" y="385"/>
                    <a:pt x="1072" y="396"/>
                    <a:pt x="1069" y="406"/>
                  </a:cubicBezTo>
                  <a:cubicBezTo>
                    <a:pt x="1063" y="421"/>
                    <a:pt x="1063" y="421"/>
                    <a:pt x="1063" y="421"/>
                  </a:cubicBezTo>
                  <a:cubicBezTo>
                    <a:pt x="1079" y="424"/>
                    <a:pt x="1079" y="424"/>
                    <a:pt x="1079" y="424"/>
                  </a:cubicBezTo>
                  <a:cubicBezTo>
                    <a:pt x="1101" y="427"/>
                    <a:pt x="1121" y="437"/>
                    <a:pt x="1138" y="451"/>
                  </a:cubicBezTo>
                  <a:cubicBezTo>
                    <a:pt x="1155" y="466"/>
                    <a:pt x="1168" y="485"/>
                    <a:pt x="1175" y="507"/>
                  </a:cubicBezTo>
                  <a:cubicBezTo>
                    <a:pt x="1181" y="528"/>
                    <a:pt x="1182" y="551"/>
                    <a:pt x="1177" y="573"/>
                  </a:cubicBezTo>
                  <a:cubicBezTo>
                    <a:pt x="1171" y="595"/>
                    <a:pt x="1160" y="616"/>
                    <a:pt x="1143" y="632"/>
                  </a:cubicBezTo>
                  <a:cubicBezTo>
                    <a:pt x="1135" y="641"/>
                    <a:pt x="1135" y="641"/>
                    <a:pt x="1135" y="641"/>
                  </a:cubicBezTo>
                  <a:cubicBezTo>
                    <a:pt x="1145" y="646"/>
                    <a:pt x="1145" y="646"/>
                    <a:pt x="1145" y="646"/>
                  </a:cubicBezTo>
                  <a:cubicBezTo>
                    <a:pt x="1166" y="656"/>
                    <a:pt x="1184" y="674"/>
                    <a:pt x="1193" y="696"/>
                  </a:cubicBezTo>
                  <a:cubicBezTo>
                    <a:pt x="1198" y="707"/>
                    <a:pt x="1201" y="719"/>
                    <a:pt x="1202" y="730"/>
                  </a:cubicBezTo>
                  <a:cubicBezTo>
                    <a:pt x="1203" y="743"/>
                    <a:pt x="1201" y="755"/>
                    <a:pt x="1198" y="766"/>
                  </a:cubicBezTo>
                  <a:cubicBezTo>
                    <a:pt x="1191" y="790"/>
                    <a:pt x="1176" y="811"/>
                    <a:pt x="1156" y="825"/>
                  </a:cubicBezTo>
                  <a:cubicBezTo>
                    <a:pt x="1135" y="839"/>
                    <a:pt x="1109" y="845"/>
                    <a:pt x="1084" y="843"/>
                  </a:cubicBezTo>
                  <a:cubicBezTo>
                    <a:pt x="1109" y="847"/>
                    <a:pt x="1136" y="842"/>
                    <a:pt x="1158" y="829"/>
                  </a:cubicBezTo>
                  <a:cubicBezTo>
                    <a:pt x="1181" y="816"/>
                    <a:pt x="1198" y="794"/>
                    <a:pt x="1207" y="769"/>
                  </a:cubicBezTo>
                  <a:cubicBezTo>
                    <a:pt x="1211" y="757"/>
                    <a:pt x="1213" y="743"/>
                    <a:pt x="1213" y="730"/>
                  </a:cubicBezTo>
                  <a:cubicBezTo>
                    <a:pt x="1213" y="717"/>
                    <a:pt x="1210" y="703"/>
                    <a:pt x="1206" y="69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商业模式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5687361" y="157779"/>
            <a:ext cx="6555121" cy="6878849"/>
          </a:xfrm>
          <a:custGeom>
            <a:avLst/>
            <a:gdLst>
              <a:gd name="T0" fmla="*/ 4144 w 5814"/>
              <a:gd name="T1" fmla="*/ 715 h 6100"/>
              <a:gd name="T2" fmla="*/ 4042 w 5814"/>
              <a:gd name="T3" fmla="*/ 655 h 6100"/>
              <a:gd name="T4" fmla="*/ 4014 w 5814"/>
              <a:gd name="T5" fmla="*/ 640 h 6100"/>
              <a:gd name="T6" fmla="*/ 3937 w 5814"/>
              <a:gd name="T7" fmla="*/ 600 h 6100"/>
              <a:gd name="T8" fmla="*/ 3909 w 5814"/>
              <a:gd name="T9" fmla="*/ 586 h 6100"/>
              <a:gd name="T10" fmla="*/ 3878 w 5814"/>
              <a:gd name="T11" fmla="*/ 571 h 6100"/>
              <a:gd name="T12" fmla="*/ 3830 w 5814"/>
              <a:gd name="T13" fmla="*/ 549 h 6100"/>
              <a:gd name="T14" fmla="*/ 3802 w 5814"/>
              <a:gd name="T15" fmla="*/ 537 h 6100"/>
              <a:gd name="T16" fmla="*/ 3771 w 5814"/>
              <a:gd name="T17" fmla="*/ 524 h 6100"/>
              <a:gd name="T18" fmla="*/ 3725 w 5814"/>
              <a:gd name="T19" fmla="*/ 505 h 6100"/>
              <a:gd name="T20" fmla="*/ 3694 w 5814"/>
              <a:gd name="T21" fmla="*/ 493 h 6100"/>
              <a:gd name="T22" fmla="*/ 3662 w 5814"/>
              <a:gd name="T23" fmla="*/ 481 h 6100"/>
              <a:gd name="T24" fmla="*/ 3629 w 5814"/>
              <a:gd name="T25" fmla="*/ 469 h 6100"/>
              <a:gd name="T26" fmla="*/ 3587 w 5814"/>
              <a:gd name="T27" fmla="*/ 455 h 6100"/>
              <a:gd name="T28" fmla="*/ 3552 w 5814"/>
              <a:gd name="T29" fmla="*/ 443 h 6100"/>
              <a:gd name="T30" fmla="*/ 3518 w 5814"/>
              <a:gd name="T31" fmla="*/ 433 h 6100"/>
              <a:gd name="T32" fmla="*/ 3485 w 5814"/>
              <a:gd name="T33" fmla="*/ 423 h 6100"/>
              <a:gd name="T34" fmla="*/ 3441 w 5814"/>
              <a:gd name="T35" fmla="*/ 410 h 6100"/>
              <a:gd name="T36" fmla="*/ 3406 w 5814"/>
              <a:gd name="T37" fmla="*/ 401 h 6100"/>
              <a:gd name="T38" fmla="*/ 3371 w 5814"/>
              <a:gd name="T39" fmla="*/ 392 h 6100"/>
              <a:gd name="T40" fmla="*/ 3334 w 5814"/>
              <a:gd name="T41" fmla="*/ 384 h 6100"/>
              <a:gd name="T42" fmla="*/ 3292 w 5814"/>
              <a:gd name="T43" fmla="*/ 374 h 6100"/>
              <a:gd name="T44" fmla="*/ 3257 w 5814"/>
              <a:gd name="T45" fmla="*/ 367 h 6100"/>
              <a:gd name="T46" fmla="*/ 3222 w 5814"/>
              <a:gd name="T47" fmla="*/ 360 h 6100"/>
              <a:gd name="T48" fmla="*/ 3195 w 5814"/>
              <a:gd name="T49" fmla="*/ 25 h 6100"/>
              <a:gd name="T50" fmla="*/ 3177 w 5814"/>
              <a:gd name="T51" fmla="*/ 17 h 6100"/>
              <a:gd name="T52" fmla="*/ 1986 w 5814"/>
              <a:gd name="T53" fmla="*/ 1167 h 6100"/>
              <a:gd name="T54" fmla="*/ 3181 w 5814"/>
              <a:gd name="T55" fmla="*/ 2312 h 6100"/>
              <a:gd name="T56" fmla="*/ 3199 w 5814"/>
              <a:gd name="T57" fmla="*/ 2304 h 6100"/>
              <a:gd name="T58" fmla="*/ 3643 w 5814"/>
              <a:gd name="T59" fmla="*/ 2504 h 6100"/>
              <a:gd name="T60" fmla="*/ 3688 w 5814"/>
              <a:gd name="T61" fmla="*/ 2595 h 6100"/>
              <a:gd name="T62" fmla="*/ 1876 w 5814"/>
              <a:gd name="T63" fmla="*/ 3623 h 6100"/>
              <a:gd name="T64" fmla="*/ 1814 w 5814"/>
              <a:gd name="T65" fmla="*/ 3526 h 6100"/>
              <a:gd name="T66" fmla="*/ 1497 w 5814"/>
              <a:gd name="T67" fmla="*/ 2872 h 6100"/>
              <a:gd name="T68" fmla="*/ 1329 w 5814"/>
              <a:gd name="T69" fmla="*/ 2981 h 6100"/>
              <a:gd name="T70" fmla="*/ 238 w 5814"/>
              <a:gd name="T71" fmla="*/ 2872 h 6100"/>
              <a:gd name="T72" fmla="*/ 34 w 5814"/>
              <a:gd name="T73" fmla="*/ 2838 h 6100"/>
              <a:gd name="T74" fmla="*/ 4046 w 5814"/>
              <a:gd name="T75" fmla="*/ 5373 h 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14" h="6100">
                <a:moveTo>
                  <a:pt x="5086" y="1698"/>
                </a:moveTo>
                <a:cubicBezTo>
                  <a:pt x="4853" y="1280"/>
                  <a:pt x="4525" y="949"/>
                  <a:pt x="4144" y="715"/>
                </a:cubicBezTo>
                <a:cubicBezTo>
                  <a:pt x="4144" y="715"/>
                  <a:pt x="4143" y="714"/>
                  <a:pt x="4143" y="714"/>
                </a:cubicBezTo>
                <a:cubicBezTo>
                  <a:pt x="4109" y="694"/>
                  <a:pt x="4076" y="674"/>
                  <a:pt x="4042" y="655"/>
                </a:cubicBezTo>
                <a:cubicBezTo>
                  <a:pt x="4040" y="654"/>
                  <a:pt x="4038" y="653"/>
                  <a:pt x="4037" y="652"/>
                </a:cubicBezTo>
                <a:cubicBezTo>
                  <a:pt x="4029" y="648"/>
                  <a:pt x="4021" y="644"/>
                  <a:pt x="4014" y="640"/>
                </a:cubicBezTo>
                <a:cubicBezTo>
                  <a:pt x="4012" y="639"/>
                  <a:pt x="4011" y="638"/>
                  <a:pt x="4010" y="638"/>
                </a:cubicBezTo>
                <a:cubicBezTo>
                  <a:pt x="3986" y="625"/>
                  <a:pt x="3961" y="612"/>
                  <a:pt x="3937" y="600"/>
                </a:cubicBezTo>
                <a:cubicBezTo>
                  <a:pt x="3935" y="599"/>
                  <a:pt x="3932" y="597"/>
                  <a:pt x="3930" y="596"/>
                </a:cubicBezTo>
                <a:cubicBezTo>
                  <a:pt x="3923" y="593"/>
                  <a:pt x="3916" y="589"/>
                  <a:pt x="3909" y="586"/>
                </a:cubicBezTo>
                <a:cubicBezTo>
                  <a:pt x="3906" y="584"/>
                  <a:pt x="3903" y="583"/>
                  <a:pt x="3900" y="582"/>
                </a:cubicBezTo>
                <a:cubicBezTo>
                  <a:pt x="3893" y="578"/>
                  <a:pt x="3885" y="575"/>
                  <a:pt x="3878" y="571"/>
                </a:cubicBezTo>
                <a:cubicBezTo>
                  <a:pt x="3877" y="571"/>
                  <a:pt x="3875" y="570"/>
                  <a:pt x="3873" y="569"/>
                </a:cubicBezTo>
                <a:cubicBezTo>
                  <a:pt x="3859" y="562"/>
                  <a:pt x="3845" y="556"/>
                  <a:pt x="3830" y="549"/>
                </a:cubicBezTo>
                <a:cubicBezTo>
                  <a:pt x="3827" y="548"/>
                  <a:pt x="3824" y="547"/>
                  <a:pt x="3821" y="546"/>
                </a:cubicBezTo>
                <a:cubicBezTo>
                  <a:pt x="3815" y="543"/>
                  <a:pt x="3808" y="540"/>
                  <a:pt x="3802" y="537"/>
                </a:cubicBezTo>
                <a:cubicBezTo>
                  <a:pt x="3798" y="535"/>
                  <a:pt x="3794" y="534"/>
                  <a:pt x="3790" y="532"/>
                </a:cubicBezTo>
                <a:cubicBezTo>
                  <a:pt x="3784" y="529"/>
                  <a:pt x="3777" y="526"/>
                  <a:pt x="3771" y="524"/>
                </a:cubicBezTo>
                <a:cubicBezTo>
                  <a:pt x="3767" y="522"/>
                  <a:pt x="3762" y="520"/>
                  <a:pt x="3758" y="519"/>
                </a:cubicBezTo>
                <a:cubicBezTo>
                  <a:pt x="3747" y="514"/>
                  <a:pt x="3736" y="509"/>
                  <a:pt x="3725" y="505"/>
                </a:cubicBezTo>
                <a:cubicBezTo>
                  <a:pt x="3720" y="503"/>
                  <a:pt x="3716" y="501"/>
                  <a:pt x="3711" y="500"/>
                </a:cubicBezTo>
                <a:cubicBezTo>
                  <a:pt x="3706" y="497"/>
                  <a:pt x="3700" y="495"/>
                  <a:pt x="3694" y="493"/>
                </a:cubicBezTo>
                <a:cubicBezTo>
                  <a:pt x="3689" y="491"/>
                  <a:pt x="3684" y="489"/>
                  <a:pt x="3679" y="487"/>
                </a:cubicBezTo>
                <a:cubicBezTo>
                  <a:pt x="3673" y="485"/>
                  <a:pt x="3667" y="483"/>
                  <a:pt x="3662" y="481"/>
                </a:cubicBezTo>
                <a:cubicBezTo>
                  <a:pt x="3656" y="479"/>
                  <a:pt x="3651" y="477"/>
                  <a:pt x="3646" y="475"/>
                </a:cubicBezTo>
                <a:cubicBezTo>
                  <a:pt x="3640" y="473"/>
                  <a:pt x="3635" y="471"/>
                  <a:pt x="3629" y="469"/>
                </a:cubicBezTo>
                <a:cubicBezTo>
                  <a:pt x="3623" y="467"/>
                  <a:pt x="3616" y="465"/>
                  <a:pt x="3609" y="462"/>
                </a:cubicBezTo>
                <a:cubicBezTo>
                  <a:pt x="3602" y="460"/>
                  <a:pt x="3595" y="457"/>
                  <a:pt x="3587" y="455"/>
                </a:cubicBezTo>
                <a:cubicBezTo>
                  <a:pt x="3580" y="453"/>
                  <a:pt x="3574" y="450"/>
                  <a:pt x="3567" y="448"/>
                </a:cubicBezTo>
                <a:cubicBezTo>
                  <a:pt x="3562" y="446"/>
                  <a:pt x="3557" y="445"/>
                  <a:pt x="3552" y="443"/>
                </a:cubicBezTo>
                <a:cubicBezTo>
                  <a:pt x="3545" y="441"/>
                  <a:pt x="3539" y="439"/>
                  <a:pt x="3533" y="437"/>
                </a:cubicBezTo>
                <a:cubicBezTo>
                  <a:pt x="3528" y="436"/>
                  <a:pt x="3523" y="434"/>
                  <a:pt x="3518" y="433"/>
                </a:cubicBezTo>
                <a:cubicBezTo>
                  <a:pt x="3511" y="431"/>
                  <a:pt x="3504" y="429"/>
                  <a:pt x="3497" y="426"/>
                </a:cubicBezTo>
                <a:cubicBezTo>
                  <a:pt x="3493" y="425"/>
                  <a:pt x="3489" y="424"/>
                  <a:pt x="3485" y="423"/>
                </a:cubicBezTo>
                <a:cubicBezTo>
                  <a:pt x="3474" y="420"/>
                  <a:pt x="3464" y="417"/>
                  <a:pt x="3453" y="414"/>
                </a:cubicBezTo>
                <a:cubicBezTo>
                  <a:pt x="3449" y="413"/>
                  <a:pt x="3445" y="412"/>
                  <a:pt x="3441" y="410"/>
                </a:cubicBezTo>
                <a:cubicBezTo>
                  <a:pt x="3434" y="408"/>
                  <a:pt x="3427" y="406"/>
                  <a:pt x="3419" y="404"/>
                </a:cubicBezTo>
                <a:cubicBezTo>
                  <a:pt x="3415" y="403"/>
                  <a:pt x="3410" y="402"/>
                  <a:pt x="3406" y="401"/>
                </a:cubicBezTo>
                <a:cubicBezTo>
                  <a:pt x="3398" y="399"/>
                  <a:pt x="3391" y="397"/>
                  <a:pt x="3384" y="395"/>
                </a:cubicBezTo>
                <a:cubicBezTo>
                  <a:pt x="3380" y="394"/>
                  <a:pt x="3376" y="393"/>
                  <a:pt x="3371" y="392"/>
                </a:cubicBezTo>
                <a:cubicBezTo>
                  <a:pt x="3361" y="390"/>
                  <a:pt x="3351" y="387"/>
                  <a:pt x="3341" y="385"/>
                </a:cubicBezTo>
                <a:cubicBezTo>
                  <a:pt x="3339" y="384"/>
                  <a:pt x="3337" y="384"/>
                  <a:pt x="3334" y="384"/>
                </a:cubicBezTo>
                <a:cubicBezTo>
                  <a:pt x="3324" y="381"/>
                  <a:pt x="3314" y="379"/>
                  <a:pt x="3304" y="377"/>
                </a:cubicBezTo>
                <a:cubicBezTo>
                  <a:pt x="3300" y="376"/>
                  <a:pt x="3296" y="375"/>
                  <a:pt x="3292" y="374"/>
                </a:cubicBezTo>
                <a:cubicBezTo>
                  <a:pt x="3285" y="373"/>
                  <a:pt x="3277" y="371"/>
                  <a:pt x="3269" y="369"/>
                </a:cubicBezTo>
                <a:cubicBezTo>
                  <a:pt x="3265" y="368"/>
                  <a:pt x="3261" y="368"/>
                  <a:pt x="3257" y="367"/>
                </a:cubicBezTo>
                <a:cubicBezTo>
                  <a:pt x="3248" y="365"/>
                  <a:pt x="3240" y="363"/>
                  <a:pt x="3231" y="362"/>
                </a:cubicBezTo>
                <a:cubicBezTo>
                  <a:pt x="3228" y="361"/>
                  <a:pt x="3225" y="361"/>
                  <a:pt x="3222" y="360"/>
                </a:cubicBezTo>
                <a:cubicBezTo>
                  <a:pt x="3214" y="358"/>
                  <a:pt x="3205" y="357"/>
                  <a:pt x="3196" y="355"/>
                </a:cubicBezTo>
                <a:cubicBezTo>
                  <a:pt x="3195" y="25"/>
                  <a:pt x="3195" y="25"/>
                  <a:pt x="3195" y="25"/>
                </a:cubicBezTo>
                <a:cubicBezTo>
                  <a:pt x="3195" y="0"/>
                  <a:pt x="3195" y="0"/>
                  <a:pt x="3195" y="0"/>
                </a:cubicBezTo>
                <a:cubicBezTo>
                  <a:pt x="3177" y="17"/>
                  <a:pt x="3177" y="17"/>
                  <a:pt x="3177" y="17"/>
                </a:cubicBezTo>
                <a:cubicBezTo>
                  <a:pt x="2924" y="263"/>
                  <a:pt x="2924" y="263"/>
                  <a:pt x="2924" y="263"/>
                </a:cubicBezTo>
                <a:cubicBezTo>
                  <a:pt x="1986" y="1167"/>
                  <a:pt x="1986" y="1167"/>
                  <a:pt x="1986" y="1167"/>
                </a:cubicBezTo>
                <a:cubicBezTo>
                  <a:pt x="2921" y="2061"/>
                  <a:pt x="2921" y="2061"/>
                  <a:pt x="2921" y="2061"/>
                </a:cubicBezTo>
                <a:cubicBezTo>
                  <a:pt x="3181" y="2312"/>
                  <a:pt x="3181" y="2312"/>
                  <a:pt x="3181" y="2312"/>
                </a:cubicBezTo>
                <a:cubicBezTo>
                  <a:pt x="3199" y="2329"/>
                  <a:pt x="3199" y="2329"/>
                  <a:pt x="3199" y="2329"/>
                </a:cubicBezTo>
                <a:cubicBezTo>
                  <a:pt x="3199" y="2304"/>
                  <a:pt x="3199" y="2304"/>
                  <a:pt x="3199" y="2304"/>
                </a:cubicBezTo>
                <a:cubicBezTo>
                  <a:pt x="3199" y="2080"/>
                  <a:pt x="3199" y="2080"/>
                  <a:pt x="3199" y="2080"/>
                </a:cubicBezTo>
                <a:cubicBezTo>
                  <a:pt x="3380" y="2170"/>
                  <a:pt x="3536" y="2314"/>
                  <a:pt x="3643" y="2504"/>
                </a:cubicBezTo>
                <a:cubicBezTo>
                  <a:pt x="3659" y="2534"/>
                  <a:pt x="3674" y="2564"/>
                  <a:pt x="3688" y="2595"/>
                </a:cubicBezTo>
                <a:cubicBezTo>
                  <a:pt x="3688" y="2595"/>
                  <a:pt x="3688" y="2595"/>
                  <a:pt x="3688" y="2595"/>
                </a:cubicBezTo>
                <a:cubicBezTo>
                  <a:pt x="3902" y="3083"/>
                  <a:pt x="3715" y="3664"/>
                  <a:pt x="3239" y="3929"/>
                </a:cubicBezTo>
                <a:cubicBezTo>
                  <a:pt x="2768" y="4192"/>
                  <a:pt x="2182" y="4053"/>
                  <a:pt x="1876" y="3623"/>
                </a:cubicBezTo>
                <a:cubicBezTo>
                  <a:pt x="1876" y="3623"/>
                  <a:pt x="1876" y="3623"/>
                  <a:pt x="1876" y="3623"/>
                </a:cubicBezTo>
                <a:cubicBezTo>
                  <a:pt x="1854" y="3592"/>
                  <a:pt x="1833" y="3560"/>
                  <a:pt x="1814" y="3526"/>
                </a:cubicBezTo>
                <a:cubicBezTo>
                  <a:pt x="1688" y="3300"/>
                  <a:pt x="1655" y="3047"/>
                  <a:pt x="1701" y="2812"/>
                </a:cubicBezTo>
                <a:cubicBezTo>
                  <a:pt x="1642" y="2850"/>
                  <a:pt x="1572" y="2872"/>
                  <a:pt x="1497" y="2872"/>
                </a:cubicBezTo>
                <a:cubicBezTo>
                  <a:pt x="1453" y="2872"/>
                  <a:pt x="1453" y="2872"/>
                  <a:pt x="1453" y="2872"/>
                </a:cubicBezTo>
                <a:cubicBezTo>
                  <a:pt x="1445" y="2933"/>
                  <a:pt x="1392" y="2981"/>
                  <a:pt x="1329" y="2981"/>
                </a:cubicBezTo>
                <a:cubicBezTo>
                  <a:pt x="362" y="2981"/>
                  <a:pt x="362" y="2981"/>
                  <a:pt x="362" y="2981"/>
                </a:cubicBezTo>
                <a:cubicBezTo>
                  <a:pt x="298" y="2981"/>
                  <a:pt x="246" y="2933"/>
                  <a:pt x="238" y="2872"/>
                </a:cubicBezTo>
                <a:cubicBezTo>
                  <a:pt x="191" y="2872"/>
                  <a:pt x="191" y="2872"/>
                  <a:pt x="191" y="2872"/>
                </a:cubicBezTo>
                <a:cubicBezTo>
                  <a:pt x="135" y="2872"/>
                  <a:pt x="82" y="2860"/>
                  <a:pt x="34" y="2838"/>
                </a:cubicBezTo>
                <a:cubicBezTo>
                  <a:pt x="0" y="3341"/>
                  <a:pt x="107" y="3859"/>
                  <a:pt x="371" y="4332"/>
                </a:cubicBezTo>
                <a:cubicBezTo>
                  <a:pt x="1098" y="5634"/>
                  <a:pt x="2743" y="6100"/>
                  <a:pt x="4046" y="5373"/>
                </a:cubicBezTo>
                <a:cubicBezTo>
                  <a:pt x="5348" y="4645"/>
                  <a:pt x="5814" y="3000"/>
                  <a:pt x="5086" y="1698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9008838" y="4709084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43252" y="4828581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116263" y="3718947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092909" y="347091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9919768" y="183688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6"/>
          <p:cNvSpPr>
            <a:spLocks/>
          </p:cNvSpPr>
          <p:nvPr/>
        </p:nvSpPr>
        <p:spPr bwMode="auto">
          <a:xfrm>
            <a:off x="5521767" y="1208030"/>
            <a:ext cx="2231784" cy="2139291"/>
          </a:xfrm>
          <a:custGeom>
            <a:avLst/>
            <a:gdLst>
              <a:gd name="T0" fmla="*/ 1643 w 1979"/>
              <a:gd name="T1" fmla="*/ 0 h 1898"/>
              <a:gd name="T2" fmla="*/ 337 w 1979"/>
              <a:gd name="T3" fmla="*/ 0 h 1898"/>
              <a:gd name="T4" fmla="*/ 0 w 1979"/>
              <a:gd name="T5" fmla="*/ 338 h 1898"/>
              <a:gd name="T6" fmla="*/ 0 w 1979"/>
              <a:gd name="T7" fmla="*/ 1560 h 1898"/>
              <a:gd name="T8" fmla="*/ 337 w 1979"/>
              <a:gd name="T9" fmla="*/ 1898 h 1898"/>
              <a:gd name="T10" fmla="*/ 371 w 1979"/>
              <a:gd name="T11" fmla="*/ 1898 h 1898"/>
              <a:gd name="T12" fmla="*/ 371 w 1979"/>
              <a:gd name="T13" fmla="*/ 1737 h 1898"/>
              <a:gd name="T14" fmla="*/ 503 w 1979"/>
              <a:gd name="T15" fmla="*/ 1605 h 1898"/>
              <a:gd name="T16" fmla="*/ 1470 w 1979"/>
              <a:gd name="T17" fmla="*/ 1605 h 1898"/>
              <a:gd name="T18" fmla="*/ 1603 w 1979"/>
              <a:gd name="T19" fmla="*/ 1737 h 1898"/>
              <a:gd name="T20" fmla="*/ 1603 w 1979"/>
              <a:gd name="T21" fmla="*/ 1898 h 1898"/>
              <a:gd name="T22" fmla="*/ 1643 w 1979"/>
              <a:gd name="T23" fmla="*/ 1898 h 1898"/>
              <a:gd name="T24" fmla="*/ 1979 w 1979"/>
              <a:gd name="T25" fmla="*/ 1560 h 1898"/>
              <a:gd name="T26" fmla="*/ 1979 w 1979"/>
              <a:gd name="T27" fmla="*/ 338 h 1898"/>
              <a:gd name="T28" fmla="*/ 1643 w 1979"/>
              <a:gd name="T29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79" h="1898">
                <a:moveTo>
                  <a:pt x="1643" y="0"/>
                </a:move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8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0" y="1746"/>
                  <a:pt x="151" y="1898"/>
                  <a:pt x="337" y="1898"/>
                </a:cubicBezTo>
                <a:cubicBezTo>
                  <a:pt x="371" y="1898"/>
                  <a:pt x="371" y="1898"/>
                  <a:pt x="371" y="1898"/>
                </a:cubicBezTo>
                <a:cubicBezTo>
                  <a:pt x="371" y="1737"/>
                  <a:pt x="371" y="1737"/>
                  <a:pt x="371" y="1737"/>
                </a:cubicBezTo>
                <a:cubicBezTo>
                  <a:pt x="371" y="1664"/>
                  <a:pt x="430" y="1605"/>
                  <a:pt x="503" y="1605"/>
                </a:cubicBezTo>
                <a:cubicBezTo>
                  <a:pt x="1470" y="1605"/>
                  <a:pt x="1470" y="1605"/>
                  <a:pt x="1470" y="1605"/>
                </a:cubicBezTo>
                <a:cubicBezTo>
                  <a:pt x="1543" y="1605"/>
                  <a:pt x="1603" y="1664"/>
                  <a:pt x="1603" y="1737"/>
                </a:cubicBezTo>
                <a:cubicBezTo>
                  <a:pt x="1603" y="1898"/>
                  <a:pt x="1603" y="1898"/>
                  <a:pt x="1603" y="1898"/>
                </a:cubicBezTo>
                <a:cubicBezTo>
                  <a:pt x="1643" y="1898"/>
                  <a:pt x="1643" y="1898"/>
                  <a:pt x="1643" y="1898"/>
                </a:cubicBezTo>
                <a:cubicBezTo>
                  <a:pt x="1828" y="1898"/>
                  <a:pt x="1979" y="1746"/>
                  <a:pt x="1979" y="1560"/>
                </a:cubicBezTo>
                <a:cubicBezTo>
                  <a:pt x="1979" y="338"/>
                  <a:pt x="1979" y="338"/>
                  <a:pt x="1979" y="338"/>
                </a:cubicBezTo>
                <a:cubicBezTo>
                  <a:pt x="1979" y="151"/>
                  <a:pt x="1828" y="0"/>
                  <a:pt x="1643" y="0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6002139" y="3068348"/>
            <a:ext cx="1275519" cy="401304"/>
            <a:chOff x="5849922" y="3097221"/>
            <a:chExt cx="1357309" cy="427039"/>
          </a:xfrm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5849922" y="3097221"/>
              <a:ext cx="1357309" cy="427039"/>
            </a:xfrm>
            <a:custGeom>
              <a:avLst/>
              <a:gdLst>
                <a:gd name="T0" fmla="*/ 1049 w 1131"/>
                <a:gd name="T1" fmla="*/ 0 h 356"/>
                <a:gd name="T2" fmla="*/ 1131 w 1131"/>
                <a:gd name="T3" fmla="*/ 82 h 356"/>
                <a:gd name="T4" fmla="*/ 1131 w 1131"/>
                <a:gd name="T5" fmla="*/ 274 h 356"/>
                <a:gd name="T6" fmla="*/ 1049 w 1131"/>
                <a:gd name="T7" fmla="*/ 356 h 356"/>
                <a:gd name="T8" fmla="*/ 82 w 1131"/>
                <a:gd name="T9" fmla="*/ 356 h 356"/>
                <a:gd name="T10" fmla="*/ 0 w 1131"/>
                <a:gd name="T11" fmla="*/ 274 h 356"/>
                <a:gd name="T12" fmla="*/ 0 w 1131"/>
                <a:gd name="T13" fmla="*/ 82 h 356"/>
                <a:gd name="T14" fmla="*/ 82 w 1131"/>
                <a:gd name="T15" fmla="*/ 0 h 356"/>
                <a:gd name="T16" fmla="*/ 1049 w 1131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356">
                  <a:moveTo>
                    <a:pt x="1049" y="0"/>
                  </a:moveTo>
                  <a:cubicBezTo>
                    <a:pt x="1094" y="0"/>
                    <a:pt x="1131" y="37"/>
                    <a:pt x="1131" y="82"/>
                  </a:cubicBezTo>
                  <a:cubicBezTo>
                    <a:pt x="1131" y="274"/>
                    <a:pt x="1131" y="274"/>
                    <a:pt x="1131" y="274"/>
                  </a:cubicBezTo>
                  <a:cubicBezTo>
                    <a:pt x="1131" y="320"/>
                    <a:pt x="1094" y="356"/>
                    <a:pt x="1049" y="356"/>
                  </a:cubicBezTo>
                  <a:cubicBezTo>
                    <a:pt x="82" y="356"/>
                    <a:pt x="82" y="356"/>
                    <a:pt x="82" y="356"/>
                  </a:cubicBezTo>
                  <a:cubicBezTo>
                    <a:pt x="37" y="356"/>
                    <a:pt x="0" y="320"/>
                    <a:pt x="0" y="27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7"/>
                    <a:pt x="37" y="0"/>
                    <a:pt x="82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378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 noEditPoints="1"/>
            </p:cNvSpPr>
            <p:nvPr/>
          </p:nvSpPr>
          <p:spPr bwMode="auto">
            <a:xfrm>
              <a:off x="5954694" y="3249621"/>
              <a:ext cx="95250" cy="125413"/>
            </a:xfrm>
            <a:custGeom>
              <a:avLst/>
              <a:gdLst>
                <a:gd name="T0" fmla="*/ 0 w 79"/>
                <a:gd name="T1" fmla="*/ 2 h 105"/>
                <a:gd name="T2" fmla="*/ 32 w 79"/>
                <a:gd name="T3" fmla="*/ 0 h 105"/>
                <a:gd name="T4" fmla="*/ 65 w 79"/>
                <a:gd name="T5" fmla="*/ 8 h 105"/>
                <a:gd name="T6" fmla="*/ 75 w 79"/>
                <a:gd name="T7" fmla="*/ 30 h 105"/>
                <a:gd name="T8" fmla="*/ 57 w 79"/>
                <a:gd name="T9" fmla="*/ 56 h 105"/>
                <a:gd name="T10" fmla="*/ 57 w 79"/>
                <a:gd name="T11" fmla="*/ 57 h 105"/>
                <a:gd name="T12" fmla="*/ 70 w 79"/>
                <a:gd name="T13" fmla="*/ 76 h 105"/>
                <a:gd name="T14" fmla="*/ 79 w 79"/>
                <a:gd name="T15" fmla="*/ 105 h 105"/>
                <a:gd name="T16" fmla="*/ 55 w 79"/>
                <a:gd name="T17" fmla="*/ 105 h 105"/>
                <a:gd name="T18" fmla="*/ 48 w 79"/>
                <a:gd name="T19" fmla="*/ 81 h 105"/>
                <a:gd name="T20" fmla="*/ 31 w 79"/>
                <a:gd name="T21" fmla="*/ 64 h 105"/>
                <a:gd name="T22" fmla="*/ 23 w 79"/>
                <a:gd name="T23" fmla="*/ 64 h 105"/>
                <a:gd name="T24" fmla="*/ 23 w 79"/>
                <a:gd name="T25" fmla="*/ 105 h 105"/>
                <a:gd name="T26" fmla="*/ 0 w 79"/>
                <a:gd name="T27" fmla="*/ 105 h 105"/>
                <a:gd name="T28" fmla="*/ 0 w 79"/>
                <a:gd name="T29" fmla="*/ 2 h 105"/>
                <a:gd name="T30" fmla="*/ 23 w 79"/>
                <a:gd name="T31" fmla="*/ 47 h 105"/>
                <a:gd name="T32" fmla="*/ 33 w 79"/>
                <a:gd name="T33" fmla="*/ 47 h 105"/>
                <a:gd name="T34" fmla="*/ 52 w 79"/>
                <a:gd name="T35" fmla="*/ 32 h 105"/>
                <a:gd name="T36" fmla="*/ 34 w 79"/>
                <a:gd name="T37" fmla="*/ 18 h 105"/>
                <a:gd name="T38" fmla="*/ 23 w 79"/>
                <a:gd name="T39" fmla="*/ 18 h 105"/>
                <a:gd name="T40" fmla="*/ 23 w 79"/>
                <a:gd name="T41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05">
                  <a:moveTo>
                    <a:pt x="0" y="2"/>
                  </a:moveTo>
                  <a:cubicBezTo>
                    <a:pt x="8" y="1"/>
                    <a:pt x="19" y="0"/>
                    <a:pt x="32" y="0"/>
                  </a:cubicBezTo>
                  <a:cubicBezTo>
                    <a:pt x="47" y="0"/>
                    <a:pt x="58" y="3"/>
                    <a:pt x="65" y="8"/>
                  </a:cubicBezTo>
                  <a:cubicBezTo>
                    <a:pt x="72" y="13"/>
                    <a:pt x="75" y="21"/>
                    <a:pt x="75" y="30"/>
                  </a:cubicBezTo>
                  <a:cubicBezTo>
                    <a:pt x="75" y="44"/>
                    <a:pt x="66" y="53"/>
                    <a:pt x="57" y="5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4" y="59"/>
                    <a:pt x="68" y="66"/>
                    <a:pt x="70" y="76"/>
                  </a:cubicBezTo>
                  <a:cubicBezTo>
                    <a:pt x="74" y="88"/>
                    <a:pt x="77" y="101"/>
                    <a:pt x="79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3" y="102"/>
                    <a:pt x="51" y="94"/>
                    <a:pt x="48" y="81"/>
                  </a:cubicBezTo>
                  <a:cubicBezTo>
                    <a:pt x="45" y="68"/>
                    <a:pt x="40" y="65"/>
                    <a:pt x="31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0" y="2"/>
                  </a:lnTo>
                  <a:close/>
                  <a:moveTo>
                    <a:pt x="2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45" y="47"/>
                    <a:pt x="52" y="41"/>
                    <a:pt x="52" y="32"/>
                  </a:cubicBezTo>
                  <a:cubicBezTo>
                    <a:pt x="52" y="23"/>
                    <a:pt x="45" y="18"/>
                    <a:pt x="34" y="18"/>
                  </a:cubicBezTo>
                  <a:cubicBezTo>
                    <a:pt x="28" y="18"/>
                    <a:pt x="25" y="18"/>
                    <a:pt x="23" y="18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6059471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5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5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1" y="79"/>
                    <a:pt x="40" y="79"/>
                  </a:cubicBezTo>
                  <a:cubicBezTo>
                    <a:pt x="15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3" y="0"/>
                    <a:pt x="72" y="19"/>
                    <a:pt x="72" y="38"/>
                  </a:cubicBezTo>
                  <a:cubicBezTo>
                    <a:pt x="72" y="42"/>
                    <a:pt x="72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8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 noEditPoints="1"/>
            </p:cNvSpPr>
            <p:nvPr/>
          </p:nvSpPr>
          <p:spPr bwMode="auto">
            <a:xfrm>
              <a:off x="6156309" y="3282958"/>
              <a:ext cx="82549" cy="95250"/>
            </a:xfrm>
            <a:custGeom>
              <a:avLst/>
              <a:gdLst>
                <a:gd name="T0" fmla="*/ 68 w 69"/>
                <a:gd name="T1" fmla="*/ 59 h 79"/>
                <a:gd name="T2" fmla="*/ 69 w 69"/>
                <a:gd name="T3" fmla="*/ 77 h 79"/>
                <a:gd name="T4" fmla="*/ 48 w 69"/>
                <a:gd name="T5" fmla="*/ 77 h 79"/>
                <a:gd name="T6" fmla="*/ 47 w 69"/>
                <a:gd name="T7" fmla="*/ 70 h 79"/>
                <a:gd name="T8" fmla="*/ 46 w 69"/>
                <a:gd name="T9" fmla="*/ 70 h 79"/>
                <a:gd name="T10" fmla="*/ 25 w 69"/>
                <a:gd name="T11" fmla="*/ 79 h 79"/>
                <a:gd name="T12" fmla="*/ 0 w 69"/>
                <a:gd name="T13" fmla="*/ 56 h 79"/>
                <a:gd name="T14" fmla="*/ 45 w 69"/>
                <a:gd name="T15" fmla="*/ 27 h 79"/>
                <a:gd name="T16" fmla="*/ 45 w 69"/>
                <a:gd name="T17" fmla="*/ 26 h 79"/>
                <a:gd name="T18" fmla="*/ 31 w 69"/>
                <a:gd name="T19" fmla="*/ 16 h 79"/>
                <a:gd name="T20" fmla="*/ 10 w 69"/>
                <a:gd name="T21" fmla="*/ 22 h 79"/>
                <a:gd name="T22" fmla="*/ 6 w 69"/>
                <a:gd name="T23" fmla="*/ 7 h 79"/>
                <a:gd name="T24" fmla="*/ 35 w 69"/>
                <a:gd name="T25" fmla="*/ 0 h 79"/>
                <a:gd name="T26" fmla="*/ 68 w 69"/>
                <a:gd name="T27" fmla="*/ 33 h 79"/>
                <a:gd name="T28" fmla="*/ 68 w 69"/>
                <a:gd name="T29" fmla="*/ 59 h 79"/>
                <a:gd name="T30" fmla="*/ 45 w 69"/>
                <a:gd name="T31" fmla="*/ 42 h 79"/>
                <a:gd name="T32" fmla="*/ 23 w 69"/>
                <a:gd name="T33" fmla="*/ 54 h 79"/>
                <a:gd name="T34" fmla="*/ 33 w 69"/>
                <a:gd name="T35" fmla="*/ 63 h 79"/>
                <a:gd name="T36" fmla="*/ 45 w 69"/>
                <a:gd name="T37" fmla="*/ 54 h 79"/>
                <a:gd name="T38" fmla="*/ 45 w 69"/>
                <a:gd name="T39" fmla="*/ 50 h 79"/>
                <a:gd name="T40" fmla="*/ 45 w 69"/>
                <a:gd name="T41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9">
                  <a:moveTo>
                    <a:pt x="68" y="59"/>
                  </a:moveTo>
                  <a:cubicBezTo>
                    <a:pt x="68" y="66"/>
                    <a:pt x="69" y="73"/>
                    <a:pt x="6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1" y="76"/>
                    <a:pt x="34" y="79"/>
                    <a:pt x="25" y="79"/>
                  </a:cubicBezTo>
                  <a:cubicBezTo>
                    <a:pt x="9" y="79"/>
                    <a:pt x="0" y="68"/>
                    <a:pt x="0" y="56"/>
                  </a:cubicBezTo>
                  <a:cubicBezTo>
                    <a:pt x="0" y="36"/>
                    <a:pt x="18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2"/>
                    <a:pt x="42" y="16"/>
                    <a:pt x="31" y="16"/>
                  </a:cubicBezTo>
                  <a:cubicBezTo>
                    <a:pt x="23" y="16"/>
                    <a:pt x="15" y="19"/>
                    <a:pt x="10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" y="4"/>
                    <a:pt x="21" y="0"/>
                    <a:pt x="35" y="0"/>
                  </a:cubicBezTo>
                  <a:cubicBezTo>
                    <a:pt x="60" y="0"/>
                    <a:pt x="68" y="15"/>
                    <a:pt x="68" y="33"/>
                  </a:cubicBezTo>
                  <a:lnTo>
                    <a:pt x="68" y="59"/>
                  </a:lnTo>
                  <a:close/>
                  <a:moveTo>
                    <a:pt x="45" y="42"/>
                  </a:moveTo>
                  <a:cubicBezTo>
                    <a:pt x="33" y="41"/>
                    <a:pt x="23" y="44"/>
                    <a:pt x="23" y="54"/>
                  </a:cubicBezTo>
                  <a:cubicBezTo>
                    <a:pt x="23" y="60"/>
                    <a:pt x="27" y="63"/>
                    <a:pt x="33" y="63"/>
                  </a:cubicBezTo>
                  <a:cubicBezTo>
                    <a:pt x="39" y="63"/>
                    <a:pt x="43" y="59"/>
                    <a:pt x="45" y="54"/>
                  </a:cubicBezTo>
                  <a:cubicBezTo>
                    <a:pt x="45" y="53"/>
                    <a:pt x="45" y="51"/>
                    <a:pt x="45" y="50"/>
                  </a:cubicBezTo>
                  <a:lnTo>
                    <a:pt x="45" y="42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 noEditPoints="1"/>
            </p:cNvSpPr>
            <p:nvPr/>
          </p:nvSpPr>
          <p:spPr bwMode="auto">
            <a:xfrm>
              <a:off x="6254735" y="3243271"/>
              <a:ext cx="95250" cy="134938"/>
            </a:xfrm>
            <a:custGeom>
              <a:avLst/>
              <a:gdLst>
                <a:gd name="T0" fmla="*/ 78 w 79"/>
                <a:gd name="T1" fmla="*/ 0 h 112"/>
                <a:gd name="T2" fmla="*/ 78 w 79"/>
                <a:gd name="T3" fmla="*/ 88 h 112"/>
                <a:gd name="T4" fmla="*/ 79 w 79"/>
                <a:gd name="T5" fmla="*/ 110 h 112"/>
                <a:gd name="T6" fmla="*/ 58 w 79"/>
                <a:gd name="T7" fmla="*/ 110 h 112"/>
                <a:gd name="T8" fmla="*/ 57 w 79"/>
                <a:gd name="T9" fmla="*/ 99 h 112"/>
                <a:gd name="T10" fmla="*/ 57 w 79"/>
                <a:gd name="T11" fmla="*/ 99 h 112"/>
                <a:gd name="T12" fmla="*/ 33 w 79"/>
                <a:gd name="T13" fmla="*/ 112 h 112"/>
                <a:gd name="T14" fmla="*/ 1 w 79"/>
                <a:gd name="T15" fmla="*/ 73 h 112"/>
                <a:gd name="T16" fmla="*/ 35 w 79"/>
                <a:gd name="T17" fmla="*/ 33 h 112"/>
                <a:gd name="T18" fmla="*/ 55 w 79"/>
                <a:gd name="T19" fmla="*/ 41 h 112"/>
                <a:gd name="T20" fmla="*/ 55 w 79"/>
                <a:gd name="T21" fmla="*/ 41 h 112"/>
                <a:gd name="T22" fmla="*/ 55 w 79"/>
                <a:gd name="T23" fmla="*/ 0 h 112"/>
                <a:gd name="T24" fmla="*/ 78 w 79"/>
                <a:gd name="T25" fmla="*/ 0 h 112"/>
                <a:gd name="T26" fmla="*/ 55 w 79"/>
                <a:gd name="T27" fmla="*/ 67 h 112"/>
                <a:gd name="T28" fmla="*/ 55 w 79"/>
                <a:gd name="T29" fmla="*/ 63 h 112"/>
                <a:gd name="T30" fmla="*/ 41 w 79"/>
                <a:gd name="T31" fmla="*/ 51 h 112"/>
                <a:gd name="T32" fmla="*/ 24 w 79"/>
                <a:gd name="T33" fmla="*/ 73 h 112"/>
                <a:gd name="T34" fmla="*/ 41 w 79"/>
                <a:gd name="T35" fmla="*/ 93 h 112"/>
                <a:gd name="T36" fmla="*/ 54 w 79"/>
                <a:gd name="T37" fmla="*/ 82 h 112"/>
                <a:gd name="T38" fmla="*/ 55 w 79"/>
                <a:gd name="T39" fmla="*/ 77 h 112"/>
                <a:gd name="T40" fmla="*/ 55 w 79"/>
                <a:gd name="T41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12">
                  <a:moveTo>
                    <a:pt x="78" y="0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8" y="96"/>
                    <a:pt x="79" y="105"/>
                    <a:pt x="7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2" y="108"/>
                    <a:pt x="43" y="112"/>
                    <a:pt x="33" y="112"/>
                  </a:cubicBezTo>
                  <a:cubicBezTo>
                    <a:pt x="15" y="112"/>
                    <a:pt x="1" y="97"/>
                    <a:pt x="1" y="73"/>
                  </a:cubicBezTo>
                  <a:cubicBezTo>
                    <a:pt x="0" y="48"/>
                    <a:pt x="16" y="33"/>
                    <a:pt x="35" y="33"/>
                  </a:cubicBezTo>
                  <a:cubicBezTo>
                    <a:pt x="44" y="33"/>
                    <a:pt x="51" y="36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78" y="0"/>
                  </a:lnTo>
                  <a:close/>
                  <a:moveTo>
                    <a:pt x="55" y="67"/>
                  </a:moveTo>
                  <a:cubicBezTo>
                    <a:pt x="55" y="66"/>
                    <a:pt x="55" y="64"/>
                    <a:pt x="55" y="63"/>
                  </a:cubicBezTo>
                  <a:cubicBezTo>
                    <a:pt x="53" y="56"/>
                    <a:pt x="48" y="51"/>
                    <a:pt x="41" y="51"/>
                  </a:cubicBezTo>
                  <a:cubicBezTo>
                    <a:pt x="30" y="51"/>
                    <a:pt x="24" y="61"/>
                    <a:pt x="24" y="73"/>
                  </a:cubicBezTo>
                  <a:cubicBezTo>
                    <a:pt x="24" y="85"/>
                    <a:pt x="31" y="93"/>
                    <a:pt x="41" y="93"/>
                  </a:cubicBezTo>
                  <a:cubicBezTo>
                    <a:pt x="47" y="93"/>
                    <a:pt x="53" y="89"/>
                    <a:pt x="54" y="82"/>
                  </a:cubicBezTo>
                  <a:cubicBezTo>
                    <a:pt x="55" y="80"/>
                    <a:pt x="55" y="79"/>
                    <a:pt x="55" y="77"/>
                  </a:cubicBezTo>
                  <a:lnTo>
                    <a:pt x="55" y="6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6408723" y="3282958"/>
              <a:ext cx="138113" cy="92075"/>
            </a:xfrm>
            <a:custGeom>
              <a:avLst/>
              <a:gdLst>
                <a:gd name="T0" fmla="*/ 1 w 115"/>
                <a:gd name="T1" fmla="*/ 26 h 77"/>
                <a:gd name="T2" fmla="*/ 0 w 115"/>
                <a:gd name="T3" fmla="*/ 2 h 77"/>
                <a:gd name="T4" fmla="*/ 20 w 115"/>
                <a:gd name="T5" fmla="*/ 2 h 77"/>
                <a:gd name="T6" fmla="*/ 21 w 115"/>
                <a:gd name="T7" fmla="*/ 12 h 77"/>
                <a:gd name="T8" fmla="*/ 21 w 115"/>
                <a:gd name="T9" fmla="*/ 12 h 77"/>
                <a:gd name="T10" fmla="*/ 44 w 115"/>
                <a:gd name="T11" fmla="*/ 0 h 77"/>
                <a:gd name="T12" fmla="*/ 65 w 115"/>
                <a:gd name="T13" fmla="*/ 13 h 77"/>
                <a:gd name="T14" fmla="*/ 65 w 115"/>
                <a:gd name="T15" fmla="*/ 13 h 77"/>
                <a:gd name="T16" fmla="*/ 75 w 115"/>
                <a:gd name="T17" fmla="*/ 4 h 77"/>
                <a:gd name="T18" fmla="*/ 90 w 115"/>
                <a:gd name="T19" fmla="*/ 0 h 77"/>
                <a:gd name="T20" fmla="*/ 115 w 115"/>
                <a:gd name="T21" fmla="*/ 33 h 77"/>
                <a:gd name="T22" fmla="*/ 115 w 115"/>
                <a:gd name="T23" fmla="*/ 77 h 77"/>
                <a:gd name="T24" fmla="*/ 92 w 115"/>
                <a:gd name="T25" fmla="*/ 77 h 77"/>
                <a:gd name="T26" fmla="*/ 92 w 115"/>
                <a:gd name="T27" fmla="*/ 36 h 77"/>
                <a:gd name="T28" fmla="*/ 81 w 115"/>
                <a:gd name="T29" fmla="*/ 19 h 77"/>
                <a:gd name="T30" fmla="*/ 70 w 115"/>
                <a:gd name="T31" fmla="*/ 27 h 77"/>
                <a:gd name="T32" fmla="*/ 69 w 115"/>
                <a:gd name="T33" fmla="*/ 33 h 77"/>
                <a:gd name="T34" fmla="*/ 69 w 115"/>
                <a:gd name="T35" fmla="*/ 77 h 77"/>
                <a:gd name="T36" fmla="*/ 46 w 115"/>
                <a:gd name="T37" fmla="*/ 77 h 77"/>
                <a:gd name="T38" fmla="*/ 46 w 115"/>
                <a:gd name="T39" fmla="*/ 35 h 77"/>
                <a:gd name="T40" fmla="*/ 36 w 115"/>
                <a:gd name="T41" fmla="*/ 19 h 77"/>
                <a:gd name="T42" fmla="*/ 25 w 115"/>
                <a:gd name="T43" fmla="*/ 27 h 77"/>
                <a:gd name="T44" fmla="*/ 24 w 115"/>
                <a:gd name="T45" fmla="*/ 33 h 77"/>
                <a:gd name="T46" fmla="*/ 24 w 115"/>
                <a:gd name="T47" fmla="*/ 77 h 77"/>
                <a:gd name="T48" fmla="*/ 1 w 115"/>
                <a:gd name="T49" fmla="*/ 77 h 77"/>
                <a:gd name="T50" fmla="*/ 1 w 115"/>
                <a:gd name="T5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77">
                  <a:moveTo>
                    <a:pt x="1" y="26"/>
                  </a:moveTo>
                  <a:cubicBezTo>
                    <a:pt x="1" y="16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7"/>
                    <a:pt x="31" y="0"/>
                    <a:pt x="44" y="0"/>
                  </a:cubicBezTo>
                  <a:cubicBezTo>
                    <a:pt x="54" y="0"/>
                    <a:pt x="62" y="5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8" y="9"/>
                    <a:pt x="72" y="6"/>
                    <a:pt x="75" y="4"/>
                  </a:cubicBezTo>
                  <a:cubicBezTo>
                    <a:pt x="79" y="1"/>
                    <a:pt x="84" y="0"/>
                    <a:pt x="90" y="0"/>
                  </a:cubicBezTo>
                  <a:cubicBezTo>
                    <a:pt x="104" y="0"/>
                    <a:pt x="115" y="10"/>
                    <a:pt x="115" y="33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25"/>
                    <a:pt x="89" y="19"/>
                    <a:pt x="81" y="19"/>
                  </a:cubicBezTo>
                  <a:cubicBezTo>
                    <a:pt x="76" y="19"/>
                    <a:pt x="72" y="23"/>
                    <a:pt x="70" y="27"/>
                  </a:cubicBezTo>
                  <a:cubicBezTo>
                    <a:pt x="70" y="29"/>
                    <a:pt x="69" y="31"/>
                    <a:pt x="69" y="33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25"/>
                    <a:pt x="43" y="19"/>
                    <a:pt x="36" y="19"/>
                  </a:cubicBezTo>
                  <a:cubicBezTo>
                    <a:pt x="30" y="19"/>
                    <a:pt x="26" y="24"/>
                    <a:pt x="25" y="27"/>
                  </a:cubicBezTo>
                  <a:cubicBezTo>
                    <a:pt x="24" y="29"/>
                    <a:pt x="24" y="31"/>
                    <a:pt x="24" y="33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1" y="77"/>
                    <a:pt x="1" y="77"/>
                    <a:pt x="1" y="77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 noEditPoints="1"/>
            </p:cNvSpPr>
            <p:nvPr/>
          </p:nvSpPr>
          <p:spPr bwMode="auto">
            <a:xfrm>
              <a:off x="6564302" y="3282958"/>
              <a:ext cx="95250" cy="95250"/>
            </a:xfrm>
            <a:custGeom>
              <a:avLst/>
              <a:gdLst>
                <a:gd name="T0" fmla="*/ 79 w 79"/>
                <a:gd name="T1" fmla="*/ 39 h 79"/>
                <a:gd name="T2" fmla="*/ 39 w 79"/>
                <a:gd name="T3" fmla="*/ 79 h 79"/>
                <a:gd name="T4" fmla="*/ 0 w 79"/>
                <a:gd name="T5" fmla="*/ 40 h 79"/>
                <a:gd name="T6" fmla="*/ 40 w 79"/>
                <a:gd name="T7" fmla="*/ 0 h 79"/>
                <a:gd name="T8" fmla="*/ 79 w 79"/>
                <a:gd name="T9" fmla="*/ 39 h 79"/>
                <a:gd name="T10" fmla="*/ 24 w 79"/>
                <a:gd name="T11" fmla="*/ 40 h 79"/>
                <a:gd name="T12" fmla="*/ 40 w 79"/>
                <a:gd name="T13" fmla="*/ 62 h 79"/>
                <a:gd name="T14" fmla="*/ 55 w 79"/>
                <a:gd name="T15" fmla="*/ 40 h 79"/>
                <a:gd name="T16" fmla="*/ 40 w 79"/>
                <a:gd name="T17" fmla="*/ 17 h 79"/>
                <a:gd name="T18" fmla="*/ 24 w 79"/>
                <a:gd name="T1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cubicBezTo>
                    <a:pt x="79" y="66"/>
                    <a:pt x="59" y="79"/>
                    <a:pt x="39" y="79"/>
                  </a:cubicBezTo>
                  <a:cubicBezTo>
                    <a:pt x="17" y="79"/>
                    <a:pt x="0" y="65"/>
                    <a:pt x="0" y="40"/>
                  </a:cubicBezTo>
                  <a:cubicBezTo>
                    <a:pt x="0" y="16"/>
                    <a:pt x="16" y="0"/>
                    <a:pt x="40" y="0"/>
                  </a:cubicBezTo>
                  <a:cubicBezTo>
                    <a:pt x="63" y="0"/>
                    <a:pt x="79" y="16"/>
                    <a:pt x="79" y="39"/>
                  </a:cubicBezTo>
                  <a:close/>
                  <a:moveTo>
                    <a:pt x="24" y="40"/>
                  </a:moveTo>
                  <a:cubicBezTo>
                    <a:pt x="24" y="53"/>
                    <a:pt x="29" y="62"/>
                    <a:pt x="40" y="62"/>
                  </a:cubicBezTo>
                  <a:cubicBezTo>
                    <a:pt x="49" y="62"/>
                    <a:pt x="55" y="53"/>
                    <a:pt x="55" y="40"/>
                  </a:cubicBezTo>
                  <a:cubicBezTo>
                    <a:pt x="55" y="28"/>
                    <a:pt x="50" y="17"/>
                    <a:pt x="40" y="17"/>
                  </a:cubicBezTo>
                  <a:cubicBezTo>
                    <a:pt x="28" y="17"/>
                    <a:pt x="24" y="28"/>
                    <a:pt x="24" y="4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6675425" y="3282958"/>
              <a:ext cx="57150" cy="92075"/>
            </a:xfrm>
            <a:custGeom>
              <a:avLst/>
              <a:gdLst>
                <a:gd name="T0" fmla="*/ 0 w 47"/>
                <a:gd name="T1" fmla="*/ 27 h 77"/>
                <a:gd name="T2" fmla="*/ 0 w 47"/>
                <a:gd name="T3" fmla="*/ 2 h 77"/>
                <a:gd name="T4" fmla="*/ 20 w 47"/>
                <a:gd name="T5" fmla="*/ 2 h 77"/>
                <a:gd name="T6" fmla="*/ 21 w 47"/>
                <a:gd name="T7" fmla="*/ 16 h 77"/>
                <a:gd name="T8" fmla="*/ 21 w 47"/>
                <a:gd name="T9" fmla="*/ 16 h 77"/>
                <a:gd name="T10" fmla="*/ 42 w 47"/>
                <a:gd name="T11" fmla="*/ 0 h 77"/>
                <a:gd name="T12" fmla="*/ 47 w 47"/>
                <a:gd name="T13" fmla="*/ 0 h 77"/>
                <a:gd name="T14" fmla="*/ 47 w 47"/>
                <a:gd name="T15" fmla="*/ 23 h 77"/>
                <a:gd name="T16" fmla="*/ 41 w 47"/>
                <a:gd name="T17" fmla="*/ 22 h 77"/>
                <a:gd name="T18" fmla="*/ 24 w 47"/>
                <a:gd name="T19" fmla="*/ 34 h 77"/>
                <a:gd name="T20" fmla="*/ 24 w 47"/>
                <a:gd name="T21" fmla="*/ 39 h 77"/>
                <a:gd name="T22" fmla="*/ 24 w 47"/>
                <a:gd name="T23" fmla="*/ 77 h 77"/>
                <a:gd name="T24" fmla="*/ 0 w 47"/>
                <a:gd name="T25" fmla="*/ 77 h 77"/>
                <a:gd name="T26" fmla="*/ 0 w 47"/>
                <a:gd name="T27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7">
                  <a:moveTo>
                    <a:pt x="0" y="27"/>
                  </a:moveTo>
                  <a:cubicBezTo>
                    <a:pt x="0" y="15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5" y="5"/>
                    <a:pt x="35" y="0"/>
                    <a:pt x="42" y="0"/>
                  </a:cubicBezTo>
                  <a:cubicBezTo>
                    <a:pt x="44" y="0"/>
                    <a:pt x="45" y="0"/>
                    <a:pt x="47" y="0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5" y="22"/>
                    <a:pt x="43" y="22"/>
                    <a:pt x="41" y="22"/>
                  </a:cubicBezTo>
                  <a:cubicBezTo>
                    <a:pt x="32" y="22"/>
                    <a:pt x="26" y="26"/>
                    <a:pt x="24" y="34"/>
                  </a:cubicBezTo>
                  <a:cubicBezTo>
                    <a:pt x="24" y="35"/>
                    <a:pt x="24" y="37"/>
                    <a:pt x="24" y="3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 noEditPoints="1"/>
            </p:cNvSpPr>
            <p:nvPr/>
          </p:nvSpPr>
          <p:spPr bwMode="auto">
            <a:xfrm>
              <a:off x="6740509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4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4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0" y="79"/>
                    <a:pt x="40" y="79"/>
                  </a:cubicBezTo>
                  <a:cubicBezTo>
                    <a:pt x="14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2" y="0"/>
                    <a:pt x="72" y="19"/>
                    <a:pt x="72" y="38"/>
                  </a:cubicBezTo>
                  <a:cubicBezTo>
                    <a:pt x="72" y="42"/>
                    <a:pt x="71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7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"/>
            <p:cNvSpPr>
              <a:spLocks noEditPoints="1"/>
            </p:cNvSpPr>
            <p:nvPr/>
          </p:nvSpPr>
          <p:spPr bwMode="auto">
            <a:xfrm>
              <a:off x="6905625" y="3213100"/>
              <a:ext cx="196850" cy="196850"/>
            </a:xfrm>
            <a:custGeom>
              <a:avLst/>
              <a:gdLst>
                <a:gd name="T0" fmla="*/ 82 w 164"/>
                <a:gd name="T1" fmla="*/ 0 h 164"/>
                <a:gd name="T2" fmla="*/ 0 w 164"/>
                <a:gd name="T3" fmla="*/ 82 h 164"/>
                <a:gd name="T4" fmla="*/ 82 w 164"/>
                <a:gd name="T5" fmla="*/ 164 h 164"/>
                <a:gd name="T6" fmla="*/ 164 w 164"/>
                <a:gd name="T7" fmla="*/ 82 h 164"/>
                <a:gd name="T8" fmla="*/ 82 w 164"/>
                <a:gd name="T9" fmla="*/ 0 h 164"/>
                <a:gd name="T10" fmla="*/ 49 w 164"/>
                <a:gd name="T11" fmla="*/ 132 h 164"/>
                <a:gd name="T12" fmla="*/ 49 w 164"/>
                <a:gd name="T13" fmla="*/ 33 h 164"/>
                <a:gd name="T14" fmla="*/ 135 w 164"/>
                <a:gd name="T15" fmla="*/ 82 h 164"/>
                <a:gd name="T16" fmla="*/ 49 w 164"/>
                <a:gd name="T17" fmla="*/ 1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2" y="164"/>
                  </a:cubicBezTo>
                  <a:cubicBezTo>
                    <a:pt x="127" y="164"/>
                    <a:pt x="164" y="12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  <a:moveTo>
                    <a:pt x="49" y="132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135" y="82"/>
                    <a:pt x="135" y="82"/>
                    <a:pt x="135" y="82"/>
                  </a:cubicBezTo>
                  <a:lnTo>
                    <a:pt x="49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741067" y="1273671"/>
            <a:ext cx="1785725" cy="356549"/>
            <a:chOff x="5572125" y="1187450"/>
            <a:chExt cx="1900237" cy="379413"/>
          </a:xfrm>
        </p:grpSpPr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6027737" y="1546225"/>
              <a:ext cx="1444625" cy="20638"/>
            </a:xfrm>
            <a:prstGeom prst="rect">
              <a:avLst/>
            </a:pr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5572125" y="1187450"/>
              <a:ext cx="220663" cy="192088"/>
            </a:xfrm>
            <a:custGeom>
              <a:avLst/>
              <a:gdLst>
                <a:gd name="T0" fmla="*/ 96 w 184"/>
                <a:gd name="T1" fmla="*/ 155 h 160"/>
                <a:gd name="T2" fmla="*/ 64 w 184"/>
                <a:gd name="T3" fmla="*/ 129 h 160"/>
                <a:gd name="T4" fmla="*/ 93 w 184"/>
                <a:gd name="T5" fmla="*/ 133 h 160"/>
                <a:gd name="T6" fmla="*/ 184 w 184"/>
                <a:gd name="T7" fmla="*/ 66 h 160"/>
                <a:gd name="T8" fmla="*/ 93 w 184"/>
                <a:gd name="T9" fmla="*/ 0 h 160"/>
                <a:gd name="T10" fmla="*/ 0 w 184"/>
                <a:gd name="T11" fmla="*/ 68 h 160"/>
                <a:gd name="T12" fmla="*/ 96 w 184"/>
                <a:gd name="T13" fmla="*/ 1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60">
                  <a:moveTo>
                    <a:pt x="96" y="155"/>
                  </a:moveTo>
                  <a:cubicBezTo>
                    <a:pt x="81" y="149"/>
                    <a:pt x="71" y="140"/>
                    <a:pt x="64" y="129"/>
                  </a:cubicBezTo>
                  <a:cubicBezTo>
                    <a:pt x="73" y="131"/>
                    <a:pt x="83" y="133"/>
                    <a:pt x="93" y="133"/>
                  </a:cubicBezTo>
                  <a:cubicBezTo>
                    <a:pt x="143" y="133"/>
                    <a:pt x="184" y="103"/>
                    <a:pt x="184" y="66"/>
                  </a:cubicBezTo>
                  <a:cubicBezTo>
                    <a:pt x="184" y="30"/>
                    <a:pt x="143" y="0"/>
                    <a:pt x="93" y="0"/>
                  </a:cubicBezTo>
                  <a:cubicBezTo>
                    <a:pt x="44" y="0"/>
                    <a:pt x="0" y="27"/>
                    <a:pt x="0" y="68"/>
                  </a:cubicBezTo>
                  <a:cubicBezTo>
                    <a:pt x="0" y="117"/>
                    <a:pt x="54" y="160"/>
                    <a:pt x="96" y="155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5722937" y="1260475"/>
              <a:ext cx="149225" cy="152400"/>
            </a:xfrm>
            <a:custGeom>
              <a:avLst/>
              <a:gdLst>
                <a:gd name="T0" fmla="*/ 0 w 124"/>
                <a:gd name="T1" fmla="*/ 81 h 126"/>
                <a:gd name="T2" fmla="*/ 61 w 124"/>
                <a:gd name="T3" fmla="*/ 126 h 126"/>
                <a:gd name="T4" fmla="*/ 124 w 124"/>
                <a:gd name="T5" fmla="*/ 62 h 126"/>
                <a:gd name="T6" fmla="*/ 71 w 124"/>
                <a:gd name="T7" fmla="*/ 0 h 126"/>
                <a:gd name="T8" fmla="*/ 72 w 124"/>
                <a:gd name="T9" fmla="*/ 5 h 126"/>
                <a:gd name="T10" fmla="*/ 0 w 124"/>
                <a:gd name="T11" fmla="*/ 8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6">
                  <a:moveTo>
                    <a:pt x="0" y="81"/>
                  </a:moveTo>
                  <a:cubicBezTo>
                    <a:pt x="8" y="107"/>
                    <a:pt x="32" y="126"/>
                    <a:pt x="61" y="126"/>
                  </a:cubicBezTo>
                  <a:cubicBezTo>
                    <a:pt x="96" y="126"/>
                    <a:pt x="124" y="97"/>
                    <a:pt x="124" y="62"/>
                  </a:cubicBezTo>
                  <a:cubicBezTo>
                    <a:pt x="124" y="31"/>
                    <a:pt x="101" y="5"/>
                    <a:pt x="71" y="0"/>
                  </a:cubicBezTo>
                  <a:cubicBezTo>
                    <a:pt x="72" y="1"/>
                    <a:pt x="72" y="3"/>
                    <a:pt x="72" y="5"/>
                  </a:cubicBezTo>
                  <a:cubicBezTo>
                    <a:pt x="72" y="41"/>
                    <a:pt x="42" y="71"/>
                    <a:pt x="0" y="81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5654675" y="1403350"/>
              <a:ext cx="282575" cy="152400"/>
            </a:xfrm>
            <a:custGeom>
              <a:avLst/>
              <a:gdLst>
                <a:gd name="T0" fmla="*/ 181 w 236"/>
                <a:gd name="T1" fmla="*/ 0 h 128"/>
                <a:gd name="T2" fmla="*/ 118 w 236"/>
                <a:gd name="T3" fmla="*/ 29 h 128"/>
                <a:gd name="T4" fmla="*/ 54 w 236"/>
                <a:gd name="T5" fmla="*/ 0 h 128"/>
                <a:gd name="T6" fmla="*/ 0 w 236"/>
                <a:gd name="T7" fmla="*/ 100 h 128"/>
                <a:gd name="T8" fmla="*/ 3 w 236"/>
                <a:gd name="T9" fmla="*/ 128 h 128"/>
                <a:gd name="T10" fmla="*/ 232 w 236"/>
                <a:gd name="T11" fmla="*/ 128 h 128"/>
                <a:gd name="T12" fmla="*/ 236 w 236"/>
                <a:gd name="T13" fmla="*/ 100 h 128"/>
                <a:gd name="T14" fmla="*/ 181 w 236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28">
                  <a:moveTo>
                    <a:pt x="181" y="0"/>
                  </a:moveTo>
                  <a:cubicBezTo>
                    <a:pt x="166" y="18"/>
                    <a:pt x="143" y="29"/>
                    <a:pt x="118" y="29"/>
                  </a:cubicBezTo>
                  <a:cubicBezTo>
                    <a:pt x="92" y="29"/>
                    <a:pt x="70" y="18"/>
                    <a:pt x="54" y="0"/>
                  </a:cubicBezTo>
                  <a:cubicBezTo>
                    <a:pt x="21" y="21"/>
                    <a:pt x="0" y="58"/>
                    <a:pt x="0" y="100"/>
                  </a:cubicBezTo>
                  <a:cubicBezTo>
                    <a:pt x="0" y="109"/>
                    <a:pt x="1" y="119"/>
                    <a:pt x="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4" y="119"/>
                    <a:pt x="236" y="109"/>
                    <a:pt x="236" y="100"/>
                  </a:cubicBezTo>
                  <a:cubicBezTo>
                    <a:pt x="236" y="58"/>
                    <a:pt x="214" y="21"/>
                    <a:pt x="181" y="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486984" y="3911234"/>
            <a:ext cx="738459" cy="332680"/>
            <a:chOff x="6365875" y="3994150"/>
            <a:chExt cx="785813" cy="354013"/>
          </a:xfrm>
        </p:grpSpPr>
        <p:sp>
          <p:nvSpPr>
            <p:cNvPr id="92" name="Oval 23"/>
            <p:cNvSpPr>
              <a:spLocks noChangeArrowheads="1"/>
            </p:cNvSpPr>
            <p:nvPr/>
          </p:nvSpPr>
          <p:spPr bwMode="auto">
            <a:xfrm>
              <a:off x="6897687" y="4006850"/>
              <a:ext cx="122238" cy="120650"/>
            </a:xfrm>
            <a:prstGeom prst="ellipse">
              <a:avLst/>
            </a:pr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4"/>
            <p:cNvSpPr>
              <a:spLocks noEditPoints="1"/>
            </p:cNvSpPr>
            <p:nvPr/>
          </p:nvSpPr>
          <p:spPr bwMode="auto">
            <a:xfrm>
              <a:off x="6981825" y="4143375"/>
              <a:ext cx="111125" cy="142875"/>
            </a:xfrm>
            <a:custGeom>
              <a:avLst/>
              <a:gdLst>
                <a:gd name="T0" fmla="*/ 76 w 92"/>
                <a:gd name="T1" fmla="*/ 32 h 119"/>
                <a:gd name="T2" fmla="*/ 37 w 92"/>
                <a:gd name="T3" fmla="*/ 0 h 119"/>
                <a:gd name="T4" fmla="*/ 26 w 92"/>
                <a:gd name="T5" fmla="*/ 0 h 119"/>
                <a:gd name="T6" fmla="*/ 0 w 92"/>
                <a:gd name="T7" fmla="*/ 119 h 119"/>
                <a:gd name="T8" fmla="*/ 92 w 92"/>
                <a:gd name="T9" fmla="*/ 118 h 119"/>
                <a:gd name="T10" fmla="*/ 76 w 92"/>
                <a:gd name="T11" fmla="*/ 32 h 119"/>
                <a:gd name="T12" fmla="*/ 61 w 92"/>
                <a:gd name="T13" fmla="*/ 65 h 119"/>
                <a:gd name="T14" fmla="*/ 27 w 92"/>
                <a:gd name="T15" fmla="*/ 65 h 119"/>
                <a:gd name="T16" fmla="*/ 27 w 92"/>
                <a:gd name="T17" fmla="*/ 58 h 119"/>
                <a:gd name="T18" fmla="*/ 61 w 92"/>
                <a:gd name="T19" fmla="*/ 58 h 119"/>
                <a:gd name="T20" fmla="*/ 61 w 92"/>
                <a:gd name="T21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76" y="32"/>
                  </a:moveTo>
                  <a:cubicBezTo>
                    <a:pt x="69" y="10"/>
                    <a:pt x="58" y="0"/>
                    <a:pt x="3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2" y="118"/>
                    <a:pt x="92" y="118"/>
                    <a:pt x="92" y="118"/>
                  </a:cubicBezTo>
                  <a:lnTo>
                    <a:pt x="76" y="32"/>
                  </a:lnTo>
                  <a:close/>
                  <a:moveTo>
                    <a:pt x="61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6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"/>
            <p:cNvSpPr>
              <a:spLocks/>
            </p:cNvSpPr>
            <p:nvPr/>
          </p:nvSpPr>
          <p:spPr bwMode="auto">
            <a:xfrm>
              <a:off x="6826250" y="4143375"/>
              <a:ext cx="111125" cy="142875"/>
            </a:xfrm>
            <a:custGeom>
              <a:avLst/>
              <a:gdLst>
                <a:gd name="T0" fmla="*/ 55 w 93"/>
                <a:gd name="T1" fmla="*/ 0 h 119"/>
                <a:gd name="T2" fmla="*/ 66 w 93"/>
                <a:gd name="T3" fmla="*/ 0 h 119"/>
                <a:gd name="T4" fmla="*/ 93 w 93"/>
                <a:gd name="T5" fmla="*/ 119 h 119"/>
                <a:gd name="T6" fmla="*/ 0 w 93"/>
                <a:gd name="T7" fmla="*/ 118 h 119"/>
                <a:gd name="T8" fmla="*/ 16 w 93"/>
                <a:gd name="T9" fmla="*/ 32 h 119"/>
                <a:gd name="T10" fmla="*/ 55 w 93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19">
                  <a:moveTo>
                    <a:pt x="55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3" y="10"/>
                    <a:pt x="34" y="0"/>
                    <a:pt x="55" y="0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6"/>
            <p:cNvSpPr>
              <a:spLocks/>
            </p:cNvSpPr>
            <p:nvPr/>
          </p:nvSpPr>
          <p:spPr bwMode="auto">
            <a:xfrm>
              <a:off x="6929437" y="4141788"/>
              <a:ext cx="57150" cy="142875"/>
            </a:xfrm>
            <a:custGeom>
              <a:avLst/>
              <a:gdLst>
                <a:gd name="T0" fmla="*/ 16 w 36"/>
                <a:gd name="T1" fmla="*/ 0 h 90"/>
                <a:gd name="T2" fmla="*/ 0 w 36"/>
                <a:gd name="T3" fmla="*/ 27 h 90"/>
                <a:gd name="T4" fmla="*/ 14 w 36"/>
                <a:gd name="T5" fmla="*/ 90 h 90"/>
                <a:gd name="T6" fmla="*/ 22 w 36"/>
                <a:gd name="T7" fmla="*/ 90 h 90"/>
                <a:gd name="T8" fmla="*/ 36 w 36"/>
                <a:gd name="T9" fmla="*/ 26 h 90"/>
                <a:gd name="T10" fmla="*/ 16 w 36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0">
                  <a:moveTo>
                    <a:pt x="16" y="0"/>
                  </a:moveTo>
                  <a:lnTo>
                    <a:pt x="0" y="27"/>
                  </a:lnTo>
                  <a:lnTo>
                    <a:pt x="14" y="90"/>
                  </a:lnTo>
                  <a:lnTo>
                    <a:pt x="22" y="90"/>
                  </a:lnTo>
                  <a:lnTo>
                    <a:pt x="36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7"/>
            <p:cNvSpPr>
              <a:spLocks noEditPoints="1"/>
            </p:cNvSpPr>
            <p:nvPr/>
          </p:nvSpPr>
          <p:spPr bwMode="auto">
            <a:xfrm>
              <a:off x="6424612" y="3994150"/>
              <a:ext cx="196850" cy="304800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2 w 164"/>
                <a:gd name="T13" fmla="*/ 37 h 255"/>
                <a:gd name="T14" fmla="*/ 48 w 164"/>
                <a:gd name="T15" fmla="*/ 127 h 255"/>
                <a:gd name="T16" fmla="*/ 82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29" y="0"/>
                    <a:pt x="81" y="0"/>
                  </a:cubicBezTo>
                  <a:cubicBezTo>
                    <a:pt x="132" y="0"/>
                    <a:pt x="164" y="36"/>
                    <a:pt x="164" y="125"/>
                  </a:cubicBezTo>
                  <a:cubicBezTo>
                    <a:pt x="164" y="214"/>
                    <a:pt x="132" y="255"/>
                    <a:pt x="81" y="255"/>
                  </a:cubicBezTo>
                  <a:cubicBezTo>
                    <a:pt x="29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2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2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"/>
            <p:cNvSpPr>
              <a:spLocks/>
            </p:cNvSpPr>
            <p:nvPr/>
          </p:nvSpPr>
          <p:spPr bwMode="auto">
            <a:xfrm>
              <a:off x="6627812" y="4002088"/>
              <a:ext cx="115888" cy="287338"/>
            </a:xfrm>
            <a:custGeom>
              <a:avLst/>
              <a:gdLst>
                <a:gd name="T0" fmla="*/ 49 w 96"/>
                <a:gd name="T1" fmla="*/ 239 h 239"/>
                <a:gd name="T2" fmla="*/ 49 w 96"/>
                <a:gd name="T3" fmla="*/ 74 h 239"/>
                <a:gd name="T4" fmla="*/ 0 w 96"/>
                <a:gd name="T5" fmla="*/ 74 h 239"/>
                <a:gd name="T6" fmla="*/ 0 w 96"/>
                <a:gd name="T7" fmla="*/ 42 h 239"/>
                <a:gd name="T8" fmla="*/ 58 w 96"/>
                <a:gd name="T9" fmla="*/ 0 h 239"/>
                <a:gd name="T10" fmla="*/ 96 w 96"/>
                <a:gd name="T11" fmla="*/ 0 h 239"/>
                <a:gd name="T12" fmla="*/ 96 w 96"/>
                <a:gd name="T13" fmla="*/ 239 h 239"/>
                <a:gd name="T14" fmla="*/ 49 w 96"/>
                <a:gd name="T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39">
                  <a:moveTo>
                    <a:pt x="49" y="239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1" y="42"/>
                    <a:pt x="55" y="28"/>
                    <a:pt x="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39"/>
                    <a:pt x="96" y="239"/>
                    <a:pt x="96" y="239"/>
                  </a:cubicBezTo>
                  <a:lnTo>
                    <a:pt x="49" y="2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6365875" y="4338638"/>
              <a:ext cx="785813" cy="9525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336389" y="4846615"/>
            <a:ext cx="738459" cy="337155"/>
            <a:chOff x="9398000" y="4989513"/>
            <a:chExt cx="785813" cy="358775"/>
          </a:xfrm>
        </p:grpSpPr>
        <p:sp>
          <p:nvSpPr>
            <p:cNvPr id="100" name="Freeform 30"/>
            <p:cNvSpPr>
              <a:spLocks noEditPoints="1"/>
            </p:cNvSpPr>
            <p:nvPr/>
          </p:nvSpPr>
          <p:spPr bwMode="auto">
            <a:xfrm>
              <a:off x="9898062" y="5002213"/>
              <a:ext cx="265113" cy="247650"/>
            </a:xfrm>
            <a:custGeom>
              <a:avLst/>
              <a:gdLst>
                <a:gd name="T0" fmla="*/ 186 w 221"/>
                <a:gd name="T1" fmla="*/ 0 h 206"/>
                <a:gd name="T2" fmla="*/ 211 w 221"/>
                <a:gd name="T3" fmla="*/ 0 h 206"/>
                <a:gd name="T4" fmla="*/ 221 w 221"/>
                <a:gd name="T5" fmla="*/ 12 h 206"/>
                <a:gd name="T6" fmla="*/ 221 w 221"/>
                <a:gd name="T7" fmla="*/ 205 h 206"/>
                <a:gd name="T8" fmla="*/ 176 w 221"/>
                <a:gd name="T9" fmla="*/ 205 h 206"/>
                <a:gd name="T10" fmla="*/ 176 w 221"/>
                <a:gd name="T11" fmla="*/ 12 h 206"/>
                <a:gd name="T12" fmla="*/ 186 w 221"/>
                <a:gd name="T13" fmla="*/ 0 h 206"/>
                <a:gd name="T14" fmla="*/ 127 w 221"/>
                <a:gd name="T15" fmla="*/ 85 h 206"/>
                <a:gd name="T16" fmla="*/ 152 w 221"/>
                <a:gd name="T17" fmla="*/ 85 h 206"/>
                <a:gd name="T18" fmla="*/ 162 w 221"/>
                <a:gd name="T19" fmla="*/ 96 h 206"/>
                <a:gd name="T20" fmla="*/ 162 w 221"/>
                <a:gd name="T21" fmla="*/ 206 h 206"/>
                <a:gd name="T22" fmla="*/ 117 w 221"/>
                <a:gd name="T23" fmla="*/ 206 h 206"/>
                <a:gd name="T24" fmla="*/ 117 w 221"/>
                <a:gd name="T25" fmla="*/ 96 h 206"/>
                <a:gd name="T26" fmla="*/ 127 w 221"/>
                <a:gd name="T27" fmla="*/ 85 h 206"/>
                <a:gd name="T28" fmla="*/ 69 w 221"/>
                <a:gd name="T29" fmla="*/ 123 h 206"/>
                <a:gd name="T30" fmla="*/ 94 w 221"/>
                <a:gd name="T31" fmla="*/ 123 h 206"/>
                <a:gd name="T32" fmla="*/ 104 w 221"/>
                <a:gd name="T33" fmla="*/ 134 h 206"/>
                <a:gd name="T34" fmla="*/ 104 w 221"/>
                <a:gd name="T35" fmla="*/ 206 h 206"/>
                <a:gd name="T36" fmla="*/ 59 w 221"/>
                <a:gd name="T37" fmla="*/ 206 h 206"/>
                <a:gd name="T38" fmla="*/ 59 w 221"/>
                <a:gd name="T39" fmla="*/ 134 h 206"/>
                <a:gd name="T40" fmla="*/ 69 w 221"/>
                <a:gd name="T41" fmla="*/ 123 h 206"/>
                <a:gd name="T42" fmla="*/ 10 w 221"/>
                <a:gd name="T43" fmla="*/ 151 h 206"/>
                <a:gd name="T44" fmla="*/ 35 w 221"/>
                <a:gd name="T45" fmla="*/ 151 h 206"/>
                <a:gd name="T46" fmla="*/ 45 w 221"/>
                <a:gd name="T47" fmla="*/ 161 h 206"/>
                <a:gd name="T48" fmla="*/ 45 w 221"/>
                <a:gd name="T49" fmla="*/ 206 h 206"/>
                <a:gd name="T50" fmla="*/ 0 w 221"/>
                <a:gd name="T51" fmla="*/ 206 h 206"/>
                <a:gd name="T52" fmla="*/ 0 w 221"/>
                <a:gd name="T53" fmla="*/ 161 h 206"/>
                <a:gd name="T54" fmla="*/ 10 w 221"/>
                <a:gd name="T55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206">
                  <a:moveTo>
                    <a:pt x="186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1" y="6"/>
                    <a:pt x="221" y="12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6"/>
                    <a:pt x="181" y="0"/>
                    <a:pt x="186" y="0"/>
                  </a:cubicBezTo>
                  <a:close/>
                  <a:moveTo>
                    <a:pt x="127" y="85"/>
                  </a:moveTo>
                  <a:cubicBezTo>
                    <a:pt x="152" y="85"/>
                    <a:pt x="152" y="85"/>
                    <a:pt x="152" y="85"/>
                  </a:cubicBezTo>
                  <a:cubicBezTo>
                    <a:pt x="158" y="85"/>
                    <a:pt x="162" y="90"/>
                    <a:pt x="162" y="9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7" y="90"/>
                    <a:pt x="122" y="85"/>
                    <a:pt x="127" y="85"/>
                  </a:cubicBezTo>
                  <a:close/>
                  <a:moveTo>
                    <a:pt x="69" y="123"/>
                  </a:moveTo>
                  <a:cubicBezTo>
                    <a:pt x="94" y="123"/>
                    <a:pt x="94" y="123"/>
                    <a:pt x="94" y="123"/>
                  </a:cubicBezTo>
                  <a:cubicBezTo>
                    <a:pt x="99" y="123"/>
                    <a:pt x="104" y="128"/>
                    <a:pt x="104" y="134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9" y="128"/>
                    <a:pt x="64" y="123"/>
                    <a:pt x="69" y="123"/>
                  </a:cubicBezTo>
                  <a:close/>
                  <a:moveTo>
                    <a:pt x="10" y="151"/>
                  </a:moveTo>
                  <a:cubicBezTo>
                    <a:pt x="35" y="151"/>
                    <a:pt x="35" y="151"/>
                    <a:pt x="35" y="151"/>
                  </a:cubicBezTo>
                  <a:cubicBezTo>
                    <a:pt x="41" y="151"/>
                    <a:pt x="45" y="155"/>
                    <a:pt x="45" y="161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5"/>
                    <a:pt x="5" y="151"/>
                    <a:pt x="10" y="151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9863137" y="5030788"/>
              <a:ext cx="315913" cy="250825"/>
            </a:xfrm>
            <a:custGeom>
              <a:avLst/>
              <a:gdLst>
                <a:gd name="T0" fmla="*/ 256 w 262"/>
                <a:gd name="T1" fmla="*/ 195 h 208"/>
                <a:gd name="T2" fmla="*/ 13 w 262"/>
                <a:gd name="T3" fmla="*/ 195 h 208"/>
                <a:gd name="T4" fmla="*/ 13 w 262"/>
                <a:gd name="T5" fmla="*/ 6 h 208"/>
                <a:gd name="T6" fmla="*/ 6 w 262"/>
                <a:gd name="T7" fmla="*/ 0 h 208"/>
                <a:gd name="T8" fmla="*/ 6 w 262"/>
                <a:gd name="T9" fmla="*/ 0 h 208"/>
                <a:gd name="T10" fmla="*/ 0 w 262"/>
                <a:gd name="T11" fmla="*/ 6 h 208"/>
                <a:gd name="T12" fmla="*/ 0 w 262"/>
                <a:gd name="T13" fmla="*/ 202 h 208"/>
                <a:gd name="T14" fmla="*/ 6 w 262"/>
                <a:gd name="T15" fmla="*/ 208 h 208"/>
                <a:gd name="T16" fmla="*/ 6 w 262"/>
                <a:gd name="T17" fmla="*/ 208 h 208"/>
                <a:gd name="T18" fmla="*/ 8 w 262"/>
                <a:gd name="T19" fmla="*/ 208 h 208"/>
                <a:gd name="T20" fmla="*/ 256 w 262"/>
                <a:gd name="T21" fmla="*/ 208 h 208"/>
                <a:gd name="T22" fmla="*/ 262 w 262"/>
                <a:gd name="T23" fmla="*/ 202 h 208"/>
                <a:gd name="T24" fmla="*/ 262 w 262"/>
                <a:gd name="T25" fmla="*/ 201 h 208"/>
                <a:gd name="T26" fmla="*/ 256 w 262"/>
                <a:gd name="T27" fmla="*/ 19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208">
                  <a:moveTo>
                    <a:pt x="256" y="195"/>
                  </a:moveTo>
                  <a:cubicBezTo>
                    <a:pt x="13" y="195"/>
                    <a:pt x="13" y="195"/>
                    <a:pt x="13" y="19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6"/>
                    <a:pt x="2" y="208"/>
                    <a:pt x="6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9" y="208"/>
                    <a:pt x="262" y="205"/>
                    <a:pt x="262" y="202"/>
                  </a:cubicBezTo>
                  <a:cubicBezTo>
                    <a:pt x="262" y="201"/>
                    <a:pt x="262" y="201"/>
                    <a:pt x="262" y="201"/>
                  </a:cubicBezTo>
                  <a:cubicBezTo>
                    <a:pt x="262" y="198"/>
                    <a:pt x="259" y="195"/>
                    <a:pt x="256" y="19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2"/>
            <p:cNvSpPr>
              <a:spLocks noEditPoints="1"/>
            </p:cNvSpPr>
            <p:nvPr/>
          </p:nvSpPr>
          <p:spPr bwMode="auto">
            <a:xfrm>
              <a:off x="9402762" y="498951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7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1"/>
                    <a:pt x="106" y="37"/>
                    <a:pt x="83" y="37"/>
                  </a:cubicBezTo>
                  <a:cubicBezTo>
                    <a:pt x="60" y="37"/>
                    <a:pt x="49" y="61"/>
                    <a:pt x="49" y="127"/>
                  </a:cubicBezTo>
                  <a:cubicBezTo>
                    <a:pt x="49" y="193"/>
                    <a:pt x="60" y="217"/>
                    <a:pt x="83" y="217"/>
                  </a:cubicBezTo>
                  <a:cubicBezTo>
                    <a:pt x="106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9610725" y="4989513"/>
              <a:ext cx="195263" cy="306388"/>
            </a:xfrm>
            <a:custGeom>
              <a:avLst/>
              <a:gdLst>
                <a:gd name="T0" fmla="*/ 62 w 163"/>
                <a:gd name="T1" fmla="*/ 107 h 255"/>
                <a:gd name="T2" fmla="*/ 110 w 163"/>
                <a:gd name="T3" fmla="*/ 74 h 255"/>
                <a:gd name="T4" fmla="*/ 79 w 163"/>
                <a:gd name="T5" fmla="*/ 37 h 255"/>
                <a:gd name="T6" fmla="*/ 48 w 163"/>
                <a:gd name="T7" fmla="*/ 76 h 255"/>
                <a:gd name="T8" fmla="*/ 4 w 163"/>
                <a:gd name="T9" fmla="*/ 76 h 255"/>
                <a:gd name="T10" fmla="*/ 81 w 163"/>
                <a:gd name="T11" fmla="*/ 0 h 255"/>
                <a:gd name="T12" fmla="*/ 155 w 163"/>
                <a:gd name="T13" fmla="*/ 65 h 255"/>
                <a:gd name="T14" fmla="*/ 127 w 163"/>
                <a:gd name="T15" fmla="*/ 119 h 255"/>
                <a:gd name="T16" fmla="*/ 163 w 163"/>
                <a:gd name="T17" fmla="*/ 178 h 255"/>
                <a:gd name="T18" fmla="*/ 79 w 163"/>
                <a:gd name="T19" fmla="*/ 255 h 255"/>
                <a:gd name="T20" fmla="*/ 0 w 163"/>
                <a:gd name="T21" fmla="*/ 176 h 255"/>
                <a:gd name="T22" fmla="*/ 45 w 163"/>
                <a:gd name="T23" fmla="*/ 176 h 255"/>
                <a:gd name="T24" fmla="*/ 81 w 163"/>
                <a:gd name="T25" fmla="*/ 216 h 255"/>
                <a:gd name="T26" fmla="*/ 115 w 163"/>
                <a:gd name="T27" fmla="*/ 177 h 255"/>
                <a:gd name="T28" fmla="*/ 62 w 163"/>
                <a:gd name="T29" fmla="*/ 139 h 255"/>
                <a:gd name="T30" fmla="*/ 62 w 163"/>
                <a:gd name="T31" fmla="*/ 10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255">
                  <a:moveTo>
                    <a:pt x="62" y="107"/>
                  </a:moveTo>
                  <a:cubicBezTo>
                    <a:pt x="102" y="107"/>
                    <a:pt x="110" y="92"/>
                    <a:pt x="110" y="74"/>
                  </a:cubicBezTo>
                  <a:cubicBezTo>
                    <a:pt x="110" y="50"/>
                    <a:pt x="101" y="37"/>
                    <a:pt x="79" y="37"/>
                  </a:cubicBezTo>
                  <a:cubicBezTo>
                    <a:pt x="61" y="37"/>
                    <a:pt x="48" y="52"/>
                    <a:pt x="4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31"/>
                    <a:pt x="36" y="0"/>
                    <a:pt x="81" y="0"/>
                  </a:cubicBezTo>
                  <a:cubicBezTo>
                    <a:pt x="123" y="0"/>
                    <a:pt x="155" y="26"/>
                    <a:pt x="155" y="65"/>
                  </a:cubicBezTo>
                  <a:cubicBezTo>
                    <a:pt x="155" y="86"/>
                    <a:pt x="146" y="108"/>
                    <a:pt x="127" y="119"/>
                  </a:cubicBezTo>
                  <a:cubicBezTo>
                    <a:pt x="150" y="128"/>
                    <a:pt x="163" y="147"/>
                    <a:pt x="163" y="178"/>
                  </a:cubicBezTo>
                  <a:cubicBezTo>
                    <a:pt x="163" y="225"/>
                    <a:pt x="129" y="255"/>
                    <a:pt x="79" y="255"/>
                  </a:cubicBezTo>
                  <a:cubicBezTo>
                    <a:pt x="29" y="255"/>
                    <a:pt x="0" y="225"/>
                    <a:pt x="0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5" y="204"/>
                    <a:pt x="57" y="216"/>
                    <a:pt x="81" y="216"/>
                  </a:cubicBezTo>
                  <a:cubicBezTo>
                    <a:pt x="100" y="216"/>
                    <a:pt x="115" y="202"/>
                    <a:pt x="115" y="177"/>
                  </a:cubicBezTo>
                  <a:cubicBezTo>
                    <a:pt x="115" y="149"/>
                    <a:pt x="101" y="139"/>
                    <a:pt x="62" y="139"/>
                  </a:cubicBezTo>
                  <a:lnTo>
                    <a:pt x="62" y="107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9398000" y="5337175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701337" y="5025635"/>
            <a:ext cx="756360" cy="331187"/>
            <a:chOff x="7658100" y="5180013"/>
            <a:chExt cx="804863" cy="352425"/>
          </a:xfrm>
        </p:grpSpPr>
        <p:sp>
          <p:nvSpPr>
            <p:cNvPr id="106" name="Freeform 35"/>
            <p:cNvSpPr>
              <a:spLocks noEditPoints="1"/>
            </p:cNvSpPr>
            <p:nvPr/>
          </p:nvSpPr>
          <p:spPr bwMode="auto">
            <a:xfrm>
              <a:off x="8083550" y="5230813"/>
              <a:ext cx="247650" cy="247650"/>
            </a:xfrm>
            <a:custGeom>
              <a:avLst/>
              <a:gdLst>
                <a:gd name="T0" fmla="*/ 0 w 206"/>
                <a:gd name="T1" fmla="*/ 103 h 206"/>
                <a:gd name="T2" fmla="*/ 206 w 206"/>
                <a:gd name="T3" fmla="*/ 103 h 206"/>
                <a:gd name="T4" fmla="*/ 71 w 206"/>
                <a:gd name="T5" fmla="*/ 24 h 206"/>
                <a:gd name="T6" fmla="*/ 31 w 206"/>
                <a:gd name="T7" fmla="*/ 58 h 206"/>
                <a:gd name="T8" fmla="*/ 27 w 206"/>
                <a:gd name="T9" fmla="*/ 65 h 206"/>
                <a:gd name="T10" fmla="*/ 48 w 206"/>
                <a:gd name="T11" fmla="*/ 101 h 206"/>
                <a:gd name="T12" fmla="*/ 27 w 206"/>
                <a:gd name="T13" fmla="*/ 65 h 206"/>
                <a:gd name="T14" fmla="*/ 18 w 206"/>
                <a:gd name="T15" fmla="*/ 108 h 206"/>
                <a:gd name="T16" fmla="*/ 53 w 206"/>
                <a:gd name="T17" fmla="*/ 145 h 206"/>
                <a:gd name="T18" fmla="*/ 32 w 206"/>
                <a:gd name="T19" fmla="*/ 151 h 206"/>
                <a:gd name="T20" fmla="*/ 73 w 206"/>
                <a:gd name="T21" fmla="*/ 183 h 206"/>
                <a:gd name="T22" fmla="*/ 97 w 206"/>
                <a:gd name="T23" fmla="*/ 188 h 206"/>
                <a:gd name="T24" fmla="*/ 97 w 206"/>
                <a:gd name="T25" fmla="*/ 151 h 206"/>
                <a:gd name="T26" fmla="*/ 97 w 206"/>
                <a:gd name="T27" fmla="*/ 145 h 206"/>
                <a:gd name="T28" fmla="*/ 61 w 206"/>
                <a:gd name="T29" fmla="*/ 108 h 206"/>
                <a:gd name="T30" fmla="*/ 97 w 206"/>
                <a:gd name="T31" fmla="*/ 145 h 206"/>
                <a:gd name="T32" fmla="*/ 61 w 206"/>
                <a:gd name="T33" fmla="*/ 101 h 206"/>
                <a:gd name="T34" fmla="*/ 97 w 206"/>
                <a:gd name="T35" fmla="*/ 65 h 206"/>
                <a:gd name="T36" fmla="*/ 97 w 206"/>
                <a:gd name="T37" fmla="*/ 58 h 206"/>
                <a:gd name="T38" fmla="*/ 96 w 206"/>
                <a:gd name="T39" fmla="*/ 18 h 206"/>
                <a:gd name="T40" fmla="*/ 97 w 206"/>
                <a:gd name="T41" fmla="*/ 58 h 206"/>
                <a:gd name="T42" fmla="*/ 189 w 206"/>
                <a:gd name="T43" fmla="*/ 101 h 206"/>
                <a:gd name="T44" fmla="*/ 154 w 206"/>
                <a:gd name="T45" fmla="*/ 65 h 206"/>
                <a:gd name="T46" fmla="*/ 176 w 206"/>
                <a:gd name="T47" fmla="*/ 58 h 206"/>
                <a:gd name="T48" fmla="*/ 134 w 206"/>
                <a:gd name="T49" fmla="*/ 24 h 206"/>
                <a:gd name="T50" fmla="*/ 110 w 206"/>
                <a:gd name="T51" fmla="*/ 18 h 206"/>
                <a:gd name="T52" fmla="*/ 138 w 206"/>
                <a:gd name="T53" fmla="*/ 58 h 206"/>
                <a:gd name="T54" fmla="*/ 110 w 206"/>
                <a:gd name="T55" fmla="*/ 18 h 206"/>
                <a:gd name="T56" fmla="*/ 140 w 206"/>
                <a:gd name="T57" fmla="*/ 65 h 206"/>
                <a:gd name="T58" fmla="*/ 110 w 206"/>
                <a:gd name="T59" fmla="*/ 101 h 206"/>
                <a:gd name="T60" fmla="*/ 110 w 206"/>
                <a:gd name="T61" fmla="*/ 108 h 206"/>
                <a:gd name="T62" fmla="*/ 139 w 206"/>
                <a:gd name="T63" fmla="*/ 145 h 206"/>
                <a:gd name="T64" fmla="*/ 110 w 206"/>
                <a:gd name="T65" fmla="*/ 108 h 206"/>
                <a:gd name="T66" fmla="*/ 110 w 206"/>
                <a:gd name="T67" fmla="*/ 151 h 206"/>
                <a:gd name="T68" fmla="*/ 110 w 206"/>
                <a:gd name="T69" fmla="*/ 187 h 206"/>
                <a:gd name="T70" fmla="*/ 150 w 206"/>
                <a:gd name="T71" fmla="*/ 151 h 206"/>
                <a:gd name="T72" fmla="*/ 133 w 206"/>
                <a:gd name="T73" fmla="*/ 184 h 206"/>
                <a:gd name="T74" fmla="*/ 152 w 206"/>
                <a:gd name="T75" fmla="*/ 145 h 206"/>
                <a:gd name="T76" fmla="*/ 188 w 206"/>
                <a:gd name="T77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71" y="24"/>
                  </a:moveTo>
                  <a:cubicBezTo>
                    <a:pt x="65" y="32"/>
                    <a:pt x="58" y="44"/>
                    <a:pt x="54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40" y="43"/>
                    <a:pt x="54" y="31"/>
                    <a:pt x="71" y="24"/>
                  </a:cubicBezTo>
                  <a:close/>
                  <a:moveTo>
                    <a:pt x="27" y="65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50" y="75"/>
                    <a:pt x="48" y="87"/>
                    <a:pt x="48" y="101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88"/>
                    <a:pt x="21" y="76"/>
                    <a:pt x="27" y="65"/>
                  </a:cubicBezTo>
                  <a:close/>
                  <a:moveTo>
                    <a:pt x="28" y="145"/>
                  </a:moveTo>
                  <a:cubicBezTo>
                    <a:pt x="22" y="134"/>
                    <a:pt x="18" y="121"/>
                    <a:pt x="1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22"/>
                    <a:pt x="51" y="134"/>
                    <a:pt x="53" y="145"/>
                  </a:cubicBezTo>
                  <a:lnTo>
                    <a:pt x="28" y="145"/>
                  </a:lnTo>
                  <a:close/>
                  <a:moveTo>
                    <a:pt x="32" y="151"/>
                  </a:moveTo>
                  <a:cubicBezTo>
                    <a:pt x="56" y="151"/>
                    <a:pt x="56" y="151"/>
                    <a:pt x="56" y="151"/>
                  </a:cubicBezTo>
                  <a:cubicBezTo>
                    <a:pt x="60" y="165"/>
                    <a:pt x="67" y="176"/>
                    <a:pt x="73" y="183"/>
                  </a:cubicBezTo>
                  <a:cubicBezTo>
                    <a:pt x="57" y="177"/>
                    <a:pt x="42" y="166"/>
                    <a:pt x="32" y="151"/>
                  </a:cubicBezTo>
                  <a:close/>
                  <a:moveTo>
                    <a:pt x="97" y="188"/>
                  </a:moveTo>
                  <a:cubicBezTo>
                    <a:pt x="89" y="182"/>
                    <a:pt x="77" y="171"/>
                    <a:pt x="69" y="151"/>
                  </a:cubicBezTo>
                  <a:cubicBezTo>
                    <a:pt x="97" y="151"/>
                    <a:pt x="97" y="151"/>
                    <a:pt x="97" y="151"/>
                  </a:cubicBezTo>
                  <a:lnTo>
                    <a:pt x="97" y="188"/>
                  </a:lnTo>
                  <a:close/>
                  <a:moveTo>
                    <a:pt x="97" y="145"/>
                  </a:moveTo>
                  <a:cubicBezTo>
                    <a:pt x="67" y="145"/>
                    <a:pt x="67" y="145"/>
                    <a:pt x="67" y="145"/>
                  </a:cubicBezTo>
                  <a:cubicBezTo>
                    <a:pt x="64" y="135"/>
                    <a:pt x="62" y="122"/>
                    <a:pt x="61" y="108"/>
                  </a:cubicBezTo>
                  <a:cubicBezTo>
                    <a:pt x="97" y="108"/>
                    <a:pt x="97" y="108"/>
                    <a:pt x="97" y="108"/>
                  </a:cubicBezTo>
                  <a:lnTo>
                    <a:pt x="97" y="145"/>
                  </a:lnTo>
                  <a:close/>
                  <a:moveTo>
                    <a:pt x="97" y="101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61" y="87"/>
                    <a:pt x="63" y="75"/>
                    <a:pt x="66" y="65"/>
                  </a:cubicBezTo>
                  <a:cubicBezTo>
                    <a:pt x="97" y="65"/>
                    <a:pt x="97" y="65"/>
                    <a:pt x="97" y="65"/>
                  </a:cubicBezTo>
                  <a:lnTo>
                    <a:pt x="97" y="101"/>
                  </a:lnTo>
                  <a:close/>
                  <a:moveTo>
                    <a:pt x="97" y="58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75" y="36"/>
                    <a:pt x="87" y="24"/>
                    <a:pt x="96" y="18"/>
                  </a:cubicBezTo>
                  <a:cubicBezTo>
                    <a:pt x="96" y="18"/>
                    <a:pt x="96" y="18"/>
                    <a:pt x="97" y="18"/>
                  </a:cubicBezTo>
                  <a:lnTo>
                    <a:pt x="97" y="58"/>
                  </a:lnTo>
                  <a:close/>
                  <a:moveTo>
                    <a:pt x="179" y="65"/>
                  </a:moveTo>
                  <a:cubicBezTo>
                    <a:pt x="185" y="76"/>
                    <a:pt x="188" y="88"/>
                    <a:pt x="189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87"/>
                    <a:pt x="156" y="75"/>
                    <a:pt x="154" y="65"/>
                  </a:cubicBezTo>
                  <a:lnTo>
                    <a:pt x="179" y="65"/>
                  </a:lnTo>
                  <a:close/>
                  <a:moveTo>
                    <a:pt x="176" y="58"/>
                  </a:moveTo>
                  <a:cubicBezTo>
                    <a:pt x="152" y="58"/>
                    <a:pt x="152" y="58"/>
                    <a:pt x="152" y="58"/>
                  </a:cubicBezTo>
                  <a:cubicBezTo>
                    <a:pt x="147" y="43"/>
                    <a:pt x="141" y="32"/>
                    <a:pt x="134" y="24"/>
                  </a:cubicBezTo>
                  <a:cubicBezTo>
                    <a:pt x="152" y="31"/>
                    <a:pt x="166" y="43"/>
                    <a:pt x="176" y="58"/>
                  </a:cubicBezTo>
                  <a:close/>
                  <a:moveTo>
                    <a:pt x="110" y="18"/>
                  </a:moveTo>
                  <a:cubicBezTo>
                    <a:pt x="110" y="18"/>
                    <a:pt x="110" y="18"/>
                    <a:pt x="110" y="18"/>
                  </a:cubicBezTo>
                  <a:cubicBezTo>
                    <a:pt x="118" y="24"/>
                    <a:pt x="131" y="36"/>
                    <a:pt x="138" y="58"/>
                  </a:cubicBezTo>
                  <a:cubicBezTo>
                    <a:pt x="110" y="58"/>
                    <a:pt x="110" y="58"/>
                    <a:pt x="110" y="58"/>
                  </a:cubicBezTo>
                  <a:lnTo>
                    <a:pt x="110" y="18"/>
                  </a:lnTo>
                  <a:close/>
                  <a:moveTo>
                    <a:pt x="110" y="65"/>
                  </a:moveTo>
                  <a:cubicBezTo>
                    <a:pt x="140" y="65"/>
                    <a:pt x="140" y="65"/>
                    <a:pt x="140" y="65"/>
                  </a:cubicBezTo>
                  <a:cubicBezTo>
                    <a:pt x="143" y="75"/>
                    <a:pt x="145" y="87"/>
                    <a:pt x="145" y="101"/>
                  </a:cubicBezTo>
                  <a:cubicBezTo>
                    <a:pt x="110" y="101"/>
                    <a:pt x="110" y="101"/>
                    <a:pt x="110" y="101"/>
                  </a:cubicBezTo>
                  <a:lnTo>
                    <a:pt x="110" y="65"/>
                  </a:lnTo>
                  <a:close/>
                  <a:moveTo>
                    <a:pt x="110" y="108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4" y="122"/>
                    <a:pt x="142" y="135"/>
                    <a:pt x="139" y="145"/>
                  </a:cubicBezTo>
                  <a:cubicBezTo>
                    <a:pt x="110" y="145"/>
                    <a:pt x="110" y="145"/>
                    <a:pt x="110" y="145"/>
                  </a:cubicBezTo>
                  <a:lnTo>
                    <a:pt x="110" y="108"/>
                  </a:lnTo>
                  <a:close/>
                  <a:moveTo>
                    <a:pt x="110" y="187"/>
                  </a:moveTo>
                  <a:cubicBezTo>
                    <a:pt x="110" y="151"/>
                    <a:pt x="110" y="151"/>
                    <a:pt x="110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29" y="171"/>
                    <a:pt x="117" y="182"/>
                    <a:pt x="110" y="187"/>
                  </a:cubicBezTo>
                  <a:close/>
                  <a:moveTo>
                    <a:pt x="133" y="184"/>
                  </a:moveTo>
                  <a:cubicBezTo>
                    <a:pt x="139" y="176"/>
                    <a:pt x="146" y="165"/>
                    <a:pt x="150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64" y="166"/>
                    <a:pt x="150" y="177"/>
                    <a:pt x="133" y="184"/>
                  </a:cubicBezTo>
                  <a:close/>
                  <a:moveTo>
                    <a:pt x="178" y="145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55" y="134"/>
                    <a:pt x="157" y="122"/>
                    <a:pt x="158" y="108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8" y="121"/>
                    <a:pt x="184" y="134"/>
                    <a:pt x="178" y="14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6"/>
            <p:cNvSpPr>
              <a:spLocks noEditPoints="1"/>
            </p:cNvSpPr>
            <p:nvPr/>
          </p:nvSpPr>
          <p:spPr bwMode="auto">
            <a:xfrm>
              <a:off x="8232775" y="5187950"/>
              <a:ext cx="217488" cy="246063"/>
            </a:xfrm>
            <a:custGeom>
              <a:avLst/>
              <a:gdLst>
                <a:gd name="T0" fmla="*/ 78 w 181"/>
                <a:gd name="T1" fmla="*/ 0 h 206"/>
                <a:gd name="T2" fmla="*/ 0 w 181"/>
                <a:gd name="T3" fmla="*/ 36 h 206"/>
                <a:gd name="T4" fmla="*/ 18 w 181"/>
                <a:gd name="T5" fmla="*/ 41 h 206"/>
                <a:gd name="T6" fmla="*/ 46 w 181"/>
                <a:gd name="T7" fmla="*/ 24 h 206"/>
                <a:gd name="T8" fmla="*/ 32 w 181"/>
                <a:gd name="T9" fmla="*/ 48 h 206"/>
                <a:gd name="T10" fmla="*/ 43 w 181"/>
                <a:gd name="T11" fmla="*/ 56 h 206"/>
                <a:gd name="T12" fmla="*/ 70 w 181"/>
                <a:gd name="T13" fmla="*/ 18 h 206"/>
                <a:gd name="T14" fmla="*/ 71 w 181"/>
                <a:gd name="T15" fmla="*/ 18 h 206"/>
                <a:gd name="T16" fmla="*/ 71 w 181"/>
                <a:gd name="T17" fmla="*/ 58 h 206"/>
                <a:gd name="T18" fmla="*/ 46 w 181"/>
                <a:gd name="T19" fmla="*/ 58 h 206"/>
                <a:gd name="T20" fmla="*/ 53 w 181"/>
                <a:gd name="T21" fmla="*/ 64 h 206"/>
                <a:gd name="T22" fmla="*/ 71 w 181"/>
                <a:gd name="T23" fmla="*/ 64 h 206"/>
                <a:gd name="T24" fmla="*/ 71 w 181"/>
                <a:gd name="T25" fmla="*/ 88 h 206"/>
                <a:gd name="T26" fmla="*/ 84 w 181"/>
                <a:gd name="T27" fmla="*/ 124 h 206"/>
                <a:gd name="T28" fmla="*/ 84 w 181"/>
                <a:gd name="T29" fmla="*/ 107 h 206"/>
                <a:gd name="T30" fmla="*/ 119 w 181"/>
                <a:gd name="T31" fmla="*/ 107 h 206"/>
                <a:gd name="T32" fmla="*/ 113 w 181"/>
                <a:gd name="T33" fmla="*/ 144 h 206"/>
                <a:gd name="T34" fmla="*/ 86 w 181"/>
                <a:gd name="T35" fmla="*/ 144 h 206"/>
                <a:gd name="T36" fmla="*/ 85 w 181"/>
                <a:gd name="T37" fmla="*/ 151 h 206"/>
                <a:gd name="T38" fmla="*/ 111 w 181"/>
                <a:gd name="T39" fmla="*/ 151 h 206"/>
                <a:gd name="T40" fmla="*/ 84 w 181"/>
                <a:gd name="T41" fmla="*/ 187 h 206"/>
                <a:gd name="T42" fmla="*/ 84 w 181"/>
                <a:gd name="T43" fmla="*/ 159 h 206"/>
                <a:gd name="T44" fmla="*/ 65 w 181"/>
                <a:gd name="T45" fmla="*/ 205 h 206"/>
                <a:gd name="T46" fmla="*/ 78 w 181"/>
                <a:gd name="T47" fmla="*/ 206 h 206"/>
                <a:gd name="T48" fmla="*/ 181 w 181"/>
                <a:gd name="T49" fmla="*/ 103 h 206"/>
                <a:gd name="T50" fmla="*/ 78 w 181"/>
                <a:gd name="T51" fmla="*/ 0 h 206"/>
                <a:gd name="T52" fmla="*/ 154 w 181"/>
                <a:gd name="T53" fmla="*/ 64 h 206"/>
                <a:gd name="T54" fmla="*/ 163 w 181"/>
                <a:gd name="T55" fmla="*/ 101 h 206"/>
                <a:gd name="T56" fmla="*/ 132 w 181"/>
                <a:gd name="T57" fmla="*/ 101 h 206"/>
                <a:gd name="T58" fmla="*/ 128 w 181"/>
                <a:gd name="T59" fmla="*/ 64 h 206"/>
                <a:gd name="T60" fmla="*/ 154 w 181"/>
                <a:gd name="T61" fmla="*/ 64 h 206"/>
                <a:gd name="T62" fmla="*/ 150 w 181"/>
                <a:gd name="T63" fmla="*/ 58 h 206"/>
                <a:gd name="T64" fmla="*/ 126 w 181"/>
                <a:gd name="T65" fmla="*/ 58 h 206"/>
                <a:gd name="T66" fmla="*/ 109 w 181"/>
                <a:gd name="T67" fmla="*/ 23 h 206"/>
                <a:gd name="T68" fmla="*/ 150 w 181"/>
                <a:gd name="T69" fmla="*/ 58 h 206"/>
                <a:gd name="T70" fmla="*/ 84 w 181"/>
                <a:gd name="T71" fmla="*/ 18 h 206"/>
                <a:gd name="T72" fmla="*/ 85 w 181"/>
                <a:gd name="T73" fmla="*/ 18 h 206"/>
                <a:gd name="T74" fmla="*/ 113 w 181"/>
                <a:gd name="T75" fmla="*/ 58 h 206"/>
                <a:gd name="T76" fmla="*/ 84 w 181"/>
                <a:gd name="T77" fmla="*/ 58 h 206"/>
                <a:gd name="T78" fmla="*/ 84 w 181"/>
                <a:gd name="T79" fmla="*/ 18 h 206"/>
                <a:gd name="T80" fmla="*/ 84 w 181"/>
                <a:gd name="T81" fmla="*/ 101 h 206"/>
                <a:gd name="T82" fmla="*/ 84 w 181"/>
                <a:gd name="T83" fmla="*/ 64 h 206"/>
                <a:gd name="T84" fmla="*/ 115 w 181"/>
                <a:gd name="T85" fmla="*/ 64 h 206"/>
                <a:gd name="T86" fmla="*/ 119 w 181"/>
                <a:gd name="T87" fmla="*/ 101 h 206"/>
                <a:gd name="T88" fmla="*/ 84 w 181"/>
                <a:gd name="T89" fmla="*/ 101 h 206"/>
                <a:gd name="T90" fmla="*/ 107 w 181"/>
                <a:gd name="T91" fmla="*/ 183 h 206"/>
                <a:gd name="T92" fmla="*/ 125 w 181"/>
                <a:gd name="T93" fmla="*/ 151 h 206"/>
                <a:gd name="T94" fmla="*/ 148 w 181"/>
                <a:gd name="T95" fmla="*/ 151 h 206"/>
                <a:gd name="T96" fmla="*/ 107 w 181"/>
                <a:gd name="T97" fmla="*/ 183 h 206"/>
                <a:gd name="T98" fmla="*/ 152 w 181"/>
                <a:gd name="T99" fmla="*/ 144 h 206"/>
                <a:gd name="T100" fmla="*/ 127 w 181"/>
                <a:gd name="T101" fmla="*/ 144 h 206"/>
                <a:gd name="T102" fmla="*/ 132 w 181"/>
                <a:gd name="T103" fmla="*/ 107 h 206"/>
                <a:gd name="T104" fmla="*/ 163 w 181"/>
                <a:gd name="T105" fmla="*/ 107 h 206"/>
                <a:gd name="T106" fmla="*/ 152 w 181"/>
                <a:gd name="T107" fmla="*/ 1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206">
                  <a:moveTo>
                    <a:pt x="78" y="0"/>
                  </a:moveTo>
                  <a:cubicBezTo>
                    <a:pt x="46" y="0"/>
                    <a:pt x="18" y="14"/>
                    <a:pt x="0" y="36"/>
                  </a:cubicBezTo>
                  <a:cubicBezTo>
                    <a:pt x="6" y="37"/>
                    <a:pt x="12" y="39"/>
                    <a:pt x="18" y="41"/>
                  </a:cubicBezTo>
                  <a:cubicBezTo>
                    <a:pt x="26" y="34"/>
                    <a:pt x="36" y="28"/>
                    <a:pt x="46" y="24"/>
                  </a:cubicBezTo>
                  <a:cubicBezTo>
                    <a:pt x="41" y="30"/>
                    <a:pt x="36" y="38"/>
                    <a:pt x="32" y="48"/>
                  </a:cubicBezTo>
                  <a:cubicBezTo>
                    <a:pt x="36" y="50"/>
                    <a:pt x="40" y="53"/>
                    <a:pt x="43" y="56"/>
                  </a:cubicBezTo>
                  <a:cubicBezTo>
                    <a:pt x="51" y="35"/>
                    <a:pt x="62" y="24"/>
                    <a:pt x="70" y="18"/>
                  </a:cubicBezTo>
                  <a:cubicBezTo>
                    <a:pt x="70" y="18"/>
                    <a:pt x="71" y="18"/>
                    <a:pt x="71" y="1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8" y="60"/>
                    <a:pt x="51" y="62"/>
                    <a:pt x="53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8" y="99"/>
                    <a:pt x="82" y="111"/>
                    <a:pt x="84" y="12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22"/>
                    <a:pt x="117" y="134"/>
                    <a:pt x="113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7"/>
                    <a:pt x="85" y="149"/>
                    <a:pt x="85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3" y="171"/>
                    <a:pt x="92" y="182"/>
                    <a:pt x="84" y="18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1" y="176"/>
                    <a:pt x="75" y="192"/>
                    <a:pt x="65" y="205"/>
                  </a:cubicBezTo>
                  <a:cubicBezTo>
                    <a:pt x="69" y="206"/>
                    <a:pt x="73" y="206"/>
                    <a:pt x="78" y="206"/>
                  </a:cubicBezTo>
                  <a:cubicBezTo>
                    <a:pt x="135" y="206"/>
                    <a:pt x="181" y="160"/>
                    <a:pt x="181" y="103"/>
                  </a:cubicBezTo>
                  <a:cubicBezTo>
                    <a:pt x="181" y="46"/>
                    <a:pt x="135" y="0"/>
                    <a:pt x="78" y="0"/>
                  </a:cubicBezTo>
                  <a:close/>
                  <a:moveTo>
                    <a:pt x="154" y="64"/>
                  </a:moveTo>
                  <a:cubicBezTo>
                    <a:pt x="160" y="75"/>
                    <a:pt x="163" y="88"/>
                    <a:pt x="163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2" y="87"/>
                    <a:pt x="131" y="75"/>
                    <a:pt x="128" y="64"/>
                  </a:cubicBezTo>
                  <a:lnTo>
                    <a:pt x="154" y="64"/>
                  </a:lnTo>
                  <a:close/>
                  <a:moveTo>
                    <a:pt x="150" y="58"/>
                  </a:moveTo>
                  <a:cubicBezTo>
                    <a:pt x="126" y="58"/>
                    <a:pt x="126" y="58"/>
                    <a:pt x="126" y="58"/>
                  </a:cubicBezTo>
                  <a:cubicBezTo>
                    <a:pt x="122" y="43"/>
                    <a:pt x="116" y="32"/>
                    <a:pt x="109" y="23"/>
                  </a:cubicBezTo>
                  <a:cubicBezTo>
                    <a:pt x="126" y="30"/>
                    <a:pt x="141" y="42"/>
                    <a:pt x="150" y="58"/>
                  </a:cubicBezTo>
                  <a:close/>
                  <a:moveTo>
                    <a:pt x="84" y="18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93" y="24"/>
                    <a:pt x="105" y="36"/>
                    <a:pt x="113" y="58"/>
                  </a:cubicBezTo>
                  <a:cubicBezTo>
                    <a:pt x="84" y="58"/>
                    <a:pt x="84" y="58"/>
                    <a:pt x="84" y="58"/>
                  </a:cubicBezTo>
                  <a:lnTo>
                    <a:pt x="84" y="18"/>
                  </a:lnTo>
                  <a:close/>
                  <a:moveTo>
                    <a:pt x="84" y="101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7" y="75"/>
                    <a:pt x="119" y="87"/>
                    <a:pt x="119" y="101"/>
                  </a:cubicBezTo>
                  <a:lnTo>
                    <a:pt x="84" y="101"/>
                  </a:lnTo>
                  <a:close/>
                  <a:moveTo>
                    <a:pt x="107" y="183"/>
                  </a:moveTo>
                  <a:cubicBezTo>
                    <a:pt x="114" y="175"/>
                    <a:pt x="120" y="165"/>
                    <a:pt x="125" y="151"/>
                  </a:cubicBezTo>
                  <a:cubicBezTo>
                    <a:pt x="148" y="151"/>
                    <a:pt x="148" y="151"/>
                    <a:pt x="148" y="151"/>
                  </a:cubicBezTo>
                  <a:cubicBezTo>
                    <a:pt x="138" y="165"/>
                    <a:pt x="124" y="177"/>
                    <a:pt x="107" y="183"/>
                  </a:cubicBezTo>
                  <a:close/>
                  <a:moveTo>
                    <a:pt x="152" y="144"/>
                  </a:moveTo>
                  <a:cubicBezTo>
                    <a:pt x="127" y="144"/>
                    <a:pt x="127" y="144"/>
                    <a:pt x="127" y="144"/>
                  </a:cubicBezTo>
                  <a:cubicBezTo>
                    <a:pt x="130" y="134"/>
                    <a:pt x="132" y="122"/>
                    <a:pt x="13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21"/>
                    <a:pt x="159" y="133"/>
                    <a:pt x="152" y="14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7"/>
            <p:cNvSpPr>
              <a:spLocks noEditPoints="1"/>
            </p:cNvSpPr>
            <p:nvPr/>
          </p:nvSpPr>
          <p:spPr bwMode="auto">
            <a:xfrm>
              <a:off x="7658100" y="5180013"/>
              <a:ext cx="195263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3 w 164"/>
                <a:gd name="T13" fmla="*/ 37 h 255"/>
                <a:gd name="T14" fmla="*/ 48 w 164"/>
                <a:gd name="T15" fmla="*/ 127 h 255"/>
                <a:gd name="T16" fmla="*/ 83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3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3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7861300" y="5180013"/>
              <a:ext cx="193675" cy="295275"/>
            </a:xfrm>
            <a:custGeom>
              <a:avLst/>
              <a:gdLst>
                <a:gd name="T0" fmla="*/ 0 w 162"/>
                <a:gd name="T1" fmla="*/ 246 h 246"/>
                <a:gd name="T2" fmla="*/ 72 w 162"/>
                <a:gd name="T3" fmla="*/ 128 h 246"/>
                <a:gd name="T4" fmla="*/ 116 w 162"/>
                <a:gd name="T5" fmla="*/ 71 h 246"/>
                <a:gd name="T6" fmla="*/ 83 w 162"/>
                <a:gd name="T7" fmla="*/ 40 h 246"/>
                <a:gd name="T8" fmla="*/ 48 w 162"/>
                <a:gd name="T9" fmla="*/ 82 h 246"/>
                <a:gd name="T10" fmla="*/ 3 w 162"/>
                <a:gd name="T11" fmla="*/ 82 h 246"/>
                <a:gd name="T12" fmla="*/ 81 w 162"/>
                <a:gd name="T13" fmla="*/ 0 h 246"/>
                <a:gd name="T14" fmla="*/ 162 w 162"/>
                <a:gd name="T15" fmla="*/ 69 h 246"/>
                <a:gd name="T16" fmla="*/ 93 w 162"/>
                <a:gd name="T17" fmla="*/ 163 h 246"/>
                <a:gd name="T18" fmla="*/ 59 w 162"/>
                <a:gd name="T19" fmla="*/ 206 h 246"/>
                <a:gd name="T20" fmla="*/ 162 w 162"/>
                <a:gd name="T21" fmla="*/ 206 h 246"/>
                <a:gd name="T22" fmla="*/ 162 w 162"/>
                <a:gd name="T23" fmla="*/ 246 h 246"/>
                <a:gd name="T24" fmla="*/ 0 w 162"/>
                <a:gd name="T2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246">
                  <a:moveTo>
                    <a:pt x="0" y="246"/>
                  </a:moveTo>
                  <a:cubicBezTo>
                    <a:pt x="0" y="202"/>
                    <a:pt x="10" y="172"/>
                    <a:pt x="72" y="128"/>
                  </a:cubicBezTo>
                  <a:cubicBezTo>
                    <a:pt x="106" y="103"/>
                    <a:pt x="116" y="91"/>
                    <a:pt x="116" y="71"/>
                  </a:cubicBezTo>
                  <a:cubicBezTo>
                    <a:pt x="116" y="47"/>
                    <a:pt x="101" y="40"/>
                    <a:pt x="83" y="40"/>
                  </a:cubicBezTo>
                  <a:cubicBezTo>
                    <a:pt x="62" y="40"/>
                    <a:pt x="48" y="50"/>
                    <a:pt x="48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31"/>
                    <a:pt x="32" y="0"/>
                    <a:pt x="81" y="0"/>
                  </a:cubicBezTo>
                  <a:cubicBezTo>
                    <a:pt x="129" y="0"/>
                    <a:pt x="162" y="22"/>
                    <a:pt x="162" y="69"/>
                  </a:cubicBezTo>
                  <a:cubicBezTo>
                    <a:pt x="162" y="106"/>
                    <a:pt x="144" y="127"/>
                    <a:pt x="93" y="163"/>
                  </a:cubicBezTo>
                  <a:cubicBezTo>
                    <a:pt x="74" y="176"/>
                    <a:pt x="60" y="194"/>
                    <a:pt x="59" y="20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62" y="246"/>
                    <a:pt x="162" y="246"/>
                    <a:pt x="162" y="246"/>
                  </a:cubicBezTo>
                  <a:lnTo>
                    <a:pt x="0" y="24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7680325" y="552132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409012" y="3647180"/>
            <a:ext cx="771279" cy="332680"/>
            <a:chOff x="10539412" y="3713163"/>
            <a:chExt cx="820738" cy="354013"/>
          </a:xfrm>
        </p:grpSpPr>
        <p:sp>
          <p:nvSpPr>
            <p:cNvPr id="112" name="Freeform 40"/>
            <p:cNvSpPr>
              <a:spLocks noEditPoints="1"/>
            </p:cNvSpPr>
            <p:nvPr/>
          </p:nvSpPr>
          <p:spPr bwMode="auto">
            <a:xfrm>
              <a:off x="11082337" y="3727450"/>
              <a:ext cx="277813" cy="276225"/>
            </a:xfrm>
            <a:custGeom>
              <a:avLst/>
              <a:gdLst>
                <a:gd name="T0" fmla="*/ 116 w 231"/>
                <a:gd name="T1" fmla="*/ 0 h 231"/>
                <a:gd name="T2" fmla="*/ 0 w 231"/>
                <a:gd name="T3" fmla="*/ 116 h 231"/>
                <a:gd name="T4" fmla="*/ 116 w 231"/>
                <a:gd name="T5" fmla="*/ 231 h 231"/>
                <a:gd name="T6" fmla="*/ 231 w 231"/>
                <a:gd name="T7" fmla="*/ 116 h 231"/>
                <a:gd name="T8" fmla="*/ 116 w 231"/>
                <a:gd name="T9" fmla="*/ 0 h 231"/>
                <a:gd name="T10" fmla="*/ 116 w 231"/>
                <a:gd name="T11" fmla="*/ 212 h 231"/>
                <a:gd name="T12" fmla="*/ 20 w 231"/>
                <a:gd name="T13" fmla="*/ 116 h 231"/>
                <a:gd name="T14" fmla="*/ 116 w 231"/>
                <a:gd name="T15" fmla="*/ 20 h 231"/>
                <a:gd name="T16" fmla="*/ 212 w 231"/>
                <a:gd name="T17" fmla="*/ 116 h 231"/>
                <a:gd name="T18" fmla="*/ 116 w 231"/>
                <a:gd name="T19" fmla="*/ 2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31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79" y="231"/>
                    <a:pt x="231" y="179"/>
                    <a:pt x="231" y="116"/>
                  </a:cubicBezTo>
                  <a:cubicBezTo>
                    <a:pt x="231" y="52"/>
                    <a:pt x="179" y="0"/>
                    <a:pt x="116" y="0"/>
                  </a:cubicBezTo>
                  <a:close/>
                  <a:moveTo>
                    <a:pt x="116" y="212"/>
                  </a:moveTo>
                  <a:cubicBezTo>
                    <a:pt x="63" y="212"/>
                    <a:pt x="20" y="169"/>
                    <a:pt x="20" y="116"/>
                  </a:cubicBezTo>
                  <a:cubicBezTo>
                    <a:pt x="20" y="63"/>
                    <a:pt x="63" y="20"/>
                    <a:pt x="116" y="20"/>
                  </a:cubicBezTo>
                  <a:cubicBezTo>
                    <a:pt x="169" y="20"/>
                    <a:pt x="212" y="63"/>
                    <a:pt x="212" y="116"/>
                  </a:cubicBezTo>
                  <a:cubicBezTo>
                    <a:pt x="212" y="169"/>
                    <a:pt x="169" y="212"/>
                    <a:pt x="116" y="21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11171237" y="3792538"/>
              <a:ext cx="114300" cy="88900"/>
            </a:xfrm>
            <a:custGeom>
              <a:avLst/>
              <a:gdLst>
                <a:gd name="T0" fmla="*/ 94 w 96"/>
                <a:gd name="T1" fmla="*/ 2 h 73"/>
                <a:gd name="T2" fmla="*/ 86 w 96"/>
                <a:gd name="T3" fmla="*/ 3 h 73"/>
                <a:gd name="T4" fmla="*/ 41 w 96"/>
                <a:gd name="T5" fmla="*/ 60 h 73"/>
                <a:gd name="T6" fmla="*/ 9 w 96"/>
                <a:gd name="T7" fmla="*/ 43 h 73"/>
                <a:gd name="T8" fmla="*/ 1 w 96"/>
                <a:gd name="T9" fmla="*/ 46 h 73"/>
                <a:gd name="T10" fmla="*/ 4 w 96"/>
                <a:gd name="T11" fmla="*/ 53 h 73"/>
                <a:gd name="T12" fmla="*/ 39 w 96"/>
                <a:gd name="T13" fmla="*/ 71 h 73"/>
                <a:gd name="T14" fmla="*/ 39 w 96"/>
                <a:gd name="T15" fmla="*/ 71 h 73"/>
                <a:gd name="T16" fmla="*/ 47 w 96"/>
                <a:gd name="T17" fmla="*/ 70 h 73"/>
                <a:gd name="T18" fmla="*/ 95 w 96"/>
                <a:gd name="T19" fmla="*/ 10 h 73"/>
                <a:gd name="T20" fmla="*/ 94 w 96"/>
                <a:gd name="T2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73">
                  <a:moveTo>
                    <a:pt x="94" y="2"/>
                  </a:moveTo>
                  <a:cubicBezTo>
                    <a:pt x="91" y="0"/>
                    <a:pt x="88" y="1"/>
                    <a:pt x="86" y="3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2"/>
                    <a:pt x="3" y="43"/>
                    <a:pt x="1" y="46"/>
                  </a:cubicBezTo>
                  <a:cubicBezTo>
                    <a:pt x="0" y="48"/>
                    <a:pt x="1" y="52"/>
                    <a:pt x="4" y="53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3"/>
                    <a:pt x="45" y="73"/>
                    <a:pt x="47" y="7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8"/>
                    <a:pt x="96" y="4"/>
                    <a:pt x="94" y="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1303000" y="3860800"/>
              <a:ext cx="25400" cy="12700"/>
            </a:xfrm>
            <a:custGeom>
              <a:avLst/>
              <a:gdLst>
                <a:gd name="T0" fmla="*/ 6 w 21"/>
                <a:gd name="T1" fmla="*/ 11 h 11"/>
                <a:gd name="T2" fmla="*/ 0 w 21"/>
                <a:gd name="T3" fmla="*/ 6 h 11"/>
                <a:gd name="T4" fmla="*/ 6 w 21"/>
                <a:gd name="T5" fmla="*/ 0 h 11"/>
                <a:gd name="T6" fmla="*/ 15 w 21"/>
                <a:gd name="T7" fmla="*/ 0 h 11"/>
                <a:gd name="T8" fmla="*/ 21 w 21"/>
                <a:gd name="T9" fmla="*/ 6 h 11"/>
                <a:gd name="T10" fmla="*/ 15 w 21"/>
                <a:gd name="T11" fmla="*/ 11 h 11"/>
                <a:gd name="T12" fmla="*/ 6 w 2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6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3"/>
                    <a:pt x="21" y="6"/>
                  </a:cubicBezTo>
                  <a:cubicBezTo>
                    <a:pt x="21" y="9"/>
                    <a:pt x="18" y="11"/>
                    <a:pt x="15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1114087" y="3857625"/>
              <a:ext cx="23813" cy="14288"/>
            </a:xfrm>
            <a:custGeom>
              <a:avLst/>
              <a:gdLst>
                <a:gd name="T0" fmla="*/ 5 w 20"/>
                <a:gd name="T1" fmla="*/ 11 h 11"/>
                <a:gd name="T2" fmla="*/ 0 w 20"/>
                <a:gd name="T3" fmla="*/ 6 h 11"/>
                <a:gd name="T4" fmla="*/ 5 w 20"/>
                <a:gd name="T5" fmla="*/ 0 h 11"/>
                <a:gd name="T6" fmla="*/ 15 w 20"/>
                <a:gd name="T7" fmla="*/ 0 h 11"/>
                <a:gd name="T8" fmla="*/ 20 w 20"/>
                <a:gd name="T9" fmla="*/ 6 h 11"/>
                <a:gd name="T10" fmla="*/ 15 w 20"/>
                <a:gd name="T11" fmla="*/ 11 h 11"/>
                <a:gd name="T12" fmla="*/ 5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cubicBezTo>
                    <a:pt x="20" y="9"/>
                    <a:pt x="18" y="11"/>
                    <a:pt x="15" y="11"/>
                  </a:cubicBezTo>
                  <a:lnTo>
                    <a:pt x="5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11212512" y="3948113"/>
              <a:ext cx="12700" cy="25400"/>
            </a:xfrm>
            <a:custGeom>
              <a:avLst/>
              <a:gdLst>
                <a:gd name="T0" fmla="*/ 0 w 11"/>
                <a:gd name="T1" fmla="*/ 5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5 h 21"/>
                <a:gd name="T8" fmla="*/ 6 w 11"/>
                <a:gd name="T9" fmla="*/ 21 h 21"/>
                <a:gd name="T10" fmla="*/ 0 w 11"/>
                <a:gd name="T11" fmla="*/ 15 h 21"/>
                <a:gd name="T12" fmla="*/ 0 w 11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9" y="21"/>
                    <a:pt x="6" y="21"/>
                  </a:cubicBezTo>
                  <a:cubicBezTo>
                    <a:pt x="3" y="21"/>
                    <a:pt x="0" y="18"/>
                    <a:pt x="0" y="1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11215687" y="3757613"/>
              <a:ext cx="12700" cy="25400"/>
            </a:xfrm>
            <a:custGeom>
              <a:avLst/>
              <a:gdLst>
                <a:gd name="T0" fmla="*/ 0 w 11"/>
                <a:gd name="T1" fmla="*/ 6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6 h 21"/>
                <a:gd name="T8" fmla="*/ 6 w 11"/>
                <a:gd name="T9" fmla="*/ 21 h 21"/>
                <a:gd name="T10" fmla="*/ 0 w 11"/>
                <a:gd name="T11" fmla="*/ 16 h 21"/>
                <a:gd name="T12" fmla="*/ 0 w 11"/>
                <a:gd name="T1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9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10539412" y="371316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6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8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7"/>
                    <a:pt x="30" y="0"/>
                    <a:pt x="81" y="0"/>
                  </a:cubicBezTo>
                  <a:cubicBezTo>
                    <a:pt x="133" y="0"/>
                    <a:pt x="164" y="37"/>
                    <a:pt x="164" y="126"/>
                  </a:cubicBezTo>
                  <a:cubicBezTo>
                    <a:pt x="164" y="215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2"/>
                    <a:pt x="105" y="38"/>
                    <a:pt x="83" y="38"/>
                  </a:cubicBezTo>
                  <a:cubicBezTo>
                    <a:pt x="60" y="38"/>
                    <a:pt x="49" y="61"/>
                    <a:pt x="49" y="127"/>
                  </a:cubicBezTo>
                  <a:cubicBezTo>
                    <a:pt x="49" y="194"/>
                    <a:pt x="60" y="217"/>
                    <a:pt x="83" y="217"/>
                  </a:cubicBezTo>
                  <a:cubicBezTo>
                    <a:pt x="105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10744200" y="3722688"/>
              <a:ext cx="200025" cy="285750"/>
            </a:xfrm>
            <a:custGeom>
              <a:avLst/>
              <a:gdLst>
                <a:gd name="T0" fmla="*/ 70 w 126"/>
                <a:gd name="T1" fmla="*/ 180 h 180"/>
                <a:gd name="T2" fmla="*/ 70 w 126"/>
                <a:gd name="T3" fmla="*/ 141 h 180"/>
                <a:gd name="T4" fmla="*/ 0 w 126"/>
                <a:gd name="T5" fmla="*/ 141 h 180"/>
                <a:gd name="T6" fmla="*/ 0 w 126"/>
                <a:gd name="T7" fmla="*/ 110 h 180"/>
                <a:gd name="T8" fmla="*/ 65 w 126"/>
                <a:gd name="T9" fmla="*/ 0 h 180"/>
                <a:gd name="T10" fmla="*/ 105 w 126"/>
                <a:gd name="T11" fmla="*/ 0 h 180"/>
                <a:gd name="T12" fmla="*/ 105 w 126"/>
                <a:gd name="T13" fmla="*/ 113 h 180"/>
                <a:gd name="T14" fmla="*/ 126 w 126"/>
                <a:gd name="T15" fmla="*/ 113 h 180"/>
                <a:gd name="T16" fmla="*/ 126 w 126"/>
                <a:gd name="T17" fmla="*/ 141 h 180"/>
                <a:gd name="T18" fmla="*/ 105 w 126"/>
                <a:gd name="T19" fmla="*/ 141 h 180"/>
                <a:gd name="T20" fmla="*/ 105 w 126"/>
                <a:gd name="T21" fmla="*/ 180 h 180"/>
                <a:gd name="T22" fmla="*/ 70 w 126"/>
                <a:gd name="T23" fmla="*/ 180 h 180"/>
                <a:gd name="T24" fmla="*/ 71 w 126"/>
                <a:gd name="T25" fmla="*/ 50 h 180"/>
                <a:gd name="T26" fmla="*/ 34 w 126"/>
                <a:gd name="T27" fmla="*/ 113 h 180"/>
                <a:gd name="T28" fmla="*/ 71 w 126"/>
                <a:gd name="T29" fmla="*/ 113 h 180"/>
                <a:gd name="T30" fmla="*/ 71 w 126"/>
                <a:gd name="T31" fmla="*/ 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0">
                  <a:moveTo>
                    <a:pt x="70" y="180"/>
                  </a:moveTo>
                  <a:lnTo>
                    <a:pt x="70" y="141"/>
                  </a:lnTo>
                  <a:lnTo>
                    <a:pt x="0" y="141"/>
                  </a:lnTo>
                  <a:lnTo>
                    <a:pt x="0" y="110"/>
                  </a:lnTo>
                  <a:lnTo>
                    <a:pt x="65" y="0"/>
                  </a:lnTo>
                  <a:lnTo>
                    <a:pt x="105" y="0"/>
                  </a:lnTo>
                  <a:lnTo>
                    <a:pt x="105" y="113"/>
                  </a:lnTo>
                  <a:lnTo>
                    <a:pt x="126" y="113"/>
                  </a:lnTo>
                  <a:lnTo>
                    <a:pt x="126" y="141"/>
                  </a:lnTo>
                  <a:lnTo>
                    <a:pt x="105" y="141"/>
                  </a:lnTo>
                  <a:lnTo>
                    <a:pt x="105" y="180"/>
                  </a:lnTo>
                  <a:lnTo>
                    <a:pt x="70" y="180"/>
                  </a:lnTo>
                  <a:close/>
                  <a:moveTo>
                    <a:pt x="71" y="50"/>
                  </a:moveTo>
                  <a:lnTo>
                    <a:pt x="34" y="113"/>
                  </a:lnTo>
                  <a:lnTo>
                    <a:pt x="71" y="113"/>
                  </a:lnTo>
                  <a:lnTo>
                    <a:pt x="71" y="5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10556875" y="4056063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249390" y="2059871"/>
            <a:ext cx="756360" cy="319253"/>
            <a:chOff x="10369550" y="2024063"/>
            <a:chExt cx="804862" cy="339725"/>
          </a:xfrm>
        </p:grpSpPr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10369550" y="235267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"/>
            <p:cNvSpPr>
              <a:spLocks/>
            </p:cNvSpPr>
            <p:nvPr/>
          </p:nvSpPr>
          <p:spPr bwMode="auto">
            <a:xfrm>
              <a:off x="10856912" y="2127250"/>
              <a:ext cx="114300" cy="177800"/>
            </a:xfrm>
            <a:custGeom>
              <a:avLst/>
              <a:gdLst>
                <a:gd name="T0" fmla="*/ 42 w 95"/>
                <a:gd name="T1" fmla="*/ 74 h 148"/>
                <a:gd name="T2" fmla="*/ 95 w 95"/>
                <a:gd name="T3" fmla="*/ 3 h 148"/>
                <a:gd name="T4" fmla="*/ 74 w 95"/>
                <a:gd name="T5" fmla="*/ 0 h 148"/>
                <a:gd name="T6" fmla="*/ 0 w 95"/>
                <a:gd name="T7" fmla="*/ 74 h 148"/>
                <a:gd name="T8" fmla="*/ 74 w 95"/>
                <a:gd name="T9" fmla="*/ 148 h 148"/>
                <a:gd name="T10" fmla="*/ 95 w 95"/>
                <a:gd name="T11" fmla="*/ 145 h 148"/>
                <a:gd name="T12" fmla="*/ 42 w 95"/>
                <a:gd name="T1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48">
                  <a:moveTo>
                    <a:pt x="42" y="74"/>
                  </a:moveTo>
                  <a:cubicBezTo>
                    <a:pt x="42" y="40"/>
                    <a:pt x="64" y="12"/>
                    <a:pt x="95" y="3"/>
                  </a:cubicBezTo>
                  <a:cubicBezTo>
                    <a:pt x="88" y="1"/>
                    <a:pt x="81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81" y="148"/>
                    <a:pt x="88" y="147"/>
                    <a:pt x="95" y="145"/>
                  </a:cubicBezTo>
                  <a:cubicBezTo>
                    <a:pt x="64" y="136"/>
                    <a:pt x="42" y="107"/>
                    <a:pt x="42" y="7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"/>
            <p:cNvSpPr>
              <a:spLocks/>
            </p:cNvSpPr>
            <p:nvPr/>
          </p:nvSpPr>
          <p:spPr bwMode="auto">
            <a:xfrm>
              <a:off x="10933112" y="2027238"/>
              <a:ext cx="241300" cy="284163"/>
            </a:xfrm>
            <a:custGeom>
              <a:avLst/>
              <a:gdLst>
                <a:gd name="T0" fmla="*/ 201 w 201"/>
                <a:gd name="T1" fmla="*/ 142 h 236"/>
                <a:gd name="T2" fmla="*/ 183 w 201"/>
                <a:gd name="T3" fmla="*/ 123 h 236"/>
                <a:gd name="T4" fmla="*/ 191 w 201"/>
                <a:gd name="T5" fmla="*/ 109 h 236"/>
                <a:gd name="T6" fmla="*/ 113 w 201"/>
                <a:gd name="T7" fmla="*/ 90 h 236"/>
                <a:gd name="T8" fmla="*/ 109 w 201"/>
                <a:gd name="T9" fmla="*/ 90 h 236"/>
                <a:gd name="T10" fmla="*/ 124 w 201"/>
                <a:gd name="T11" fmla="*/ 74 h 236"/>
                <a:gd name="T12" fmla="*/ 139 w 201"/>
                <a:gd name="T13" fmla="*/ 44 h 236"/>
                <a:gd name="T14" fmla="*/ 123 w 201"/>
                <a:gd name="T15" fmla="*/ 2 h 236"/>
                <a:gd name="T16" fmla="*/ 104 w 201"/>
                <a:gd name="T17" fmla="*/ 33 h 236"/>
                <a:gd name="T18" fmla="*/ 95 w 201"/>
                <a:gd name="T19" fmla="*/ 46 h 236"/>
                <a:gd name="T20" fmla="*/ 44 w 201"/>
                <a:gd name="T21" fmla="*/ 82 h 236"/>
                <a:gd name="T22" fmla="*/ 0 w 201"/>
                <a:gd name="T23" fmla="*/ 163 h 236"/>
                <a:gd name="T24" fmla="*/ 80 w 201"/>
                <a:gd name="T25" fmla="*/ 236 h 236"/>
                <a:gd name="T26" fmla="*/ 137 w 201"/>
                <a:gd name="T27" fmla="*/ 224 h 236"/>
                <a:gd name="T28" fmla="*/ 171 w 201"/>
                <a:gd name="T29" fmla="*/ 206 h 236"/>
                <a:gd name="T30" fmla="*/ 168 w 201"/>
                <a:gd name="T31" fmla="*/ 198 h 236"/>
                <a:gd name="T32" fmla="*/ 191 w 201"/>
                <a:gd name="T33" fmla="*/ 177 h 236"/>
                <a:gd name="T34" fmla="*/ 180 w 201"/>
                <a:gd name="T35" fmla="*/ 162 h 236"/>
                <a:gd name="T36" fmla="*/ 201 w 201"/>
                <a:gd name="T37" fmla="*/ 14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236">
                  <a:moveTo>
                    <a:pt x="201" y="142"/>
                  </a:moveTo>
                  <a:cubicBezTo>
                    <a:pt x="201" y="134"/>
                    <a:pt x="194" y="127"/>
                    <a:pt x="183" y="123"/>
                  </a:cubicBezTo>
                  <a:cubicBezTo>
                    <a:pt x="188" y="119"/>
                    <a:pt x="192" y="114"/>
                    <a:pt x="191" y="109"/>
                  </a:cubicBezTo>
                  <a:cubicBezTo>
                    <a:pt x="190" y="89"/>
                    <a:pt x="140" y="90"/>
                    <a:pt x="113" y="90"/>
                  </a:cubicBezTo>
                  <a:cubicBezTo>
                    <a:pt x="112" y="90"/>
                    <a:pt x="110" y="90"/>
                    <a:pt x="109" y="90"/>
                  </a:cubicBezTo>
                  <a:cubicBezTo>
                    <a:pt x="109" y="85"/>
                    <a:pt x="123" y="79"/>
                    <a:pt x="124" y="74"/>
                  </a:cubicBezTo>
                  <a:cubicBezTo>
                    <a:pt x="131" y="69"/>
                    <a:pt x="137" y="57"/>
                    <a:pt x="139" y="44"/>
                  </a:cubicBezTo>
                  <a:cubicBezTo>
                    <a:pt x="142" y="23"/>
                    <a:pt x="135" y="4"/>
                    <a:pt x="123" y="2"/>
                  </a:cubicBezTo>
                  <a:cubicBezTo>
                    <a:pt x="111" y="0"/>
                    <a:pt x="107" y="12"/>
                    <a:pt x="104" y="33"/>
                  </a:cubicBezTo>
                  <a:cubicBezTo>
                    <a:pt x="103" y="36"/>
                    <a:pt x="95" y="43"/>
                    <a:pt x="95" y="46"/>
                  </a:cubicBezTo>
                  <a:cubicBezTo>
                    <a:pt x="71" y="54"/>
                    <a:pt x="59" y="74"/>
                    <a:pt x="44" y="82"/>
                  </a:cubicBezTo>
                  <a:cubicBezTo>
                    <a:pt x="12" y="94"/>
                    <a:pt x="0" y="128"/>
                    <a:pt x="0" y="163"/>
                  </a:cubicBezTo>
                  <a:cubicBezTo>
                    <a:pt x="0" y="208"/>
                    <a:pt x="33" y="236"/>
                    <a:pt x="80" y="236"/>
                  </a:cubicBezTo>
                  <a:cubicBezTo>
                    <a:pt x="99" y="236"/>
                    <a:pt x="122" y="234"/>
                    <a:pt x="137" y="224"/>
                  </a:cubicBezTo>
                  <a:cubicBezTo>
                    <a:pt x="156" y="221"/>
                    <a:pt x="171" y="217"/>
                    <a:pt x="171" y="206"/>
                  </a:cubicBezTo>
                  <a:cubicBezTo>
                    <a:pt x="171" y="203"/>
                    <a:pt x="170" y="200"/>
                    <a:pt x="168" y="198"/>
                  </a:cubicBezTo>
                  <a:cubicBezTo>
                    <a:pt x="182" y="193"/>
                    <a:pt x="191" y="186"/>
                    <a:pt x="191" y="177"/>
                  </a:cubicBezTo>
                  <a:cubicBezTo>
                    <a:pt x="191" y="171"/>
                    <a:pt x="187" y="166"/>
                    <a:pt x="180" y="162"/>
                  </a:cubicBezTo>
                  <a:cubicBezTo>
                    <a:pt x="193" y="157"/>
                    <a:pt x="201" y="150"/>
                    <a:pt x="201" y="14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0387012" y="2024063"/>
              <a:ext cx="188913" cy="293688"/>
            </a:xfrm>
            <a:custGeom>
              <a:avLst/>
              <a:gdLst>
                <a:gd name="T0" fmla="*/ 0 w 158"/>
                <a:gd name="T1" fmla="*/ 121 h 244"/>
                <a:gd name="T2" fmla="*/ 78 w 158"/>
                <a:gd name="T3" fmla="*/ 0 h 244"/>
                <a:gd name="T4" fmla="*/ 158 w 158"/>
                <a:gd name="T5" fmla="*/ 120 h 244"/>
                <a:gd name="T6" fmla="*/ 78 w 158"/>
                <a:gd name="T7" fmla="*/ 244 h 244"/>
                <a:gd name="T8" fmla="*/ 0 w 158"/>
                <a:gd name="T9" fmla="*/ 121 h 244"/>
                <a:gd name="T10" fmla="*/ 112 w 158"/>
                <a:gd name="T11" fmla="*/ 122 h 244"/>
                <a:gd name="T12" fmla="*/ 80 w 158"/>
                <a:gd name="T13" fmla="*/ 36 h 244"/>
                <a:gd name="T14" fmla="*/ 47 w 158"/>
                <a:gd name="T15" fmla="*/ 122 h 244"/>
                <a:gd name="T16" fmla="*/ 80 w 158"/>
                <a:gd name="T17" fmla="*/ 208 h 244"/>
                <a:gd name="T18" fmla="*/ 112 w 158"/>
                <a:gd name="T1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244">
                  <a:moveTo>
                    <a:pt x="0" y="121"/>
                  </a:moveTo>
                  <a:cubicBezTo>
                    <a:pt x="0" y="35"/>
                    <a:pt x="29" y="0"/>
                    <a:pt x="78" y="0"/>
                  </a:cubicBezTo>
                  <a:cubicBezTo>
                    <a:pt x="128" y="0"/>
                    <a:pt x="158" y="35"/>
                    <a:pt x="158" y="120"/>
                  </a:cubicBezTo>
                  <a:cubicBezTo>
                    <a:pt x="158" y="205"/>
                    <a:pt x="128" y="244"/>
                    <a:pt x="78" y="244"/>
                  </a:cubicBezTo>
                  <a:cubicBezTo>
                    <a:pt x="29" y="244"/>
                    <a:pt x="0" y="207"/>
                    <a:pt x="0" y="121"/>
                  </a:cubicBezTo>
                  <a:close/>
                  <a:moveTo>
                    <a:pt x="112" y="122"/>
                  </a:moveTo>
                  <a:cubicBezTo>
                    <a:pt x="112" y="59"/>
                    <a:pt x="101" y="36"/>
                    <a:pt x="80" y="36"/>
                  </a:cubicBezTo>
                  <a:cubicBezTo>
                    <a:pt x="58" y="36"/>
                    <a:pt x="47" y="58"/>
                    <a:pt x="47" y="122"/>
                  </a:cubicBezTo>
                  <a:cubicBezTo>
                    <a:pt x="47" y="185"/>
                    <a:pt x="58" y="208"/>
                    <a:pt x="80" y="208"/>
                  </a:cubicBezTo>
                  <a:cubicBezTo>
                    <a:pt x="101" y="208"/>
                    <a:pt x="112" y="185"/>
                    <a:pt x="112" y="12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3"/>
            <p:cNvSpPr>
              <a:spLocks/>
            </p:cNvSpPr>
            <p:nvPr/>
          </p:nvSpPr>
          <p:spPr bwMode="auto">
            <a:xfrm>
              <a:off x="10591800" y="2033588"/>
              <a:ext cx="185738" cy="284163"/>
            </a:xfrm>
            <a:custGeom>
              <a:avLst/>
              <a:gdLst>
                <a:gd name="T0" fmla="*/ 0 w 155"/>
                <a:gd name="T1" fmla="*/ 139 h 237"/>
                <a:gd name="T2" fmla="*/ 5 w 155"/>
                <a:gd name="T3" fmla="*/ 0 h 237"/>
                <a:gd name="T4" fmla="*/ 146 w 155"/>
                <a:gd name="T5" fmla="*/ 0 h 237"/>
                <a:gd name="T6" fmla="*/ 146 w 155"/>
                <a:gd name="T7" fmla="*/ 38 h 237"/>
                <a:gd name="T8" fmla="*/ 45 w 155"/>
                <a:gd name="T9" fmla="*/ 38 h 237"/>
                <a:gd name="T10" fmla="*/ 43 w 155"/>
                <a:gd name="T11" fmla="*/ 100 h 237"/>
                <a:gd name="T12" fmla="*/ 89 w 155"/>
                <a:gd name="T13" fmla="*/ 84 h 237"/>
                <a:gd name="T14" fmla="*/ 155 w 155"/>
                <a:gd name="T15" fmla="*/ 156 h 237"/>
                <a:gd name="T16" fmla="*/ 76 w 155"/>
                <a:gd name="T17" fmla="*/ 237 h 237"/>
                <a:gd name="T18" fmla="*/ 0 w 155"/>
                <a:gd name="T19" fmla="*/ 170 h 237"/>
                <a:gd name="T20" fmla="*/ 45 w 155"/>
                <a:gd name="T21" fmla="*/ 170 h 237"/>
                <a:gd name="T22" fmla="*/ 76 w 155"/>
                <a:gd name="T23" fmla="*/ 201 h 237"/>
                <a:gd name="T24" fmla="*/ 110 w 155"/>
                <a:gd name="T25" fmla="*/ 158 h 237"/>
                <a:gd name="T26" fmla="*/ 79 w 155"/>
                <a:gd name="T27" fmla="*/ 120 h 237"/>
                <a:gd name="T28" fmla="*/ 47 w 155"/>
                <a:gd name="T29" fmla="*/ 139 h 237"/>
                <a:gd name="T30" fmla="*/ 0 w 155"/>
                <a:gd name="T31" fmla="*/ 13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237">
                  <a:moveTo>
                    <a:pt x="0" y="13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55" y="87"/>
                    <a:pt x="72" y="84"/>
                    <a:pt x="89" y="84"/>
                  </a:cubicBezTo>
                  <a:cubicBezTo>
                    <a:pt x="126" y="84"/>
                    <a:pt x="155" y="110"/>
                    <a:pt x="155" y="156"/>
                  </a:cubicBezTo>
                  <a:cubicBezTo>
                    <a:pt x="155" y="205"/>
                    <a:pt x="122" y="237"/>
                    <a:pt x="76" y="237"/>
                  </a:cubicBezTo>
                  <a:cubicBezTo>
                    <a:pt x="34" y="237"/>
                    <a:pt x="1" y="210"/>
                    <a:pt x="0" y="17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6" y="189"/>
                    <a:pt x="58" y="201"/>
                    <a:pt x="76" y="201"/>
                  </a:cubicBezTo>
                  <a:cubicBezTo>
                    <a:pt x="101" y="201"/>
                    <a:pt x="110" y="183"/>
                    <a:pt x="110" y="158"/>
                  </a:cubicBezTo>
                  <a:cubicBezTo>
                    <a:pt x="110" y="134"/>
                    <a:pt x="100" y="120"/>
                    <a:pt x="79" y="120"/>
                  </a:cubicBezTo>
                  <a:cubicBezTo>
                    <a:pt x="62" y="120"/>
                    <a:pt x="53" y="127"/>
                    <a:pt x="47" y="139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7" name="文本框 122"/>
          <p:cNvSpPr txBox="1"/>
          <p:nvPr/>
        </p:nvSpPr>
        <p:spPr>
          <a:xfrm>
            <a:off x="6036256" y="1224958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6F5F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 Source</a:t>
            </a:r>
            <a:endParaRPr lang="zh-CN" altLang="en-US" sz="2000" dirty="0">
              <a:solidFill>
                <a:srgbClr val="F6F5F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" name="文本框 123"/>
          <p:cNvSpPr txBox="1"/>
          <p:nvPr/>
        </p:nvSpPr>
        <p:spPr>
          <a:xfrm>
            <a:off x="7405161" y="54078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免费服务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9" name="文本框 124"/>
          <p:cNvSpPr txBox="1"/>
          <p:nvPr/>
        </p:nvSpPr>
        <p:spPr>
          <a:xfrm>
            <a:off x="6175022" y="42706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代码开源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0" name="文本框 125"/>
          <p:cNvSpPr txBox="1"/>
          <p:nvPr/>
        </p:nvSpPr>
        <p:spPr>
          <a:xfrm>
            <a:off x="10140855" y="40469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社区驱动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1" name="文本框 126"/>
          <p:cNvSpPr txBox="1"/>
          <p:nvPr/>
        </p:nvSpPr>
        <p:spPr>
          <a:xfrm>
            <a:off x="9981677" y="24853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付费服务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2" name="文本框 127"/>
          <p:cNvSpPr txBox="1"/>
          <p:nvPr/>
        </p:nvSpPr>
        <p:spPr>
          <a:xfrm>
            <a:off x="9098757" y="52720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允许代码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" name="文本框 128"/>
          <p:cNvSpPr txBox="1"/>
          <p:nvPr/>
        </p:nvSpPr>
        <p:spPr>
          <a:xfrm>
            <a:off x="5736135" y="1946462"/>
            <a:ext cx="236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商业模式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4" name="文本框 99"/>
          <p:cNvSpPr txBox="1"/>
          <p:nvPr/>
        </p:nvSpPr>
        <p:spPr>
          <a:xfrm>
            <a:off x="179882" y="749513"/>
            <a:ext cx="55013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代码开源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(Open Source)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开源许可是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GPL v3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允许并鼓励用户完全私有化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用户自己使用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用户包装成自有品牌后再销售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产品基于开源中国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(www.oschina.net)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开源中国是国内最大的开源技术社区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产品代码、文档全部托管在开源中国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免费技术支持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费技术支持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361" y="374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业务领域</a:t>
            </a:r>
            <a:endParaRPr lang="zh-CN" altLang="en-US" dirty="0">
              <a:solidFill>
                <a:srgbClr val="F6F5F5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6377879" y="1047366"/>
            <a:ext cx="5502521" cy="5502523"/>
            <a:chOff x="6342063" y="2066925"/>
            <a:chExt cx="3217862" cy="3217863"/>
          </a:xfrm>
        </p:grpSpPr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6342063" y="2066925"/>
              <a:ext cx="3217862" cy="3217863"/>
            </a:xfrm>
            <a:prstGeom prst="ellipse">
              <a:avLst/>
            </a:prstGeom>
            <a:solidFill>
              <a:srgbClr val="AAD8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6457950" y="2135188"/>
              <a:ext cx="2374900" cy="3097213"/>
            </a:xfrm>
            <a:custGeom>
              <a:avLst/>
              <a:gdLst>
                <a:gd name="T0" fmla="*/ 316 w 631"/>
                <a:gd name="T1" fmla="*/ 26 h 823"/>
                <a:gd name="T2" fmla="*/ 0 w 631"/>
                <a:gd name="T3" fmla="*/ 410 h 823"/>
                <a:gd name="T4" fmla="*/ 316 w 631"/>
                <a:gd name="T5" fmla="*/ 793 h 823"/>
                <a:gd name="T6" fmla="*/ 631 w 631"/>
                <a:gd name="T7" fmla="*/ 410 h 823"/>
                <a:gd name="T8" fmla="*/ 316 w 631"/>
                <a:gd name="T9" fmla="*/ 26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823">
                  <a:moveTo>
                    <a:pt x="316" y="26"/>
                  </a:moveTo>
                  <a:cubicBezTo>
                    <a:pt x="136" y="60"/>
                    <a:pt x="0" y="220"/>
                    <a:pt x="0" y="410"/>
                  </a:cubicBezTo>
                  <a:cubicBezTo>
                    <a:pt x="0" y="599"/>
                    <a:pt x="136" y="759"/>
                    <a:pt x="316" y="793"/>
                  </a:cubicBezTo>
                  <a:cubicBezTo>
                    <a:pt x="473" y="823"/>
                    <a:pt x="631" y="599"/>
                    <a:pt x="631" y="410"/>
                  </a:cubicBezTo>
                  <a:cubicBezTo>
                    <a:pt x="631" y="220"/>
                    <a:pt x="454" y="0"/>
                    <a:pt x="316" y="26"/>
                  </a:cubicBezTo>
                  <a:close/>
                </a:path>
              </a:pathLst>
            </a:custGeom>
            <a:solidFill>
              <a:srgbClr val="FAE25E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6575425" y="2357438"/>
              <a:ext cx="1636712" cy="2652713"/>
            </a:xfrm>
            <a:custGeom>
              <a:avLst/>
              <a:gdLst>
                <a:gd name="T0" fmla="*/ 217 w 435"/>
                <a:gd name="T1" fmla="*/ 24 h 705"/>
                <a:gd name="T2" fmla="*/ 0 w 435"/>
                <a:gd name="T3" fmla="*/ 351 h 705"/>
                <a:gd name="T4" fmla="*/ 217 w 435"/>
                <a:gd name="T5" fmla="*/ 678 h 705"/>
                <a:gd name="T6" fmla="*/ 435 w 435"/>
                <a:gd name="T7" fmla="*/ 351 h 705"/>
                <a:gd name="T8" fmla="*/ 217 w 435"/>
                <a:gd name="T9" fmla="*/ 2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705">
                  <a:moveTo>
                    <a:pt x="217" y="24"/>
                  </a:moveTo>
                  <a:cubicBezTo>
                    <a:pt x="89" y="75"/>
                    <a:pt x="0" y="204"/>
                    <a:pt x="0" y="351"/>
                  </a:cubicBezTo>
                  <a:cubicBezTo>
                    <a:pt x="0" y="498"/>
                    <a:pt x="88" y="628"/>
                    <a:pt x="217" y="678"/>
                  </a:cubicBezTo>
                  <a:cubicBezTo>
                    <a:pt x="288" y="705"/>
                    <a:pt x="435" y="498"/>
                    <a:pt x="435" y="351"/>
                  </a:cubicBezTo>
                  <a:cubicBezTo>
                    <a:pt x="435" y="204"/>
                    <a:pt x="278" y="0"/>
                    <a:pt x="217" y="24"/>
                  </a:cubicBezTo>
                  <a:close/>
                </a:path>
              </a:pathLst>
            </a:custGeom>
            <a:solidFill>
              <a:srgbClr val="F58344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6707188" y="2616200"/>
              <a:ext cx="838200" cy="2100263"/>
            </a:xfrm>
            <a:custGeom>
              <a:avLst/>
              <a:gdLst>
                <a:gd name="T0" fmla="*/ 0 w 223"/>
                <a:gd name="T1" fmla="*/ 282 h 558"/>
                <a:gd name="T2" fmla="*/ 112 w 223"/>
                <a:gd name="T3" fmla="*/ 523 h 558"/>
                <a:gd name="T4" fmla="*/ 223 w 223"/>
                <a:gd name="T5" fmla="*/ 282 h 558"/>
                <a:gd name="T6" fmla="*/ 112 w 223"/>
                <a:gd name="T7" fmla="*/ 40 h 558"/>
                <a:gd name="T8" fmla="*/ 0 w 223"/>
                <a:gd name="T9" fmla="*/ 28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558">
                  <a:moveTo>
                    <a:pt x="0" y="282"/>
                  </a:moveTo>
                  <a:cubicBezTo>
                    <a:pt x="0" y="378"/>
                    <a:pt x="42" y="467"/>
                    <a:pt x="112" y="523"/>
                  </a:cubicBezTo>
                  <a:cubicBezTo>
                    <a:pt x="155" y="558"/>
                    <a:pt x="223" y="378"/>
                    <a:pt x="223" y="282"/>
                  </a:cubicBezTo>
                  <a:cubicBezTo>
                    <a:pt x="223" y="185"/>
                    <a:pt x="160" y="0"/>
                    <a:pt x="112" y="40"/>
                  </a:cubicBezTo>
                  <a:cubicBezTo>
                    <a:pt x="43" y="98"/>
                    <a:pt x="0" y="185"/>
                    <a:pt x="0" y="282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7740406" y="1515215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</a:t>
            </a:r>
            <a:r>
              <a:rPr lang="en-US" altLang="zh-CN" sz="2400" dirty="0" smtClean="0">
                <a:solidFill>
                  <a:schemeClr val="bg1"/>
                </a:solidFill>
              </a:rPr>
              <a:t>ERP</a:t>
            </a:r>
            <a:r>
              <a:rPr lang="zh-CN" altLang="en-US" sz="2400" dirty="0" smtClean="0">
                <a:solidFill>
                  <a:schemeClr val="bg1"/>
                </a:solidFill>
              </a:rPr>
              <a:t>解决方案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8175116" y="49780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通用型进</a:t>
            </a:r>
            <a:r>
              <a:rPr lang="zh-CN" altLang="en-US" sz="2400" dirty="0" smtClean="0">
                <a:solidFill>
                  <a:schemeClr val="bg1"/>
                </a:solidFill>
              </a:rPr>
              <a:t>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60"/>
          <p:cNvSpPr txBox="1"/>
          <p:nvPr/>
        </p:nvSpPr>
        <p:spPr>
          <a:xfrm>
            <a:off x="8112131" y="37845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行业化进销存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61"/>
          <p:cNvSpPr txBox="1"/>
          <p:nvPr/>
        </p:nvSpPr>
        <p:spPr>
          <a:xfrm>
            <a:off x="7932251" y="2715312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通用型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99"/>
          <p:cNvSpPr txBox="1"/>
          <p:nvPr/>
        </p:nvSpPr>
        <p:spPr>
          <a:xfrm>
            <a:off x="194872" y="1154243"/>
            <a:ext cx="553137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以通用型进销存为产品切入点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最终目标：行业化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行业化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社区驱动获得需求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市场营销获得订单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321" y="344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运营方式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14" name="文本框 103"/>
          <p:cNvSpPr txBox="1"/>
          <p:nvPr/>
        </p:nvSpPr>
        <p:spPr>
          <a:xfrm>
            <a:off x="9484017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05"/>
          <p:cNvSpPr txBox="1"/>
          <p:nvPr/>
        </p:nvSpPr>
        <p:spPr>
          <a:xfrm>
            <a:off x="9484017" y="32670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999163" y="23813"/>
            <a:ext cx="5711825" cy="6834188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A23C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5999163" y="152401"/>
            <a:ext cx="2817813" cy="6705600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F39E0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6175376" y="23812"/>
            <a:ext cx="5205413" cy="3198813"/>
          </a:xfrm>
          <a:custGeom>
            <a:avLst/>
            <a:gdLst>
              <a:gd name="T0" fmla="*/ 1466 w 1500"/>
              <a:gd name="T1" fmla="*/ 922 h 922"/>
              <a:gd name="T2" fmla="*/ 1485 w 1500"/>
              <a:gd name="T3" fmla="*/ 808 h 922"/>
              <a:gd name="T4" fmla="*/ 1196 w 1500"/>
              <a:gd name="T5" fmla="*/ 156 h 922"/>
              <a:gd name="T6" fmla="*/ 442 w 1500"/>
              <a:gd name="T7" fmla="*/ 100 h 922"/>
              <a:gd name="T8" fmla="*/ 347 w 1500"/>
              <a:gd name="T9" fmla="*/ 157 h 922"/>
              <a:gd name="T10" fmla="*/ 112 w 1500"/>
              <a:gd name="T11" fmla="*/ 524 h 922"/>
              <a:gd name="T12" fmla="*/ 75 w 1500"/>
              <a:gd name="T13" fmla="*/ 617 h 922"/>
              <a:gd name="T14" fmla="*/ 83 w 1500"/>
              <a:gd name="T15" fmla="*/ 682 h 922"/>
              <a:gd name="T16" fmla="*/ 82 w 1500"/>
              <a:gd name="T17" fmla="*/ 749 h 922"/>
              <a:gd name="T18" fmla="*/ 0 w 1500"/>
              <a:gd name="T19" fmla="*/ 922 h 922"/>
              <a:gd name="T20" fmla="*/ 1466 w 1500"/>
              <a:gd name="T21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E7291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175376" y="152400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009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8240713" y="2160588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9013826" y="2160588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8232776" y="3419475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9013826" y="3419475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8199438" y="1419225"/>
            <a:ext cx="454025" cy="52387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8990013" y="1522413"/>
            <a:ext cx="433388" cy="339725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8194676" y="4533900"/>
            <a:ext cx="496888" cy="500063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9045576" y="4533900"/>
            <a:ext cx="319088" cy="53022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6763338" y="26886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技术社区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103"/>
          <p:cNvSpPr txBox="1"/>
          <p:nvPr/>
        </p:nvSpPr>
        <p:spPr>
          <a:xfrm>
            <a:off x="9636417" y="268864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104"/>
          <p:cNvSpPr txBox="1"/>
          <p:nvPr/>
        </p:nvSpPr>
        <p:spPr>
          <a:xfrm>
            <a:off x="6763338" y="34194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微博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文本框 105"/>
          <p:cNvSpPr txBox="1"/>
          <p:nvPr/>
        </p:nvSpPr>
        <p:spPr>
          <a:xfrm>
            <a:off x="9636417" y="34194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微信公众号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文本框 99"/>
          <p:cNvSpPr txBox="1"/>
          <p:nvPr/>
        </p:nvSpPr>
        <p:spPr>
          <a:xfrm>
            <a:off x="809462" y="689553"/>
            <a:ext cx="5531371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技术社区，从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www.oschina.net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导流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技术支持服务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面向业务人员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>
            <a:off x="431174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30380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1" y="359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总结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</a:t>
            </a:r>
            <a:r>
              <a:rPr lang="en-US" altLang="zh-CN" sz="2000" dirty="0" smtClean="0"/>
              <a:t>ERP</a:t>
            </a:r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64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83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94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9" name="文本框 99"/>
          <p:cNvSpPr txBox="1"/>
          <p:nvPr/>
        </p:nvSpPr>
        <p:spPr>
          <a:xfrm>
            <a:off x="269823" y="1211446"/>
            <a:ext cx="5531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产品类型：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商业模式：开源免费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业务领域：企业管理软件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运营方式：管理软件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423" y="1047881"/>
            <a:ext cx="4624283" cy="4273628"/>
            <a:chOff x="5973763" y="808038"/>
            <a:chExt cx="5662613" cy="5386388"/>
          </a:xfrm>
          <a:effectLst>
            <a:outerShdw blurRad="355600" sx="102000" sy="102000" algn="ctr" rotWithShape="0">
              <a:prstClr val="black">
                <a:alpha val="29000"/>
              </a:prstClr>
            </a:outerShdw>
          </a:effectLst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802688" y="1895476"/>
              <a:ext cx="2833688" cy="2216150"/>
            </a:xfrm>
            <a:custGeom>
              <a:avLst/>
              <a:gdLst>
                <a:gd name="T0" fmla="*/ 501 w 1059"/>
                <a:gd name="T1" fmla="*/ 800 h 828"/>
                <a:gd name="T2" fmla="*/ 745 w 1059"/>
                <a:gd name="T3" fmla="*/ 801 h 828"/>
                <a:gd name="T4" fmla="*/ 993 w 1059"/>
                <a:gd name="T5" fmla="*/ 314 h 828"/>
                <a:gd name="T6" fmla="*/ 506 w 1059"/>
                <a:gd name="T7" fmla="*/ 66 h 828"/>
                <a:gd name="T8" fmla="*/ 310 w 1059"/>
                <a:gd name="T9" fmla="*/ 211 h 828"/>
                <a:gd name="T10" fmla="*/ 0 w 1059"/>
                <a:gd name="T11" fmla="*/ 637 h 828"/>
                <a:gd name="T12" fmla="*/ 501 w 1059"/>
                <a:gd name="T13" fmla="*/ 80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828">
                  <a:moveTo>
                    <a:pt x="501" y="800"/>
                  </a:moveTo>
                  <a:cubicBezTo>
                    <a:pt x="578" y="826"/>
                    <a:pt x="663" y="828"/>
                    <a:pt x="745" y="801"/>
                  </a:cubicBezTo>
                  <a:cubicBezTo>
                    <a:pt x="948" y="735"/>
                    <a:pt x="1059" y="517"/>
                    <a:pt x="993" y="314"/>
                  </a:cubicBezTo>
                  <a:cubicBezTo>
                    <a:pt x="927" y="111"/>
                    <a:pt x="709" y="0"/>
                    <a:pt x="506" y="66"/>
                  </a:cubicBezTo>
                  <a:cubicBezTo>
                    <a:pt x="424" y="93"/>
                    <a:pt x="356" y="145"/>
                    <a:pt x="310" y="211"/>
                  </a:cubicBezTo>
                  <a:cubicBezTo>
                    <a:pt x="0" y="637"/>
                    <a:pt x="0" y="637"/>
                    <a:pt x="0" y="637"/>
                  </a:cubicBezTo>
                  <a:lnTo>
                    <a:pt x="501" y="800"/>
                  </a:lnTo>
                  <a:close/>
                </a:path>
              </a:pathLst>
            </a:custGeom>
            <a:solidFill>
              <a:srgbClr val="A7C5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801100" y="3600451"/>
              <a:ext cx="2208213" cy="2593975"/>
            </a:xfrm>
            <a:custGeom>
              <a:avLst/>
              <a:gdLst>
                <a:gd name="T0" fmla="*/ 1 w 826"/>
                <a:gd name="T1" fmla="*/ 526 h 970"/>
                <a:gd name="T2" fmla="*/ 75 w 826"/>
                <a:gd name="T3" fmla="*/ 759 h 970"/>
                <a:gd name="T4" fmla="*/ 615 w 826"/>
                <a:gd name="T5" fmla="*/ 844 h 970"/>
                <a:gd name="T6" fmla="*/ 700 w 826"/>
                <a:gd name="T7" fmla="*/ 304 h 970"/>
                <a:gd name="T8" fmla="*/ 502 w 826"/>
                <a:gd name="T9" fmla="*/ 163 h 970"/>
                <a:gd name="T10" fmla="*/ 1 w 826"/>
                <a:gd name="T11" fmla="*/ 0 h 970"/>
                <a:gd name="T12" fmla="*/ 1 w 826"/>
                <a:gd name="T13" fmla="*/ 52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1" y="526"/>
                  </a:moveTo>
                  <a:cubicBezTo>
                    <a:pt x="0" y="607"/>
                    <a:pt x="24" y="689"/>
                    <a:pt x="75" y="759"/>
                  </a:cubicBezTo>
                  <a:cubicBezTo>
                    <a:pt x="201" y="931"/>
                    <a:pt x="442" y="970"/>
                    <a:pt x="615" y="844"/>
                  </a:cubicBezTo>
                  <a:cubicBezTo>
                    <a:pt x="788" y="719"/>
                    <a:pt x="826" y="477"/>
                    <a:pt x="700" y="304"/>
                  </a:cubicBezTo>
                  <a:cubicBezTo>
                    <a:pt x="649" y="234"/>
                    <a:pt x="579" y="186"/>
                    <a:pt x="502" y="16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26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599238" y="3600451"/>
              <a:ext cx="2209800" cy="2593975"/>
            </a:xfrm>
            <a:custGeom>
              <a:avLst/>
              <a:gdLst>
                <a:gd name="T0" fmla="*/ 324 w 826"/>
                <a:gd name="T1" fmla="*/ 163 h 970"/>
                <a:gd name="T2" fmla="*/ 126 w 826"/>
                <a:gd name="T3" fmla="*/ 304 h 970"/>
                <a:gd name="T4" fmla="*/ 211 w 826"/>
                <a:gd name="T5" fmla="*/ 844 h 970"/>
                <a:gd name="T6" fmla="*/ 751 w 826"/>
                <a:gd name="T7" fmla="*/ 759 h 970"/>
                <a:gd name="T8" fmla="*/ 824 w 826"/>
                <a:gd name="T9" fmla="*/ 526 h 970"/>
                <a:gd name="T10" fmla="*/ 824 w 826"/>
                <a:gd name="T11" fmla="*/ 0 h 970"/>
                <a:gd name="T12" fmla="*/ 324 w 826"/>
                <a:gd name="T13" fmla="*/ 16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324" y="163"/>
                  </a:moveTo>
                  <a:cubicBezTo>
                    <a:pt x="247" y="186"/>
                    <a:pt x="177" y="234"/>
                    <a:pt x="126" y="304"/>
                  </a:cubicBezTo>
                  <a:cubicBezTo>
                    <a:pt x="0" y="477"/>
                    <a:pt x="38" y="719"/>
                    <a:pt x="211" y="844"/>
                  </a:cubicBezTo>
                  <a:cubicBezTo>
                    <a:pt x="384" y="970"/>
                    <a:pt x="625" y="931"/>
                    <a:pt x="751" y="759"/>
                  </a:cubicBezTo>
                  <a:cubicBezTo>
                    <a:pt x="802" y="689"/>
                    <a:pt x="826" y="607"/>
                    <a:pt x="824" y="526"/>
                  </a:cubicBezTo>
                  <a:cubicBezTo>
                    <a:pt x="824" y="0"/>
                    <a:pt x="824" y="0"/>
                    <a:pt x="824" y="0"/>
                  </a:cubicBezTo>
                  <a:lnTo>
                    <a:pt x="324" y="163"/>
                  </a:lnTo>
                  <a:close/>
                </a:path>
              </a:pathLst>
            </a:custGeom>
            <a:solidFill>
              <a:srgbClr val="85DB1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973763" y="1895476"/>
              <a:ext cx="2828925" cy="2216150"/>
            </a:xfrm>
            <a:custGeom>
              <a:avLst/>
              <a:gdLst>
                <a:gd name="T0" fmla="*/ 749 w 1058"/>
                <a:gd name="T1" fmla="*/ 211 h 828"/>
                <a:gd name="T2" fmla="*/ 553 w 1058"/>
                <a:gd name="T3" fmla="*/ 66 h 828"/>
                <a:gd name="T4" fmla="*/ 66 w 1058"/>
                <a:gd name="T5" fmla="*/ 314 h 828"/>
                <a:gd name="T6" fmla="*/ 314 w 1058"/>
                <a:gd name="T7" fmla="*/ 801 h 828"/>
                <a:gd name="T8" fmla="*/ 558 w 1058"/>
                <a:gd name="T9" fmla="*/ 800 h 828"/>
                <a:gd name="T10" fmla="*/ 1058 w 1058"/>
                <a:gd name="T11" fmla="*/ 637 h 828"/>
                <a:gd name="T12" fmla="*/ 749 w 1058"/>
                <a:gd name="T13" fmla="*/ 211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8" h="828">
                  <a:moveTo>
                    <a:pt x="749" y="211"/>
                  </a:moveTo>
                  <a:cubicBezTo>
                    <a:pt x="702" y="145"/>
                    <a:pt x="635" y="93"/>
                    <a:pt x="553" y="66"/>
                  </a:cubicBezTo>
                  <a:cubicBezTo>
                    <a:pt x="350" y="0"/>
                    <a:pt x="132" y="111"/>
                    <a:pt x="66" y="314"/>
                  </a:cubicBezTo>
                  <a:cubicBezTo>
                    <a:pt x="0" y="517"/>
                    <a:pt x="111" y="735"/>
                    <a:pt x="314" y="801"/>
                  </a:cubicBezTo>
                  <a:cubicBezTo>
                    <a:pt x="396" y="828"/>
                    <a:pt x="481" y="826"/>
                    <a:pt x="558" y="800"/>
                  </a:cubicBezTo>
                  <a:cubicBezTo>
                    <a:pt x="1058" y="637"/>
                    <a:pt x="1058" y="637"/>
                    <a:pt x="1058" y="637"/>
                  </a:cubicBezTo>
                  <a:lnTo>
                    <a:pt x="749" y="211"/>
                  </a:lnTo>
                  <a:close/>
                </a:path>
              </a:pathLst>
            </a:custGeom>
            <a:solidFill>
              <a:srgbClr val="CDE8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770813" y="808038"/>
              <a:ext cx="2066925" cy="2792413"/>
            </a:xfrm>
            <a:custGeom>
              <a:avLst/>
              <a:gdLst>
                <a:gd name="T0" fmla="*/ 696 w 773"/>
                <a:gd name="T1" fmla="*/ 618 h 1044"/>
                <a:gd name="T2" fmla="*/ 773 w 773"/>
                <a:gd name="T3" fmla="*/ 387 h 1044"/>
                <a:gd name="T4" fmla="*/ 386 w 773"/>
                <a:gd name="T5" fmla="*/ 0 h 1044"/>
                <a:gd name="T6" fmla="*/ 0 w 773"/>
                <a:gd name="T7" fmla="*/ 387 h 1044"/>
                <a:gd name="T8" fmla="*/ 77 w 773"/>
                <a:gd name="T9" fmla="*/ 618 h 1044"/>
                <a:gd name="T10" fmla="*/ 386 w 773"/>
                <a:gd name="T11" fmla="*/ 1044 h 1044"/>
                <a:gd name="T12" fmla="*/ 696 w 773"/>
                <a:gd name="T13" fmla="*/ 618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1044">
                  <a:moveTo>
                    <a:pt x="696" y="618"/>
                  </a:moveTo>
                  <a:cubicBezTo>
                    <a:pt x="744" y="553"/>
                    <a:pt x="773" y="473"/>
                    <a:pt x="773" y="387"/>
                  </a:cubicBezTo>
                  <a:cubicBezTo>
                    <a:pt x="773" y="173"/>
                    <a:pt x="600" y="0"/>
                    <a:pt x="386" y="0"/>
                  </a:cubicBezTo>
                  <a:cubicBezTo>
                    <a:pt x="173" y="0"/>
                    <a:pt x="0" y="173"/>
                    <a:pt x="0" y="387"/>
                  </a:cubicBezTo>
                  <a:cubicBezTo>
                    <a:pt x="0" y="473"/>
                    <a:pt x="29" y="553"/>
                    <a:pt x="77" y="618"/>
                  </a:cubicBezTo>
                  <a:cubicBezTo>
                    <a:pt x="386" y="1044"/>
                    <a:pt x="386" y="1044"/>
                    <a:pt x="386" y="1044"/>
                  </a:cubicBezTo>
                  <a:lnTo>
                    <a:pt x="696" y="618"/>
                  </a:lnTo>
                  <a:close/>
                </a:path>
              </a:pathLst>
            </a:custGeom>
            <a:solidFill>
              <a:srgbClr val="F5F6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7227888" y="5365751"/>
              <a:ext cx="206375" cy="246063"/>
            </a:xfrm>
            <a:custGeom>
              <a:avLst/>
              <a:gdLst>
                <a:gd name="T0" fmla="*/ 3 w 77"/>
                <a:gd name="T1" fmla="*/ 86 h 92"/>
                <a:gd name="T2" fmla="*/ 4 w 77"/>
                <a:gd name="T3" fmla="*/ 87 h 92"/>
                <a:gd name="T4" fmla="*/ 6 w 77"/>
                <a:gd name="T5" fmla="*/ 92 h 92"/>
                <a:gd name="T6" fmla="*/ 10 w 77"/>
                <a:gd name="T7" fmla="*/ 79 h 92"/>
                <a:gd name="T8" fmla="*/ 12 w 77"/>
                <a:gd name="T9" fmla="*/ 72 h 92"/>
                <a:gd name="T10" fmla="*/ 20 w 77"/>
                <a:gd name="T11" fmla="*/ 74 h 92"/>
                <a:gd name="T12" fmla="*/ 33 w 77"/>
                <a:gd name="T13" fmla="*/ 77 h 92"/>
                <a:gd name="T14" fmla="*/ 32 w 77"/>
                <a:gd name="T15" fmla="*/ 76 h 92"/>
                <a:gd name="T16" fmla="*/ 31 w 77"/>
                <a:gd name="T17" fmla="*/ 72 h 92"/>
                <a:gd name="T18" fmla="*/ 61 w 77"/>
                <a:gd name="T19" fmla="*/ 31 h 92"/>
                <a:gd name="T20" fmla="*/ 63 w 77"/>
                <a:gd name="T21" fmla="*/ 31 h 92"/>
                <a:gd name="T22" fmla="*/ 77 w 77"/>
                <a:gd name="T23" fmla="*/ 16 h 92"/>
                <a:gd name="T24" fmla="*/ 63 w 77"/>
                <a:gd name="T25" fmla="*/ 0 h 92"/>
                <a:gd name="T26" fmla="*/ 56 w 77"/>
                <a:gd name="T27" fmla="*/ 1 h 92"/>
                <a:gd name="T28" fmla="*/ 31 w 77"/>
                <a:gd name="T29" fmla="*/ 10 h 92"/>
                <a:gd name="T30" fmla="*/ 13 w 77"/>
                <a:gd name="T31" fmla="*/ 27 h 92"/>
                <a:gd name="T32" fmla="*/ 2 w 77"/>
                <a:gd name="T33" fmla="*/ 50 h 92"/>
                <a:gd name="T34" fmla="*/ 1 w 77"/>
                <a:gd name="T35" fmla="*/ 77 h 92"/>
                <a:gd name="T36" fmla="*/ 2 w 77"/>
                <a:gd name="T37" fmla="*/ 82 h 92"/>
                <a:gd name="T38" fmla="*/ 3 w 77"/>
                <a:gd name="T3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92">
                  <a:moveTo>
                    <a:pt x="3" y="86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9"/>
                    <a:pt x="5" y="91"/>
                    <a:pt x="6" y="9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2" y="73"/>
                    <a:pt x="31" y="72"/>
                  </a:cubicBezTo>
                  <a:cubicBezTo>
                    <a:pt x="28" y="52"/>
                    <a:pt x="41" y="34"/>
                    <a:pt x="61" y="31"/>
                  </a:cubicBezTo>
                  <a:cubicBezTo>
                    <a:pt x="61" y="31"/>
                    <a:pt x="62" y="31"/>
                    <a:pt x="63" y="3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47" y="2"/>
                    <a:pt x="39" y="5"/>
                    <a:pt x="31" y="10"/>
                  </a:cubicBezTo>
                  <a:cubicBezTo>
                    <a:pt x="24" y="15"/>
                    <a:pt x="18" y="20"/>
                    <a:pt x="13" y="27"/>
                  </a:cubicBezTo>
                  <a:cubicBezTo>
                    <a:pt x="8" y="34"/>
                    <a:pt x="4" y="42"/>
                    <a:pt x="2" y="50"/>
                  </a:cubicBezTo>
                  <a:cubicBezTo>
                    <a:pt x="0" y="59"/>
                    <a:pt x="0" y="68"/>
                    <a:pt x="1" y="77"/>
                  </a:cubicBezTo>
                  <a:cubicBezTo>
                    <a:pt x="1" y="78"/>
                    <a:pt x="2" y="80"/>
                    <a:pt x="2" y="82"/>
                  </a:cubicBezTo>
                  <a:cubicBezTo>
                    <a:pt x="3" y="84"/>
                    <a:pt x="3" y="85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7256463" y="5584826"/>
              <a:ext cx="288925" cy="133350"/>
            </a:xfrm>
            <a:custGeom>
              <a:avLst/>
              <a:gdLst>
                <a:gd name="T0" fmla="*/ 95 w 108"/>
                <a:gd name="T1" fmla="*/ 26 h 50"/>
                <a:gd name="T2" fmla="*/ 88 w 108"/>
                <a:gd name="T3" fmla="*/ 28 h 50"/>
                <a:gd name="T4" fmla="*/ 86 w 108"/>
                <a:gd name="T5" fmla="*/ 20 h 50"/>
                <a:gd name="T6" fmla="*/ 82 w 108"/>
                <a:gd name="T7" fmla="*/ 8 h 50"/>
                <a:gd name="T8" fmla="*/ 80 w 108"/>
                <a:gd name="T9" fmla="*/ 9 h 50"/>
                <a:gd name="T10" fmla="*/ 80 w 108"/>
                <a:gd name="T11" fmla="*/ 9 h 50"/>
                <a:gd name="T12" fmla="*/ 78 w 108"/>
                <a:gd name="T13" fmla="*/ 11 h 50"/>
                <a:gd name="T14" fmla="*/ 77 w 108"/>
                <a:gd name="T15" fmla="*/ 12 h 50"/>
                <a:gd name="T16" fmla="*/ 75 w 108"/>
                <a:gd name="T17" fmla="*/ 14 h 50"/>
                <a:gd name="T18" fmla="*/ 74 w 108"/>
                <a:gd name="T19" fmla="*/ 14 h 50"/>
                <a:gd name="T20" fmla="*/ 72 w 108"/>
                <a:gd name="T21" fmla="*/ 15 h 50"/>
                <a:gd name="T22" fmla="*/ 70 w 108"/>
                <a:gd name="T23" fmla="*/ 16 h 50"/>
                <a:gd name="T24" fmla="*/ 69 w 108"/>
                <a:gd name="T25" fmla="*/ 17 h 50"/>
                <a:gd name="T26" fmla="*/ 66 w 108"/>
                <a:gd name="T27" fmla="*/ 18 h 50"/>
                <a:gd name="T28" fmla="*/ 65 w 108"/>
                <a:gd name="T29" fmla="*/ 18 h 50"/>
                <a:gd name="T30" fmla="*/ 61 w 108"/>
                <a:gd name="T31" fmla="*/ 19 h 50"/>
                <a:gd name="T32" fmla="*/ 56 w 108"/>
                <a:gd name="T33" fmla="*/ 19 h 50"/>
                <a:gd name="T34" fmla="*/ 56 w 108"/>
                <a:gd name="T35" fmla="*/ 19 h 50"/>
                <a:gd name="T36" fmla="*/ 55 w 108"/>
                <a:gd name="T37" fmla="*/ 19 h 50"/>
                <a:gd name="T38" fmla="*/ 51 w 108"/>
                <a:gd name="T39" fmla="*/ 19 h 50"/>
                <a:gd name="T40" fmla="*/ 51 w 108"/>
                <a:gd name="T41" fmla="*/ 19 h 50"/>
                <a:gd name="T42" fmla="*/ 46 w 108"/>
                <a:gd name="T43" fmla="*/ 18 h 50"/>
                <a:gd name="T44" fmla="*/ 45 w 108"/>
                <a:gd name="T45" fmla="*/ 18 h 50"/>
                <a:gd name="T46" fmla="*/ 42 w 108"/>
                <a:gd name="T47" fmla="*/ 17 h 50"/>
                <a:gd name="T48" fmla="*/ 40 w 108"/>
                <a:gd name="T49" fmla="*/ 16 h 50"/>
                <a:gd name="T50" fmla="*/ 38 w 108"/>
                <a:gd name="T51" fmla="*/ 15 h 50"/>
                <a:gd name="T52" fmla="*/ 36 w 108"/>
                <a:gd name="T53" fmla="*/ 14 h 50"/>
                <a:gd name="T54" fmla="*/ 34 w 108"/>
                <a:gd name="T55" fmla="*/ 12 h 50"/>
                <a:gd name="T56" fmla="*/ 33 w 108"/>
                <a:gd name="T57" fmla="*/ 11 h 50"/>
                <a:gd name="T58" fmla="*/ 30 w 108"/>
                <a:gd name="T59" fmla="*/ 9 h 50"/>
                <a:gd name="T60" fmla="*/ 29 w 108"/>
                <a:gd name="T61" fmla="*/ 8 h 50"/>
                <a:gd name="T62" fmla="*/ 26 w 108"/>
                <a:gd name="T63" fmla="*/ 5 h 50"/>
                <a:gd name="T64" fmla="*/ 7 w 108"/>
                <a:gd name="T65" fmla="*/ 0 h 50"/>
                <a:gd name="T66" fmla="*/ 0 w 108"/>
                <a:gd name="T67" fmla="*/ 20 h 50"/>
                <a:gd name="T68" fmla="*/ 17 w 108"/>
                <a:gd name="T69" fmla="*/ 38 h 50"/>
                <a:gd name="T70" fmla="*/ 40 w 108"/>
                <a:gd name="T71" fmla="*/ 48 h 50"/>
                <a:gd name="T72" fmla="*/ 47 w 108"/>
                <a:gd name="T73" fmla="*/ 50 h 50"/>
                <a:gd name="T74" fmla="*/ 49 w 108"/>
                <a:gd name="T75" fmla="*/ 50 h 50"/>
                <a:gd name="T76" fmla="*/ 54 w 108"/>
                <a:gd name="T77" fmla="*/ 50 h 50"/>
                <a:gd name="T78" fmla="*/ 58 w 108"/>
                <a:gd name="T79" fmla="*/ 50 h 50"/>
                <a:gd name="T80" fmla="*/ 60 w 108"/>
                <a:gd name="T81" fmla="*/ 50 h 50"/>
                <a:gd name="T82" fmla="*/ 66 w 108"/>
                <a:gd name="T83" fmla="*/ 49 h 50"/>
                <a:gd name="T84" fmla="*/ 91 w 108"/>
                <a:gd name="T85" fmla="*/ 40 h 50"/>
                <a:gd name="T86" fmla="*/ 108 w 108"/>
                <a:gd name="T87" fmla="*/ 23 h 50"/>
                <a:gd name="T88" fmla="*/ 95 w 108"/>
                <a:gd name="T8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50">
                  <a:moveTo>
                    <a:pt x="95" y="26"/>
                  </a:moveTo>
                  <a:cubicBezTo>
                    <a:pt x="88" y="28"/>
                    <a:pt x="88" y="28"/>
                    <a:pt x="88" y="2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3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5"/>
                    <a:pt x="73" y="15"/>
                    <a:pt x="72" y="15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69" y="17"/>
                    <a:pt x="69" y="17"/>
                  </a:cubicBezTo>
                  <a:cubicBezTo>
                    <a:pt x="68" y="17"/>
                    <a:pt x="67" y="17"/>
                    <a:pt x="66" y="18"/>
                  </a:cubicBezTo>
                  <a:cubicBezTo>
                    <a:pt x="66" y="18"/>
                    <a:pt x="65" y="18"/>
                    <a:pt x="65" y="18"/>
                  </a:cubicBezTo>
                  <a:cubicBezTo>
                    <a:pt x="64" y="18"/>
                    <a:pt x="62" y="19"/>
                    <a:pt x="61" y="19"/>
                  </a:cubicBezTo>
                  <a:cubicBezTo>
                    <a:pt x="60" y="19"/>
                    <a:pt x="58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2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9" y="19"/>
                    <a:pt x="48" y="19"/>
                    <a:pt x="46" y="18"/>
                  </a:cubicBezTo>
                  <a:cubicBezTo>
                    <a:pt x="46" y="18"/>
                    <a:pt x="45" y="18"/>
                    <a:pt x="45" y="18"/>
                  </a:cubicBezTo>
                  <a:cubicBezTo>
                    <a:pt x="44" y="18"/>
                    <a:pt x="43" y="17"/>
                    <a:pt x="42" y="17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40" y="16"/>
                    <a:pt x="39" y="15"/>
                    <a:pt x="38" y="15"/>
                  </a:cubicBezTo>
                  <a:cubicBezTo>
                    <a:pt x="37" y="15"/>
                    <a:pt x="37" y="14"/>
                    <a:pt x="36" y="14"/>
                  </a:cubicBezTo>
                  <a:cubicBezTo>
                    <a:pt x="36" y="13"/>
                    <a:pt x="35" y="13"/>
                    <a:pt x="34" y="12"/>
                  </a:cubicBezTo>
                  <a:cubicBezTo>
                    <a:pt x="34" y="12"/>
                    <a:pt x="33" y="12"/>
                    <a:pt x="33" y="11"/>
                  </a:cubicBezTo>
                  <a:cubicBezTo>
                    <a:pt x="32" y="11"/>
                    <a:pt x="31" y="10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7"/>
                    <a:pt x="10" y="33"/>
                    <a:pt x="17" y="38"/>
                  </a:cubicBezTo>
                  <a:cubicBezTo>
                    <a:pt x="24" y="43"/>
                    <a:pt x="31" y="46"/>
                    <a:pt x="40" y="48"/>
                  </a:cubicBezTo>
                  <a:cubicBezTo>
                    <a:pt x="42" y="49"/>
                    <a:pt x="45" y="49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1" y="50"/>
                    <a:pt x="53" y="50"/>
                    <a:pt x="54" y="50"/>
                  </a:cubicBezTo>
                  <a:cubicBezTo>
                    <a:pt x="55" y="50"/>
                    <a:pt x="57" y="50"/>
                    <a:pt x="58" y="50"/>
                  </a:cubicBezTo>
                  <a:cubicBezTo>
                    <a:pt x="59" y="50"/>
                    <a:pt x="59" y="50"/>
                    <a:pt x="60" y="50"/>
                  </a:cubicBezTo>
                  <a:cubicBezTo>
                    <a:pt x="62" y="50"/>
                    <a:pt x="64" y="50"/>
                    <a:pt x="66" y="49"/>
                  </a:cubicBezTo>
                  <a:cubicBezTo>
                    <a:pt x="75" y="48"/>
                    <a:pt x="83" y="45"/>
                    <a:pt x="91" y="40"/>
                  </a:cubicBezTo>
                  <a:cubicBezTo>
                    <a:pt x="98" y="36"/>
                    <a:pt x="103" y="30"/>
                    <a:pt x="108" y="23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7424738" y="5365751"/>
              <a:ext cx="158750" cy="266700"/>
            </a:xfrm>
            <a:custGeom>
              <a:avLst/>
              <a:gdLst>
                <a:gd name="T0" fmla="*/ 58 w 59"/>
                <a:gd name="T1" fmla="*/ 55 h 100"/>
                <a:gd name="T2" fmla="*/ 48 w 59"/>
                <a:gd name="T3" fmla="*/ 31 h 100"/>
                <a:gd name="T4" fmla="*/ 31 w 59"/>
                <a:gd name="T5" fmla="*/ 12 h 100"/>
                <a:gd name="T6" fmla="*/ 8 w 59"/>
                <a:gd name="T7" fmla="*/ 2 h 100"/>
                <a:gd name="T8" fmla="*/ 0 w 59"/>
                <a:gd name="T9" fmla="*/ 0 h 100"/>
                <a:gd name="T10" fmla="*/ 0 w 59"/>
                <a:gd name="T11" fmla="*/ 0 h 100"/>
                <a:gd name="T12" fmla="*/ 0 w 59"/>
                <a:gd name="T13" fmla="*/ 0 h 100"/>
                <a:gd name="T14" fmla="*/ 9 w 59"/>
                <a:gd name="T15" fmla="*/ 11 h 100"/>
                <a:gd name="T16" fmla="*/ 14 w 59"/>
                <a:gd name="T17" fmla="*/ 16 h 100"/>
                <a:gd name="T18" fmla="*/ 9 w 59"/>
                <a:gd name="T19" fmla="*/ 22 h 100"/>
                <a:gd name="T20" fmla="*/ 0 w 59"/>
                <a:gd name="T21" fmla="*/ 31 h 100"/>
                <a:gd name="T22" fmla="*/ 27 w 59"/>
                <a:gd name="T23" fmla="*/ 60 h 100"/>
                <a:gd name="T24" fmla="*/ 25 w 59"/>
                <a:gd name="T25" fmla="*/ 81 h 100"/>
                <a:gd name="T26" fmla="*/ 30 w 59"/>
                <a:gd name="T27" fmla="*/ 100 h 100"/>
                <a:gd name="T28" fmla="*/ 51 w 59"/>
                <a:gd name="T29" fmla="*/ 96 h 100"/>
                <a:gd name="T30" fmla="*/ 57 w 59"/>
                <a:gd name="T31" fmla="*/ 81 h 100"/>
                <a:gd name="T32" fmla="*/ 58 w 59"/>
                <a:gd name="T33" fmla="*/ 5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00">
                  <a:moveTo>
                    <a:pt x="58" y="55"/>
                  </a:moveTo>
                  <a:cubicBezTo>
                    <a:pt x="56" y="46"/>
                    <a:pt x="53" y="38"/>
                    <a:pt x="48" y="31"/>
                  </a:cubicBezTo>
                  <a:cubicBezTo>
                    <a:pt x="44" y="23"/>
                    <a:pt x="38" y="17"/>
                    <a:pt x="31" y="12"/>
                  </a:cubicBezTo>
                  <a:cubicBezTo>
                    <a:pt x="24" y="7"/>
                    <a:pt x="16" y="4"/>
                    <a:pt x="8" y="2"/>
                  </a:cubicBezTo>
                  <a:cubicBezTo>
                    <a:pt x="5" y="1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34"/>
                    <a:pt x="25" y="45"/>
                    <a:pt x="27" y="60"/>
                  </a:cubicBezTo>
                  <a:cubicBezTo>
                    <a:pt x="29" y="67"/>
                    <a:pt x="28" y="74"/>
                    <a:pt x="25" y="81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4" y="91"/>
                    <a:pt x="55" y="86"/>
                    <a:pt x="57" y="81"/>
                  </a:cubicBezTo>
                  <a:cubicBezTo>
                    <a:pt x="59" y="73"/>
                    <a:pt x="59" y="64"/>
                    <a:pt x="5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3"/>
            <p:cNvSpPr>
              <a:spLocks noChangeArrowheads="1"/>
            </p:cNvSpPr>
            <p:nvPr/>
          </p:nvSpPr>
          <p:spPr bwMode="auto">
            <a:xfrm>
              <a:off x="6380163" y="2897188"/>
              <a:ext cx="204788" cy="207963"/>
            </a:xfrm>
            <a:prstGeom prst="ellipse">
              <a:avLst/>
            </a:pr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auto">
            <a:xfrm>
              <a:off x="6283325" y="2800351"/>
              <a:ext cx="401638" cy="401638"/>
            </a:xfrm>
            <a:custGeom>
              <a:avLst/>
              <a:gdLst>
                <a:gd name="T0" fmla="*/ 133 w 150"/>
                <a:gd name="T1" fmla="*/ 79 h 150"/>
                <a:gd name="T2" fmla="*/ 150 w 150"/>
                <a:gd name="T3" fmla="*/ 70 h 150"/>
                <a:gd name="T4" fmla="*/ 132 w 150"/>
                <a:gd name="T5" fmla="*/ 62 h 150"/>
                <a:gd name="T6" fmla="*/ 145 w 150"/>
                <a:gd name="T7" fmla="*/ 49 h 150"/>
                <a:gd name="T8" fmla="*/ 126 w 150"/>
                <a:gd name="T9" fmla="*/ 47 h 150"/>
                <a:gd name="T10" fmla="*/ 135 w 150"/>
                <a:gd name="T11" fmla="*/ 30 h 150"/>
                <a:gd name="T12" fmla="*/ 116 w 150"/>
                <a:gd name="T13" fmla="*/ 33 h 150"/>
                <a:gd name="T14" fmla="*/ 120 w 150"/>
                <a:gd name="T15" fmla="*/ 15 h 150"/>
                <a:gd name="T16" fmla="*/ 103 w 150"/>
                <a:gd name="T17" fmla="*/ 23 h 150"/>
                <a:gd name="T18" fmla="*/ 101 w 150"/>
                <a:gd name="T19" fmla="*/ 5 h 150"/>
                <a:gd name="T20" fmla="*/ 87 w 150"/>
                <a:gd name="T21" fmla="*/ 18 h 150"/>
                <a:gd name="T22" fmla="*/ 80 w 150"/>
                <a:gd name="T23" fmla="*/ 0 h 150"/>
                <a:gd name="T24" fmla="*/ 71 w 150"/>
                <a:gd name="T25" fmla="*/ 16 h 150"/>
                <a:gd name="T26" fmla="*/ 59 w 150"/>
                <a:gd name="T27" fmla="*/ 2 h 150"/>
                <a:gd name="T28" fmla="*/ 54 w 150"/>
                <a:gd name="T29" fmla="*/ 20 h 150"/>
                <a:gd name="T30" fmla="*/ 39 w 150"/>
                <a:gd name="T31" fmla="*/ 9 h 150"/>
                <a:gd name="T32" fmla="*/ 40 w 150"/>
                <a:gd name="T33" fmla="*/ 28 h 150"/>
                <a:gd name="T34" fmla="*/ 22 w 150"/>
                <a:gd name="T35" fmla="*/ 22 h 150"/>
                <a:gd name="T36" fmla="*/ 28 w 150"/>
                <a:gd name="T37" fmla="*/ 40 h 150"/>
                <a:gd name="T38" fmla="*/ 9 w 150"/>
                <a:gd name="T39" fmla="*/ 39 h 150"/>
                <a:gd name="T40" fmla="*/ 20 w 150"/>
                <a:gd name="T41" fmla="*/ 54 h 150"/>
                <a:gd name="T42" fmla="*/ 2 w 150"/>
                <a:gd name="T43" fmla="*/ 59 h 150"/>
                <a:gd name="T44" fmla="*/ 16 w 150"/>
                <a:gd name="T45" fmla="*/ 71 h 150"/>
                <a:gd name="T46" fmla="*/ 0 w 150"/>
                <a:gd name="T47" fmla="*/ 80 h 150"/>
                <a:gd name="T48" fmla="*/ 18 w 150"/>
                <a:gd name="T49" fmla="*/ 87 h 150"/>
                <a:gd name="T50" fmla="*/ 5 w 150"/>
                <a:gd name="T51" fmla="*/ 101 h 150"/>
                <a:gd name="T52" fmla="*/ 23 w 150"/>
                <a:gd name="T53" fmla="*/ 103 h 150"/>
                <a:gd name="T54" fmla="*/ 15 w 150"/>
                <a:gd name="T55" fmla="*/ 120 h 150"/>
                <a:gd name="T56" fmla="*/ 33 w 150"/>
                <a:gd name="T57" fmla="*/ 116 h 150"/>
                <a:gd name="T58" fmla="*/ 30 w 150"/>
                <a:gd name="T59" fmla="*/ 135 h 150"/>
                <a:gd name="T60" fmla="*/ 47 w 150"/>
                <a:gd name="T61" fmla="*/ 127 h 150"/>
                <a:gd name="T62" fmla="*/ 49 w 150"/>
                <a:gd name="T63" fmla="*/ 145 h 150"/>
                <a:gd name="T64" fmla="*/ 62 w 150"/>
                <a:gd name="T65" fmla="*/ 132 h 150"/>
                <a:gd name="T66" fmla="*/ 70 w 150"/>
                <a:gd name="T67" fmla="*/ 150 h 150"/>
                <a:gd name="T68" fmla="*/ 79 w 150"/>
                <a:gd name="T69" fmla="*/ 134 h 150"/>
                <a:gd name="T70" fmla="*/ 91 w 150"/>
                <a:gd name="T71" fmla="*/ 148 h 150"/>
                <a:gd name="T72" fmla="*/ 95 w 150"/>
                <a:gd name="T73" fmla="*/ 130 h 150"/>
                <a:gd name="T74" fmla="*/ 111 w 150"/>
                <a:gd name="T75" fmla="*/ 141 h 150"/>
                <a:gd name="T76" fmla="*/ 110 w 150"/>
                <a:gd name="T77" fmla="*/ 122 h 150"/>
                <a:gd name="T78" fmla="*/ 128 w 150"/>
                <a:gd name="T79" fmla="*/ 128 h 150"/>
                <a:gd name="T80" fmla="*/ 122 w 150"/>
                <a:gd name="T81" fmla="*/ 110 h 150"/>
                <a:gd name="T82" fmla="*/ 141 w 150"/>
                <a:gd name="T83" fmla="*/ 111 h 150"/>
                <a:gd name="T84" fmla="*/ 130 w 150"/>
                <a:gd name="T85" fmla="*/ 95 h 150"/>
                <a:gd name="T86" fmla="*/ 148 w 150"/>
                <a:gd name="T87" fmla="*/ 91 h 150"/>
                <a:gd name="T88" fmla="*/ 133 w 150"/>
                <a:gd name="T89" fmla="*/ 79 h 150"/>
                <a:gd name="T90" fmla="*/ 75 w 150"/>
                <a:gd name="T91" fmla="*/ 124 h 150"/>
                <a:gd name="T92" fmla="*/ 26 w 150"/>
                <a:gd name="T93" fmla="*/ 75 h 150"/>
                <a:gd name="T94" fmla="*/ 75 w 150"/>
                <a:gd name="T95" fmla="*/ 26 h 150"/>
                <a:gd name="T96" fmla="*/ 124 w 150"/>
                <a:gd name="T97" fmla="*/ 75 h 150"/>
                <a:gd name="T98" fmla="*/ 75 w 150"/>
                <a:gd name="T99" fmla="*/ 12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150">
                  <a:moveTo>
                    <a:pt x="133" y="79"/>
                  </a:moveTo>
                  <a:cubicBezTo>
                    <a:pt x="150" y="70"/>
                    <a:pt x="150" y="70"/>
                    <a:pt x="150" y="70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91"/>
                    <a:pt x="148" y="91"/>
                    <a:pt x="148" y="91"/>
                  </a:cubicBezTo>
                  <a:lnTo>
                    <a:pt x="133" y="79"/>
                  </a:lnTo>
                  <a:close/>
                  <a:moveTo>
                    <a:pt x="75" y="124"/>
                  </a:moveTo>
                  <a:cubicBezTo>
                    <a:pt x="48" y="124"/>
                    <a:pt x="26" y="102"/>
                    <a:pt x="26" y="75"/>
                  </a:cubicBezTo>
                  <a:cubicBezTo>
                    <a:pt x="26" y="48"/>
                    <a:pt x="48" y="26"/>
                    <a:pt x="75" y="26"/>
                  </a:cubicBezTo>
                  <a:cubicBezTo>
                    <a:pt x="102" y="26"/>
                    <a:pt x="124" y="48"/>
                    <a:pt x="124" y="75"/>
                  </a:cubicBezTo>
                  <a:cubicBezTo>
                    <a:pt x="124" y="102"/>
                    <a:pt x="102" y="124"/>
                    <a:pt x="75" y="12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10866438" y="2694941"/>
              <a:ext cx="350838" cy="439738"/>
            </a:xfrm>
            <a:custGeom>
              <a:avLst/>
              <a:gdLst>
                <a:gd name="T0" fmla="*/ 125 w 131"/>
                <a:gd name="T1" fmla="*/ 73 h 164"/>
                <a:gd name="T2" fmla="*/ 101 w 131"/>
                <a:gd name="T3" fmla="*/ 47 h 164"/>
                <a:gd name="T4" fmla="*/ 91 w 131"/>
                <a:gd name="T5" fmla="*/ 14 h 164"/>
                <a:gd name="T6" fmla="*/ 38 w 131"/>
                <a:gd name="T7" fmla="*/ 14 h 164"/>
                <a:gd name="T8" fmla="*/ 28 w 131"/>
                <a:gd name="T9" fmla="*/ 48 h 164"/>
                <a:gd name="T10" fmla="*/ 5 w 131"/>
                <a:gd name="T11" fmla="*/ 73 h 164"/>
                <a:gd name="T12" fmla="*/ 31 w 131"/>
                <a:gd name="T13" fmla="*/ 119 h 164"/>
                <a:gd name="T14" fmla="*/ 56 w 131"/>
                <a:gd name="T15" fmla="*/ 117 h 164"/>
                <a:gd name="T16" fmla="*/ 56 w 131"/>
                <a:gd name="T17" fmla="*/ 157 h 164"/>
                <a:gd name="T18" fmla="*/ 65 w 131"/>
                <a:gd name="T19" fmla="*/ 164 h 164"/>
                <a:gd name="T20" fmla="*/ 75 w 131"/>
                <a:gd name="T21" fmla="*/ 157 h 164"/>
                <a:gd name="T22" fmla="*/ 75 w 131"/>
                <a:gd name="T23" fmla="*/ 117 h 164"/>
                <a:gd name="T24" fmla="*/ 99 w 131"/>
                <a:gd name="T25" fmla="*/ 118 h 164"/>
                <a:gd name="T26" fmla="*/ 125 w 131"/>
                <a:gd name="T27" fmla="*/ 7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64">
                  <a:moveTo>
                    <a:pt x="125" y="73"/>
                  </a:moveTo>
                  <a:cubicBezTo>
                    <a:pt x="122" y="60"/>
                    <a:pt x="113" y="51"/>
                    <a:pt x="101" y="47"/>
                  </a:cubicBezTo>
                  <a:cubicBezTo>
                    <a:pt x="103" y="36"/>
                    <a:pt x="100" y="23"/>
                    <a:pt x="91" y="14"/>
                  </a:cubicBezTo>
                  <a:cubicBezTo>
                    <a:pt x="76" y="0"/>
                    <a:pt x="53" y="0"/>
                    <a:pt x="38" y="14"/>
                  </a:cubicBezTo>
                  <a:cubicBezTo>
                    <a:pt x="29" y="23"/>
                    <a:pt x="26" y="36"/>
                    <a:pt x="28" y="48"/>
                  </a:cubicBezTo>
                  <a:cubicBezTo>
                    <a:pt x="17" y="52"/>
                    <a:pt x="8" y="61"/>
                    <a:pt x="5" y="73"/>
                  </a:cubicBezTo>
                  <a:cubicBezTo>
                    <a:pt x="0" y="93"/>
                    <a:pt x="11" y="114"/>
                    <a:pt x="31" y="119"/>
                  </a:cubicBezTo>
                  <a:cubicBezTo>
                    <a:pt x="40" y="121"/>
                    <a:pt x="48" y="120"/>
                    <a:pt x="56" y="11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61"/>
                    <a:pt x="60" y="164"/>
                    <a:pt x="65" y="164"/>
                  </a:cubicBezTo>
                  <a:cubicBezTo>
                    <a:pt x="71" y="164"/>
                    <a:pt x="75" y="161"/>
                    <a:pt x="75" y="15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2" y="120"/>
                    <a:pt x="91" y="121"/>
                    <a:pt x="99" y="118"/>
                  </a:cubicBezTo>
                  <a:cubicBezTo>
                    <a:pt x="119" y="113"/>
                    <a:pt x="131" y="92"/>
                    <a:pt x="125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8629650" y="1008063"/>
              <a:ext cx="44450" cy="38100"/>
            </a:xfrm>
            <a:custGeom>
              <a:avLst/>
              <a:gdLst>
                <a:gd name="T0" fmla="*/ 0 w 17"/>
                <a:gd name="T1" fmla="*/ 10 h 14"/>
                <a:gd name="T2" fmla="*/ 9 w 17"/>
                <a:gd name="T3" fmla="*/ 14 h 14"/>
                <a:gd name="T4" fmla="*/ 17 w 17"/>
                <a:gd name="T5" fmla="*/ 0 h 14"/>
                <a:gd name="T6" fmla="*/ 0 w 17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0" y="10"/>
                  </a:moveTo>
                  <a:cubicBezTo>
                    <a:pt x="3" y="12"/>
                    <a:pt x="6" y="13"/>
                    <a:pt x="9" y="14"/>
                  </a:cubicBezTo>
                  <a:cubicBezTo>
                    <a:pt x="11" y="9"/>
                    <a:pt x="14" y="4"/>
                    <a:pt x="17" y="0"/>
                  </a:cubicBezTo>
                  <a:cubicBezTo>
                    <a:pt x="11" y="3"/>
                    <a:pt x="5" y="6"/>
                    <a:pt x="0" y="1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8834438" y="1054101"/>
              <a:ext cx="69850" cy="85725"/>
            </a:xfrm>
            <a:custGeom>
              <a:avLst/>
              <a:gdLst>
                <a:gd name="T0" fmla="*/ 26 w 26"/>
                <a:gd name="T1" fmla="*/ 22 h 32"/>
                <a:gd name="T2" fmla="*/ 13 w 26"/>
                <a:gd name="T3" fmla="*/ 0 h 32"/>
                <a:gd name="T4" fmla="*/ 0 w 26"/>
                <a:gd name="T5" fmla="*/ 6 h 32"/>
                <a:gd name="T6" fmla="*/ 6 w 26"/>
                <a:gd name="T7" fmla="*/ 32 h 32"/>
                <a:gd name="T8" fmla="*/ 26 w 26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3" y="14"/>
                    <a:pt x="19" y="6"/>
                    <a:pt x="13" y="0"/>
                  </a:cubicBezTo>
                  <a:cubicBezTo>
                    <a:pt x="9" y="2"/>
                    <a:pt x="4" y="4"/>
                    <a:pt x="0" y="6"/>
                  </a:cubicBezTo>
                  <a:cubicBezTo>
                    <a:pt x="3" y="14"/>
                    <a:pt x="5" y="23"/>
                    <a:pt x="6" y="32"/>
                  </a:cubicBezTo>
                  <a:cubicBezTo>
                    <a:pt x="13" y="30"/>
                    <a:pt x="20" y="26"/>
                    <a:pt x="26" y="2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575675" y="1054101"/>
              <a:ext cx="66675" cy="85725"/>
            </a:xfrm>
            <a:custGeom>
              <a:avLst/>
              <a:gdLst>
                <a:gd name="T0" fmla="*/ 13 w 25"/>
                <a:gd name="T1" fmla="*/ 0 h 32"/>
                <a:gd name="T2" fmla="*/ 0 w 25"/>
                <a:gd name="T3" fmla="*/ 22 h 32"/>
                <a:gd name="T4" fmla="*/ 19 w 25"/>
                <a:gd name="T5" fmla="*/ 32 h 32"/>
                <a:gd name="T6" fmla="*/ 25 w 25"/>
                <a:gd name="T7" fmla="*/ 5 h 32"/>
                <a:gd name="T8" fmla="*/ 13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13" y="0"/>
                  </a:moveTo>
                  <a:cubicBezTo>
                    <a:pt x="8" y="6"/>
                    <a:pt x="3" y="14"/>
                    <a:pt x="0" y="22"/>
                  </a:cubicBezTo>
                  <a:cubicBezTo>
                    <a:pt x="6" y="26"/>
                    <a:pt x="12" y="29"/>
                    <a:pt x="19" y="32"/>
                  </a:cubicBezTo>
                  <a:cubicBezTo>
                    <a:pt x="20" y="23"/>
                    <a:pt x="22" y="14"/>
                    <a:pt x="25" y="5"/>
                  </a:cubicBezTo>
                  <a:cubicBezTo>
                    <a:pt x="21" y="4"/>
                    <a:pt x="17" y="2"/>
                    <a:pt x="13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8645525" y="1171576"/>
              <a:ext cx="82550" cy="82550"/>
            </a:xfrm>
            <a:custGeom>
              <a:avLst/>
              <a:gdLst>
                <a:gd name="T0" fmla="*/ 0 w 31"/>
                <a:gd name="T1" fmla="*/ 3 h 31"/>
                <a:gd name="T2" fmla="*/ 3 w 31"/>
                <a:gd name="T3" fmla="*/ 26 h 31"/>
                <a:gd name="T4" fmla="*/ 31 w 31"/>
                <a:gd name="T5" fmla="*/ 31 h 31"/>
                <a:gd name="T6" fmla="*/ 31 w 31"/>
                <a:gd name="T7" fmla="*/ 5 h 31"/>
                <a:gd name="T8" fmla="*/ 0 w 31"/>
                <a:gd name="T9" fmla="*/ 0 h 31"/>
                <a:gd name="T10" fmla="*/ 0 w 31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0" y="3"/>
                  </a:moveTo>
                  <a:cubicBezTo>
                    <a:pt x="0" y="11"/>
                    <a:pt x="1" y="18"/>
                    <a:pt x="3" y="26"/>
                  </a:cubicBezTo>
                  <a:cubicBezTo>
                    <a:pt x="12" y="29"/>
                    <a:pt x="21" y="31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8647113" y="1074738"/>
              <a:ext cx="80963" cy="88900"/>
            </a:xfrm>
            <a:custGeom>
              <a:avLst/>
              <a:gdLst>
                <a:gd name="T0" fmla="*/ 30 w 30"/>
                <a:gd name="T1" fmla="*/ 4 h 33"/>
                <a:gd name="T2" fmla="*/ 7 w 30"/>
                <a:gd name="T3" fmla="*/ 0 h 33"/>
                <a:gd name="T4" fmla="*/ 0 w 30"/>
                <a:gd name="T5" fmla="*/ 27 h 33"/>
                <a:gd name="T6" fmla="*/ 30 w 30"/>
                <a:gd name="T7" fmla="*/ 33 h 33"/>
                <a:gd name="T8" fmla="*/ 30 w 30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4"/>
                  </a:moveTo>
                  <a:cubicBezTo>
                    <a:pt x="22" y="4"/>
                    <a:pt x="14" y="2"/>
                    <a:pt x="7" y="0"/>
                  </a:cubicBezTo>
                  <a:cubicBezTo>
                    <a:pt x="3" y="9"/>
                    <a:pt x="1" y="18"/>
                    <a:pt x="0" y="27"/>
                  </a:cubicBezTo>
                  <a:cubicBezTo>
                    <a:pt x="10" y="30"/>
                    <a:pt x="20" y="32"/>
                    <a:pt x="30" y="33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>
              <a:off x="8801100" y="1004888"/>
              <a:ext cx="52388" cy="42863"/>
            </a:xfrm>
            <a:custGeom>
              <a:avLst/>
              <a:gdLst>
                <a:gd name="T0" fmla="*/ 0 w 20"/>
                <a:gd name="T1" fmla="*/ 0 h 16"/>
                <a:gd name="T2" fmla="*/ 9 w 20"/>
                <a:gd name="T3" fmla="*/ 16 h 16"/>
                <a:gd name="T4" fmla="*/ 20 w 20"/>
                <a:gd name="T5" fmla="*/ 11 h 16"/>
                <a:gd name="T6" fmla="*/ 0 w 2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3" y="5"/>
                    <a:pt x="7" y="10"/>
                    <a:pt x="9" y="16"/>
                  </a:cubicBezTo>
                  <a:cubicBezTo>
                    <a:pt x="13" y="15"/>
                    <a:pt x="16" y="13"/>
                    <a:pt x="20" y="11"/>
                  </a:cubicBezTo>
                  <a:cubicBezTo>
                    <a:pt x="14" y="6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>
              <a:off x="8751888" y="1077913"/>
              <a:ext cx="77788" cy="85725"/>
            </a:xfrm>
            <a:custGeom>
              <a:avLst/>
              <a:gdLst>
                <a:gd name="T0" fmla="*/ 0 w 29"/>
                <a:gd name="T1" fmla="*/ 3 h 32"/>
                <a:gd name="T2" fmla="*/ 0 w 29"/>
                <a:gd name="T3" fmla="*/ 32 h 32"/>
                <a:gd name="T4" fmla="*/ 29 w 29"/>
                <a:gd name="T5" fmla="*/ 27 h 32"/>
                <a:gd name="T6" fmla="*/ 22 w 29"/>
                <a:gd name="T7" fmla="*/ 0 h 32"/>
                <a:gd name="T8" fmla="*/ 0 w 29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0" y="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0" y="31"/>
                    <a:pt x="20" y="29"/>
                    <a:pt x="29" y="27"/>
                  </a:cubicBezTo>
                  <a:cubicBezTo>
                    <a:pt x="28" y="17"/>
                    <a:pt x="26" y="8"/>
                    <a:pt x="22" y="0"/>
                  </a:cubicBezTo>
                  <a:cubicBezTo>
                    <a:pt x="15" y="2"/>
                    <a:pt x="8" y="3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8567738" y="1136651"/>
              <a:ext cx="58738" cy="93663"/>
            </a:xfrm>
            <a:custGeom>
              <a:avLst/>
              <a:gdLst>
                <a:gd name="T0" fmla="*/ 20 w 22"/>
                <a:gd name="T1" fmla="*/ 16 h 35"/>
                <a:gd name="T2" fmla="*/ 21 w 22"/>
                <a:gd name="T3" fmla="*/ 10 h 35"/>
                <a:gd name="T4" fmla="*/ 1 w 22"/>
                <a:gd name="T5" fmla="*/ 0 h 35"/>
                <a:gd name="T6" fmla="*/ 0 w 22"/>
                <a:gd name="T7" fmla="*/ 12 h 35"/>
                <a:gd name="T8" fmla="*/ 1 w 22"/>
                <a:gd name="T9" fmla="*/ 21 h 35"/>
                <a:gd name="T10" fmla="*/ 22 w 22"/>
                <a:gd name="T11" fmla="*/ 35 h 35"/>
                <a:gd name="T12" fmla="*/ 20 w 22"/>
                <a:gd name="T1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20" y="16"/>
                  </a:moveTo>
                  <a:cubicBezTo>
                    <a:pt x="20" y="14"/>
                    <a:pt x="21" y="12"/>
                    <a:pt x="21" y="10"/>
                  </a:cubicBezTo>
                  <a:cubicBezTo>
                    <a:pt x="14" y="7"/>
                    <a:pt x="7" y="4"/>
                    <a:pt x="1" y="0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7" y="26"/>
                    <a:pt x="14" y="31"/>
                    <a:pt x="22" y="35"/>
                  </a:cubicBezTo>
                  <a:cubicBezTo>
                    <a:pt x="21" y="29"/>
                    <a:pt x="20" y="23"/>
                    <a:pt x="20" y="16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8751888" y="1173163"/>
              <a:ext cx="77788" cy="80963"/>
            </a:xfrm>
            <a:custGeom>
              <a:avLst/>
              <a:gdLst>
                <a:gd name="T0" fmla="*/ 29 w 29"/>
                <a:gd name="T1" fmla="*/ 2 h 30"/>
                <a:gd name="T2" fmla="*/ 29 w 29"/>
                <a:gd name="T3" fmla="*/ 0 h 30"/>
                <a:gd name="T4" fmla="*/ 0 w 29"/>
                <a:gd name="T5" fmla="*/ 4 h 30"/>
                <a:gd name="T6" fmla="*/ 0 w 29"/>
                <a:gd name="T7" fmla="*/ 30 h 30"/>
                <a:gd name="T8" fmla="*/ 27 w 29"/>
                <a:gd name="T9" fmla="*/ 25 h 30"/>
                <a:gd name="T10" fmla="*/ 29 w 29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9" y="2"/>
                  </a:moveTo>
                  <a:cubicBezTo>
                    <a:pt x="29" y="1"/>
                    <a:pt x="29" y="0"/>
                    <a:pt x="29" y="0"/>
                  </a:cubicBezTo>
                  <a:cubicBezTo>
                    <a:pt x="20" y="2"/>
                    <a:pt x="10" y="4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18" y="28"/>
                    <a:pt x="27" y="25"/>
                  </a:cubicBezTo>
                  <a:cubicBezTo>
                    <a:pt x="29" y="18"/>
                    <a:pt x="29" y="10"/>
                    <a:pt x="29" y="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8818563" y="1227138"/>
              <a:ext cx="84138" cy="93663"/>
            </a:xfrm>
            <a:custGeom>
              <a:avLst/>
              <a:gdLst>
                <a:gd name="T0" fmla="*/ 31 w 31"/>
                <a:gd name="T1" fmla="*/ 0 h 35"/>
                <a:gd name="T2" fmla="*/ 9 w 31"/>
                <a:gd name="T3" fmla="*/ 12 h 35"/>
                <a:gd name="T4" fmla="*/ 0 w 31"/>
                <a:gd name="T5" fmla="*/ 35 h 35"/>
                <a:gd name="T6" fmla="*/ 31 w 3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31" y="0"/>
                  </a:moveTo>
                  <a:cubicBezTo>
                    <a:pt x="25" y="5"/>
                    <a:pt x="17" y="9"/>
                    <a:pt x="9" y="12"/>
                  </a:cubicBezTo>
                  <a:cubicBezTo>
                    <a:pt x="7" y="20"/>
                    <a:pt x="4" y="28"/>
                    <a:pt x="0" y="35"/>
                  </a:cubicBezTo>
                  <a:cubicBezTo>
                    <a:pt x="15" y="28"/>
                    <a:pt x="26" y="16"/>
                    <a:pt x="31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8848725" y="1136651"/>
              <a:ext cx="66675" cy="96838"/>
            </a:xfrm>
            <a:custGeom>
              <a:avLst/>
              <a:gdLst>
                <a:gd name="T0" fmla="*/ 25 w 25"/>
                <a:gd name="T1" fmla="*/ 12 h 36"/>
                <a:gd name="T2" fmla="*/ 23 w 25"/>
                <a:gd name="T3" fmla="*/ 0 h 36"/>
                <a:gd name="T4" fmla="*/ 2 w 25"/>
                <a:gd name="T5" fmla="*/ 11 h 36"/>
                <a:gd name="T6" fmla="*/ 2 w 25"/>
                <a:gd name="T7" fmla="*/ 16 h 36"/>
                <a:gd name="T8" fmla="*/ 0 w 25"/>
                <a:gd name="T9" fmla="*/ 36 h 36"/>
                <a:gd name="T10" fmla="*/ 24 w 25"/>
                <a:gd name="T11" fmla="*/ 21 h 36"/>
                <a:gd name="T12" fmla="*/ 25 w 25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6">
                  <a:moveTo>
                    <a:pt x="25" y="12"/>
                  </a:moveTo>
                  <a:cubicBezTo>
                    <a:pt x="25" y="8"/>
                    <a:pt x="24" y="3"/>
                    <a:pt x="23" y="0"/>
                  </a:cubicBezTo>
                  <a:cubicBezTo>
                    <a:pt x="17" y="4"/>
                    <a:pt x="10" y="8"/>
                    <a:pt x="2" y="11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2" y="23"/>
                    <a:pt x="2" y="29"/>
                    <a:pt x="0" y="36"/>
                  </a:cubicBezTo>
                  <a:cubicBezTo>
                    <a:pt x="9" y="32"/>
                    <a:pt x="17" y="27"/>
                    <a:pt x="24" y="21"/>
                  </a:cubicBezTo>
                  <a:cubicBezTo>
                    <a:pt x="24" y="18"/>
                    <a:pt x="25" y="15"/>
                    <a:pt x="25" y="1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>
              <a:off x="8751888" y="995363"/>
              <a:ext cx="50800" cy="66675"/>
            </a:xfrm>
            <a:custGeom>
              <a:avLst/>
              <a:gdLst>
                <a:gd name="T0" fmla="*/ 19 w 19"/>
                <a:gd name="T1" fmla="*/ 23 h 25"/>
                <a:gd name="T2" fmla="*/ 5 w 19"/>
                <a:gd name="T3" fmla="*/ 1 h 25"/>
                <a:gd name="T4" fmla="*/ 0 w 19"/>
                <a:gd name="T5" fmla="*/ 0 h 25"/>
                <a:gd name="T6" fmla="*/ 0 w 19"/>
                <a:gd name="T7" fmla="*/ 25 h 25"/>
                <a:gd name="T8" fmla="*/ 1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23"/>
                  </a:moveTo>
                  <a:cubicBezTo>
                    <a:pt x="15" y="15"/>
                    <a:pt x="10" y="7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3" y="24"/>
                    <a:pt x="19" y="2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8751888" y="1266826"/>
              <a:ext cx="65088" cy="73025"/>
            </a:xfrm>
            <a:custGeom>
              <a:avLst/>
              <a:gdLst>
                <a:gd name="T0" fmla="*/ 24 w 24"/>
                <a:gd name="T1" fmla="*/ 0 h 27"/>
                <a:gd name="T2" fmla="*/ 0 w 24"/>
                <a:gd name="T3" fmla="*/ 4 h 27"/>
                <a:gd name="T4" fmla="*/ 0 w 24"/>
                <a:gd name="T5" fmla="*/ 27 h 27"/>
                <a:gd name="T6" fmla="*/ 12 w 24"/>
                <a:gd name="T7" fmla="*/ 25 h 27"/>
                <a:gd name="T8" fmla="*/ 24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16" y="2"/>
                    <a:pt x="8" y="4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17" y="18"/>
                    <a:pt x="21" y="9"/>
                    <a:pt x="24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8578850" y="1227138"/>
              <a:ext cx="77788" cy="90488"/>
            </a:xfrm>
            <a:custGeom>
              <a:avLst/>
              <a:gdLst>
                <a:gd name="T0" fmla="*/ 29 w 29"/>
                <a:gd name="T1" fmla="*/ 34 h 34"/>
                <a:gd name="T2" fmla="*/ 20 w 29"/>
                <a:gd name="T3" fmla="*/ 11 h 34"/>
                <a:gd name="T4" fmla="*/ 0 w 29"/>
                <a:gd name="T5" fmla="*/ 0 h 34"/>
                <a:gd name="T6" fmla="*/ 29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cubicBezTo>
                    <a:pt x="25" y="27"/>
                    <a:pt x="22" y="19"/>
                    <a:pt x="20" y="11"/>
                  </a:cubicBezTo>
                  <a:cubicBezTo>
                    <a:pt x="13" y="8"/>
                    <a:pt x="6" y="5"/>
                    <a:pt x="0" y="0"/>
                  </a:cubicBezTo>
                  <a:cubicBezTo>
                    <a:pt x="5" y="15"/>
                    <a:pt x="16" y="27"/>
                    <a:pt x="29" y="3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8674100" y="995363"/>
              <a:ext cx="53975" cy="66675"/>
            </a:xfrm>
            <a:custGeom>
              <a:avLst/>
              <a:gdLst>
                <a:gd name="T0" fmla="*/ 14 w 20"/>
                <a:gd name="T1" fmla="*/ 1 h 25"/>
                <a:gd name="T2" fmla="*/ 0 w 20"/>
                <a:gd name="T3" fmla="*/ 22 h 25"/>
                <a:gd name="T4" fmla="*/ 20 w 20"/>
                <a:gd name="T5" fmla="*/ 25 h 25"/>
                <a:gd name="T6" fmla="*/ 20 w 20"/>
                <a:gd name="T7" fmla="*/ 0 h 25"/>
                <a:gd name="T8" fmla="*/ 14 w 20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4" y="1"/>
                  </a:moveTo>
                  <a:cubicBezTo>
                    <a:pt x="8" y="7"/>
                    <a:pt x="4" y="14"/>
                    <a:pt x="0" y="22"/>
                  </a:cubicBezTo>
                  <a:cubicBezTo>
                    <a:pt x="7" y="24"/>
                    <a:pt x="13" y="25"/>
                    <a:pt x="20" y="2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>
              <a:off x="8658225" y="1266826"/>
              <a:ext cx="69850" cy="73025"/>
            </a:xfrm>
            <a:custGeom>
              <a:avLst/>
              <a:gdLst>
                <a:gd name="T0" fmla="*/ 0 w 26"/>
                <a:gd name="T1" fmla="*/ 0 h 27"/>
                <a:gd name="T2" fmla="*/ 12 w 26"/>
                <a:gd name="T3" fmla="*/ 25 h 27"/>
                <a:gd name="T4" fmla="*/ 26 w 26"/>
                <a:gd name="T5" fmla="*/ 27 h 27"/>
                <a:gd name="T6" fmla="*/ 26 w 26"/>
                <a:gd name="T7" fmla="*/ 4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3" y="9"/>
                    <a:pt x="7" y="17"/>
                    <a:pt x="12" y="25"/>
                  </a:cubicBezTo>
                  <a:cubicBezTo>
                    <a:pt x="16" y="26"/>
                    <a:pt x="21" y="27"/>
                    <a:pt x="26" y="2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4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2"/>
            <p:cNvSpPr>
              <a:spLocks noEditPoints="1"/>
            </p:cNvSpPr>
            <p:nvPr/>
          </p:nvSpPr>
          <p:spPr bwMode="auto">
            <a:xfrm>
              <a:off x="10031413" y="5370513"/>
              <a:ext cx="341313" cy="3429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10 w 128"/>
                <a:gd name="T11" fmla="*/ 64 h 128"/>
                <a:gd name="T12" fmla="*/ 36 w 128"/>
                <a:gd name="T13" fmla="*/ 110 h 128"/>
                <a:gd name="T14" fmla="*/ 62 w 128"/>
                <a:gd name="T15" fmla="*/ 64 h 128"/>
                <a:gd name="T16" fmla="*/ 10 w 128"/>
                <a:gd name="T17" fmla="*/ 64 h 128"/>
                <a:gd name="T18" fmla="*/ 64 w 128"/>
                <a:gd name="T19" fmla="*/ 10 h 128"/>
                <a:gd name="T20" fmla="*/ 37 w 128"/>
                <a:gd name="T21" fmla="*/ 17 h 128"/>
                <a:gd name="T22" fmla="*/ 63 w 128"/>
                <a:gd name="T23" fmla="*/ 63 h 128"/>
                <a:gd name="T24" fmla="*/ 63 w 128"/>
                <a:gd name="T25" fmla="*/ 63 h 128"/>
                <a:gd name="T26" fmla="*/ 63 w 128"/>
                <a:gd name="T27" fmla="*/ 63 h 128"/>
                <a:gd name="T28" fmla="*/ 90 w 128"/>
                <a:gd name="T29" fmla="*/ 17 h 128"/>
                <a:gd name="T30" fmla="*/ 64 w 128"/>
                <a:gd name="T31" fmla="*/ 10 h 128"/>
                <a:gd name="T32" fmla="*/ 64 w 128"/>
                <a:gd name="T33" fmla="*/ 64 h 128"/>
                <a:gd name="T34" fmla="*/ 91 w 128"/>
                <a:gd name="T35" fmla="*/ 111 h 128"/>
                <a:gd name="T36" fmla="*/ 118 w 128"/>
                <a:gd name="T37" fmla="*/ 64 h 128"/>
                <a:gd name="T38" fmla="*/ 64 w 128"/>
                <a:gd name="T3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8" y="128"/>
                    <a:pt x="0" y="99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99" y="0"/>
                    <a:pt x="128" y="28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10" y="64"/>
                  </a:moveTo>
                  <a:cubicBezTo>
                    <a:pt x="10" y="83"/>
                    <a:pt x="20" y="100"/>
                    <a:pt x="36" y="110"/>
                  </a:cubicBezTo>
                  <a:cubicBezTo>
                    <a:pt x="62" y="64"/>
                    <a:pt x="62" y="64"/>
                    <a:pt x="62" y="64"/>
                  </a:cubicBezTo>
                  <a:lnTo>
                    <a:pt x="10" y="64"/>
                  </a:lnTo>
                  <a:close/>
                  <a:moveTo>
                    <a:pt x="64" y="10"/>
                  </a:moveTo>
                  <a:cubicBezTo>
                    <a:pt x="54" y="10"/>
                    <a:pt x="45" y="13"/>
                    <a:pt x="37" y="17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2" y="13"/>
                    <a:pt x="73" y="10"/>
                    <a:pt x="64" y="10"/>
                  </a:cubicBezTo>
                  <a:close/>
                  <a:moveTo>
                    <a:pt x="64" y="64"/>
                  </a:moveTo>
                  <a:cubicBezTo>
                    <a:pt x="91" y="111"/>
                    <a:pt x="91" y="111"/>
                    <a:pt x="91" y="111"/>
                  </a:cubicBezTo>
                  <a:cubicBezTo>
                    <a:pt x="107" y="101"/>
                    <a:pt x="118" y="84"/>
                    <a:pt x="118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06130" y="340276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/>
              <a:t>谢谢大家！</a:t>
            </a:r>
            <a:endParaRPr lang="zh-CN" altLang="en-US" sz="7200" dirty="0"/>
          </a:p>
        </p:txBody>
      </p:sp>
      <p:sp>
        <p:nvSpPr>
          <p:cNvPr id="33" name="TextBox 32"/>
          <p:cNvSpPr txBox="1"/>
          <p:nvPr/>
        </p:nvSpPr>
        <p:spPr>
          <a:xfrm>
            <a:off x="869431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谢谢大家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6282" y="569626"/>
            <a:ext cx="3839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A0E9"/>
                </a:solidFill>
              </a:rPr>
              <a:t>“</a:t>
            </a: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     </a:t>
            </a:r>
            <a:r>
              <a:rPr lang="zh-CN" altLang="en-US" sz="4000" dirty="0" smtClean="0">
                <a:solidFill>
                  <a:srgbClr val="00A0E9"/>
                </a:solidFill>
              </a:rPr>
              <a:t>若批评不自由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zh-CN" altLang="en-US" sz="4000" dirty="0" smtClean="0">
                <a:solidFill>
                  <a:srgbClr val="00A0E9"/>
                </a:solidFill>
              </a:rPr>
              <a:t>     则赞美无意义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”</a:t>
            </a:r>
            <a:endParaRPr lang="zh-CN" altLang="en-US" sz="4000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382</Words>
  <Application>Microsoft Office PowerPoint</Application>
  <PresentationFormat>自定义</PresentationFormat>
  <Paragraphs>114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</dc:title>
  <dc:creator>李静波</dc:creator>
  <cp:lastModifiedBy>李静波</cp:lastModifiedBy>
  <cp:revision>7</cp:revision>
  <dcterms:created xsi:type="dcterms:W3CDTF">2015-02-17T00:13:14Z</dcterms:created>
  <dcterms:modified xsi:type="dcterms:W3CDTF">2018-09-17T01:01:35Z</dcterms:modified>
</cp:coreProperties>
</file>