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5" r:id="rId9"/>
    <p:sldId id="266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25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14.sv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14.sv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57E78-9D3F-45CA-9ACA-544D2F7872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F044A7-958C-4E57-883D-035812577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item is influenced by a single common factor and a term that includes systematic and random error. </a:t>
          </a:r>
        </a:p>
      </dgm:t>
    </dgm:pt>
    <dgm:pt modelId="{683D2F04-8591-47E7-AC22-B083ECA2A27A}" type="parTrans" cxnId="{70F55579-BEB8-4B75-9B7F-32B5795D96DB}">
      <dgm:prSet/>
      <dgm:spPr/>
      <dgm:t>
        <a:bodyPr/>
        <a:lstStyle/>
        <a:p>
          <a:endParaRPr lang="en-US"/>
        </a:p>
      </dgm:t>
    </dgm:pt>
    <dgm:pt modelId="{68848ECD-F966-4975-B3C7-A69390AA00E8}" type="sibTrans" cxnId="{70F55579-BEB8-4B75-9B7F-32B5795D96DB}">
      <dgm:prSet/>
      <dgm:spPr/>
      <dgm:t>
        <a:bodyPr/>
        <a:lstStyle/>
        <a:p>
          <a:endParaRPr lang="en-US"/>
        </a:p>
      </dgm:t>
    </dgm:pt>
    <dgm:pt modelId="{A110EC17-7E25-453B-A31E-30CEBC550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Note that there is only one </a:t>
          </a:r>
          <a:r>
            <a:rPr lang="en-US" i="1"/>
            <a:t>systematic</a:t>
          </a:r>
          <a:r>
            <a:rPr lang="en-US"/>
            <a:t> source of variance for each item, and it is from a single source.</a:t>
          </a:r>
        </a:p>
      </dgm:t>
    </dgm:pt>
    <dgm:pt modelId="{3BCFA409-B44D-4697-B5DE-457FE7F55E5E}" type="parTrans" cxnId="{6C9E0581-6D43-4A41-8C5F-2014CA05DF5B}">
      <dgm:prSet/>
      <dgm:spPr/>
      <dgm:t>
        <a:bodyPr/>
        <a:lstStyle/>
        <a:p>
          <a:endParaRPr lang="en-US"/>
        </a:p>
      </dgm:t>
    </dgm:pt>
    <dgm:pt modelId="{7E1078C3-F481-4C27-9C26-0E0CEF49105C}" type="sibTrans" cxnId="{6C9E0581-6D43-4A41-8C5F-2014CA05DF5B}">
      <dgm:prSet/>
      <dgm:spPr/>
      <dgm:t>
        <a:bodyPr/>
        <a:lstStyle/>
        <a:p>
          <a:endParaRPr lang="en-US"/>
        </a:p>
      </dgm:t>
    </dgm:pt>
    <dgm:pt modelId="{54B1250B-18C8-465C-A600-89BC73907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Interpretation: the latent variable directly </a:t>
          </a:r>
          <a:r>
            <a:rPr lang="en-US" i="1"/>
            <a:t>causes</a:t>
          </a:r>
          <a:r>
            <a:rPr lang="en-US"/>
            <a:t> the responses on the individual items</a:t>
          </a:r>
        </a:p>
      </dgm:t>
    </dgm:pt>
    <dgm:pt modelId="{32005A5A-A7E0-4F94-ACAF-0C5C41DAB6FF}" type="parTrans" cxnId="{89CA6E90-3A51-4B7B-A041-D7CA72BD7F5F}">
      <dgm:prSet/>
      <dgm:spPr/>
      <dgm:t>
        <a:bodyPr/>
        <a:lstStyle/>
        <a:p>
          <a:endParaRPr lang="en-US"/>
        </a:p>
      </dgm:t>
    </dgm:pt>
    <dgm:pt modelId="{41E44771-F78D-4FB0-8B64-FC5A7F4ABA80}" type="sibTrans" cxnId="{89CA6E90-3A51-4B7B-A041-D7CA72BD7F5F}">
      <dgm:prSet/>
      <dgm:spPr/>
      <dgm:t>
        <a:bodyPr/>
        <a:lstStyle/>
        <a:p>
          <a:endParaRPr lang="en-US"/>
        </a:p>
      </dgm:t>
    </dgm:pt>
    <dgm:pt modelId="{F1DABE0E-DF08-423B-AB37-D3EF3432E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Satisfactory global fit supports use of a total scale score (but not subscale scores)</a:t>
          </a:r>
        </a:p>
      </dgm:t>
    </dgm:pt>
    <dgm:pt modelId="{0709835F-4979-4C58-8911-70F279D3578C}" type="parTrans" cxnId="{A2143D9B-FDC9-4296-A5AF-15C49FE732F4}">
      <dgm:prSet/>
      <dgm:spPr/>
      <dgm:t>
        <a:bodyPr/>
        <a:lstStyle/>
        <a:p>
          <a:endParaRPr lang="en-US"/>
        </a:p>
      </dgm:t>
    </dgm:pt>
    <dgm:pt modelId="{87FE564D-355B-48F4-89BA-6BAD44C81DDA}" type="sibTrans" cxnId="{A2143D9B-FDC9-4296-A5AF-15C49FE732F4}">
      <dgm:prSet/>
      <dgm:spPr/>
      <dgm:t>
        <a:bodyPr/>
        <a:lstStyle/>
        <a:p>
          <a:endParaRPr lang="en-US"/>
        </a:p>
      </dgm:t>
    </dgm:pt>
    <dgm:pt modelId="{4C8203AD-DFA3-4D84-8C31-2156981B1DA9}" type="pres">
      <dgm:prSet presAssocID="{3E657E78-9D3F-45CA-9ACA-544D2F7872E3}" presName="root" presStyleCnt="0">
        <dgm:presLayoutVars>
          <dgm:dir/>
          <dgm:resizeHandles val="exact"/>
        </dgm:presLayoutVars>
      </dgm:prSet>
      <dgm:spPr/>
    </dgm:pt>
    <dgm:pt modelId="{6A5520D3-E2FA-4AEF-82AA-A4139806E469}" type="pres">
      <dgm:prSet presAssocID="{87F044A7-958C-4E57-883D-035812577FE3}" presName="compNode" presStyleCnt="0"/>
      <dgm:spPr/>
    </dgm:pt>
    <dgm:pt modelId="{88268212-0EBE-4717-89E8-995E213ECA65}" type="pres">
      <dgm:prSet presAssocID="{87F044A7-958C-4E57-883D-035812577FE3}" presName="bgRect" presStyleLbl="bgShp" presStyleIdx="0" presStyleCnt="4"/>
      <dgm:spPr/>
    </dgm:pt>
    <dgm:pt modelId="{99308441-F067-43F8-AAE3-2FD333B80000}" type="pres">
      <dgm:prSet presAssocID="{87F044A7-958C-4E57-883D-035812577F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BB9D71A-9E8F-4501-9D4E-271B2B7C1E2C}" type="pres">
      <dgm:prSet presAssocID="{87F044A7-958C-4E57-883D-035812577FE3}" presName="spaceRect" presStyleCnt="0"/>
      <dgm:spPr/>
    </dgm:pt>
    <dgm:pt modelId="{524D19B0-8254-487B-86DA-B1A4BC6E3078}" type="pres">
      <dgm:prSet presAssocID="{87F044A7-958C-4E57-883D-035812577FE3}" presName="parTx" presStyleLbl="revTx" presStyleIdx="0" presStyleCnt="4">
        <dgm:presLayoutVars>
          <dgm:chMax val="0"/>
          <dgm:chPref val="0"/>
        </dgm:presLayoutVars>
      </dgm:prSet>
      <dgm:spPr/>
    </dgm:pt>
    <dgm:pt modelId="{1F8E7F09-DB1A-4AC0-BFA5-992EF103AB2F}" type="pres">
      <dgm:prSet presAssocID="{68848ECD-F966-4975-B3C7-A69390AA00E8}" presName="sibTrans" presStyleCnt="0"/>
      <dgm:spPr/>
    </dgm:pt>
    <dgm:pt modelId="{6DA4AE41-7295-435A-A55D-75E30EC65250}" type="pres">
      <dgm:prSet presAssocID="{A110EC17-7E25-453B-A31E-30CEBC550C22}" presName="compNode" presStyleCnt="0"/>
      <dgm:spPr/>
    </dgm:pt>
    <dgm:pt modelId="{68B2941F-4EE6-4CE3-980C-A628780045D5}" type="pres">
      <dgm:prSet presAssocID="{A110EC17-7E25-453B-A31E-30CEBC550C22}" presName="bgRect" presStyleLbl="bgShp" presStyleIdx="1" presStyleCnt="4"/>
      <dgm:spPr/>
    </dgm:pt>
    <dgm:pt modelId="{232D37B5-D791-496B-95AA-510781DD01C1}" type="pres">
      <dgm:prSet presAssocID="{A110EC17-7E25-453B-A31E-30CEBC550C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CC2C84E7-8695-4947-BF13-362F9D0C36D8}" type="pres">
      <dgm:prSet presAssocID="{A110EC17-7E25-453B-A31E-30CEBC550C22}" presName="spaceRect" presStyleCnt="0"/>
      <dgm:spPr/>
    </dgm:pt>
    <dgm:pt modelId="{F68AACE9-3C14-4B40-8A82-923A96846F0F}" type="pres">
      <dgm:prSet presAssocID="{A110EC17-7E25-453B-A31E-30CEBC550C22}" presName="parTx" presStyleLbl="revTx" presStyleIdx="1" presStyleCnt="4">
        <dgm:presLayoutVars>
          <dgm:chMax val="0"/>
          <dgm:chPref val="0"/>
        </dgm:presLayoutVars>
      </dgm:prSet>
      <dgm:spPr/>
    </dgm:pt>
    <dgm:pt modelId="{28ACB08A-EFE1-4793-B53A-E4E31930E624}" type="pres">
      <dgm:prSet presAssocID="{7E1078C3-F481-4C27-9C26-0E0CEF49105C}" presName="sibTrans" presStyleCnt="0"/>
      <dgm:spPr/>
    </dgm:pt>
    <dgm:pt modelId="{83419628-D8DE-407E-A25E-8C7BD37A360E}" type="pres">
      <dgm:prSet presAssocID="{54B1250B-18C8-465C-A600-89BC739077D5}" presName="compNode" presStyleCnt="0"/>
      <dgm:spPr/>
    </dgm:pt>
    <dgm:pt modelId="{DDF94F14-ABD6-48ED-BCB4-F275F0AE0384}" type="pres">
      <dgm:prSet presAssocID="{54B1250B-18C8-465C-A600-89BC739077D5}" presName="bgRect" presStyleLbl="bgShp" presStyleIdx="2" presStyleCnt="4"/>
      <dgm:spPr/>
    </dgm:pt>
    <dgm:pt modelId="{3523AEEE-A20B-4FDC-ADF8-81C6847EE470}" type="pres">
      <dgm:prSet presAssocID="{54B1250B-18C8-465C-A600-89BC739077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F143BD-668D-4C6C-B0BF-108AAA9AFCA0}" type="pres">
      <dgm:prSet presAssocID="{54B1250B-18C8-465C-A600-89BC739077D5}" presName="spaceRect" presStyleCnt="0"/>
      <dgm:spPr/>
    </dgm:pt>
    <dgm:pt modelId="{2768D1DE-E220-4A4D-B6E7-84687E5215F9}" type="pres">
      <dgm:prSet presAssocID="{54B1250B-18C8-465C-A600-89BC739077D5}" presName="parTx" presStyleLbl="revTx" presStyleIdx="2" presStyleCnt="4">
        <dgm:presLayoutVars>
          <dgm:chMax val="0"/>
          <dgm:chPref val="0"/>
        </dgm:presLayoutVars>
      </dgm:prSet>
      <dgm:spPr/>
    </dgm:pt>
    <dgm:pt modelId="{4E7FE5BB-4EFF-4A23-A59A-C87290E416C7}" type="pres">
      <dgm:prSet presAssocID="{41E44771-F78D-4FB0-8B64-FC5A7F4ABA80}" presName="sibTrans" presStyleCnt="0"/>
      <dgm:spPr/>
    </dgm:pt>
    <dgm:pt modelId="{ECD7C5CB-1D0A-4DF3-9379-7294E7C6B531}" type="pres">
      <dgm:prSet presAssocID="{F1DABE0E-DF08-423B-AB37-D3EF3432EC22}" presName="compNode" presStyleCnt="0"/>
      <dgm:spPr/>
    </dgm:pt>
    <dgm:pt modelId="{2E0B028E-28B4-464F-BBFC-9840CA68BA62}" type="pres">
      <dgm:prSet presAssocID="{F1DABE0E-DF08-423B-AB37-D3EF3432EC22}" presName="bgRect" presStyleLbl="bgShp" presStyleIdx="3" presStyleCnt="4"/>
      <dgm:spPr/>
    </dgm:pt>
    <dgm:pt modelId="{0AF19F92-55CC-49C3-B5C0-B72579633888}" type="pres">
      <dgm:prSet presAssocID="{F1DABE0E-DF08-423B-AB37-D3EF3432E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5B94B0B-384F-42A3-9C1E-0EB7C4E2C4A2}" type="pres">
      <dgm:prSet presAssocID="{F1DABE0E-DF08-423B-AB37-D3EF3432EC22}" presName="spaceRect" presStyleCnt="0"/>
      <dgm:spPr/>
    </dgm:pt>
    <dgm:pt modelId="{2C038524-6596-4EAE-AD59-7C8E2B17207B}" type="pres">
      <dgm:prSet presAssocID="{F1DABE0E-DF08-423B-AB37-D3EF3432EC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496A1F-9EBE-48BD-AA72-91771D17C0D0}" type="presOf" srcId="{3E657E78-9D3F-45CA-9ACA-544D2F7872E3}" destId="{4C8203AD-DFA3-4D84-8C31-2156981B1DA9}" srcOrd="0" destOrd="0" presId="urn:microsoft.com/office/officeart/2018/2/layout/IconVerticalSolidList"/>
    <dgm:cxn modelId="{7FEC6B29-F36E-4A0F-A363-DC8727F1FB7E}" type="presOf" srcId="{87F044A7-958C-4E57-883D-035812577FE3}" destId="{524D19B0-8254-487B-86DA-B1A4BC6E3078}" srcOrd="0" destOrd="0" presId="urn:microsoft.com/office/officeart/2018/2/layout/IconVerticalSolidList"/>
    <dgm:cxn modelId="{E2F1AD4A-FE2D-41FF-A339-1F1D8C28046E}" type="presOf" srcId="{A110EC17-7E25-453B-A31E-30CEBC550C22}" destId="{F68AACE9-3C14-4B40-8A82-923A96846F0F}" srcOrd="0" destOrd="0" presId="urn:microsoft.com/office/officeart/2018/2/layout/IconVerticalSolidList"/>
    <dgm:cxn modelId="{70F55579-BEB8-4B75-9B7F-32B5795D96DB}" srcId="{3E657E78-9D3F-45CA-9ACA-544D2F7872E3}" destId="{87F044A7-958C-4E57-883D-035812577FE3}" srcOrd="0" destOrd="0" parTransId="{683D2F04-8591-47E7-AC22-B083ECA2A27A}" sibTransId="{68848ECD-F966-4975-B3C7-A69390AA00E8}"/>
    <dgm:cxn modelId="{6C9E0581-6D43-4A41-8C5F-2014CA05DF5B}" srcId="{3E657E78-9D3F-45CA-9ACA-544D2F7872E3}" destId="{A110EC17-7E25-453B-A31E-30CEBC550C22}" srcOrd="1" destOrd="0" parTransId="{3BCFA409-B44D-4697-B5DE-457FE7F55E5E}" sibTransId="{7E1078C3-F481-4C27-9C26-0E0CEF49105C}"/>
    <dgm:cxn modelId="{89CA6E90-3A51-4B7B-A041-D7CA72BD7F5F}" srcId="{3E657E78-9D3F-45CA-9ACA-544D2F7872E3}" destId="{54B1250B-18C8-465C-A600-89BC739077D5}" srcOrd="2" destOrd="0" parTransId="{32005A5A-A7E0-4F94-ACAF-0C5C41DAB6FF}" sibTransId="{41E44771-F78D-4FB0-8B64-FC5A7F4ABA80}"/>
    <dgm:cxn modelId="{A2143D9B-FDC9-4296-A5AF-15C49FE732F4}" srcId="{3E657E78-9D3F-45CA-9ACA-544D2F7872E3}" destId="{F1DABE0E-DF08-423B-AB37-D3EF3432EC22}" srcOrd="3" destOrd="0" parTransId="{0709835F-4979-4C58-8911-70F279D3578C}" sibTransId="{87FE564D-355B-48F4-89BA-6BAD44C81DDA}"/>
    <dgm:cxn modelId="{0BEBE8D6-C1CF-4C92-8968-16EE740695E3}" type="presOf" srcId="{54B1250B-18C8-465C-A600-89BC739077D5}" destId="{2768D1DE-E220-4A4D-B6E7-84687E5215F9}" srcOrd="0" destOrd="0" presId="urn:microsoft.com/office/officeart/2018/2/layout/IconVerticalSolidList"/>
    <dgm:cxn modelId="{EEB2F3DB-D24B-49F4-9DA2-A58C850C8774}" type="presOf" srcId="{F1DABE0E-DF08-423B-AB37-D3EF3432EC22}" destId="{2C038524-6596-4EAE-AD59-7C8E2B17207B}" srcOrd="0" destOrd="0" presId="urn:microsoft.com/office/officeart/2018/2/layout/IconVerticalSolidList"/>
    <dgm:cxn modelId="{656DB856-0D2A-415B-A6C4-3B25B290DE94}" type="presParOf" srcId="{4C8203AD-DFA3-4D84-8C31-2156981B1DA9}" destId="{6A5520D3-E2FA-4AEF-82AA-A4139806E469}" srcOrd="0" destOrd="0" presId="urn:microsoft.com/office/officeart/2018/2/layout/IconVerticalSolidList"/>
    <dgm:cxn modelId="{5E472CCB-E3DB-47C3-A8B9-704125D239B1}" type="presParOf" srcId="{6A5520D3-E2FA-4AEF-82AA-A4139806E469}" destId="{88268212-0EBE-4717-89E8-995E213ECA65}" srcOrd="0" destOrd="0" presId="urn:microsoft.com/office/officeart/2018/2/layout/IconVerticalSolidList"/>
    <dgm:cxn modelId="{888C9A44-4D38-4FC4-9416-689F771CB7D5}" type="presParOf" srcId="{6A5520D3-E2FA-4AEF-82AA-A4139806E469}" destId="{99308441-F067-43F8-AAE3-2FD333B80000}" srcOrd="1" destOrd="0" presId="urn:microsoft.com/office/officeart/2018/2/layout/IconVerticalSolidList"/>
    <dgm:cxn modelId="{DA8B235F-9771-412D-9C9C-66DB5D9CA587}" type="presParOf" srcId="{6A5520D3-E2FA-4AEF-82AA-A4139806E469}" destId="{6BB9D71A-9E8F-4501-9D4E-271B2B7C1E2C}" srcOrd="2" destOrd="0" presId="urn:microsoft.com/office/officeart/2018/2/layout/IconVerticalSolidList"/>
    <dgm:cxn modelId="{7F368C12-2390-4755-8CC6-3975CA5B6BC8}" type="presParOf" srcId="{6A5520D3-E2FA-4AEF-82AA-A4139806E469}" destId="{524D19B0-8254-487B-86DA-B1A4BC6E3078}" srcOrd="3" destOrd="0" presId="urn:microsoft.com/office/officeart/2018/2/layout/IconVerticalSolidList"/>
    <dgm:cxn modelId="{06417681-E9BE-4FA0-9766-3D849544E4D3}" type="presParOf" srcId="{4C8203AD-DFA3-4D84-8C31-2156981B1DA9}" destId="{1F8E7F09-DB1A-4AC0-BFA5-992EF103AB2F}" srcOrd="1" destOrd="0" presId="urn:microsoft.com/office/officeart/2018/2/layout/IconVerticalSolidList"/>
    <dgm:cxn modelId="{80A90E86-1FEC-42AB-8252-05B8C4916E67}" type="presParOf" srcId="{4C8203AD-DFA3-4D84-8C31-2156981B1DA9}" destId="{6DA4AE41-7295-435A-A55D-75E30EC65250}" srcOrd="2" destOrd="0" presId="urn:microsoft.com/office/officeart/2018/2/layout/IconVerticalSolidList"/>
    <dgm:cxn modelId="{8CDB3177-E638-44F7-9849-1604B3D93803}" type="presParOf" srcId="{6DA4AE41-7295-435A-A55D-75E30EC65250}" destId="{68B2941F-4EE6-4CE3-980C-A628780045D5}" srcOrd="0" destOrd="0" presId="urn:microsoft.com/office/officeart/2018/2/layout/IconVerticalSolidList"/>
    <dgm:cxn modelId="{DBF96C21-2BC5-4FE9-B4F4-52286D0F2220}" type="presParOf" srcId="{6DA4AE41-7295-435A-A55D-75E30EC65250}" destId="{232D37B5-D791-496B-95AA-510781DD01C1}" srcOrd="1" destOrd="0" presId="urn:microsoft.com/office/officeart/2018/2/layout/IconVerticalSolidList"/>
    <dgm:cxn modelId="{7C969BB8-5D71-453E-BBEE-906DFBAD216F}" type="presParOf" srcId="{6DA4AE41-7295-435A-A55D-75E30EC65250}" destId="{CC2C84E7-8695-4947-BF13-362F9D0C36D8}" srcOrd="2" destOrd="0" presId="urn:microsoft.com/office/officeart/2018/2/layout/IconVerticalSolidList"/>
    <dgm:cxn modelId="{0A24FB0A-D786-4819-930C-3CC4C9E4A3A5}" type="presParOf" srcId="{6DA4AE41-7295-435A-A55D-75E30EC65250}" destId="{F68AACE9-3C14-4B40-8A82-923A96846F0F}" srcOrd="3" destOrd="0" presId="urn:microsoft.com/office/officeart/2018/2/layout/IconVerticalSolidList"/>
    <dgm:cxn modelId="{83791239-62AD-4FC4-80F2-2B5E300230F2}" type="presParOf" srcId="{4C8203AD-DFA3-4D84-8C31-2156981B1DA9}" destId="{28ACB08A-EFE1-4793-B53A-E4E31930E624}" srcOrd="3" destOrd="0" presId="urn:microsoft.com/office/officeart/2018/2/layout/IconVerticalSolidList"/>
    <dgm:cxn modelId="{EABB08CF-E378-4E10-ACD1-70B0AB1374BE}" type="presParOf" srcId="{4C8203AD-DFA3-4D84-8C31-2156981B1DA9}" destId="{83419628-D8DE-407E-A25E-8C7BD37A360E}" srcOrd="4" destOrd="0" presId="urn:microsoft.com/office/officeart/2018/2/layout/IconVerticalSolidList"/>
    <dgm:cxn modelId="{D25565D1-E36F-4C78-B719-C9324A6C3E7E}" type="presParOf" srcId="{83419628-D8DE-407E-A25E-8C7BD37A360E}" destId="{DDF94F14-ABD6-48ED-BCB4-F275F0AE0384}" srcOrd="0" destOrd="0" presId="urn:microsoft.com/office/officeart/2018/2/layout/IconVerticalSolidList"/>
    <dgm:cxn modelId="{5F61D0E0-2562-4628-8A3E-E6BAAED7443F}" type="presParOf" srcId="{83419628-D8DE-407E-A25E-8C7BD37A360E}" destId="{3523AEEE-A20B-4FDC-ADF8-81C6847EE470}" srcOrd="1" destOrd="0" presId="urn:microsoft.com/office/officeart/2018/2/layout/IconVerticalSolidList"/>
    <dgm:cxn modelId="{69677B0F-AFF6-4DC9-9B13-85C1B213887F}" type="presParOf" srcId="{83419628-D8DE-407E-A25E-8C7BD37A360E}" destId="{61F143BD-668D-4C6C-B0BF-108AAA9AFCA0}" srcOrd="2" destOrd="0" presId="urn:microsoft.com/office/officeart/2018/2/layout/IconVerticalSolidList"/>
    <dgm:cxn modelId="{B92CEA8E-67B7-4C8E-A355-99BDDFB5F91F}" type="presParOf" srcId="{83419628-D8DE-407E-A25E-8C7BD37A360E}" destId="{2768D1DE-E220-4A4D-B6E7-84687E5215F9}" srcOrd="3" destOrd="0" presId="urn:microsoft.com/office/officeart/2018/2/layout/IconVerticalSolidList"/>
    <dgm:cxn modelId="{DDDB8203-52C5-47B1-B958-F901A39B1AE7}" type="presParOf" srcId="{4C8203AD-DFA3-4D84-8C31-2156981B1DA9}" destId="{4E7FE5BB-4EFF-4A23-A59A-C87290E416C7}" srcOrd="5" destOrd="0" presId="urn:microsoft.com/office/officeart/2018/2/layout/IconVerticalSolidList"/>
    <dgm:cxn modelId="{F0F4564F-B61B-4315-9A82-F1669DC840AE}" type="presParOf" srcId="{4C8203AD-DFA3-4D84-8C31-2156981B1DA9}" destId="{ECD7C5CB-1D0A-4DF3-9379-7294E7C6B531}" srcOrd="6" destOrd="0" presId="urn:microsoft.com/office/officeart/2018/2/layout/IconVerticalSolidList"/>
    <dgm:cxn modelId="{3B39DCDE-7A2B-46A4-8232-53283D427703}" type="presParOf" srcId="{ECD7C5CB-1D0A-4DF3-9379-7294E7C6B531}" destId="{2E0B028E-28B4-464F-BBFC-9840CA68BA62}" srcOrd="0" destOrd="0" presId="urn:microsoft.com/office/officeart/2018/2/layout/IconVerticalSolidList"/>
    <dgm:cxn modelId="{8C2ABED8-338D-4729-B6FF-004E1778502D}" type="presParOf" srcId="{ECD7C5CB-1D0A-4DF3-9379-7294E7C6B531}" destId="{0AF19F92-55CC-49C3-B5C0-B72579633888}" srcOrd="1" destOrd="0" presId="urn:microsoft.com/office/officeart/2018/2/layout/IconVerticalSolidList"/>
    <dgm:cxn modelId="{9C553E92-F676-4A79-9494-25959D92B8D8}" type="presParOf" srcId="{ECD7C5CB-1D0A-4DF3-9379-7294E7C6B531}" destId="{C5B94B0B-384F-42A3-9C1E-0EB7C4E2C4A2}" srcOrd="2" destOrd="0" presId="urn:microsoft.com/office/officeart/2018/2/layout/IconVerticalSolidList"/>
    <dgm:cxn modelId="{9DAB4543-620C-4431-9D79-6ED7CF9629D7}" type="presParOf" srcId="{ECD7C5CB-1D0A-4DF3-9379-7294E7C6B531}" destId="{2C038524-6596-4EAE-AD59-7C8E2B172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BCDD2-54D6-4276-AA8D-2D72D7F29A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477D5-485F-4FD9-A2FF-3D2F34BA5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AKA:  “correlated traits” model.</a:t>
          </a:r>
        </a:p>
      </dgm:t>
    </dgm:pt>
    <dgm:pt modelId="{5AF1CA4F-BDBE-4C94-AA8A-B1AECEE37EFB}" type="parTrans" cxnId="{EABA8EDE-5062-4879-B5FA-D7A9FFA7D2C4}">
      <dgm:prSet/>
      <dgm:spPr/>
      <dgm:t>
        <a:bodyPr/>
        <a:lstStyle/>
        <a:p>
          <a:endParaRPr lang="en-US"/>
        </a:p>
      </dgm:t>
    </dgm:pt>
    <dgm:pt modelId="{9752871F-9C37-4B76-9C69-9790ADD14262}" type="sibTrans" cxnId="{EABA8EDE-5062-4879-B5FA-D7A9FFA7D2C4}">
      <dgm:prSet/>
      <dgm:spPr/>
      <dgm:t>
        <a:bodyPr/>
        <a:lstStyle/>
        <a:p>
          <a:endParaRPr lang="en-US"/>
        </a:p>
      </dgm:t>
    </dgm:pt>
    <dgm:pt modelId="{B765DBD7-E293-4CFA-9607-B88B8871E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larger construct is separated into distinct-yet-correlated elements. </a:t>
          </a:r>
        </a:p>
      </dgm:t>
    </dgm:pt>
    <dgm:pt modelId="{61C86F40-4AB9-4524-BD73-ECEA50FE1BD1}" type="parTrans" cxnId="{F8CBFD1D-79E0-4120-A5FC-687562F0FD79}">
      <dgm:prSet/>
      <dgm:spPr/>
      <dgm:t>
        <a:bodyPr/>
        <a:lstStyle/>
        <a:p>
          <a:endParaRPr lang="en-US"/>
        </a:p>
      </dgm:t>
    </dgm:pt>
    <dgm:pt modelId="{10912164-3E37-4244-B08C-8F9C07FF38BF}" type="sibTrans" cxnId="{F8CBFD1D-79E0-4120-A5FC-687562F0FD79}">
      <dgm:prSet/>
      <dgm:spPr/>
      <dgm:t>
        <a:bodyPr/>
        <a:lstStyle/>
        <a:p>
          <a:endParaRPr lang="en-US"/>
        </a:p>
      </dgm:t>
    </dgm:pt>
    <dgm:pt modelId="{FECB3EAF-237D-4CFF-B6BD-D4930A98EB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variance of each item is assumed to be a weighted linear function of two or more common factors.</a:t>
          </a:r>
        </a:p>
      </dgm:t>
    </dgm:pt>
    <dgm:pt modelId="{AA1F16C5-B0CF-4D54-A583-5738587DF4B1}" type="parTrans" cxnId="{030F252A-3F33-4C81-A9BE-4A8923EC9D2C}">
      <dgm:prSet/>
      <dgm:spPr/>
      <dgm:t>
        <a:bodyPr/>
        <a:lstStyle/>
        <a:p>
          <a:endParaRPr lang="en-US"/>
        </a:p>
      </dgm:t>
    </dgm:pt>
    <dgm:pt modelId="{64FABBC6-96D5-4BC7-B9A7-B047809C0DEC}" type="sibTrans" cxnId="{030F252A-3F33-4C81-A9BE-4A8923EC9D2C}">
      <dgm:prSet/>
      <dgm:spPr/>
      <dgm:t>
        <a:bodyPr/>
        <a:lstStyle/>
        <a:p>
          <a:endParaRPr lang="en-US"/>
        </a:p>
      </dgm:t>
    </dgm:pt>
    <dgm:pt modelId="{46A3FAE7-CD7A-47E0-B1BC-EDFBCB45B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Interpretation: Item level responses are directly caused by each of the correlated factors (which are related to each other).</a:t>
          </a:r>
        </a:p>
      </dgm:t>
    </dgm:pt>
    <dgm:pt modelId="{C4413666-2E8C-4C92-9505-31DFE1AD6E9E}" type="parTrans" cxnId="{0A7960D8-48E8-4D57-8A69-38CCB57C10CC}">
      <dgm:prSet/>
      <dgm:spPr/>
      <dgm:t>
        <a:bodyPr/>
        <a:lstStyle/>
        <a:p>
          <a:endParaRPr lang="en-US"/>
        </a:p>
      </dgm:t>
    </dgm:pt>
    <dgm:pt modelId="{9133979E-6750-4BFA-9588-A9FFA4A8FA16}" type="sibTrans" cxnId="{0A7960D8-48E8-4D57-8A69-38CCB57C10CC}">
      <dgm:prSet/>
      <dgm:spPr/>
      <dgm:t>
        <a:bodyPr/>
        <a:lstStyle/>
        <a:p>
          <a:endParaRPr lang="en-US"/>
        </a:p>
      </dgm:t>
    </dgm:pt>
    <dgm:pt modelId="{22C55E79-D785-4B1A-B95F-D64C9FE04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Satisfactory global fit supports the use of subscale scores (but not a total scale score)</a:t>
          </a:r>
        </a:p>
      </dgm:t>
    </dgm:pt>
    <dgm:pt modelId="{91ED9A2B-2654-4621-A567-B7229030A8DA}" type="parTrans" cxnId="{E55F8340-B6C4-4623-96CD-CCD76C8D2C1D}">
      <dgm:prSet/>
      <dgm:spPr/>
      <dgm:t>
        <a:bodyPr/>
        <a:lstStyle/>
        <a:p>
          <a:endParaRPr lang="en-US"/>
        </a:p>
      </dgm:t>
    </dgm:pt>
    <dgm:pt modelId="{9BDF88AF-F744-4B9B-BEEE-6545BD9C087D}" type="sibTrans" cxnId="{E55F8340-B6C4-4623-96CD-CCD76C8D2C1D}">
      <dgm:prSet/>
      <dgm:spPr/>
      <dgm:t>
        <a:bodyPr/>
        <a:lstStyle/>
        <a:p>
          <a:endParaRPr lang="en-US"/>
        </a:p>
      </dgm:t>
    </dgm:pt>
    <dgm:pt modelId="{A06FA4EA-D999-488C-9B22-E977F9ECB741}" type="pres">
      <dgm:prSet presAssocID="{AD6BCDD2-54D6-4276-AA8D-2D72D7F29A72}" presName="root" presStyleCnt="0">
        <dgm:presLayoutVars>
          <dgm:dir/>
          <dgm:resizeHandles val="exact"/>
        </dgm:presLayoutVars>
      </dgm:prSet>
      <dgm:spPr/>
    </dgm:pt>
    <dgm:pt modelId="{C44472B0-F85D-4F82-9CDB-47379A51F2AF}" type="pres">
      <dgm:prSet presAssocID="{FBA477D5-485F-4FD9-A2FF-3D2F34BA57A1}" presName="compNode" presStyleCnt="0"/>
      <dgm:spPr/>
    </dgm:pt>
    <dgm:pt modelId="{D40A7F84-D561-4FB8-BCCB-6B070B784988}" type="pres">
      <dgm:prSet presAssocID="{FBA477D5-485F-4FD9-A2FF-3D2F34BA57A1}" presName="bgRect" presStyleLbl="bgShp" presStyleIdx="0" presStyleCnt="5"/>
      <dgm:spPr/>
    </dgm:pt>
    <dgm:pt modelId="{47273274-C049-437A-812C-6D5EF87A5902}" type="pres">
      <dgm:prSet presAssocID="{FBA477D5-485F-4FD9-A2FF-3D2F34BA57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F3A71E4-AD15-4600-833D-C0628087F02D}" type="pres">
      <dgm:prSet presAssocID="{FBA477D5-485F-4FD9-A2FF-3D2F34BA57A1}" presName="spaceRect" presStyleCnt="0"/>
      <dgm:spPr/>
    </dgm:pt>
    <dgm:pt modelId="{885912D1-5233-47C3-A697-87F27681AE30}" type="pres">
      <dgm:prSet presAssocID="{FBA477D5-485F-4FD9-A2FF-3D2F34BA57A1}" presName="parTx" presStyleLbl="revTx" presStyleIdx="0" presStyleCnt="5">
        <dgm:presLayoutVars>
          <dgm:chMax val="0"/>
          <dgm:chPref val="0"/>
        </dgm:presLayoutVars>
      </dgm:prSet>
      <dgm:spPr/>
    </dgm:pt>
    <dgm:pt modelId="{8AED4B4E-5BA0-4FAD-90DC-F1952A126866}" type="pres">
      <dgm:prSet presAssocID="{9752871F-9C37-4B76-9C69-9790ADD14262}" presName="sibTrans" presStyleCnt="0"/>
      <dgm:spPr/>
    </dgm:pt>
    <dgm:pt modelId="{01277E20-7E27-4A0C-95A0-05D39EF70899}" type="pres">
      <dgm:prSet presAssocID="{B765DBD7-E293-4CFA-9607-B88B8871EC05}" presName="compNode" presStyleCnt="0"/>
      <dgm:spPr/>
    </dgm:pt>
    <dgm:pt modelId="{59A97650-DA02-472E-B209-925A8DE98B3E}" type="pres">
      <dgm:prSet presAssocID="{B765DBD7-E293-4CFA-9607-B88B8871EC05}" presName="bgRect" presStyleLbl="bgShp" presStyleIdx="1" presStyleCnt="5"/>
      <dgm:spPr/>
    </dgm:pt>
    <dgm:pt modelId="{46E85B14-B201-41EA-A240-9B87F2114C1D}" type="pres">
      <dgm:prSet presAssocID="{B765DBD7-E293-4CFA-9607-B88B8871EC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1D0606B-7B82-426F-8C94-15A8EBF76CA5}" type="pres">
      <dgm:prSet presAssocID="{B765DBD7-E293-4CFA-9607-B88B8871EC05}" presName="spaceRect" presStyleCnt="0"/>
      <dgm:spPr/>
    </dgm:pt>
    <dgm:pt modelId="{2006FC98-29DE-4541-B155-9D6E06EF83D1}" type="pres">
      <dgm:prSet presAssocID="{B765DBD7-E293-4CFA-9607-B88B8871EC05}" presName="parTx" presStyleLbl="revTx" presStyleIdx="1" presStyleCnt="5">
        <dgm:presLayoutVars>
          <dgm:chMax val="0"/>
          <dgm:chPref val="0"/>
        </dgm:presLayoutVars>
      </dgm:prSet>
      <dgm:spPr/>
    </dgm:pt>
    <dgm:pt modelId="{6E81C8CF-3EB4-4300-B846-59C782DCF9AC}" type="pres">
      <dgm:prSet presAssocID="{10912164-3E37-4244-B08C-8F9C07FF38BF}" presName="sibTrans" presStyleCnt="0"/>
      <dgm:spPr/>
    </dgm:pt>
    <dgm:pt modelId="{5A125704-3E6C-40E2-B581-AB8EAA759CD9}" type="pres">
      <dgm:prSet presAssocID="{FECB3EAF-237D-4CFF-B6BD-D4930A98EBCF}" presName="compNode" presStyleCnt="0"/>
      <dgm:spPr/>
    </dgm:pt>
    <dgm:pt modelId="{0DCC613C-D326-4746-BE4A-2D5791E3AE6C}" type="pres">
      <dgm:prSet presAssocID="{FECB3EAF-237D-4CFF-B6BD-D4930A98EBCF}" presName="bgRect" presStyleLbl="bgShp" presStyleIdx="2" presStyleCnt="5"/>
      <dgm:spPr/>
    </dgm:pt>
    <dgm:pt modelId="{E40BF8A3-4450-413A-90C6-ED1A0ABCACEA}" type="pres">
      <dgm:prSet presAssocID="{FECB3EAF-237D-4CFF-B6BD-D4930A98EB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C534DF-DDB8-4021-BD3C-79167600E860}" type="pres">
      <dgm:prSet presAssocID="{FECB3EAF-237D-4CFF-B6BD-D4930A98EBCF}" presName="spaceRect" presStyleCnt="0"/>
      <dgm:spPr/>
    </dgm:pt>
    <dgm:pt modelId="{8973CBA9-3EBD-4679-A567-301487CE82A1}" type="pres">
      <dgm:prSet presAssocID="{FECB3EAF-237D-4CFF-B6BD-D4930A98EBCF}" presName="parTx" presStyleLbl="revTx" presStyleIdx="2" presStyleCnt="5">
        <dgm:presLayoutVars>
          <dgm:chMax val="0"/>
          <dgm:chPref val="0"/>
        </dgm:presLayoutVars>
      </dgm:prSet>
      <dgm:spPr/>
    </dgm:pt>
    <dgm:pt modelId="{F9DDFA6A-E3CA-4C3D-84A4-289132326254}" type="pres">
      <dgm:prSet presAssocID="{64FABBC6-96D5-4BC7-B9A7-B047809C0DEC}" presName="sibTrans" presStyleCnt="0"/>
      <dgm:spPr/>
    </dgm:pt>
    <dgm:pt modelId="{1C94987C-14AF-4395-A20A-94B26DEB196E}" type="pres">
      <dgm:prSet presAssocID="{46A3FAE7-CD7A-47E0-B1BC-EDFBCB45B999}" presName="compNode" presStyleCnt="0"/>
      <dgm:spPr/>
    </dgm:pt>
    <dgm:pt modelId="{7C23C4F6-C026-4A2D-8F66-81E7A071967F}" type="pres">
      <dgm:prSet presAssocID="{46A3FAE7-CD7A-47E0-B1BC-EDFBCB45B999}" presName="bgRect" presStyleLbl="bgShp" presStyleIdx="3" presStyleCnt="5"/>
      <dgm:spPr/>
    </dgm:pt>
    <dgm:pt modelId="{0F35B8A7-5412-4300-AA0A-42D8F719693A}" type="pres">
      <dgm:prSet presAssocID="{46A3FAE7-CD7A-47E0-B1BC-EDFBCB45B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51F473F-E721-44AE-AED3-10E78B8D8D85}" type="pres">
      <dgm:prSet presAssocID="{46A3FAE7-CD7A-47E0-B1BC-EDFBCB45B999}" presName="spaceRect" presStyleCnt="0"/>
      <dgm:spPr/>
    </dgm:pt>
    <dgm:pt modelId="{31452AC7-5AF0-4BC7-BA0D-96D2C7598A9A}" type="pres">
      <dgm:prSet presAssocID="{46A3FAE7-CD7A-47E0-B1BC-EDFBCB45B999}" presName="parTx" presStyleLbl="revTx" presStyleIdx="3" presStyleCnt="5">
        <dgm:presLayoutVars>
          <dgm:chMax val="0"/>
          <dgm:chPref val="0"/>
        </dgm:presLayoutVars>
      </dgm:prSet>
      <dgm:spPr/>
    </dgm:pt>
    <dgm:pt modelId="{55DCBECB-2F57-4C0C-B3EA-AD610936BD20}" type="pres">
      <dgm:prSet presAssocID="{9133979E-6750-4BFA-9588-A9FFA4A8FA16}" presName="sibTrans" presStyleCnt="0"/>
      <dgm:spPr/>
    </dgm:pt>
    <dgm:pt modelId="{9599FB1F-A0DA-4B9D-8D29-6188D28CC986}" type="pres">
      <dgm:prSet presAssocID="{22C55E79-D785-4B1A-B95F-D64C9FE04021}" presName="compNode" presStyleCnt="0"/>
      <dgm:spPr/>
    </dgm:pt>
    <dgm:pt modelId="{DA464B4F-6A2B-45AB-B1D6-0BC7BC722077}" type="pres">
      <dgm:prSet presAssocID="{22C55E79-D785-4B1A-B95F-D64C9FE04021}" presName="bgRect" presStyleLbl="bgShp" presStyleIdx="4" presStyleCnt="5"/>
      <dgm:spPr/>
    </dgm:pt>
    <dgm:pt modelId="{DFAE47D0-6C13-45BD-AC3F-1E22981146D2}" type="pres">
      <dgm:prSet presAssocID="{22C55E79-D785-4B1A-B95F-D64C9FE040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65CD949-7258-40DD-B102-0B6F14D11AE2}" type="pres">
      <dgm:prSet presAssocID="{22C55E79-D785-4B1A-B95F-D64C9FE04021}" presName="spaceRect" presStyleCnt="0"/>
      <dgm:spPr/>
    </dgm:pt>
    <dgm:pt modelId="{4D2AA890-A6EF-4DBE-BF06-956E8EE8EC74}" type="pres">
      <dgm:prSet presAssocID="{22C55E79-D785-4B1A-B95F-D64C9FE0402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CBFD1D-79E0-4120-A5FC-687562F0FD79}" srcId="{AD6BCDD2-54D6-4276-AA8D-2D72D7F29A72}" destId="{B765DBD7-E293-4CFA-9607-B88B8871EC05}" srcOrd="1" destOrd="0" parTransId="{61C86F40-4AB9-4524-BD73-ECEA50FE1BD1}" sibTransId="{10912164-3E37-4244-B08C-8F9C07FF38BF}"/>
    <dgm:cxn modelId="{0AF85B23-A437-4048-9A3D-46597110FF67}" type="presOf" srcId="{AD6BCDD2-54D6-4276-AA8D-2D72D7F29A72}" destId="{A06FA4EA-D999-488C-9B22-E977F9ECB741}" srcOrd="0" destOrd="0" presId="urn:microsoft.com/office/officeart/2018/2/layout/IconVerticalSolidList"/>
    <dgm:cxn modelId="{030F252A-3F33-4C81-A9BE-4A8923EC9D2C}" srcId="{AD6BCDD2-54D6-4276-AA8D-2D72D7F29A72}" destId="{FECB3EAF-237D-4CFF-B6BD-D4930A98EBCF}" srcOrd="2" destOrd="0" parTransId="{AA1F16C5-B0CF-4D54-A583-5738587DF4B1}" sibTransId="{64FABBC6-96D5-4BC7-B9A7-B047809C0DEC}"/>
    <dgm:cxn modelId="{2EBE2A3B-F939-4113-B30E-D9BC322637A5}" type="presOf" srcId="{46A3FAE7-CD7A-47E0-B1BC-EDFBCB45B999}" destId="{31452AC7-5AF0-4BC7-BA0D-96D2C7598A9A}" srcOrd="0" destOrd="0" presId="urn:microsoft.com/office/officeart/2018/2/layout/IconVerticalSolidList"/>
    <dgm:cxn modelId="{E55F8340-B6C4-4623-96CD-CCD76C8D2C1D}" srcId="{AD6BCDD2-54D6-4276-AA8D-2D72D7F29A72}" destId="{22C55E79-D785-4B1A-B95F-D64C9FE04021}" srcOrd="4" destOrd="0" parTransId="{91ED9A2B-2654-4621-A567-B7229030A8DA}" sibTransId="{9BDF88AF-F744-4B9B-BEEE-6545BD9C087D}"/>
    <dgm:cxn modelId="{F39D4E48-440E-4E02-B4F6-2DC1905F0F83}" type="presOf" srcId="{FBA477D5-485F-4FD9-A2FF-3D2F34BA57A1}" destId="{885912D1-5233-47C3-A697-87F27681AE30}" srcOrd="0" destOrd="0" presId="urn:microsoft.com/office/officeart/2018/2/layout/IconVerticalSolidList"/>
    <dgm:cxn modelId="{DEAE1A8C-B488-436F-9F8D-254E1C88DD86}" type="presOf" srcId="{FECB3EAF-237D-4CFF-B6BD-D4930A98EBCF}" destId="{8973CBA9-3EBD-4679-A567-301487CE82A1}" srcOrd="0" destOrd="0" presId="urn:microsoft.com/office/officeart/2018/2/layout/IconVerticalSolidList"/>
    <dgm:cxn modelId="{28DA8F9F-0721-4596-9EE5-4AE46762F481}" type="presOf" srcId="{22C55E79-D785-4B1A-B95F-D64C9FE04021}" destId="{4D2AA890-A6EF-4DBE-BF06-956E8EE8EC74}" srcOrd="0" destOrd="0" presId="urn:microsoft.com/office/officeart/2018/2/layout/IconVerticalSolidList"/>
    <dgm:cxn modelId="{2C6DD3CB-C749-4724-B6FA-7D5760BD1B43}" type="presOf" srcId="{B765DBD7-E293-4CFA-9607-B88B8871EC05}" destId="{2006FC98-29DE-4541-B155-9D6E06EF83D1}" srcOrd="0" destOrd="0" presId="urn:microsoft.com/office/officeart/2018/2/layout/IconVerticalSolidList"/>
    <dgm:cxn modelId="{0A7960D8-48E8-4D57-8A69-38CCB57C10CC}" srcId="{AD6BCDD2-54D6-4276-AA8D-2D72D7F29A72}" destId="{46A3FAE7-CD7A-47E0-B1BC-EDFBCB45B999}" srcOrd="3" destOrd="0" parTransId="{C4413666-2E8C-4C92-9505-31DFE1AD6E9E}" sibTransId="{9133979E-6750-4BFA-9588-A9FFA4A8FA16}"/>
    <dgm:cxn modelId="{EABA8EDE-5062-4879-B5FA-D7A9FFA7D2C4}" srcId="{AD6BCDD2-54D6-4276-AA8D-2D72D7F29A72}" destId="{FBA477D5-485F-4FD9-A2FF-3D2F34BA57A1}" srcOrd="0" destOrd="0" parTransId="{5AF1CA4F-BDBE-4C94-AA8A-B1AECEE37EFB}" sibTransId="{9752871F-9C37-4B76-9C69-9790ADD14262}"/>
    <dgm:cxn modelId="{3BEC0D30-DEC4-4DDE-9776-E8BDCABA39AB}" type="presParOf" srcId="{A06FA4EA-D999-488C-9B22-E977F9ECB741}" destId="{C44472B0-F85D-4F82-9CDB-47379A51F2AF}" srcOrd="0" destOrd="0" presId="urn:microsoft.com/office/officeart/2018/2/layout/IconVerticalSolidList"/>
    <dgm:cxn modelId="{8D463081-D435-490F-8001-EF5C2444136A}" type="presParOf" srcId="{C44472B0-F85D-4F82-9CDB-47379A51F2AF}" destId="{D40A7F84-D561-4FB8-BCCB-6B070B784988}" srcOrd="0" destOrd="0" presId="urn:microsoft.com/office/officeart/2018/2/layout/IconVerticalSolidList"/>
    <dgm:cxn modelId="{490F7EA4-8C7F-4231-A285-A396F330BB75}" type="presParOf" srcId="{C44472B0-F85D-4F82-9CDB-47379A51F2AF}" destId="{47273274-C049-437A-812C-6D5EF87A5902}" srcOrd="1" destOrd="0" presId="urn:microsoft.com/office/officeart/2018/2/layout/IconVerticalSolidList"/>
    <dgm:cxn modelId="{5064FA11-9BB9-4EAE-8CC5-45E44C6E7FAB}" type="presParOf" srcId="{C44472B0-F85D-4F82-9CDB-47379A51F2AF}" destId="{7F3A71E4-AD15-4600-833D-C0628087F02D}" srcOrd="2" destOrd="0" presId="urn:microsoft.com/office/officeart/2018/2/layout/IconVerticalSolidList"/>
    <dgm:cxn modelId="{71B83684-6F83-4451-8DEA-B8C530003171}" type="presParOf" srcId="{C44472B0-F85D-4F82-9CDB-47379A51F2AF}" destId="{885912D1-5233-47C3-A697-87F27681AE30}" srcOrd="3" destOrd="0" presId="urn:microsoft.com/office/officeart/2018/2/layout/IconVerticalSolidList"/>
    <dgm:cxn modelId="{8C151A90-B4C5-45EE-ADBA-738056155446}" type="presParOf" srcId="{A06FA4EA-D999-488C-9B22-E977F9ECB741}" destId="{8AED4B4E-5BA0-4FAD-90DC-F1952A126866}" srcOrd="1" destOrd="0" presId="urn:microsoft.com/office/officeart/2018/2/layout/IconVerticalSolidList"/>
    <dgm:cxn modelId="{BC569CB0-873E-432A-A7FE-AB3A0BE2E024}" type="presParOf" srcId="{A06FA4EA-D999-488C-9B22-E977F9ECB741}" destId="{01277E20-7E27-4A0C-95A0-05D39EF70899}" srcOrd="2" destOrd="0" presId="urn:microsoft.com/office/officeart/2018/2/layout/IconVerticalSolidList"/>
    <dgm:cxn modelId="{77CF498C-7327-4D69-BA91-589804896EAF}" type="presParOf" srcId="{01277E20-7E27-4A0C-95A0-05D39EF70899}" destId="{59A97650-DA02-472E-B209-925A8DE98B3E}" srcOrd="0" destOrd="0" presId="urn:microsoft.com/office/officeart/2018/2/layout/IconVerticalSolidList"/>
    <dgm:cxn modelId="{C0B9841C-1CC6-41CF-BA6D-E41BA7D32EA1}" type="presParOf" srcId="{01277E20-7E27-4A0C-95A0-05D39EF70899}" destId="{46E85B14-B201-41EA-A240-9B87F2114C1D}" srcOrd="1" destOrd="0" presId="urn:microsoft.com/office/officeart/2018/2/layout/IconVerticalSolidList"/>
    <dgm:cxn modelId="{C2E6DF3D-9F5A-469E-A596-C94F2FA55EAF}" type="presParOf" srcId="{01277E20-7E27-4A0C-95A0-05D39EF70899}" destId="{71D0606B-7B82-426F-8C94-15A8EBF76CA5}" srcOrd="2" destOrd="0" presId="urn:microsoft.com/office/officeart/2018/2/layout/IconVerticalSolidList"/>
    <dgm:cxn modelId="{79C1F243-81B0-4967-9DC2-43E8025E4C0F}" type="presParOf" srcId="{01277E20-7E27-4A0C-95A0-05D39EF70899}" destId="{2006FC98-29DE-4541-B155-9D6E06EF83D1}" srcOrd="3" destOrd="0" presId="urn:microsoft.com/office/officeart/2018/2/layout/IconVerticalSolidList"/>
    <dgm:cxn modelId="{A67FA845-87B5-404D-A057-59D26D67396A}" type="presParOf" srcId="{A06FA4EA-D999-488C-9B22-E977F9ECB741}" destId="{6E81C8CF-3EB4-4300-B846-59C782DCF9AC}" srcOrd="3" destOrd="0" presId="urn:microsoft.com/office/officeart/2018/2/layout/IconVerticalSolidList"/>
    <dgm:cxn modelId="{ED5FD5D8-E6E2-4C33-BEEF-4AA661BADE66}" type="presParOf" srcId="{A06FA4EA-D999-488C-9B22-E977F9ECB741}" destId="{5A125704-3E6C-40E2-B581-AB8EAA759CD9}" srcOrd="4" destOrd="0" presId="urn:microsoft.com/office/officeart/2018/2/layout/IconVerticalSolidList"/>
    <dgm:cxn modelId="{875917E2-BEE9-43B6-BF8A-1F2E53EC8422}" type="presParOf" srcId="{5A125704-3E6C-40E2-B581-AB8EAA759CD9}" destId="{0DCC613C-D326-4746-BE4A-2D5791E3AE6C}" srcOrd="0" destOrd="0" presId="urn:microsoft.com/office/officeart/2018/2/layout/IconVerticalSolidList"/>
    <dgm:cxn modelId="{D9174944-2E91-4046-989B-E8F3E73AF1EB}" type="presParOf" srcId="{5A125704-3E6C-40E2-B581-AB8EAA759CD9}" destId="{E40BF8A3-4450-413A-90C6-ED1A0ABCACEA}" srcOrd="1" destOrd="0" presId="urn:microsoft.com/office/officeart/2018/2/layout/IconVerticalSolidList"/>
    <dgm:cxn modelId="{F8EBAAC3-6767-4044-96AF-1E26EB03C779}" type="presParOf" srcId="{5A125704-3E6C-40E2-B581-AB8EAA759CD9}" destId="{72C534DF-DDB8-4021-BD3C-79167600E860}" srcOrd="2" destOrd="0" presId="urn:microsoft.com/office/officeart/2018/2/layout/IconVerticalSolidList"/>
    <dgm:cxn modelId="{387D10A7-899A-4D2D-966B-59A88A263CF7}" type="presParOf" srcId="{5A125704-3E6C-40E2-B581-AB8EAA759CD9}" destId="{8973CBA9-3EBD-4679-A567-301487CE82A1}" srcOrd="3" destOrd="0" presId="urn:microsoft.com/office/officeart/2018/2/layout/IconVerticalSolidList"/>
    <dgm:cxn modelId="{57B941DE-5DA1-4864-9947-C748913F5DBE}" type="presParOf" srcId="{A06FA4EA-D999-488C-9B22-E977F9ECB741}" destId="{F9DDFA6A-E3CA-4C3D-84A4-289132326254}" srcOrd="5" destOrd="0" presId="urn:microsoft.com/office/officeart/2018/2/layout/IconVerticalSolidList"/>
    <dgm:cxn modelId="{90ED9D34-2266-427D-BF30-61802B21C326}" type="presParOf" srcId="{A06FA4EA-D999-488C-9B22-E977F9ECB741}" destId="{1C94987C-14AF-4395-A20A-94B26DEB196E}" srcOrd="6" destOrd="0" presId="urn:microsoft.com/office/officeart/2018/2/layout/IconVerticalSolidList"/>
    <dgm:cxn modelId="{0E05F68F-7A76-4E3D-9915-193825D920C6}" type="presParOf" srcId="{1C94987C-14AF-4395-A20A-94B26DEB196E}" destId="{7C23C4F6-C026-4A2D-8F66-81E7A071967F}" srcOrd="0" destOrd="0" presId="urn:microsoft.com/office/officeart/2018/2/layout/IconVerticalSolidList"/>
    <dgm:cxn modelId="{326F3970-D079-46B7-854A-8F2C27BC9DB7}" type="presParOf" srcId="{1C94987C-14AF-4395-A20A-94B26DEB196E}" destId="{0F35B8A7-5412-4300-AA0A-42D8F719693A}" srcOrd="1" destOrd="0" presId="urn:microsoft.com/office/officeart/2018/2/layout/IconVerticalSolidList"/>
    <dgm:cxn modelId="{7FEB985C-E5BD-48D1-B011-F74C1145DD86}" type="presParOf" srcId="{1C94987C-14AF-4395-A20A-94B26DEB196E}" destId="{751F473F-E721-44AE-AED3-10E78B8D8D85}" srcOrd="2" destOrd="0" presId="urn:microsoft.com/office/officeart/2018/2/layout/IconVerticalSolidList"/>
    <dgm:cxn modelId="{0F4B7BD4-22A7-4A1A-827D-567F8B89E519}" type="presParOf" srcId="{1C94987C-14AF-4395-A20A-94B26DEB196E}" destId="{31452AC7-5AF0-4BC7-BA0D-96D2C7598A9A}" srcOrd="3" destOrd="0" presId="urn:microsoft.com/office/officeart/2018/2/layout/IconVerticalSolidList"/>
    <dgm:cxn modelId="{EA88D367-0C19-4BA0-A4C1-844E208CF5DE}" type="presParOf" srcId="{A06FA4EA-D999-488C-9B22-E977F9ECB741}" destId="{55DCBECB-2F57-4C0C-B3EA-AD610936BD20}" srcOrd="7" destOrd="0" presId="urn:microsoft.com/office/officeart/2018/2/layout/IconVerticalSolidList"/>
    <dgm:cxn modelId="{37DF100E-AC84-47EE-A794-264F464D7DC5}" type="presParOf" srcId="{A06FA4EA-D999-488C-9B22-E977F9ECB741}" destId="{9599FB1F-A0DA-4B9D-8D29-6188D28CC986}" srcOrd="8" destOrd="0" presId="urn:microsoft.com/office/officeart/2018/2/layout/IconVerticalSolidList"/>
    <dgm:cxn modelId="{348A6A6D-204C-4143-87C5-4B9B625004B2}" type="presParOf" srcId="{9599FB1F-A0DA-4B9D-8D29-6188D28CC986}" destId="{DA464B4F-6A2B-45AB-B1D6-0BC7BC722077}" srcOrd="0" destOrd="0" presId="urn:microsoft.com/office/officeart/2018/2/layout/IconVerticalSolidList"/>
    <dgm:cxn modelId="{79579C15-732C-49B7-A2FC-A1390BFCE063}" type="presParOf" srcId="{9599FB1F-A0DA-4B9D-8D29-6188D28CC986}" destId="{DFAE47D0-6C13-45BD-AC3F-1E22981146D2}" srcOrd="1" destOrd="0" presId="urn:microsoft.com/office/officeart/2018/2/layout/IconVerticalSolidList"/>
    <dgm:cxn modelId="{7E6B38A5-81E7-47D5-978C-245F4954A6C4}" type="presParOf" srcId="{9599FB1F-A0DA-4B9D-8D29-6188D28CC986}" destId="{665CD949-7258-40DD-B102-0B6F14D11AE2}" srcOrd="2" destOrd="0" presId="urn:microsoft.com/office/officeart/2018/2/layout/IconVerticalSolidList"/>
    <dgm:cxn modelId="{EDC99AFD-0FB6-4EAD-A036-5320378FBE65}" type="presParOf" srcId="{9599FB1F-A0DA-4B9D-8D29-6188D28CC986}" destId="{4D2AA890-A6EF-4DBE-BF06-956E8EE8EC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BF072E-71B3-4307-B476-85AA830861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BABE1-F8E7-403C-A6ED-3FAE381B1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item is uniquely influenced by a single common factor and a term that includes systematic and random error. </a:t>
          </a:r>
        </a:p>
      </dgm:t>
    </dgm:pt>
    <dgm:pt modelId="{00A1012E-E2B0-4C84-961D-7B3FCCAE7AF5}" type="parTrans" cxnId="{0FDECD8B-0147-4C09-AFD2-27CBE01494B5}">
      <dgm:prSet/>
      <dgm:spPr/>
      <dgm:t>
        <a:bodyPr/>
        <a:lstStyle/>
        <a:p>
          <a:endParaRPr lang="en-US"/>
        </a:p>
      </dgm:t>
    </dgm:pt>
    <dgm:pt modelId="{EB915EB6-FE4B-4F5E-975F-A198444D534E}" type="sibTrans" cxnId="{0FDECD8B-0147-4C09-AFD2-27CBE01494B5}">
      <dgm:prSet/>
      <dgm:spPr/>
      <dgm:t>
        <a:bodyPr/>
        <a:lstStyle/>
        <a:p>
          <a:endParaRPr lang="en-US"/>
        </a:p>
      </dgm:t>
    </dgm:pt>
    <dgm:pt modelId="{AC4A62EE-0C49-48B5-8ECF-A465301A9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 these factors live together in a common space, they do not covary (i.e., they are not related).</a:t>
          </a:r>
        </a:p>
      </dgm:t>
    </dgm:pt>
    <dgm:pt modelId="{3F9FCCF7-556B-4CCC-862A-E62C14353C9D}" type="parTrans" cxnId="{65F69366-BBE0-459B-B3FD-C5E005BF17C9}">
      <dgm:prSet/>
      <dgm:spPr/>
      <dgm:t>
        <a:bodyPr/>
        <a:lstStyle/>
        <a:p>
          <a:endParaRPr lang="en-US"/>
        </a:p>
      </dgm:t>
    </dgm:pt>
    <dgm:pt modelId="{422CE834-EBB4-4696-B7FF-5557A449F3F8}" type="sibTrans" cxnId="{65F69366-BBE0-459B-B3FD-C5E005BF17C9}">
      <dgm:prSet/>
      <dgm:spPr/>
      <dgm:t>
        <a:bodyPr/>
        <a:lstStyle/>
        <a:p>
          <a:endParaRPr lang="en-US"/>
        </a:p>
      </dgm:t>
    </dgm:pt>
    <dgm:pt modelId="{1B91FB35-7AEE-4F42-88F3-9691F43EA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Satisfactory global fit supports the use of subscale scores.</a:t>
          </a:r>
        </a:p>
      </dgm:t>
    </dgm:pt>
    <dgm:pt modelId="{F35F05D7-C389-471B-B5A2-2D8B7A60D23D}" type="parTrans" cxnId="{0CCD61E6-AA7C-48E7-85C3-48FBD78D0E28}">
      <dgm:prSet/>
      <dgm:spPr/>
      <dgm:t>
        <a:bodyPr/>
        <a:lstStyle/>
        <a:p>
          <a:endParaRPr lang="en-US"/>
        </a:p>
      </dgm:t>
    </dgm:pt>
    <dgm:pt modelId="{1E704A2C-03AE-4A32-8182-BD8AC0A43649}" type="sibTrans" cxnId="{0CCD61E6-AA7C-48E7-85C3-48FBD78D0E28}">
      <dgm:prSet/>
      <dgm:spPr/>
      <dgm:t>
        <a:bodyPr/>
        <a:lstStyle/>
        <a:p>
          <a:endParaRPr lang="en-US"/>
        </a:p>
      </dgm:t>
    </dgm:pt>
    <dgm:pt modelId="{7E9DEBBF-3B96-4857-90A2-266A780C16A0}" type="pres">
      <dgm:prSet presAssocID="{7DBF072E-71B3-4307-B476-85AA83086173}" presName="root" presStyleCnt="0">
        <dgm:presLayoutVars>
          <dgm:dir/>
          <dgm:resizeHandles val="exact"/>
        </dgm:presLayoutVars>
      </dgm:prSet>
      <dgm:spPr/>
    </dgm:pt>
    <dgm:pt modelId="{C35ACBB7-9AD7-4731-937D-D7C0A0A7AAD5}" type="pres">
      <dgm:prSet presAssocID="{ADBBABE1-F8E7-403C-A6ED-3FAE381B1C42}" presName="compNode" presStyleCnt="0"/>
      <dgm:spPr/>
    </dgm:pt>
    <dgm:pt modelId="{11E867F0-6322-478E-9513-B53C33172323}" type="pres">
      <dgm:prSet presAssocID="{ADBBABE1-F8E7-403C-A6ED-3FAE381B1C42}" presName="bgRect" presStyleLbl="bgShp" presStyleIdx="0" presStyleCnt="3"/>
      <dgm:spPr/>
    </dgm:pt>
    <dgm:pt modelId="{E3C8300F-70E6-484F-A276-AC09415D3428}" type="pres">
      <dgm:prSet presAssocID="{ADBBABE1-F8E7-403C-A6ED-3FAE381B1C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484B394-26A4-492E-89EC-2EB61A5E0A45}" type="pres">
      <dgm:prSet presAssocID="{ADBBABE1-F8E7-403C-A6ED-3FAE381B1C42}" presName="spaceRect" presStyleCnt="0"/>
      <dgm:spPr/>
    </dgm:pt>
    <dgm:pt modelId="{0170A637-1CE7-4F61-B544-8100F40C92E9}" type="pres">
      <dgm:prSet presAssocID="{ADBBABE1-F8E7-403C-A6ED-3FAE381B1C42}" presName="parTx" presStyleLbl="revTx" presStyleIdx="0" presStyleCnt="3">
        <dgm:presLayoutVars>
          <dgm:chMax val="0"/>
          <dgm:chPref val="0"/>
        </dgm:presLayoutVars>
      </dgm:prSet>
      <dgm:spPr/>
    </dgm:pt>
    <dgm:pt modelId="{876B2C8C-CC8E-476B-A20C-482DC9A77F93}" type="pres">
      <dgm:prSet presAssocID="{EB915EB6-FE4B-4F5E-975F-A198444D534E}" presName="sibTrans" presStyleCnt="0"/>
      <dgm:spPr/>
    </dgm:pt>
    <dgm:pt modelId="{651A672B-713E-4D35-83F2-BB39FC0ACDC5}" type="pres">
      <dgm:prSet presAssocID="{AC4A62EE-0C49-48B5-8ECF-A465301A977A}" presName="compNode" presStyleCnt="0"/>
      <dgm:spPr/>
    </dgm:pt>
    <dgm:pt modelId="{16EC89BB-2722-43BC-97A1-A9358B6DB43D}" type="pres">
      <dgm:prSet presAssocID="{AC4A62EE-0C49-48B5-8ECF-A465301A977A}" presName="bgRect" presStyleLbl="bgShp" presStyleIdx="1" presStyleCnt="3"/>
      <dgm:spPr/>
    </dgm:pt>
    <dgm:pt modelId="{5D144BB2-12F3-45B5-AE68-A8ABF73AAB91}" type="pres">
      <dgm:prSet presAssocID="{AC4A62EE-0C49-48B5-8ECF-A465301A9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A4503D6-CA5A-41B1-9A6B-5632B1B26B38}" type="pres">
      <dgm:prSet presAssocID="{AC4A62EE-0C49-48B5-8ECF-A465301A977A}" presName="spaceRect" presStyleCnt="0"/>
      <dgm:spPr/>
    </dgm:pt>
    <dgm:pt modelId="{7B11F47E-DD51-4AC9-81F2-5E2876875C94}" type="pres">
      <dgm:prSet presAssocID="{AC4A62EE-0C49-48B5-8ECF-A465301A977A}" presName="parTx" presStyleLbl="revTx" presStyleIdx="1" presStyleCnt="3">
        <dgm:presLayoutVars>
          <dgm:chMax val="0"/>
          <dgm:chPref val="0"/>
        </dgm:presLayoutVars>
      </dgm:prSet>
      <dgm:spPr/>
    </dgm:pt>
    <dgm:pt modelId="{EFCA8A42-3962-4C65-9491-4B6B64F5CB19}" type="pres">
      <dgm:prSet presAssocID="{422CE834-EBB4-4696-B7FF-5557A449F3F8}" presName="sibTrans" presStyleCnt="0"/>
      <dgm:spPr/>
    </dgm:pt>
    <dgm:pt modelId="{86D1FCFE-0BC6-432E-B62C-E034901DAE8F}" type="pres">
      <dgm:prSet presAssocID="{1B91FB35-7AEE-4F42-88F3-9691F43EAB06}" presName="compNode" presStyleCnt="0"/>
      <dgm:spPr/>
    </dgm:pt>
    <dgm:pt modelId="{44575E2C-EA51-41C2-81BF-CFDBB9722195}" type="pres">
      <dgm:prSet presAssocID="{1B91FB35-7AEE-4F42-88F3-9691F43EAB06}" presName="bgRect" presStyleLbl="bgShp" presStyleIdx="2" presStyleCnt="3"/>
      <dgm:spPr/>
    </dgm:pt>
    <dgm:pt modelId="{C378CC1A-83AB-425F-9063-776B91D1B416}" type="pres">
      <dgm:prSet presAssocID="{1B91FB35-7AEE-4F42-88F3-9691F43EAB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14E110D-CAD2-4E56-94F7-AB99FA3C4148}" type="pres">
      <dgm:prSet presAssocID="{1B91FB35-7AEE-4F42-88F3-9691F43EAB06}" presName="spaceRect" presStyleCnt="0"/>
      <dgm:spPr/>
    </dgm:pt>
    <dgm:pt modelId="{FA6C6832-B693-4030-8A09-A6BB840CE04D}" type="pres">
      <dgm:prSet presAssocID="{1B91FB35-7AEE-4F42-88F3-9691F43EAB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6D4A19-C88A-4487-BBC7-E92955C53BEA}" type="presOf" srcId="{1B91FB35-7AEE-4F42-88F3-9691F43EAB06}" destId="{FA6C6832-B693-4030-8A09-A6BB840CE04D}" srcOrd="0" destOrd="0" presId="urn:microsoft.com/office/officeart/2018/2/layout/IconVerticalSolidList"/>
    <dgm:cxn modelId="{65F69366-BBE0-459B-B3FD-C5E005BF17C9}" srcId="{7DBF072E-71B3-4307-B476-85AA83086173}" destId="{AC4A62EE-0C49-48B5-8ECF-A465301A977A}" srcOrd="1" destOrd="0" parTransId="{3F9FCCF7-556B-4CCC-862A-E62C14353C9D}" sibTransId="{422CE834-EBB4-4696-B7FF-5557A449F3F8}"/>
    <dgm:cxn modelId="{0FDECD8B-0147-4C09-AFD2-27CBE01494B5}" srcId="{7DBF072E-71B3-4307-B476-85AA83086173}" destId="{ADBBABE1-F8E7-403C-A6ED-3FAE381B1C42}" srcOrd="0" destOrd="0" parTransId="{00A1012E-E2B0-4C84-961D-7B3FCCAE7AF5}" sibTransId="{EB915EB6-FE4B-4F5E-975F-A198444D534E}"/>
    <dgm:cxn modelId="{7580E7B9-5EF0-4680-B3CF-CA3D67BC89F0}" type="presOf" srcId="{ADBBABE1-F8E7-403C-A6ED-3FAE381B1C42}" destId="{0170A637-1CE7-4F61-B544-8100F40C92E9}" srcOrd="0" destOrd="0" presId="urn:microsoft.com/office/officeart/2018/2/layout/IconVerticalSolidList"/>
    <dgm:cxn modelId="{0CCD61E6-AA7C-48E7-85C3-48FBD78D0E28}" srcId="{7DBF072E-71B3-4307-B476-85AA83086173}" destId="{1B91FB35-7AEE-4F42-88F3-9691F43EAB06}" srcOrd="2" destOrd="0" parTransId="{F35F05D7-C389-471B-B5A2-2D8B7A60D23D}" sibTransId="{1E704A2C-03AE-4A32-8182-BD8AC0A43649}"/>
    <dgm:cxn modelId="{864502F1-BBFB-4C8C-BA58-0D9931115E01}" type="presOf" srcId="{7DBF072E-71B3-4307-B476-85AA83086173}" destId="{7E9DEBBF-3B96-4857-90A2-266A780C16A0}" srcOrd="0" destOrd="0" presId="urn:microsoft.com/office/officeart/2018/2/layout/IconVerticalSolidList"/>
    <dgm:cxn modelId="{ADFCFAF1-D840-401B-8528-2035CAAA7E33}" type="presOf" srcId="{AC4A62EE-0C49-48B5-8ECF-A465301A977A}" destId="{7B11F47E-DD51-4AC9-81F2-5E2876875C94}" srcOrd="0" destOrd="0" presId="urn:microsoft.com/office/officeart/2018/2/layout/IconVerticalSolidList"/>
    <dgm:cxn modelId="{35986089-69C0-42F1-9871-E0F920E9FC8D}" type="presParOf" srcId="{7E9DEBBF-3B96-4857-90A2-266A780C16A0}" destId="{C35ACBB7-9AD7-4731-937D-D7C0A0A7AAD5}" srcOrd="0" destOrd="0" presId="urn:microsoft.com/office/officeart/2018/2/layout/IconVerticalSolidList"/>
    <dgm:cxn modelId="{EEFD7DDF-C8AF-4051-AAFB-BE860C35C181}" type="presParOf" srcId="{C35ACBB7-9AD7-4731-937D-D7C0A0A7AAD5}" destId="{11E867F0-6322-478E-9513-B53C33172323}" srcOrd="0" destOrd="0" presId="urn:microsoft.com/office/officeart/2018/2/layout/IconVerticalSolidList"/>
    <dgm:cxn modelId="{38A96705-3908-4DD9-A7AD-637089C023DC}" type="presParOf" srcId="{C35ACBB7-9AD7-4731-937D-D7C0A0A7AAD5}" destId="{E3C8300F-70E6-484F-A276-AC09415D3428}" srcOrd="1" destOrd="0" presId="urn:microsoft.com/office/officeart/2018/2/layout/IconVerticalSolidList"/>
    <dgm:cxn modelId="{CA1F6661-C064-4CE5-AB00-7E5F0D921C7E}" type="presParOf" srcId="{C35ACBB7-9AD7-4731-937D-D7C0A0A7AAD5}" destId="{5484B394-26A4-492E-89EC-2EB61A5E0A45}" srcOrd="2" destOrd="0" presId="urn:microsoft.com/office/officeart/2018/2/layout/IconVerticalSolidList"/>
    <dgm:cxn modelId="{05DC6649-4D9E-4F91-9CD5-ECE974BAE72A}" type="presParOf" srcId="{C35ACBB7-9AD7-4731-937D-D7C0A0A7AAD5}" destId="{0170A637-1CE7-4F61-B544-8100F40C92E9}" srcOrd="3" destOrd="0" presId="urn:microsoft.com/office/officeart/2018/2/layout/IconVerticalSolidList"/>
    <dgm:cxn modelId="{608421E7-09F9-4428-8977-01136713EA20}" type="presParOf" srcId="{7E9DEBBF-3B96-4857-90A2-266A780C16A0}" destId="{876B2C8C-CC8E-476B-A20C-482DC9A77F93}" srcOrd="1" destOrd="0" presId="urn:microsoft.com/office/officeart/2018/2/layout/IconVerticalSolidList"/>
    <dgm:cxn modelId="{950636CE-B953-4F5F-8924-929BD51670DA}" type="presParOf" srcId="{7E9DEBBF-3B96-4857-90A2-266A780C16A0}" destId="{651A672B-713E-4D35-83F2-BB39FC0ACDC5}" srcOrd="2" destOrd="0" presId="urn:microsoft.com/office/officeart/2018/2/layout/IconVerticalSolidList"/>
    <dgm:cxn modelId="{2D0C3D0C-297E-40F8-81FC-A8D955C3F1D8}" type="presParOf" srcId="{651A672B-713E-4D35-83F2-BB39FC0ACDC5}" destId="{16EC89BB-2722-43BC-97A1-A9358B6DB43D}" srcOrd="0" destOrd="0" presId="urn:microsoft.com/office/officeart/2018/2/layout/IconVerticalSolidList"/>
    <dgm:cxn modelId="{8BF9AF26-BFF0-427D-8CE7-4B2DE20767E8}" type="presParOf" srcId="{651A672B-713E-4D35-83F2-BB39FC0ACDC5}" destId="{5D144BB2-12F3-45B5-AE68-A8ABF73AAB91}" srcOrd="1" destOrd="0" presId="urn:microsoft.com/office/officeart/2018/2/layout/IconVerticalSolidList"/>
    <dgm:cxn modelId="{2B2EC70E-9403-415F-858B-3FFEC9EA3BAD}" type="presParOf" srcId="{651A672B-713E-4D35-83F2-BB39FC0ACDC5}" destId="{5A4503D6-CA5A-41B1-9A6B-5632B1B26B38}" srcOrd="2" destOrd="0" presId="urn:microsoft.com/office/officeart/2018/2/layout/IconVerticalSolidList"/>
    <dgm:cxn modelId="{FB57ECBD-F3E7-40D1-A416-06D0B84C84D9}" type="presParOf" srcId="{651A672B-713E-4D35-83F2-BB39FC0ACDC5}" destId="{7B11F47E-DD51-4AC9-81F2-5E2876875C94}" srcOrd="3" destOrd="0" presId="urn:microsoft.com/office/officeart/2018/2/layout/IconVerticalSolidList"/>
    <dgm:cxn modelId="{6D39BC2F-487B-47EB-8A73-090431E88512}" type="presParOf" srcId="{7E9DEBBF-3B96-4857-90A2-266A780C16A0}" destId="{EFCA8A42-3962-4C65-9491-4B6B64F5CB19}" srcOrd="3" destOrd="0" presId="urn:microsoft.com/office/officeart/2018/2/layout/IconVerticalSolidList"/>
    <dgm:cxn modelId="{18B2E308-EA88-46E8-BBD9-91E98C26A1D7}" type="presParOf" srcId="{7E9DEBBF-3B96-4857-90A2-266A780C16A0}" destId="{86D1FCFE-0BC6-432E-B62C-E034901DAE8F}" srcOrd="4" destOrd="0" presId="urn:microsoft.com/office/officeart/2018/2/layout/IconVerticalSolidList"/>
    <dgm:cxn modelId="{F69DEAB0-C564-4FA0-8E17-42860F282F85}" type="presParOf" srcId="{86D1FCFE-0BC6-432E-B62C-E034901DAE8F}" destId="{44575E2C-EA51-41C2-81BF-CFDBB9722195}" srcOrd="0" destOrd="0" presId="urn:microsoft.com/office/officeart/2018/2/layout/IconVerticalSolidList"/>
    <dgm:cxn modelId="{C74A26CA-966C-449C-816D-BCAC13B38876}" type="presParOf" srcId="{86D1FCFE-0BC6-432E-B62C-E034901DAE8F}" destId="{C378CC1A-83AB-425F-9063-776B91D1B416}" srcOrd="1" destOrd="0" presId="urn:microsoft.com/office/officeart/2018/2/layout/IconVerticalSolidList"/>
    <dgm:cxn modelId="{9B6598B9-DE03-4B58-B4F8-86364365C80B}" type="presParOf" srcId="{86D1FCFE-0BC6-432E-B62C-E034901DAE8F}" destId="{714E110D-CAD2-4E56-94F7-AB99FA3C4148}" srcOrd="2" destOrd="0" presId="urn:microsoft.com/office/officeart/2018/2/layout/IconVerticalSolidList"/>
    <dgm:cxn modelId="{1193A054-C8E9-490F-8553-BC313C1BA06A}" type="presParOf" srcId="{86D1FCFE-0BC6-432E-B62C-E034901DAE8F}" destId="{FA6C6832-B693-4030-8A09-A6BB840CE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11542-83F5-4B1B-BDE8-5CD7988500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ACC34-C272-450A-B87F-B80E379CE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Factors are related because they share a common cause --  the  second order factor </a:t>
          </a:r>
          <a:r>
            <a:rPr lang="en-US" i="1"/>
            <a:t>explains</a:t>
          </a:r>
          <a:r>
            <a:rPr lang="en-US"/>
            <a:t> why three or more traits are correlated. </a:t>
          </a:r>
        </a:p>
      </dgm:t>
    </dgm:pt>
    <dgm:pt modelId="{0701F357-5846-4CF0-834B-4232C9E16B7C}" type="parTrans" cxnId="{E865FE8E-6972-4098-8A52-30E8008939E1}">
      <dgm:prSet/>
      <dgm:spPr/>
      <dgm:t>
        <a:bodyPr/>
        <a:lstStyle/>
        <a:p>
          <a:endParaRPr lang="en-US"/>
        </a:p>
      </dgm:t>
    </dgm:pt>
    <dgm:pt modelId="{B710CEA2-D18B-441F-A7AA-3D6DAB32D06C}" type="sibTrans" cxnId="{E865FE8E-6972-4098-8A52-30E8008939E1}">
      <dgm:prSet/>
      <dgm:spPr/>
      <dgm:t>
        <a:bodyPr/>
        <a:lstStyle/>
        <a:p>
          <a:endParaRPr lang="en-US"/>
        </a:p>
      </dgm:t>
    </dgm:pt>
    <dgm:pt modelId="{5B355C31-AD6B-49AE-BE2B-8AE7D49F4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use of total scale score and subscale scores.</a:t>
          </a:r>
        </a:p>
      </dgm:t>
    </dgm:pt>
    <dgm:pt modelId="{263132D7-5C6B-48C6-9C2A-AC2AD1C97646}" type="parTrans" cxnId="{D9C8BF14-FC60-417F-B100-31758E16D730}">
      <dgm:prSet/>
      <dgm:spPr/>
      <dgm:t>
        <a:bodyPr/>
        <a:lstStyle/>
        <a:p>
          <a:endParaRPr lang="en-US"/>
        </a:p>
      </dgm:t>
    </dgm:pt>
    <dgm:pt modelId="{77A9B11C-B0BD-4E4F-899E-FDC054580586}" type="sibTrans" cxnId="{D9C8BF14-FC60-417F-B100-31758E16D730}">
      <dgm:prSet/>
      <dgm:spPr/>
      <dgm:t>
        <a:bodyPr/>
        <a:lstStyle/>
        <a:p>
          <a:endParaRPr lang="en-US"/>
        </a:p>
      </dgm:t>
    </dgm:pt>
    <dgm:pt modelId="{85AFA71D-5977-4194-AF64-26E54DA16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Interpretation: Item-level responses are caused directly by the first order factors, and indirectly from the larger factor (like a mediation).</a:t>
          </a:r>
        </a:p>
      </dgm:t>
    </dgm:pt>
    <dgm:pt modelId="{1D6417D3-1A10-4385-B9CD-F8C8798F421E}" type="parTrans" cxnId="{2FC33B9F-C962-4F4E-869C-593EC9721256}">
      <dgm:prSet/>
      <dgm:spPr/>
      <dgm:t>
        <a:bodyPr/>
        <a:lstStyle/>
        <a:p>
          <a:endParaRPr lang="en-US"/>
        </a:p>
      </dgm:t>
    </dgm:pt>
    <dgm:pt modelId="{DFBA6E21-F53E-469C-8B23-2D86CF3CC14C}" type="sibTrans" cxnId="{2FC33B9F-C962-4F4E-869C-593EC9721256}">
      <dgm:prSet/>
      <dgm:spPr/>
      <dgm:t>
        <a:bodyPr/>
        <a:lstStyle/>
        <a:p>
          <a:endParaRPr lang="en-US"/>
        </a:p>
      </dgm:t>
    </dgm:pt>
    <dgm:pt modelId="{4A044159-30F8-4173-B840-64AAD9F8D3FF}" type="pres">
      <dgm:prSet presAssocID="{D3D11542-83F5-4B1B-BDE8-5CD7988500C4}" presName="root" presStyleCnt="0">
        <dgm:presLayoutVars>
          <dgm:dir/>
          <dgm:resizeHandles val="exact"/>
        </dgm:presLayoutVars>
      </dgm:prSet>
      <dgm:spPr/>
    </dgm:pt>
    <dgm:pt modelId="{253C6C07-7F31-418E-9EA7-259AC0954A1F}" type="pres">
      <dgm:prSet presAssocID="{49DACC34-C272-450A-B87F-B80E379CE6F8}" presName="compNode" presStyleCnt="0"/>
      <dgm:spPr/>
    </dgm:pt>
    <dgm:pt modelId="{2450DB69-73B9-4CFF-9EB8-A493BCCAE158}" type="pres">
      <dgm:prSet presAssocID="{49DACC34-C272-450A-B87F-B80E379CE6F8}" presName="bgRect" presStyleLbl="bgShp" presStyleIdx="0" presStyleCnt="3"/>
      <dgm:spPr/>
    </dgm:pt>
    <dgm:pt modelId="{2610A02A-831A-49BA-82D7-6C34C3570221}" type="pres">
      <dgm:prSet presAssocID="{49DACC34-C272-450A-B87F-B80E379CE6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8CA3E15-BDB2-41D0-AF80-A62AE7A0CA0B}" type="pres">
      <dgm:prSet presAssocID="{49DACC34-C272-450A-B87F-B80E379CE6F8}" presName="spaceRect" presStyleCnt="0"/>
      <dgm:spPr/>
    </dgm:pt>
    <dgm:pt modelId="{2C2F21C6-99E3-4949-989D-2F80EB67D102}" type="pres">
      <dgm:prSet presAssocID="{49DACC34-C272-450A-B87F-B80E379CE6F8}" presName="parTx" presStyleLbl="revTx" presStyleIdx="0" presStyleCnt="3">
        <dgm:presLayoutVars>
          <dgm:chMax val="0"/>
          <dgm:chPref val="0"/>
        </dgm:presLayoutVars>
      </dgm:prSet>
      <dgm:spPr/>
    </dgm:pt>
    <dgm:pt modelId="{9B09924F-DB8D-487F-A6DF-84D8213BE6D1}" type="pres">
      <dgm:prSet presAssocID="{B710CEA2-D18B-441F-A7AA-3D6DAB32D06C}" presName="sibTrans" presStyleCnt="0"/>
      <dgm:spPr/>
    </dgm:pt>
    <dgm:pt modelId="{ED2A8CA8-135D-4F27-A004-99F86B6B96F0}" type="pres">
      <dgm:prSet presAssocID="{5B355C31-AD6B-49AE-BE2B-8AE7D49F48F5}" presName="compNode" presStyleCnt="0"/>
      <dgm:spPr/>
    </dgm:pt>
    <dgm:pt modelId="{E428CDFD-C73E-4E18-804D-59261A484D73}" type="pres">
      <dgm:prSet presAssocID="{5B355C31-AD6B-49AE-BE2B-8AE7D49F48F5}" presName="bgRect" presStyleLbl="bgShp" presStyleIdx="1" presStyleCnt="3"/>
      <dgm:spPr/>
    </dgm:pt>
    <dgm:pt modelId="{09C5D801-2248-4BB3-9422-9ECB97F8CF9A}" type="pres">
      <dgm:prSet presAssocID="{5B355C31-AD6B-49AE-BE2B-8AE7D49F48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CFC19-58CA-410A-BC25-9BAAE171DF05}" type="pres">
      <dgm:prSet presAssocID="{5B355C31-AD6B-49AE-BE2B-8AE7D49F48F5}" presName="spaceRect" presStyleCnt="0"/>
      <dgm:spPr/>
    </dgm:pt>
    <dgm:pt modelId="{ABA356A2-585A-4A77-8F1A-D9A79184B9AD}" type="pres">
      <dgm:prSet presAssocID="{5B355C31-AD6B-49AE-BE2B-8AE7D49F48F5}" presName="parTx" presStyleLbl="revTx" presStyleIdx="1" presStyleCnt="3">
        <dgm:presLayoutVars>
          <dgm:chMax val="0"/>
          <dgm:chPref val="0"/>
        </dgm:presLayoutVars>
      </dgm:prSet>
      <dgm:spPr/>
    </dgm:pt>
    <dgm:pt modelId="{51C09EC9-AD0C-4473-80F7-0A09D48BAFF5}" type="pres">
      <dgm:prSet presAssocID="{77A9B11C-B0BD-4E4F-899E-FDC054580586}" presName="sibTrans" presStyleCnt="0"/>
      <dgm:spPr/>
    </dgm:pt>
    <dgm:pt modelId="{2D3239C0-FE80-4178-A966-84DB29FD7112}" type="pres">
      <dgm:prSet presAssocID="{85AFA71D-5977-4194-AF64-26E54DA16C6B}" presName="compNode" presStyleCnt="0"/>
      <dgm:spPr/>
    </dgm:pt>
    <dgm:pt modelId="{49C4E30D-1613-42CA-88E9-D4E3574F1848}" type="pres">
      <dgm:prSet presAssocID="{85AFA71D-5977-4194-AF64-26E54DA16C6B}" presName="bgRect" presStyleLbl="bgShp" presStyleIdx="2" presStyleCnt="3"/>
      <dgm:spPr/>
    </dgm:pt>
    <dgm:pt modelId="{69545117-0B64-4663-8692-40A6F2048BE6}" type="pres">
      <dgm:prSet presAssocID="{85AFA71D-5977-4194-AF64-26E54DA16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EC694C9-7EAA-4E48-B4E2-F6232AA61513}" type="pres">
      <dgm:prSet presAssocID="{85AFA71D-5977-4194-AF64-26E54DA16C6B}" presName="spaceRect" presStyleCnt="0"/>
      <dgm:spPr/>
    </dgm:pt>
    <dgm:pt modelId="{640B4F99-C505-471A-A7D8-B45FB7DC5D6B}" type="pres">
      <dgm:prSet presAssocID="{85AFA71D-5977-4194-AF64-26E54DA16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7F7706-BDFA-4A31-A4BD-06DFE283CC9A}" type="presOf" srcId="{49DACC34-C272-450A-B87F-B80E379CE6F8}" destId="{2C2F21C6-99E3-4949-989D-2F80EB67D102}" srcOrd="0" destOrd="0" presId="urn:microsoft.com/office/officeart/2018/2/layout/IconVerticalSolidList"/>
    <dgm:cxn modelId="{AA4C6412-BD00-4AB3-9F3B-77AD3FA63DFD}" type="presOf" srcId="{5B355C31-AD6B-49AE-BE2B-8AE7D49F48F5}" destId="{ABA356A2-585A-4A77-8F1A-D9A79184B9AD}" srcOrd="0" destOrd="0" presId="urn:microsoft.com/office/officeart/2018/2/layout/IconVerticalSolidList"/>
    <dgm:cxn modelId="{D9C8BF14-FC60-417F-B100-31758E16D730}" srcId="{D3D11542-83F5-4B1B-BDE8-5CD7988500C4}" destId="{5B355C31-AD6B-49AE-BE2B-8AE7D49F48F5}" srcOrd="1" destOrd="0" parTransId="{263132D7-5C6B-48C6-9C2A-AC2AD1C97646}" sibTransId="{77A9B11C-B0BD-4E4F-899E-FDC054580586}"/>
    <dgm:cxn modelId="{E865FE8E-6972-4098-8A52-30E8008939E1}" srcId="{D3D11542-83F5-4B1B-BDE8-5CD7988500C4}" destId="{49DACC34-C272-450A-B87F-B80E379CE6F8}" srcOrd="0" destOrd="0" parTransId="{0701F357-5846-4CF0-834B-4232C9E16B7C}" sibTransId="{B710CEA2-D18B-441F-A7AA-3D6DAB32D06C}"/>
    <dgm:cxn modelId="{2FC33B9F-C962-4F4E-869C-593EC9721256}" srcId="{D3D11542-83F5-4B1B-BDE8-5CD7988500C4}" destId="{85AFA71D-5977-4194-AF64-26E54DA16C6B}" srcOrd="2" destOrd="0" parTransId="{1D6417D3-1A10-4385-B9CD-F8C8798F421E}" sibTransId="{DFBA6E21-F53E-469C-8B23-2D86CF3CC14C}"/>
    <dgm:cxn modelId="{AE0CFCB9-CE66-46BC-AA1B-D6985FD2D8C1}" type="presOf" srcId="{D3D11542-83F5-4B1B-BDE8-5CD7988500C4}" destId="{4A044159-30F8-4173-B840-64AAD9F8D3FF}" srcOrd="0" destOrd="0" presId="urn:microsoft.com/office/officeart/2018/2/layout/IconVerticalSolidList"/>
    <dgm:cxn modelId="{E608C9EC-508C-456C-A44B-EA71DC1A235C}" type="presOf" srcId="{85AFA71D-5977-4194-AF64-26E54DA16C6B}" destId="{640B4F99-C505-471A-A7D8-B45FB7DC5D6B}" srcOrd="0" destOrd="0" presId="urn:microsoft.com/office/officeart/2018/2/layout/IconVerticalSolidList"/>
    <dgm:cxn modelId="{1CB547AA-0ED7-41F0-BF8F-A57F0EAA9340}" type="presParOf" srcId="{4A044159-30F8-4173-B840-64AAD9F8D3FF}" destId="{253C6C07-7F31-418E-9EA7-259AC0954A1F}" srcOrd="0" destOrd="0" presId="urn:microsoft.com/office/officeart/2018/2/layout/IconVerticalSolidList"/>
    <dgm:cxn modelId="{91B8DAAB-0A89-41E2-AECC-BD4E42793B84}" type="presParOf" srcId="{253C6C07-7F31-418E-9EA7-259AC0954A1F}" destId="{2450DB69-73B9-4CFF-9EB8-A493BCCAE158}" srcOrd="0" destOrd="0" presId="urn:microsoft.com/office/officeart/2018/2/layout/IconVerticalSolidList"/>
    <dgm:cxn modelId="{8C1AC98C-9516-4267-80E7-64D3438FCFF7}" type="presParOf" srcId="{253C6C07-7F31-418E-9EA7-259AC0954A1F}" destId="{2610A02A-831A-49BA-82D7-6C34C3570221}" srcOrd="1" destOrd="0" presId="urn:microsoft.com/office/officeart/2018/2/layout/IconVerticalSolidList"/>
    <dgm:cxn modelId="{20D578F7-64C7-441C-A07B-95AA6817A6FB}" type="presParOf" srcId="{253C6C07-7F31-418E-9EA7-259AC0954A1F}" destId="{78CA3E15-BDB2-41D0-AF80-A62AE7A0CA0B}" srcOrd="2" destOrd="0" presId="urn:microsoft.com/office/officeart/2018/2/layout/IconVerticalSolidList"/>
    <dgm:cxn modelId="{0A6DE24F-5C76-428B-853E-A263DE9342B7}" type="presParOf" srcId="{253C6C07-7F31-418E-9EA7-259AC0954A1F}" destId="{2C2F21C6-99E3-4949-989D-2F80EB67D102}" srcOrd="3" destOrd="0" presId="urn:microsoft.com/office/officeart/2018/2/layout/IconVerticalSolidList"/>
    <dgm:cxn modelId="{552D3BB7-9484-447F-83B5-784705B4C71B}" type="presParOf" srcId="{4A044159-30F8-4173-B840-64AAD9F8D3FF}" destId="{9B09924F-DB8D-487F-A6DF-84D8213BE6D1}" srcOrd="1" destOrd="0" presId="urn:microsoft.com/office/officeart/2018/2/layout/IconVerticalSolidList"/>
    <dgm:cxn modelId="{21129CE1-F134-45C6-B3F6-E1F31C7D7A08}" type="presParOf" srcId="{4A044159-30F8-4173-B840-64AAD9F8D3FF}" destId="{ED2A8CA8-135D-4F27-A004-99F86B6B96F0}" srcOrd="2" destOrd="0" presId="urn:microsoft.com/office/officeart/2018/2/layout/IconVerticalSolidList"/>
    <dgm:cxn modelId="{C5574DE9-80E1-4404-B19D-54A1113A23D0}" type="presParOf" srcId="{ED2A8CA8-135D-4F27-A004-99F86B6B96F0}" destId="{E428CDFD-C73E-4E18-804D-59261A484D73}" srcOrd="0" destOrd="0" presId="urn:microsoft.com/office/officeart/2018/2/layout/IconVerticalSolidList"/>
    <dgm:cxn modelId="{F977CC37-8912-47A8-9431-403D46794A65}" type="presParOf" srcId="{ED2A8CA8-135D-4F27-A004-99F86B6B96F0}" destId="{09C5D801-2248-4BB3-9422-9ECB97F8CF9A}" srcOrd="1" destOrd="0" presId="urn:microsoft.com/office/officeart/2018/2/layout/IconVerticalSolidList"/>
    <dgm:cxn modelId="{C4F1FF8E-F76C-4621-8308-0A58F7B8AF62}" type="presParOf" srcId="{ED2A8CA8-135D-4F27-A004-99F86B6B96F0}" destId="{A69CFC19-58CA-410A-BC25-9BAAE171DF05}" srcOrd="2" destOrd="0" presId="urn:microsoft.com/office/officeart/2018/2/layout/IconVerticalSolidList"/>
    <dgm:cxn modelId="{D23CFF48-DBB4-467A-8D42-0951153EBB3F}" type="presParOf" srcId="{ED2A8CA8-135D-4F27-A004-99F86B6B96F0}" destId="{ABA356A2-585A-4A77-8F1A-D9A79184B9AD}" srcOrd="3" destOrd="0" presId="urn:microsoft.com/office/officeart/2018/2/layout/IconVerticalSolidList"/>
    <dgm:cxn modelId="{A9734267-2FF4-4BBB-AA29-BF235691C51C}" type="presParOf" srcId="{4A044159-30F8-4173-B840-64AAD9F8D3FF}" destId="{51C09EC9-AD0C-4473-80F7-0A09D48BAFF5}" srcOrd="3" destOrd="0" presId="urn:microsoft.com/office/officeart/2018/2/layout/IconVerticalSolidList"/>
    <dgm:cxn modelId="{A9B7B0F6-B4E3-48DD-A20B-FE66C86AFC99}" type="presParOf" srcId="{4A044159-30F8-4173-B840-64AAD9F8D3FF}" destId="{2D3239C0-FE80-4178-A966-84DB29FD7112}" srcOrd="4" destOrd="0" presId="urn:microsoft.com/office/officeart/2018/2/layout/IconVerticalSolidList"/>
    <dgm:cxn modelId="{0E2AC2BA-3778-4D26-886F-DA6EE1AA030C}" type="presParOf" srcId="{2D3239C0-FE80-4178-A966-84DB29FD7112}" destId="{49C4E30D-1613-42CA-88E9-D4E3574F1848}" srcOrd="0" destOrd="0" presId="urn:microsoft.com/office/officeart/2018/2/layout/IconVerticalSolidList"/>
    <dgm:cxn modelId="{394B0530-9049-461A-B6DB-360B53F4651D}" type="presParOf" srcId="{2D3239C0-FE80-4178-A966-84DB29FD7112}" destId="{69545117-0B64-4663-8692-40A6F2048BE6}" srcOrd="1" destOrd="0" presId="urn:microsoft.com/office/officeart/2018/2/layout/IconVerticalSolidList"/>
    <dgm:cxn modelId="{E47CE508-5EFD-4F89-8593-2B39A4FE14BB}" type="presParOf" srcId="{2D3239C0-FE80-4178-A966-84DB29FD7112}" destId="{0EC694C9-7EAA-4E48-B4E2-F6232AA61513}" srcOrd="2" destOrd="0" presId="urn:microsoft.com/office/officeart/2018/2/layout/IconVerticalSolidList"/>
    <dgm:cxn modelId="{181D37F2-3475-4D59-A4E6-5F103176D807}" type="presParOf" srcId="{2D3239C0-FE80-4178-A966-84DB29FD7112}" destId="{640B4F99-C505-471A-A7D8-B45FB7DC5D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C57FB2-6EB6-438E-AEEF-996BAFC39E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911B4-AEAD-4359-8325-11D4DEEA2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general factor (</a:t>
          </a:r>
          <a:r>
            <a:rPr lang="en-US" i="1"/>
            <a:t>g</a:t>
          </a:r>
          <a:r>
            <a:rPr lang="en-US"/>
            <a:t>, bottom row) reflects what is common among the items and represents the individual differences on the target dimension that a researcher is most interested in.</a:t>
          </a:r>
        </a:p>
      </dgm:t>
    </dgm:pt>
    <dgm:pt modelId="{35E9DD0E-FACD-4B5D-BC1B-E1CD988102CF}" type="parTrans" cxnId="{67FBA662-D7C4-4F5F-8997-62B3189AD603}">
      <dgm:prSet/>
      <dgm:spPr/>
      <dgm:t>
        <a:bodyPr/>
        <a:lstStyle/>
        <a:p>
          <a:endParaRPr lang="en-US"/>
        </a:p>
      </dgm:t>
    </dgm:pt>
    <dgm:pt modelId="{6D7B5EE5-9A1A-491D-8B9C-55458912C0AA}" type="sibTrans" cxnId="{67FBA662-D7C4-4F5F-8997-62B3189AD603}">
      <dgm:prSet/>
      <dgm:spPr/>
      <dgm:t>
        <a:bodyPr/>
        <a:lstStyle/>
        <a:p>
          <a:endParaRPr lang="en-US"/>
        </a:p>
      </dgm:t>
    </dgm:pt>
    <dgm:pt modelId="{4534FE21-7424-4B92-B524-EDEB1964D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factors (top row) are now specified as </a:t>
          </a:r>
          <a:r>
            <a:rPr lang="en-US" i="1"/>
            <a:t>orthogonal</a:t>
          </a:r>
          <a:r>
            <a:rPr lang="en-US"/>
            <a:t>. The group factors represent common factors measured by the items that explain item response variation not accounted for by the general factor</a:t>
          </a:r>
        </a:p>
      </dgm:t>
    </dgm:pt>
    <dgm:pt modelId="{ED55D84F-18D5-405E-B6FA-A09B66280D20}" type="parTrans" cxnId="{34AF12CF-21DE-4EA9-B64C-02B5CC821791}">
      <dgm:prSet/>
      <dgm:spPr/>
      <dgm:t>
        <a:bodyPr/>
        <a:lstStyle/>
        <a:p>
          <a:endParaRPr lang="en-US"/>
        </a:p>
      </dgm:t>
    </dgm:pt>
    <dgm:pt modelId="{5EA70080-2B90-4BDC-8A28-6D2CCA7AF9F7}" type="sibTrans" cxnId="{34AF12CF-21DE-4EA9-B64C-02B5CC821791}">
      <dgm:prSet/>
      <dgm:spPr/>
      <dgm:t>
        <a:bodyPr/>
        <a:lstStyle/>
        <a:p>
          <a:endParaRPr lang="en-US"/>
        </a:p>
      </dgm:t>
    </dgm:pt>
    <dgm:pt modelId="{8C6FD65B-03B4-43E2-B132-7680B64A5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Interpretation: item-level responses are influenced by </a:t>
          </a:r>
          <a:r>
            <a:rPr lang="en-US" i="1"/>
            <a:t>g</a:t>
          </a:r>
          <a:r>
            <a:rPr lang="en-US"/>
            <a:t> and the grouping factors…separately (not mediated like the second-order structure).</a:t>
          </a:r>
        </a:p>
      </dgm:t>
    </dgm:pt>
    <dgm:pt modelId="{D67C9BA4-15ED-4D76-B88F-B79298EAB6F7}" type="parTrans" cxnId="{D8CF82AE-B109-46DB-84D3-DE5F924326CC}">
      <dgm:prSet/>
      <dgm:spPr/>
      <dgm:t>
        <a:bodyPr/>
        <a:lstStyle/>
        <a:p>
          <a:endParaRPr lang="en-US"/>
        </a:p>
      </dgm:t>
    </dgm:pt>
    <dgm:pt modelId="{2605DD0C-EEC9-4C71-B1E1-38BD47876A4C}" type="sibTrans" cxnId="{D8CF82AE-B109-46DB-84D3-DE5F924326CC}">
      <dgm:prSet/>
      <dgm:spPr/>
      <dgm:t>
        <a:bodyPr/>
        <a:lstStyle/>
        <a:p>
          <a:endParaRPr lang="en-US"/>
        </a:p>
      </dgm:t>
    </dgm:pt>
    <dgm:pt modelId="{C82A327D-8D31-4B63-BA64-DD731125FC85}" type="pres">
      <dgm:prSet presAssocID="{70C57FB2-6EB6-438E-AEEF-996BAFC39E5D}" presName="root" presStyleCnt="0">
        <dgm:presLayoutVars>
          <dgm:dir/>
          <dgm:resizeHandles val="exact"/>
        </dgm:presLayoutVars>
      </dgm:prSet>
      <dgm:spPr/>
    </dgm:pt>
    <dgm:pt modelId="{25F4220B-7975-418E-8DC0-63DCD9DCA3F4}" type="pres">
      <dgm:prSet presAssocID="{A17911B4-AEAD-4359-8325-11D4DEEA28FC}" presName="compNode" presStyleCnt="0"/>
      <dgm:spPr/>
    </dgm:pt>
    <dgm:pt modelId="{E87F1B35-8656-4208-A0C6-BEAFDA2AB0EF}" type="pres">
      <dgm:prSet presAssocID="{A17911B4-AEAD-4359-8325-11D4DEEA28FC}" presName="bgRect" presStyleLbl="bgShp" presStyleIdx="0" presStyleCnt="3"/>
      <dgm:spPr/>
    </dgm:pt>
    <dgm:pt modelId="{2010E306-F431-47BF-BF8C-096C6731E5C1}" type="pres">
      <dgm:prSet presAssocID="{A17911B4-AEAD-4359-8325-11D4DEEA28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F55B6D-3F9A-461B-918C-1DBE26A3D0FE}" type="pres">
      <dgm:prSet presAssocID="{A17911B4-AEAD-4359-8325-11D4DEEA28FC}" presName="spaceRect" presStyleCnt="0"/>
      <dgm:spPr/>
    </dgm:pt>
    <dgm:pt modelId="{7F0978DE-070F-46AD-9D29-E5FCFD6B3111}" type="pres">
      <dgm:prSet presAssocID="{A17911B4-AEAD-4359-8325-11D4DEEA28FC}" presName="parTx" presStyleLbl="revTx" presStyleIdx="0" presStyleCnt="3">
        <dgm:presLayoutVars>
          <dgm:chMax val="0"/>
          <dgm:chPref val="0"/>
        </dgm:presLayoutVars>
      </dgm:prSet>
      <dgm:spPr/>
    </dgm:pt>
    <dgm:pt modelId="{B0E9FBC9-4359-4974-AF30-E12B9CA2A50E}" type="pres">
      <dgm:prSet presAssocID="{6D7B5EE5-9A1A-491D-8B9C-55458912C0AA}" presName="sibTrans" presStyleCnt="0"/>
      <dgm:spPr/>
    </dgm:pt>
    <dgm:pt modelId="{23D9BD33-2108-4A4C-AB89-8B75865ED6A7}" type="pres">
      <dgm:prSet presAssocID="{4534FE21-7424-4B92-B524-EDEB1964D1D0}" presName="compNode" presStyleCnt="0"/>
      <dgm:spPr/>
    </dgm:pt>
    <dgm:pt modelId="{5190D92C-E192-4805-9217-3B51C16A36C8}" type="pres">
      <dgm:prSet presAssocID="{4534FE21-7424-4B92-B524-EDEB1964D1D0}" presName="bgRect" presStyleLbl="bgShp" presStyleIdx="1" presStyleCnt="3"/>
      <dgm:spPr/>
    </dgm:pt>
    <dgm:pt modelId="{4723889E-0C4C-4A4F-ADB0-48FBA68C9FEC}" type="pres">
      <dgm:prSet presAssocID="{4534FE21-7424-4B92-B524-EDEB1964D1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0F7C5D0-E71F-43CD-8469-F42B97AD12C3}" type="pres">
      <dgm:prSet presAssocID="{4534FE21-7424-4B92-B524-EDEB1964D1D0}" presName="spaceRect" presStyleCnt="0"/>
      <dgm:spPr/>
    </dgm:pt>
    <dgm:pt modelId="{088BAAC0-B784-4D3B-8C6B-CE45AEBC3E2F}" type="pres">
      <dgm:prSet presAssocID="{4534FE21-7424-4B92-B524-EDEB1964D1D0}" presName="parTx" presStyleLbl="revTx" presStyleIdx="1" presStyleCnt="3">
        <dgm:presLayoutVars>
          <dgm:chMax val="0"/>
          <dgm:chPref val="0"/>
        </dgm:presLayoutVars>
      </dgm:prSet>
      <dgm:spPr/>
    </dgm:pt>
    <dgm:pt modelId="{63979ABC-1D8A-4644-9961-66C63A1E331C}" type="pres">
      <dgm:prSet presAssocID="{5EA70080-2B90-4BDC-8A28-6D2CCA7AF9F7}" presName="sibTrans" presStyleCnt="0"/>
      <dgm:spPr/>
    </dgm:pt>
    <dgm:pt modelId="{94481C58-96EF-489A-A27D-AA95A8F10918}" type="pres">
      <dgm:prSet presAssocID="{8C6FD65B-03B4-43E2-B132-7680B64A57A1}" presName="compNode" presStyleCnt="0"/>
      <dgm:spPr/>
    </dgm:pt>
    <dgm:pt modelId="{77372BA2-09FC-49F1-B9C4-BA2DFCC0C246}" type="pres">
      <dgm:prSet presAssocID="{8C6FD65B-03B4-43E2-B132-7680B64A57A1}" presName="bgRect" presStyleLbl="bgShp" presStyleIdx="2" presStyleCnt="3"/>
      <dgm:spPr/>
    </dgm:pt>
    <dgm:pt modelId="{CA7059B0-0DFB-4AAE-8EB6-A8C7C3EF8461}" type="pres">
      <dgm:prSet presAssocID="{8C6FD65B-03B4-43E2-B132-7680B64A57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A821A5B-2E4D-44B2-A63D-C5ECB8537A5F}" type="pres">
      <dgm:prSet presAssocID="{8C6FD65B-03B4-43E2-B132-7680B64A57A1}" presName="spaceRect" presStyleCnt="0"/>
      <dgm:spPr/>
    </dgm:pt>
    <dgm:pt modelId="{624DD409-7A48-4E3C-B8E9-DD279940CCF4}" type="pres">
      <dgm:prSet presAssocID="{8C6FD65B-03B4-43E2-B132-7680B64A57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271703-B59D-4980-9C3B-F25480DFDA81}" type="presOf" srcId="{70C57FB2-6EB6-438E-AEEF-996BAFC39E5D}" destId="{C82A327D-8D31-4B63-BA64-DD731125FC85}" srcOrd="0" destOrd="0" presId="urn:microsoft.com/office/officeart/2018/2/layout/IconVerticalSolidList"/>
    <dgm:cxn modelId="{F127801D-7377-4511-BABF-0EF011FB19D3}" type="presOf" srcId="{4534FE21-7424-4B92-B524-EDEB1964D1D0}" destId="{088BAAC0-B784-4D3B-8C6B-CE45AEBC3E2F}" srcOrd="0" destOrd="0" presId="urn:microsoft.com/office/officeart/2018/2/layout/IconVerticalSolidList"/>
    <dgm:cxn modelId="{67FBA662-D7C4-4F5F-8997-62B3189AD603}" srcId="{70C57FB2-6EB6-438E-AEEF-996BAFC39E5D}" destId="{A17911B4-AEAD-4359-8325-11D4DEEA28FC}" srcOrd="0" destOrd="0" parTransId="{35E9DD0E-FACD-4B5D-BC1B-E1CD988102CF}" sibTransId="{6D7B5EE5-9A1A-491D-8B9C-55458912C0AA}"/>
    <dgm:cxn modelId="{550E8886-5A0D-484F-A99F-6214128CB2BC}" type="presOf" srcId="{A17911B4-AEAD-4359-8325-11D4DEEA28FC}" destId="{7F0978DE-070F-46AD-9D29-E5FCFD6B3111}" srcOrd="0" destOrd="0" presId="urn:microsoft.com/office/officeart/2018/2/layout/IconVerticalSolidList"/>
    <dgm:cxn modelId="{D8CF82AE-B109-46DB-84D3-DE5F924326CC}" srcId="{70C57FB2-6EB6-438E-AEEF-996BAFC39E5D}" destId="{8C6FD65B-03B4-43E2-B132-7680B64A57A1}" srcOrd="2" destOrd="0" parTransId="{D67C9BA4-15ED-4D76-B88F-B79298EAB6F7}" sibTransId="{2605DD0C-EEC9-4C71-B1E1-38BD47876A4C}"/>
    <dgm:cxn modelId="{A29D84B5-4AF5-42E3-955F-D3A8E99AC696}" type="presOf" srcId="{8C6FD65B-03B4-43E2-B132-7680B64A57A1}" destId="{624DD409-7A48-4E3C-B8E9-DD279940CCF4}" srcOrd="0" destOrd="0" presId="urn:microsoft.com/office/officeart/2018/2/layout/IconVerticalSolidList"/>
    <dgm:cxn modelId="{34AF12CF-21DE-4EA9-B64C-02B5CC821791}" srcId="{70C57FB2-6EB6-438E-AEEF-996BAFC39E5D}" destId="{4534FE21-7424-4B92-B524-EDEB1964D1D0}" srcOrd="1" destOrd="0" parTransId="{ED55D84F-18D5-405E-B6FA-A09B66280D20}" sibTransId="{5EA70080-2B90-4BDC-8A28-6D2CCA7AF9F7}"/>
    <dgm:cxn modelId="{70C9CED0-342C-4511-95E9-4DE209551CDA}" type="presParOf" srcId="{C82A327D-8D31-4B63-BA64-DD731125FC85}" destId="{25F4220B-7975-418E-8DC0-63DCD9DCA3F4}" srcOrd="0" destOrd="0" presId="urn:microsoft.com/office/officeart/2018/2/layout/IconVerticalSolidList"/>
    <dgm:cxn modelId="{5B69C4A0-47FD-4230-AAE7-495115299002}" type="presParOf" srcId="{25F4220B-7975-418E-8DC0-63DCD9DCA3F4}" destId="{E87F1B35-8656-4208-A0C6-BEAFDA2AB0EF}" srcOrd="0" destOrd="0" presId="urn:microsoft.com/office/officeart/2018/2/layout/IconVerticalSolidList"/>
    <dgm:cxn modelId="{FF71A908-046B-47D5-96A7-5D56AFA4CE34}" type="presParOf" srcId="{25F4220B-7975-418E-8DC0-63DCD9DCA3F4}" destId="{2010E306-F431-47BF-BF8C-096C6731E5C1}" srcOrd="1" destOrd="0" presId="urn:microsoft.com/office/officeart/2018/2/layout/IconVerticalSolidList"/>
    <dgm:cxn modelId="{9FBEFD2F-CD43-4CC9-AD51-D9F19EA5BF25}" type="presParOf" srcId="{25F4220B-7975-418E-8DC0-63DCD9DCA3F4}" destId="{A1F55B6D-3F9A-461B-918C-1DBE26A3D0FE}" srcOrd="2" destOrd="0" presId="urn:microsoft.com/office/officeart/2018/2/layout/IconVerticalSolidList"/>
    <dgm:cxn modelId="{A364BAE6-A56C-480D-9CFB-4CE31A18705D}" type="presParOf" srcId="{25F4220B-7975-418E-8DC0-63DCD9DCA3F4}" destId="{7F0978DE-070F-46AD-9D29-E5FCFD6B3111}" srcOrd="3" destOrd="0" presId="urn:microsoft.com/office/officeart/2018/2/layout/IconVerticalSolidList"/>
    <dgm:cxn modelId="{A8FC4F5F-7158-46B3-A19C-F48A56A58AA3}" type="presParOf" srcId="{C82A327D-8D31-4B63-BA64-DD731125FC85}" destId="{B0E9FBC9-4359-4974-AF30-E12B9CA2A50E}" srcOrd="1" destOrd="0" presId="urn:microsoft.com/office/officeart/2018/2/layout/IconVerticalSolidList"/>
    <dgm:cxn modelId="{720D6D46-BAD1-4C19-B691-4BA14A3FEE40}" type="presParOf" srcId="{C82A327D-8D31-4B63-BA64-DD731125FC85}" destId="{23D9BD33-2108-4A4C-AB89-8B75865ED6A7}" srcOrd="2" destOrd="0" presId="urn:microsoft.com/office/officeart/2018/2/layout/IconVerticalSolidList"/>
    <dgm:cxn modelId="{19FB6BA0-ED41-436C-A7A9-C38A45A46CE5}" type="presParOf" srcId="{23D9BD33-2108-4A4C-AB89-8B75865ED6A7}" destId="{5190D92C-E192-4805-9217-3B51C16A36C8}" srcOrd="0" destOrd="0" presId="urn:microsoft.com/office/officeart/2018/2/layout/IconVerticalSolidList"/>
    <dgm:cxn modelId="{7FC77670-28C6-4300-8A60-4C2D901AA943}" type="presParOf" srcId="{23D9BD33-2108-4A4C-AB89-8B75865ED6A7}" destId="{4723889E-0C4C-4A4F-ADB0-48FBA68C9FEC}" srcOrd="1" destOrd="0" presId="urn:microsoft.com/office/officeart/2018/2/layout/IconVerticalSolidList"/>
    <dgm:cxn modelId="{6232B86B-F271-4D57-AF0B-76633655FFAF}" type="presParOf" srcId="{23D9BD33-2108-4A4C-AB89-8B75865ED6A7}" destId="{D0F7C5D0-E71F-43CD-8469-F42B97AD12C3}" srcOrd="2" destOrd="0" presId="urn:microsoft.com/office/officeart/2018/2/layout/IconVerticalSolidList"/>
    <dgm:cxn modelId="{0D85132D-EFB8-4C71-A0F8-5E66FCCC6ED6}" type="presParOf" srcId="{23D9BD33-2108-4A4C-AB89-8B75865ED6A7}" destId="{088BAAC0-B784-4D3B-8C6B-CE45AEBC3E2F}" srcOrd="3" destOrd="0" presId="urn:microsoft.com/office/officeart/2018/2/layout/IconVerticalSolidList"/>
    <dgm:cxn modelId="{DDE7F37E-D5A6-416A-8171-1031B2D7A9E9}" type="presParOf" srcId="{C82A327D-8D31-4B63-BA64-DD731125FC85}" destId="{63979ABC-1D8A-4644-9961-66C63A1E331C}" srcOrd="3" destOrd="0" presId="urn:microsoft.com/office/officeart/2018/2/layout/IconVerticalSolidList"/>
    <dgm:cxn modelId="{71EB1908-2E5B-4558-8BA7-A0EC02A5F8D2}" type="presParOf" srcId="{C82A327D-8D31-4B63-BA64-DD731125FC85}" destId="{94481C58-96EF-489A-A27D-AA95A8F10918}" srcOrd="4" destOrd="0" presId="urn:microsoft.com/office/officeart/2018/2/layout/IconVerticalSolidList"/>
    <dgm:cxn modelId="{4465324E-D506-4974-9379-7A84B882AEEA}" type="presParOf" srcId="{94481C58-96EF-489A-A27D-AA95A8F10918}" destId="{77372BA2-09FC-49F1-B9C4-BA2DFCC0C246}" srcOrd="0" destOrd="0" presId="urn:microsoft.com/office/officeart/2018/2/layout/IconVerticalSolidList"/>
    <dgm:cxn modelId="{54F1F5FD-230B-4064-9AD8-613D1A4E001F}" type="presParOf" srcId="{94481C58-96EF-489A-A27D-AA95A8F10918}" destId="{CA7059B0-0DFB-4AAE-8EB6-A8C7C3EF8461}" srcOrd="1" destOrd="0" presId="urn:microsoft.com/office/officeart/2018/2/layout/IconVerticalSolidList"/>
    <dgm:cxn modelId="{66DFB3E4-76BC-44DC-A4BD-82A6E37E82D1}" type="presParOf" srcId="{94481C58-96EF-489A-A27D-AA95A8F10918}" destId="{4A821A5B-2E4D-44B2-A63D-C5ECB8537A5F}" srcOrd="2" destOrd="0" presId="urn:microsoft.com/office/officeart/2018/2/layout/IconVerticalSolidList"/>
    <dgm:cxn modelId="{B7142F2F-CC61-4B19-BCAA-B8B9F49802D6}" type="presParOf" srcId="{94481C58-96EF-489A-A27D-AA95A8F10918}" destId="{624DD409-7A48-4E3C-B8E9-DD279940C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8212-0EBE-4717-89E8-995E213ECA65}">
      <dsp:nvSpPr>
        <dsp:cNvPr id="0" name=""/>
        <dsp:cNvSpPr/>
      </dsp:nvSpPr>
      <dsp:spPr>
        <a:xfrm>
          <a:off x="0" y="1865"/>
          <a:ext cx="5933662" cy="945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08441-F067-43F8-AAE3-2FD333B80000}">
      <dsp:nvSpPr>
        <dsp:cNvPr id="0" name=""/>
        <dsp:cNvSpPr/>
      </dsp:nvSpPr>
      <dsp:spPr>
        <a:xfrm>
          <a:off x="286065" y="214641"/>
          <a:ext cx="520118" cy="520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19B0-8254-487B-86DA-B1A4BC6E3078}">
      <dsp:nvSpPr>
        <dsp:cNvPr id="0" name=""/>
        <dsp:cNvSpPr/>
      </dsp:nvSpPr>
      <dsp:spPr>
        <a:xfrm>
          <a:off x="1092248" y="1865"/>
          <a:ext cx="4841413" cy="94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83" tIns="100083" rIns="100083" bIns="1000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item is influenced by a single common factor and a term that includes systematic and random error. </a:t>
          </a:r>
        </a:p>
      </dsp:txBody>
      <dsp:txXfrm>
        <a:off x="1092248" y="1865"/>
        <a:ext cx="4841413" cy="945669"/>
      </dsp:txXfrm>
    </dsp:sp>
    <dsp:sp modelId="{68B2941F-4EE6-4CE3-980C-A628780045D5}">
      <dsp:nvSpPr>
        <dsp:cNvPr id="0" name=""/>
        <dsp:cNvSpPr/>
      </dsp:nvSpPr>
      <dsp:spPr>
        <a:xfrm>
          <a:off x="0" y="1183953"/>
          <a:ext cx="5933662" cy="945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D37B5-D791-496B-95AA-510781DD01C1}">
      <dsp:nvSpPr>
        <dsp:cNvPr id="0" name=""/>
        <dsp:cNvSpPr/>
      </dsp:nvSpPr>
      <dsp:spPr>
        <a:xfrm>
          <a:off x="286065" y="1396728"/>
          <a:ext cx="520118" cy="520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AACE9-3C14-4B40-8A82-923A96846F0F}">
      <dsp:nvSpPr>
        <dsp:cNvPr id="0" name=""/>
        <dsp:cNvSpPr/>
      </dsp:nvSpPr>
      <dsp:spPr>
        <a:xfrm>
          <a:off x="1092248" y="1183953"/>
          <a:ext cx="4841413" cy="94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83" tIns="100083" rIns="100083" bIns="1000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Note that there is only one </a:t>
          </a:r>
          <a:r>
            <a:rPr lang="en-US" sz="1600" i="1" kern="1200"/>
            <a:t>systematic</a:t>
          </a:r>
          <a:r>
            <a:rPr lang="en-US" sz="1600" kern="1200"/>
            <a:t> source of variance for each item, and it is from a single source.</a:t>
          </a:r>
        </a:p>
      </dsp:txBody>
      <dsp:txXfrm>
        <a:off x="1092248" y="1183953"/>
        <a:ext cx="4841413" cy="945669"/>
      </dsp:txXfrm>
    </dsp:sp>
    <dsp:sp modelId="{DDF94F14-ABD6-48ED-BCB4-F275F0AE0384}">
      <dsp:nvSpPr>
        <dsp:cNvPr id="0" name=""/>
        <dsp:cNvSpPr/>
      </dsp:nvSpPr>
      <dsp:spPr>
        <a:xfrm>
          <a:off x="0" y="2366040"/>
          <a:ext cx="5933662" cy="945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3AEEE-A20B-4FDC-ADF8-81C6847EE470}">
      <dsp:nvSpPr>
        <dsp:cNvPr id="0" name=""/>
        <dsp:cNvSpPr/>
      </dsp:nvSpPr>
      <dsp:spPr>
        <a:xfrm>
          <a:off x="286065" y="2578815"/>
          <a:ext cx="520118" cy="520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8D1DE-E220-4A4D-B6E7-84687E5215F9}">
      <dsp:nvSpPr>
        <dsp:cNvPr id="0" name=""/>
        <dsp:cNvSpPr/>
      </dsp:nvSpPr>
      <dsp:spPr>
        <a:xfrm>
          <a:off x="1092248" y="2366040"/>
          <a:ext cx="4841413" cy="94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83" tIns="100083" rIns="100083" bIns="1000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Interpretation: the latent variable directly </a:t>
          </a:r>
          <a:r>
            <a:rPr lang="en-US" sz="1600" i="1" kern="1200"/>
            <a:t>causes</a:t>
          </a:r>
          <a:r>
            <a:rPr lang="en-US" sz="1600" kern="1200"/>
            <a:t> the responses on the individual items</a:t>
          </a:r>
        </a:p>
      </dsp:txBody>
      <dsp:txXfrm>
        <a:off x="1092248" y="2366040"/>
        <a:ext cx="4841413" cy="945669"/>
      </dsp:txXfrm>
    </dsp:sp>
    <dsp:sp modelId="{2E0B028E-28B4-464F-BBFC-9840CA68BA62}">
      <dsp:nvSpPr>
        <dsp:cNvPr id="0" name=""/>
        <dsp:cNvSpPr/>
      </dsp:nvSpPr>
      <dsp:spPr>
        <a:xfrm>
          <a:off x="0" y="3548127"/>
          <a:ext cx="5933662" cy="945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19F92-55CC-49C3-B5C0-B72579633888}">
      <dsp:nvSpPr>
        <dsp:cNvPr id="0" name=""/>
        <dsp:cNvSpPr/>
      </dsp:nvSpPr>
      <dsp:spPr>
        <a:xfrm>
          <a:off x="286065" y="3760903"/>
          <a:ext cx="520118" cy="5201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38524-6596-4EAE-AD59-7C8E2B17207B}">
      <dsp:nvSpPr>
        <dsp:cNvPr id="0" name=""/>
        <dsp:cNvSpPr/>
      </dsp:nvSpPr>
      <dsp:spPr>
        <a:xfrm>
          <a:off x="1092248" y="3548127"/>
          <a:ext cx="4841413" cy="94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83" tIns="100083" rIns="100083" bIns="1000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Satisfactory global fit supports use of a total scale score (but not subscale scores)</a:t>
          </a:r>
        </a:p>
      </dsp:txBody>
      <dsp:txXfrm>
        <a:off x="1092248" y="3548127"/>
        <a:ext cx="4841413" cy="94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A7F84-D561-4FB8-BCCB-6B070B784988}">
      <dsp:nvSpPr>
        <dsp:cNvPr id="0" name=""/>
        <dsp:cNvSpPr/>
      </dsp:nvSpPr>
      <dsp:spPr>
        <a:xfrm>
          <a:off x="0" y="3399"/>
          <a:ext cx="6649278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73274-C049-437A-812C-6D5EF87A5902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912D1-5233-47C3-A697-87F27681AE30}">
      <dsp:nvSpPr>
        <dsp:cNvPr id="0" name=""/>
        <dsp:cNvSpPr/>
      </dsp:nvSpPr>
      <dsp:spPr>
        <a:xfrm>
          <a:off x="836323" y="3399"/>
          <a:ext cx="581295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AKA:  “correlated traits” model.</a:t>
          </a:r>
        </a:p>
      </dsp:txBody>
      <dsp:txXfrm>
        <a:off x="836323" y="3399"/>
        <a:ext cx="5812954" cy="724089"/>
      </dsp:txXfrm>
    </dsp:sp>
    <dsp:sp modelId="{59A97650-DA02-472E-B209-925A8DE98B3E}">
      <dsp:nvSpPr>
        <dsp:cNvPr id="0" name=""/>
        <dsp:cNvSpPr/>
      </dsp:nvSpPr>
      <dsp:spPr>
        <a:xfrm>
          <a:off x="0" y="908511"/>
          <a:ext cx="6649278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85B14-B201-41EA-A240-9B87F2114C1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FC98-29DE-4541-B155-9D6E06EF83D1}">
      <dsp:nvSpPr>
        <dsp:cNvPr id="0" name=""/>
        <dsp:cNvSpPr/>
      </dsp:nvSpPr>
      <dsp:spPr>
        <a:xfrm>
          <a:off x="836323" y="908511"/>
          <a:ext cx="581295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larger construct is separated into distinct-yet-correlated elements. </a:t>
          </a:r>
        </a:p>
      </dsp:txBody>
      <dsp:txXfrm>
        <a:off x="836323" y="908511"/>
        <a:ext cx="5812954" cy="724089"/>
      </dsp:txXfrm>
    </dsp:sp>
    <dsp:sp modelId="{0DCC613C-D326-4746-BE4A-2D5791E3AE6C}">
      <dsp:nvSpPr>
        <dsp:cNvPr id="0" name=""/>
        <dsp:cNvSpPr/>
      </dsp:nvSpPr>
      <dsp:spPr>
        <a:xfrm>
          <a:off x="0" y="1813624"/>
          <a:ext cx="6649278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BF8A3-4450-413A-90C6-ED1A0ABCACE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3CBA9-3EBD-4679-A567-301487CE82A1}">
      <dsp:nvSpPr>
        <dsp:cNvPr id="0" name=""/>
        <dsp:cNvSpPr/>
      </dsp:nvSpPr>
      <dsp:spPr>
        <a:xfrm>
          <a:off x="836323" y="1813624"/>
          <a:ext cx="581295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variance of each item is assumed to be a weighted linear function of two or more common factors.</a:t>
          </a:r>
        </a:p>
      </dsp:txBody>
      <dsp:txXfrm>
        <a:off x="836323" y="1813624"/>
        <a:ext cx="5812954" cy="724089"/>
      </dsp:txXfrm>
    </dsp:sp>
    <dsp:sp modelId="{7C23C4F6-C026-4A2D-8F66-81E7A071967F}">
      <dsp:nvSpPr>
        <dsp:cNvPr id="0" name=""/>
        <dsp:cNvSpPr/>
      </dsp:nvSpPr>
      <dsp:spPr>
        <a:xfrm>
          <a:off x="0" y="2718736"/>
          <a:ext cx="6649278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5B8A7-5412-4300-AA0A-42D8F719693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52AC7-5AF0-4BC7-BA0D-96D2C7598A9A}">
      <dsp:nvSpPr>
        <dsp:cNvPr id="0" name=""/>
        <dsp:cNvSpPr/>
      </dsp:nvSpPr>
      <dsp:spPr>
        <a:xfrm>
          <a:off x="836323" y="2718736"/>
          <a:ext cx="581295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Interpretation: Item level responses are directly caused by each of the correlated factors (which are related to each other).</a:t>
          </a:r>
        </a:p>
      </dsp:txBody>
      <dsp:txXfrm>
        <a:off x="836323" y="2718736"/>
        <a:ext cx="5812954" cy="724089"/>
      </dsp:txXfrm>
    </dsp:sp>
    <dsp:sp modelId="{DA464B4F-6A2B-45AB-B1D6-0BC7BC722077}">
      <dsp:nvSpPr>
        <dsp:cNvPr id="0" name=""/>
        <dsp:cNvSpPr/>
      </dsp:nvSpPr>
      <dsp:spPr>
        <a:xfrm>
          <a:off x="0" y="3623848"/>
          <a:ext cx="6649278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E47D0-6C13-45BD-AC3F-1E22981146D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AA890-A6EF-4DBE-BF06-956E8EE8EC74}">
      <dsp:nvSpPr>
        <dsp:cNvPr id="0" name=""/>
        <dsp:cNvSpPr/>
      </dsp:nvSpPr>
      <dsp:spPr>
        <a:xfrm>
          <a:off x="836323" y="3623848"/>
          <a:ext cx="581295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Satisfactory global fit supports the use of subscale scores (but not a total scale score)</a:t>
          </a:r>
        </a:p>
      </dsp:txBody>
      <dsp:txXfrm>
        <a:off x="836323" y="3623848"/>
        <a:ext cx="5812954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67F0-6322-478E-9513-B53C33172323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8300F-70E6-484F-A276-AC09415D342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0A637-1CE7-4F61-B544-8100F40C92E9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item is uniquely influenced by a single common factor and a term that includes systematic and random error. </a:t>
          </a:r>
        </a:p>
      </dsp:txBody>
      <dsp:txXfrm>
        <a:off x="1435590" y="531"/>
        <a:ext cx="3746009" cy="1242935"/>
      </dsp:txXfrm>
    </dsp:sp>
    <dsp:sp modelId="{16EC89BB-2722-43BC-97A1-A9358B6DB43D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44BB2-12F3-45B5-AE68-A8ABF73AAB9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1F47E-DD51-4AC9-81F2-5E2876875C94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Although these factors live together in a common space, they do not covary (i.e., they are not related).</a:t>
          </a:r>
        </a:p>
      </dsp:txBody>
      <dsp:txXfrm>
        <a:off x="1435590" y="1554201"/>
        <a:ext cx="3746009" cy="1242935"/>
      </dsp:txXfrm>
    </dsp:sp>
    <dsp:sp modelId="{44575E2C-EA51-41C2-81BF-CFDBB9722195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8CC1A-83AB-425F-9063-776B91D1B41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C6832-B693-4030-8A09-A6BB840CE04D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Satisfactory global fit supports the use of subscale scores.</a:t>
          </a:r>
        </a:p>
      </dsp:txBody>
      <dsp:txXfrm>
        <a:off x="1435590" y="3107870"/>
        <a:ext cx="3746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DB69-73B9-4CFF-9EB8-A493BCCAE158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A02A-831A-49BA-82D7-6C34C35702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F21C6-99E3-4949-989D-2F80EB67D102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Factors are related because they share a common cause --  the  second order factor </a:t>
          </a:r>
          <a:r>
            <a:rPr lang="en-US" sz="1500" i="1" kern="1200"/>
            <a:t>explains</a:t>
          </a:r>
          <a:r>
            <a:rPr lang="en-US" sz="1500" kern="1200"/>
            <a:t> why three or more traits are correlated. </a:t>
          </a:r>
        </a:p>
      </dsp:txBody>
      <dsp:txXfrm>
        <a:off x="1435590" y="531"/>
        <a:ext cx="3746009" cy="1242935"/>
      </dsp:txXfrm>
    </dsp:sp>
    <dsp:sp modelId="{E428CDFD-C73E-4E18-804D-59261A484D73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5D801-2248-4BB3-9422-9ECB97F8CF9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356A2-585A-4A77-8F1A-D9A79184B9AD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use of total scale score and subscale scores.</a:t>
          </a:r>
        </a:p>
      </dsp:txBody>
      <dsp:txXfrm>
        <a:off x="1435590" y="1554201"/>
        <a:ext cx="3746009" cy="1242935"/>
      </dsp:txXfrm>
    </dsp:sp>
    <dsp:sp modelId="{49C4E30D-1613-42CA-88E9-D4E3574F1848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45117-0B64-4663-8692-40A6F2048BE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B4F99-C505-471A-A7D8-B45FB7DC5D6B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Interpretation: Item-level responses are caused directly by the first order factors, and indirectly from the larger factor (like a mediation).</a:t>
          </a:r>
        </a:p>
      </dsp:txBody>
      <dsp:txXfrm>
        <a:off x="1435590" y="3107870"/>
        <a:ext cx="3746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F1B35-8656-4208-A0C6-BEAFDA2AB0EF}">
      <dsp:nvSpPr>
        <dsp:cNvPr id="0" name=""/>
        <dsp:cNvSpPr/>
      </dsp:nvSpPr>
      <dsp:spPr>
        <a:xfrm>
          <a:off x="0" y="3650"/>
          <a:ext cx="5181600" cy="125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0E306-F431-47BF-BF8C-096C6731E5C1}">
      <dsp:nvSpPr>
        <dsp:cNvPr id="0" name=""/>
        <dsp:cNvSpPr/>
      </dsp:nvSpPr>
      <dsp:spPr>
        <a:xfrm>
          <a:off x="378260" y="285001"/>
          <a:ext cx="688419" cy="687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978DE-070F-46AD-9D29-E5FCFD6B3111}">
      <dsp:nvSpPr>
        <dsp:cNvPr id="0" name=""/>
        <dsp:cNvSpPr/>
      </dsp:nvSpPr>
      <dsp:spPr>
        <a:xfrm>
          <a:off x="1444941" y="3650"/>
          <a:ext cx="3660754" cy="125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69" tIns="132469" rIns="132469" bIns="132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general factor (</a:t>
          </a:r>
          <a:r>
            <a:rPr lang="en-US" sz="1400" i="1" kern="1200"/>
            <a:t>g</a:t>
          </a:r>
          <a:r>
            <a:rPr lang="en-US" sz="1400" kern="1200"/>
            <a:t>, bottom row) reflects what is common among the items and represents the individual differences on the target dimension that a researcher is most interested in.</a:t>
          </a:r>
        </a:p>
      </dsp:txBody>
      <dsp:txXfrm>
        <a:off x="1444941" y="3650"/>
        <a:ext cx="3660754" cy="1251671"/>
      </dsp:txXfrm>
    </dsp:sp>
    <dsp:sp modelId="{5190D92C-E192-4805-9217-3B51C16A36C8}">
      <dsp:nvSpPr>
        <dsp:cNvPr id="0" name=""/>
        <dsp:cNvSpPr/>
      </dsp:nvSpPr>
      <dsp:spPr>
        <a:xfrm>
          <a:off x="0" y="1549833"/>
          <a:ext cx="5181600" cy="125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889E-0C4C-4A4F-ADB0-48FBA68C9FEC}">
      <dsp:nvSpPr>
        <dsp:cNvPr id="0" name=""/>
        <dsp:cNvSpPr/>
      </dsp:nvSpPr>
      <dsp:spPr>
        <a:xfrm>
          <a:off x="378260" y="1831184"/>
          <a:ext cx="688419" cy="687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BAAC0-B784-4D3B-8C6B-CE45AEBC3E2F}">
      <dsp:nvSpPr>
        <dsp:cNvPr id="0" name=""/>
        <dsp:cNvSpPr/>
      </dsp:nvSpPr>
      <dsp:spPr>
        <a:xfrm>
          <a:off x="1444941" y="1549833"/>
          <a:ext cx="3660754" cy="125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69" tIns="132469" rIns="132469" bIns="132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Group factors (top row) are now specified as </a:t>
          </a:r>
          <a:r>
            <a:rPr lang="en-US" sz="1400" i="1" kern="1200"/>
            <a:t>orthogonal</a:t>
          </a:r>
          <a:r>
            <a:rPr lang="en-US" sz="1400" kern="1200"/>
            <a:t>. The group factors represent common factors measured by the items that explain item response variation not accounted for by the general factor</a:t>
          </a:r>
        </a:p>
      </dsp:txBody>
      <dsp:txXfrm>
        <a:off x="1444941" y="1549833"/>
        <a:ext cx="3660754" cy="1251671"/>
      </dsp:txXfrm>
    </dsp:sp>
    <dsp:sp modelId="{77372BA2-09FC-49F1-B9C4-BA2DFCC0C246}">
      <dsp:nvSpPr>
        <dsp:cNvPr id="0" name=""/>
        <dsp:cNvSpPr/>
      </dsp:nvSpPr>
      <dsp:spPr>
        <a:xfrm>
          <a:off x="0" y="3096015"/>
          <a:ext cx="5181600" cy="125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059B0-0DFB-4AAE-8EB6-A8C7C3EF8461}">
      <dsp:nvSpPr>
        <dsp:cNvPr id="0" name=""/>
        <dsp:cNvSpPr/>
      </dsp:nvSpPr>
      <dsp:spPr>
        <a:xfrm>
          <a:off x="378260" y="3377367"/>
          <a:ext cx="688419" cy="687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DD409-7A48-4E3C-B8E9-DD279940CCF4}">
      <dsp:nvSpPr>
        <dsp:cNvPr id="0" name=""/>
        <dsp:cNvSpPr/>
      </dsp:nvSpPr>
      <dsp:spPr>
        <a:xfrm>
          <a:off x="1444941" y="3096015"/>
          <a:ext cx="3660754" cy="125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69" tIns="132469" rIns="132469" bIns="132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Interpretation: item-level responses are influenced by </a:t>
          </a:r>
          <a:r>
            <a:rPr lang="en-US" sz="1400" i="1" kern="1200"/>
            <a:t>g</a:t>
          </a:r>
          <a:r>
            <a:rPr lang="en-US" sz="1400" kern="1200"/>
            <a:t> and the grouping factors…separately (not mediated like the second-order structure).</a:t>
          </a:r>
        </a:p>
      </dsp:txBody>
      <dsp:txXfrm>
        <a:off x="1444941" y="3096015"/>
        <a:ext cx="3660754" cy="125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2T17:47:14.96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1,'3'8,"1"1,-1-1,2 0,-1 0,1 0,0-1,1 0,7 8,-11-11,19 21,-15-20,0 1,-1 0,1 0,-1 1,-1 0,0 0,0 0,0 0,0 0,-1 1,-1 0,1-1,-1 1,-1 0,1 0,0 11,-4 60,2-67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2T17:47:24.76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120 758,'-1'-6,"-1"1,0 0,1 0,-2 0,1 0,-1 0,1 1,-1-1,-7-7,-8-16,7 8,0-1,2 0,0 0,2-1,0 0,2 0,0-1,1 0,0-37,6 72,0-1,1 1,0-1,1 0,0 0,1 0,9 15,12 29,-25-51,1 0,-1 0,1-1,0 1,0 0,0-1,1 1,-1-1,1 0,0 0,0 0,0 0,5 3,-6-5,0 0,0-1,-1 1,1-1,0 1,0-1,0 0,0 0,0 0,-1 0,1 0,0 0,0 0,0-1,0 1,-1-1,1 1,0-1,0 0,-1 0,1 0,0 0,-1 0,1 0,-1 0,1 0,-1-1,0 1,0 0,1-1,-1 1,1-3,22-31,-20 28,0 0,0 1,0 0,1 0,0 0,0 1,0 0,7-5,-11 9,-1 1,1-1,-1 1,1 0,-1 0,1-1,0 1,-1 0,1 0,-1 0,1 0,0-1,-1 1,1 0,-1 0,1 0,0 0,-1 1,1-1,0 0,-1 0,1 0,-1 0,1 1,-1-1,1 0,0 0,-1 1,1-1,-1 0,1 1,-1-1,1 2,12 21,-12-21,-1-1,0 1,0-1,1 1,-1-1,1 1,-1-1,1 0,0 1,0-1,0 0,-1 1,1-1,0 0,0 0,1 0,-1 0,0 0,0 0,0 0,1-1,-1 1,0 0,1-1,-1 1,1-1,-1 1,0-1,1 1,1-1,5-4,0-1,0 1,0-2,-1 1,0-1,0 0,-1 0,1-1,-1 0,9-15,2 1,167-213,-148 187,-34 43,0 1,1 1,-1-1,1 0,0 0,-1 1,1 0,4-3,2 8,-5 16,-12 137,8-155,0-1,-1 1,1-1,0 1,0-1,0 1,1-1,-1 1,0-1,0 0,0 1,0-1,0 1,0-1,1 1,-1-1,0 0,0 1,1-1,-1 1,0-1,0 0,1 1,-1-1,1 0,-1 0,0 1,1-1,-1 0,0 0,1 1,-1-1,1 0,-1 0,1 0,-1 0,1 0,-1 0,1 0,21-10,17-24,18-29,-56 67,-11 15,-14 24,-97 143,117-217,7-51,-3 82,0 0,0 1,0-1,-1 0,1 0,0 0,0 0,0 1,-1-1,1 0,0 0,0 0,-1 0,1 0,0 0,-1 0,1 0,0 0,0 0,-1 0,1 0,0 0,-1 0,1 0,0 0,0 0,-1 0,1 0,0 0,0 0,-1 0,1-1,0 1,0 0,-1 0,1 0,0 0,0-1,0 1,-1 0,1 0,0 0,0-1,0 1,0 0,-1 0,1-1,0 1,0 0,0-1,0 1,0 0,0 0,0-1,0 1,0 0,0 0,0-1,0 1,0 0,0-1,-19 24,17-20,-138 206,4-4,135-204,1 1,-1-1,0 0,0 0,0 0,0 0,0 1,0-2,0 1,0 0,0 0,-1 0,1 0,0-1,-2 2,2-3,1 1,0 0,-1 0,1-1,-1 1,1 0,0-1,-1 1,1 0,0-1,0 1,-1 0,1-1,0 1,0-1,0 1,-1 0,1-1,0 1,0-1,0 1,0-1,0 1,0-1,0 1,0-1,0 1,0 0,0-2,7-50,-5 46,18-93,15-94,-78 303,3 19,79-196,-2-5,-5 7,44-65,-76 129,0 0,1 1,-1-1,1 0,-1 0,1 1,-1-1,1 0,-1 1,1-1,0 0,-1 1,1-1,0 1,0-1,-1 1,1 0,0-1,0 1,0 0,0-1,0 1,0 0,0 0,0 1,-1-1,1 1,0-1,-1 1,1 0,-1-1,1 1,-1 0,1-1,-1 1,0 0,1-1,-1 1,0 0,1 0,-1-1,0 1,0 0,0 1,4 62,-3-40,-1-23,0 0,0 0,1 0,-1 0,0 0,0 0,1 0,-1 0,0 0,1 0,-1 0,1 0,-1 0,1-1,0 1,-1 0,1 0,0-1,0 1,-1 0,1-1,0 1,0-1,0 1,0-1,1 1,1-1,-1 1,0-1,0 0,0 0,1-1,-1 1,0 0,0-1,0 1,0-1,5-2,6-3,0-1,0-1,12-10,-15 10,-7 6,0 0,0 0,0 1,0-1,0 1,0-1,1 1,-1 0,0 0,1 0,-1 1,4-1,-5 1,-1 1,1-1,-1 1,1-1,-1 1,1 0,-1-1,0 1,1 0,-1 0,0 0,0 0,1 0,-1 1,0-1,0 0,0 0,0 1,-1-1,1 1,0-1,0 0,-1 1,1-1,0 3,-1-3,0-1,0 0,1 0,-1 0,0 0,0 0,1 0,-1 0,0 0,0 1,1-1,-1 0,0 0,1 0,-1 0,0-1,0 1,1 0,-1 0,0 0,1 0,-1 0,0 0,0 0,1 0,-1 0,0-1,0 1,1 0,-1 0,0 0,0-1,0 1,1 0,-1 0,0-1,0 1,0 0,0 0,0-1,0 1,1 0,-1 0,0-1,0 1,0 0,0-1,11-17,-10 17,57-101,-59 103,2-6,7-16,17-29,-17 39,20-24,-27 34,0 0,0 0,0-1,1 1,-1 0,1 1,-1-1,0 0,1 0,0 1,-1-1,1 1,-1-1,1 1,0 0,-1-1,1 1,0 0,-1 0,1 0,0 0,2 1,5 0,0-1,1 0,-1 0,0-1,0 0,1-1,-1 0,0 0,0-1,12-5,2 0,57-21,-56 19,1 0,0 2,1 1,30-4,-43 10,1 2,-1 0,0 0,0 2,-1-1,1 2,14 4,-12-2,0-2,0 0,0-1,28 2,51-5,185 24,-177-11,-61-9,46 10,-88-10,-12 2,-16 3,-94 17,-115 31,226-51,15 0,25 2,322 5,-107-8,-201-2,399 33,-402-29,-38-7,-1 0,0 0,0 0,1 0,-1 0,0 1,1-1,-1 0,0 0,1 0,-1 0,0 0,0 0,1 1,-1-1,0 0,0 0,1 0,-1 1,0-1,0 0,0 0,1 1,-1-1,0 0,0 0,0 1,0-1,0 0,1 0,-1 1,0-1,0 0,0 1,0-1,0 0,0 1,0-1,0 0,0 1,0-1,-14 11,-24 5,37-15,-326 94,171-53,145-38,4-2,0 0,0 0,0-1,0 0,-12 1,19-2,-1 0,1 0,0 0,-1 0,1 0,0 0,0 0,-1 0,1 0,0-1,-1 1,1 0,0 0,0 0,-1 0,1 0,0 0,0-1,0 1,-1 0,1 0,0 0,0-1,0 1,-1 0,1 0,0-1,0 1,0 0,0 0,0-1,-1 1,1 0,0 0,0-1,0 1,0 0,0 0,0-1,0 1,0 0,0-1,8-15,17-13,-24 28,7-7,-5 5,1 0,-1-1,0 1,0-1,0 0,3-7,-5 11,-1-1,0 1,0-1,0 1,0-1,0 1,0-1,0 1,0-1,0 1,0-1,0 1,0-1,0 1,0-1,0 1,0 0,0-1,-1 1,1-1,0 1,0-1,-1 1,1 0,0-1,-1 0,-22-6,-38 6,50 2,-1 0,1-1,0-1,-1 0,-14-3,25 4,1 0,0 0,-1 0,1-1,0 1,-1 0,1 0,0 0,0 0,-1 0,1 0,0-1,0 1,-1 0,1 0,0 0,0-1,-1 1,1 0,0 0,0-1,0 1,-1 0,1 0,0-1,0 1,0 0,0-1,0 1,0 0,0-1,0 1,0 0,0 0,0-1,0 1,0 0,0-1,0 1,0 0,0-1,0 1,0 0,0-1,0 1,1 0,-1 0,0-1,0 1,1-1,5-5,0-1,0 1,1 0,0 0,0 1,1 0,-1 0,17-6,-3-1,178-90,111-68,-307 169,-1-1,1 0,0 0,-1 0,1 0,-1-1,0 1,4-6,-8-1,-18 2,-8 4,0 1,0 2,-35 3,9 0,-154 8,-294 3,474-18,28 4,-1-1,1 1,0 0,0 0,0 0,0 0,0-1,0 1,0 0,-1 0,1 0,0 0,0-1,0 1,0 0,0 0,0 0,0-1,0 1,0 0,0 0,0 0,0-1,0 1,0 0,0 0,0 0,1 0,-1-1,0 1,0 0,0 0,0 0,0 0,0-1,0 1,1 0,-1 0,0 0,0 0,0 0,0 0,1-1,-1 1,0 0,0 0,0 0,0 0,1 0,-1 0,0 0,0 0,1 0,41-16,138-29,-210 39,-539 9,534 1,79 1,550-1,-11 0,-555-4,-22 0,-1-1,1 1,0 0,0 1,-1-1,1 1,0 0,-1 0,1 1,-1 0,10 4,-14-5,-1-1,0 0,0 1,1-1,-1 0,0 1,0-1,0 1,1-1,-1 0,0 1,0-1,0 1,0-1,0 0,0 1,0-1,0 1,0-1,0 0,0 1,0-1,0 1,-1-1,1 0,0 1,0-1,0 1,-1-1,1 0,0 1,0-1,-1 0,1 1,0-1,0 0,-1 0,1 1,0-1,-1 0,1 0,-1 1,-18 12,17-13,-23 14,-43 15,-3 1,71-30,0 0,0 0,0 0,0 0,-1 0,1 0,0 0,0 0,0 0,-1 0,1 0,0 0,0 0,0 0,0 1,-1-1,1 0,0 0,0 0,0 0,0 0,-1 0,1 0,0 0,0 1,0-1,0 0,0 0,0 0,0 0,-1 0,1 1,0-1,0 0,0 0,0 0,0 1,0-1,0 0,0 0,0 0,0 0,0 1,0-1,0 0,0 0,0 0,0 1,0-1,0 0,0 0,0 0,0 0,1 1,-1-1,0 0,0 0,0 0,0 0,0 0,0 1,0-1,1 0,-1 0,19 4,27-3,90-15,-122 14,-17 3,-26 7,14-5,-104 37,1 5,-136 75,253-122,-34 25,34-24,1-1,-1 0,1 1,-1-1,0 0,1 1,-1-1,1 1,-1-1,1 1,0-1,-1 1,1-1,0 1,-1-1,1 1,0 0,-1-1,1 1,0-1,0 1,0 0,0-1,0 1,0 0,0-1,0 1,0 0,0-1,0 1,0 0,0-1,0 1,1 0,-1-1,0 1,0-1,1 1,-1 0,0-1,1 1,-1-1,1 1,-1-1,1 1,-1-1,1 0,-1 1,1-1,-1 1,1-1,0 0,-1 0,1 1,0-1,9 3,0 0,0 0,0-1,0-1,0 0,1 0,12-2,78-7,-71 4,43-4,-118 34,-26 9,66-31,8-5,43-18,594-233,-623 248,-1-1,1 2,0 0,0 1,32 1,-43 1,-1 0,0 1,0 0,0 0,0 1,0-1,0 1,0 0,0 0,5 4,-8-4,0-1,0 1,0 0,0 0,0 0,0 0,0 1,-1-1,1 0,-1 1,0-1,0 1,0-1,0 1,0 0,0-1,-1 1,1 0,-1 0,0 3,0-4,1 0,-1 1,0-1,1 1,0-1,-1 0,1 1,0-1,0 0,0 0,1 0,-1 0,0 0,1 0,-1 0,1 0,0 0,0-1,0 1,-1-1,2 1,-1-1,0 0,0 0,0 0,0 0,1 0,2 1,9 1,-1-1,0 0,1 0,15-1,-5 0,38-1,-30-1,43 5,-67-4,-1 1,0 1,1-1,-1 1,0 1,0-1,0 1,-1 0,1 1,-1 0,8 5,6 17,1-1,-20-24,0-1,0 1,0-1,1 1,-1-1,0 0,0 0,0 1,0-1,0 0,0 0,1 0,-1-1,0 1,0 0,0 0,0 0,0-1,0 1,0-1,1 1,-1-1,0 1,-1-1,1 0,0 1,2-2,9-9,-11 10,-1 0,1 0,0 0,0 0,-1 0,1 1,0-1,0 0,0 0,0 1,0-1,0 0,0 1,0-1,0 1,1-1,-1 1,0 0,0-1,0 1,0 0,1 0,-1 0,0 0,0 0,1 0,-1 0,0 0,0 1,0-1,0 0,1 1,-1-1,0 1,0-1,0 1,0-1,0 1,0 0,0 0,0-1,1 2,34 47,-30-39,0-1,1 0,13 14,-20-23,1 1,-1-1,1 1,-1-1,1 1,-1-1,1 1,-1-1,1 0,-1 1,1-1,-1 0,1 0,0 1,-1-1,1 0,0 0,-1 0,1 0,0 0,-1 0,1 0,0 0,-1 0,1 0,0 0,-1 0,1 0,-1-1,1 1,0 0,0-1,12-20,-2-31,-11 51,3-39,-4 28,-3 29,2 6,10-34,12-36,-9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641-88C7-D562-2533-A19977F9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676B3-4209-F85E-607A-63E012822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90CC-1463-8C11-2E12-F27AF0B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75F4-F748-5A16-2F27-250C503E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092D-3260-3628-F847-21F2F45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783-0D4E-27DC-9863-42726815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1D12-D7A0-DFD8-9ECD-ADADBAE7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1DFF-DE0C-6B1C-B0F2-0F79631A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8910-4D36-F201-9D68-F254A05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F945-D5CB-A870-2008-3CB3DC2E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22969-962F-BD28-CAA3-4FABE2A59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7453-5614-210C-8567-9FDFD7C2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9DBC-C2D5-B3AB-F6F1-44CCD8BD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1E6A-E6F1-2A12-D48E-CA1C935D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1022-2B56-C774-740D-2124AE30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AE74-11B2-7C5D-FCE8-A4D519BB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A080-F600-3127-5DB7-058836FE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86D2-5BF6-D574-F997-22A2294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515CD-8707-E555-4644-9B4E8D0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27C9-E445-96B3-1D38-E8E591A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0393-44F6-8995-FD2D-147981A7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15ED-C8C6-1A2A-58AC-B2F83BBA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009B-D61D-D8AF-6028-16849F03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F6DE-8125-23B3-92CE-8EC700F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35B3-2F5F-8C42-1543-7B541E4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E59-01A4-8A61-E894-8696CD79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D5AF-7149-64AB-E38B-8D67BD36D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EB026-5CA0-63DB-258D-84F11607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6675-166B-D47E-B55E-837D662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AF5D-4619-86B6-EFDD-0FC90BC9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38F1-1BA3-F400-30F6-731B2AD7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01EB-447A-E229-B4B5-7CA71C65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EE08-C1A2-663E-FA9F-5ED9E142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18C48-EC6C-DAE8-8E39-85CAD274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305D1-5B4C-1B0A-F080-2145144D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48382-6D09-F5B8-35E0-91B000DF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CCB65-4DB3-33F8-8DC0-85DF9CD2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C0FE9-01F7-08CB-C429-78D868E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3B1B-396B-0F43-3B54-D0F638CA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4FA6-02B8-EC3E-2E16-D000A73B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EE083-89F4-02F9-9F57-1F01A14D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6EBC2-4C4C-5D75-3086-6439090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44BF-7D2A-44ED-3825-8D091262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E7B32-A053-5C30-1010-D2D24FCF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FC74-FCBB-4B78-DC6A-0D85F4D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A620-296B-DBBD-AA8B-1DC5F59D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1D08-DBB3-3DA9-D712-5BFAA405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DDBA-8574-5EED-935A-860BF2F3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79FB-744D-06CB-CFBD-08340B672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AD471-32AA-023F-D073-90DFCDF6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83A3C-2B92-50E8-1237-E7648944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7339C-67EE-DC92-887C-259DA463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CC0F-F846-0236-30A2-488EE56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500E0-A077-E267-E04A-4DA51431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2C0F-7D81-D6D3-5EC1-234B9BE60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6CEA-75FE-F125-259F-63E9E86A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BBFE1-D6DF-5BB9-7C47-CD617F83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2B4B-FEE6-19C3-2DB7-61166CA4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AF667-4596-85D8-AB54-977862D7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18E2-6000-BA31-2379-5CF71397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D116-AF09-E6AB-CFE8-9017D7CF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26181-73D6-4E68-912A-DDF578B8B88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0781-B7A3-087E-F520-2FC2702C2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19B3-13A0-4A7B-1C18-CED2BB23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6272B-90BA-4FFC-8E7A-58FEC6A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3.xml"/><Relationship Id="rId7" Type="http://schemas.openxmlformats.org/officeDocument/2006/relationships/customXml" Target="../ink/ink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CD69B8B0-BA07-E681-C767-0B2C7D06A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C348-B209-47C8-2478-E4F5F4EA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/>
              <a:t>Confirmatory Factor Analysis: Hierarchical &amp; Nested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E0DCF-779A-5337-A4E5-BCD338831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Lynette H. Bikos, PhD, ABPP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085A-3FC9-C2A6-A595-6695D658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are nested (hierarchical) if one is a proper subset of the other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CD94-9119-7D1E-89C3-985564F66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Nesting model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3749-C856-3AB9-32C5-28D89698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800" dirty="0"/>
              <a:t>Has the most parameters freed to covary</a:t>
            </a:r>
          </a:p>
          <a:p>
            <a:pPr lvl="1"/>
            <a:r>
              <a:rPr lang="en-US" sz="2800" dirty="0"/>
              <a:t>Has more paths/covariances drawn on it (more “sticks in the nest”</a:t>
            </a:r>
          </a:p>
          <a:p>
            <a:pPr lvl="1"/>
            <a:r>
              <a:rPr lang="en-US" sz="2800" dirty="0"/>
              <a:t>Has fewer degrees of freedom</a:t>
            </a:r>
          </a:p>
          <a:p>
            <a:pPr lvl="1"/>
            <a:r>
              <a:rPr lang="en-US" sz="2800" dirty="0"/>
              <a:t>(almost always) Will have the better fit</a:t>
            </a:r>
          </a:p>
          <a:p>
            <a:pPr lvl="1"/>
            <a:r>
              <a:rPr lang="en-US" sz="2800" dirty="0"/>
              <a:t>Example1:  correlated factors model</a:t>
            </a:r>
          </a:p>
          <a:p>
            <a:pPr lvl="1"/>
            <a:r>
              <a:rPr lang="en-US" sz="2800" dirty="0"/>
              <a:t>Example 2:  “freeing a parameter” (i.e., drawing a path) suggested by a modification indices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E591F5-EBD0-6E06-80D7-0C27E9B5E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28733-1E27-8ABC-5181-9687580A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2671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Has fewer parameters freed to covary (i.e., more parameters fixed to be zero)</a:t>
            </a:r>
          </a:p>
          <a:p>
            <a:r>
              <a:rPr lang="en-US" dirty="0"/>
              <a:t>Has fewer paths/covariances drawn on it (fewer “sticks in the nest”)</a:t>
            </a:r>
          </a:p>
          <a:p>
            <a:r>
              <a:rPr lang="en-US" dirty="0"/>
              <a:t>Has more degrees of freedom</a:t>
            </a:r>
          </a:p>
          <a:p>
            <a:r>
              <a:rPr lang="en-US" dirty="0"/>
              <a:t>(almost always) will have the worse fit</a:t>
            </a:r>
          </a:p>
          <a:p>
            <a:r>
              <a:rPr lang="en-US" dirty="0"/>
              <a:t>Example 1: uncorrelated factors model</a:t>
            </a:r>
          </a:p>
          <a:p>
            <a:r>
              <a:rPr lang="en-US" dirty="0"/>
              <a:t>Example 2:  fixing two parameters to be uncorrelated (e.g., resisting the temptation to free the parameter/draw that path).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B9B26A-E581-BE62-838B-83D32671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74" y="5176837"/>
            <a:ext cx="1642176" cy="1282247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6D112E0-13D0-05BE-1C4D-53FFEFBFD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31"/>
          <a:stretch/>
        </p:blipFill>
        <p:spPr>
          <a:xfrm>
            <a:off x="1172587" y="5107368"/>
            <a:ext cx="2246094" cy="13517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5BAAFA-4CD4-F1C7-1DBE-7EF490B30E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3"/>
          <a:stretch/>
        </p:blipFill>
        <p:spPr>
          <a:xfrm>
            <a:off x="8943986" y="5224537"/>
            <a:ext cx="1920406" cy="11868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68D030-4973-89F1-B89A-D912D8DD1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179" y="5107368"/>
            <a:ext cx="2246094" cy="15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DEC82-6A41-D646-59F5-5FF687E5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9" y="581076"/>
            <a:ext cx="7288695" cy="58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E287-6CF3-6414-E7AD-01079C51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325563"/>
          </a:xfrm>
        </p:spPr>
        <p:txBody>
          <a:bodyPr/>
          <a:lstStyle/>
          <a:p>
            <a:r>
              <a:rPr lang="en-US" dirty="0"/>
              <a:t>A key to today’s </a:t>
            </a:r>
            <a:r>
              <a:rPr lang="en-US" i="1" dirty="0"/>
              <a:t>lavaan</a:t>
            </a:r>
            <a:r>
              <a:rPr lang="en-US" dirty="0"/>
              <a:t>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86DAE-BF90-C233-DD8E-487FCE4D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13292"/>
              </p:ext>
            </p:extLst>
          </p:nvPr>
        </p:nvGraphicFramePr>
        <p:xfrm>
          <a:off x="430695" y="1020747"/>
          <a:ext cx="11330609" cy="554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1">
                  <a:extLst>
                    <a:ext uri="{9D8B030D-6E8A-4147-A177-3AD203B41FA5}">
                      <a16:colId xmlns:a16="http://schemas.microsoft.com/office/drawing/2014/main" val="117196146"/>
                    </a:ext>
                  </a:extLst>
                </a:gridCol>
                <a:gridCol w="5855401">
                  <a:extLst>
                    <a:ext uri="{9D8B030D-6E8A-4147-A177-3AD203B41FA5}">
                      <a16:colId xmlns:a16="http://schemas.microsoft.com/office/drawing/2014/main" val="1170961645"/>
                    </a:ext>
                  </a:extLst>
                </a:gridCol>
                <a:gridCol w="4305887">
                  <a:extLst>
                    <a:ext uri="{9D8B030D-6E8A-4147-A177-3AD203B41FA5}">
                      <a16:colId xmlns:a16="http://schemas.microsoft.com/office/drawing/2014/main" val="273828882"/>
                    </a:ext>
                  </a:extLst>
                </a:gridCol>
              </a:tblGrid>
              <a:tr h="51650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5628"/>
                  </a:ext>
                </a:extLst>
              </a:tr>
              <a:tr h="1397897"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“is defined by”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Used to create the equations for the factors/latent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GRMS ~ AF1 + AF2 + AF3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GRMS is the latent variable/factor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AF1, AF2, AF3 are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36650"/>
                  </a:ext>
                </a:extLst>
              </a:tr>
              <a:tr h="1135791">
                <a:tc>
                  <a:txBody>
                    <a:bodyPr/>
                    <a:lstStyle/>
                    <a:p>
                      <a:r>
                        <a:rPr lang="en-US" dirty="0"/>
                        <a:t>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two different variables are on either side, it means covariance (correlation)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the same variable is on either side, it means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 ~~ AS (freed to covary)</a:t>
                      </a:r>
                    </a:p>
                    <a:p>
                      <a:r>
                        <a:rPr lang="en-US" dirty="0"/>
                        <a:t>AF ~~ AF (variance of AF)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72117"/>
                  </a:ext>
                </a:extLst>
              </a:tr>
              <a:tr h="1397897"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“map” of equations should have a name (e.g., “</a:t>
                      </a:r>
                      <a:r>
                        <a:rPr lang="en-US" dirty="0" err="1"/>
                        <a:t>MyMod</a:t>
                      </a:r>
                      <a:r>
                        <a:rPr lang="en-US" dirty="0"/>
                        <a:t>”) and be contained within single quotation marks.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MyMod</a:t>
                      </a:r>
                      <a:r>
                        <a:rPr lang="en-US" dirty="0"/>
                        <a:t>  &lt;- ‘</a:t>
                      </a:r>
                    </a:p>
                    <a:p>
                      <a:r>
                        <a:rPr lang="en-US" dirty="0"/>
                        <a:t>  f1 =~ y1 + y2 + y3</a:t>
                      </a:r>
                    </a:p>
                    <a:p>
                      <a:r>
                        <a:rPr lang="en-US" dirty="0"/>
                        <a:t>  f2 =~ y4 + y5 + y6</a:t>
                      </a:r>
                    </a:p>
                    <a:p>
                      <a:r>
                        <a:rPr lang="en-US" dirty="0"/>
                        <a:t>‘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72908"/>
                  </a:ext>
                </a:extLst>
              </a:tr>
              <a:tr h="349474">
                <a:tc>
                  <a:txBody>
                    <a:bodyPr/>
                    <a:lstStyle/>
                    <a:p>
                      <a:r>
                        <a:rPr lang="en-US" dirty="0"/>
                        <a:t>Behind the scenes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lavaan</a:t>
                      </a:r>
                      <a:r>
                        <a:rPr lang="en-US" i="0" dirty="0"/>
                        <a:t> fixes the factor loading of the first indicator of an LV to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lavaan </a:t>
                      </a:r>
                      <a:r>
                        <a:rPr lang="en-US" i="0" dirty="0"/>
                        <a:t>automatically correlates all factors in a CFA model; if you want these to be uncorrelated you must add additional code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2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3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86F35-7A81-3110-C77A-945E147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Unidimensional, single-order, factor structure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E4A3B61-6F07-A4C3-253A-60D876BEBA8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1825624"/>
          <a:ext cx="5933662" cy="449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D128B-3A4A-F4E6-8E20-7AF785DA0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b="12184"/>
          <a:stretch/>
        </p:blipFill>
        <p:spPr>
          <a:xfrm>
            <a:off x="7469302" y="2253167"/>
            <a:ext cx="3884498" cy="2292329"/>
          </a:xfrm>
        </p:spPr>
      </p:pic>
    </p:spTree>
    <p:extLst>
      <p:ext uri="{BB962C8B-B14F-4D97-AF65-F5344CB8AC3E}">
        <p14:creationId xmlns:p14="http://schemas.microsoft.com/office/powerpoint/2010/main" val="27687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95E7-44ED-E2B1-6C3C-D49A0DA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factors model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D4606EA-77F2-C3C8-4A44-8090D23FCB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8635241"/>
              </p:ext>
            </p:extLst>
          </p:nvPr>
        </p:nvGraphicFramePr>
        <p:xfrm>
          <a:off x="838200" y="1825625"/>
          <a:ext cx="66492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795E9-EABF-31F8-2560-D895A3101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b="9289"/>
          <a:stretch/>
        </p:blipFill>
        <p:spPr>
          <a:xfrm>
            <a:off x="7936131" y="1825626"/>
            <a:ext cx="3261955" cy="2070514"/>
          </a:xfrm>
        </p:spPr>
      </p:pic>
    </p:spTree>
    <p:extLst>
      <p:ext uri="{BB962C8B-B14F-4D97-AF65-F5344CB8AC3E}">
        <p14:creationId xmlns:p14="http://schemas.microsoft.com/office/powerpoint/2010/main" val="416418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FBA8-02ED-3F55-150F-8DB7A754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Uncorrelated factors model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00A071E-5ADB-2458-4EB2-764C616E448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80EA74-8278-2972-6D5C-549B1A59EFA8}"/>
                  </a:ext>
                </a:extLst>
              </p14:cNvPr>
              <p14:cNvContentPartPr/>
              <p14:nvPr/>
            </p14:nvContentPartPr>
            <p14:xfrm>
              <a:off x="7901010" y="2871623"/>
              <a:ext cx="48240" cy="11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80EA74-8278-2972-6D5C-549B1A59EF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3010" y="2835983"/>
                <a:ext cx="83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7076F9-02CE-4BF1-1657-185AA568EFEF}"/>
                  </a:ext>
                </a:extLst>
              </p14:cNvPr>
              <p14:cNvContentPartPr/>
              <p14:nvPr/>
            </p14:nvContentPartPr>
            <p14:xfrm>
              <a:off x="7905330" y="2722943"/>
              <a:ext cx="1407960" cy="30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7076F9-02CE-4BF1-1657-185AA568EF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7690" y="2686943"/>
                <a:ext cx="1443600" cy="37476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5B1D1471-7445-036C-1294-DC17ECF755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1279" y="2533556"/>
            <a:ext cx="2781541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6C7-A3D0-4F45-6CDE-3C11E9D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order factor structure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4C1A96-C7C4-EB28-FAE4-D78453A923E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C59DB-82B6-99E4-C5D1-68C922173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b="5432"/>
          <a:stretch/>
        </p:blipFill>
        <p:spPr>
          <a:xfrm>
            <a:off x="7477266" y="3182072"/>
            <a:ext cx="3876534" cy="2410345"/>
          </a:xfrm>
        </p:spPr>
      </p:pic>
    </p:spTree>
    <p:extLst>
      <p:ext uri="{BB962C8B-B14F-4D97-AF65-F5344CB8AC3E}">
        <p14:creationId xmlns:p14="http://schemas.microsoft.com/office/powerpoint/2010/main" val="311510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78C8-FFF9-0AF6-64ED-AE4FFB25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model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9F7E745-CD31-C0D7-ED32-1BE23287172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21D3F1-67D1-35F1-4AE6-992F0EF6A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84453" y="2491410"/>
            <a:ext cx="4587130" cy="3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AA137E-21AE-71AC-F1F5-EA98E11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The factor structure family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16E62-0BC0-7FCE-619C-00EB6624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71" y="2133600"/>
            <a:ext cx="4838837" cy="341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4DF64-C1C3-8BF3-8400-6C75B7D2B53A}"/>
              </a:ext>
            </a:extLst>
          </p:cNvPr>
          <p:cNvSpPr txBox="1"/>
          <p:nvPr/>
        </p:nvSpPr>
        <p:spPr>
          <a:xfrm>
            <a:off x="1402731" y="2171038"/>
            <a:ext cx="2069621" cy="132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Unidimensional</a:t>
            </a: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use of a total scale score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likely have the poorest global fit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B395-07A3-E81A-16B4-974B981A51CC}"/>
              </a:ext>
            </a:extLst>
          </p:cNvPr>
          <p:cNvSpPr txBox="1"/>
          <p:nvPr/>
        </p:nvSpPr>
        <p:spPr>
          <a:xfrm>
            <a:off x="1370567" y="3643106"/>
            <a:ext cx="2069621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order</a:t>
            </a: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use of a total scale and subscale scores.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one of the best global fits (and perhaps identical to correlated factors)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529F4-FA82-63CD-D3A2-4103EA3F6E6B}"/>
              </a:ext>
            </a:extLst>
          </p:cNvPr>
          <p:cNvSpPr txBox="1"/>
          <p:nvPr/>
        </p:nvSpPr>
        <p:spPr>
          <a:xfrm>
            <a:off x="8581991" y="2187475"/>
            <a:ext cx="2069621" cy="175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Correlated factors</a:t>
            </a: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subscale scores.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one of the best global fits (and perhaps identical to second order)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5E13-4DB0-8DF6-F54D-00E5FE9BA66F}"/>
              </a:ext>
            </a:extLst>
          </p:cNvPr>
          <p:cNvSpPr txBox="1"/>
          <p:nvPr/>
        </p:nvSpPr>
        <p:spPr>
          <a:xfrm>
            <a:off x="8748637" y="3843544"/>
            <a:ext cx="2069621" cy="248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Bifactor </a:t>
            </a: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use of total and subscale scores.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the best fits (and perhaps identical to second order)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 loadings for subscales may deteriorate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CB145-7D86-03ED-9C76-4ABCA600FBD1}"/>
              </a:ext>
            </a:extLst>
          </p:cNvPr>
          <p:cNvSpPr txBox="1"/>
          <p:nvPr/>
        </p:nvSpPr>
        <p:spPr>
          <a:xfrm>
            <a:off x="3591671" y="5553488"/>
            <a:ext cx="4838837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8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Uncorrelated factors (not shown)</a:t>
            </a:r>
            <a:r>
              <a:rPr lang="en-US" sz="8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use of subscale scores.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fit will be lower than correlated factors.</a:t>
            </a:r>
          </a:p>
          <a:p>
            <a:pPr marL="222885" indent="-222885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limitation is that in a subscale/psychometric situation, we would expect factors to be correlated to why would we do it?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9589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B08-3DF2-8E67-7038-1760DDA5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4125"/>
            <a:ext cx="4368316" cy="1608005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 dirty="0"/>
              <a:t>Model identification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1F09F-4A31-458B-F6AF-3D0778E9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7382" y="203994"/>
            <a:ext cx="5947844" cy="755374"/>
          </a:xfrm>
          <a:solidFill>
            <a:schemeClr val="accent6">
              <a:lumMod val="75000"/>
              <a:alpha val="50000"/>
            </a:schemeClr>
          </a:solidFill>
        </p:spPr>
        <p:txBody>
          <a:bodyPr/>
          <a:lstStyle/>
          <a:p>
            <a:r>
              <a:rPr lang="en-US" dirty="0"/>
              <a:t>Models that you can run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04B3A-B130-3036-1069-FAEAAE769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62" y="1027906"/>
            <a:ext cx="5955264" cy="5575055"/>
          </a:xfrm>
          <a:solidFill>
            <a:schemeClr val="accent6">
              <a:lumMod val="75000"/>
              <a:alpha val="26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Just-identified</a:t>
            </a:r>
          </a:p>
          <a:p>
            <a:pPr lvl="1"/>
            <a:r>
              <a:rPr lang="en-US" dirty="0"/>
              <a:t>Identical number of parameters and observations</a:t>
            </a:r>
          </a:p>
          <a:p>
            <a:pPr lvl="1"/>
            <a:r>
              <a:rPr lang="en-US" dirty="0"/>
              <a:t>Zero degrees of freedom</a:t>
            </a:r>
          </a:p>
          <a:p>
            <a:pPr lvl="1"/>
            <a:r>
              <a:rPr lang="en-US" dirty="0"/>
              <a:t>Solve this pair of equations</a:t>
            </a:r>
          </a:p>
          <a:p>
            <a:pPr lvl="2"/>
            <a:r>
              <a:rPr lang="en-US" dirty="0"/>
              <a:t>a + b = 6, when</a:t>
            </a:r>
          </a:p>
          <a:p>
            <a:pPr lvl="2"/>
            <a:r>
              <a:rPr lang="en-US" dirty="0"/>
              <a:t>2a + b – 10</a:t>
            </a:r>
          </a:p>
          <a:p>
            <a:pPr lvl="2"/>
            <a:r>
              <a:rPr lang="en-US" dirty="0"/>
              <a:t>There is ONE solution: a = 4, b = 2</a:t>
            </a:r>
          </a:p>
          <a:p>
            <a:r>
              <a:rPr lang="en-US" b="1" dirty="0"/>
              <a:t>Over-identified</a:t>
            </a:r>
          </a:p>
          <a:p>
            <a:pPr lvl="1"/>
            <a:r>
              <a:rPr lang="en-US" dirty="0"/>
              <a:t>More observations than free parameters</a:t>
            </a:r>
          </a:p>
          <a:p>
            <a:pPr lvl="1"/>
            <a:r>
              <a:rPr lang="en-US" dirty="0"/>
              <a:t>Positive degrees of freedom</a:t>
            </a:r>
          </a:p>
          <a:p>
            <a:pPr lvl="1"/>
            <a:r>
              <a:rPr lang="en-US" dirty="0"/>
              <a:t>Solve this set of equations</a:t>
            </a:r>
          </a:p>
          <a:p>
            <a:pPr lvl="2"/>
            <a:r>
              <a:rPr lang="en-US" dirty="0"/>
              <a:t>a + b = 6, when</a:t>
            </a:r>
          </a:p>
          <a:p>
            <a:pPr lvl="2"/>
            <a:r>
              <a:rPr lang="en-US" dirty="0"/>
              <a:t>2a + b = 10, and</a:t>
            </a:r>
          </a:p>
          <a:p>
            <a:pPr lvl="2"/>
            <a:r>
              <a:rPr lang="en-US" dirty="0"/>
              <a:t>3a + b = 12</a:t>
            </a:r>
          </a:p>
          <a:p>
            <a:pPr lvl="2"/>
            <a:r>
              <a:rPr lang="en-US" dirty="0"/>
              <a:t>There is no single solution that satisfies all 3 formulas, but there is a way to find a unique solution. By imposing the </a:t>
            </a:r>
            <a:r>
              <a:rPr lang="en-US" i="1" dirty="0"/>
              <a:t>least squares criterion</a:t>
            </a:r>
            <a:r>
              <a:rPr lang="en-US" dirty="0"/>
              <a:t> we could say, “Find values of a and b that yield total scores such that the sum of squared differences between the observations (6, 10, 12) and these total scores are as small as possible and also unique:</a:t>
            </a:r>
          </a:p>
          <a:p>
            <a:pPr lvl="2"/>
            <a:r>
              <a:rPr lang="en-US" dirty="0"/>
              <a:t>a = 3.00, b = 3.33, solutions are 6.44, 9.33, 12.33</a:t>
            </a:r>
          </a:p>
          <a:p>
            <a:pPr lvl="2"/>
            <a:r>
              <a:rPr lang="en-US" dirty="0"/>
              <a:t>The solution is not perfect, but it facilitates model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76C4B2-B2C0-F30E-BB16-E619FF38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2044252"/>
            <a:ext cx="4132953" cy="823912"/>
          </a:xfrm>
          <a:solidFill>
            <a:srgbClr val="FF0000">
              <a:alpha val="38000"/>
            </a:srgbClr>
          </a:solidFill>
        </p:spPr>
        <p:txBody>
          <a:bodyPr/>
          <a:lstStyle/>
          <a:p>
            <a:r>
              <a:rPr lang="en-US" dirty="0"/>
              <a:t>Models you cannot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4ED22-F2E0-067C-E2A8-435FA62D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939287"/>
            <a:ext cx="4132953" cy="3684588"/>
          </a:xfrm>
          <a:solidFill>
            <a:srgbClr val="FF0000">
              <a:alpha val="14000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Underidentified</a:t>
            </a:r>
            <a:endParaRPr lang="en-US" b="1" dirty="0"/>
          </a:p>
          <a:p>
            <a:pPr lvl="1"/>
            <a:r>
              <a:rPr lang="en-US" dirty="0"/>
              <a:t>More free parameters than observations</a:t>
            </a:r>
          </a:p>
          <a:p>
            <a:pPr lvl="1"/>
            <a:r>
              <a:rPr lang="en-US" dirty="0"/>
              <a:t>Negative degrees of freedom</a:t>
            </a:r>
          </a:p>
          <a:p>
            <a:pPr lvl="1"/>
            <a:r>
              <a:rPr lang="en-US" dirty="0"/>
              <a:t>Solve this equation</a:t>
            </a:r>
          </a:p>
          <a:p>
            <a:pPr lvl="2"/>
            <a:r>
              <a:rPr lang="en-US" dirty="0"/>
              <a:t>a + b = 6</a:t>
            </a:r>
          </a:p>
          <a:p>
            <a:pPr lvl="2"/>
            <a:r>
              <a:rPr lang="en-US" dirty="0"/>
              <a:t>There are an infinite number of solutions (this is a problem and the model will fail to converge)</a:t>
            </a:r>
          </a:p>
        </p:txBody>
      </p:sp>
    </p:spTree>
    <p:extLst>
      <p:ext uri="{BB962C8B-B14F-4D97-AF65-F5344CB8AC3E}">
        <p14:creationId xmlns:p14="http://schemas.microsoft.com/office/powerpoint/2010/main" val="7145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DA777E-F4AA-7342-5AAB-64227FC5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identification in CFA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AF73E6-8DA1-FCEC-4FBD-4BC47DEE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52272"/>
              </p:ext>
            </p:extLst>
          </p:nvPr>
        </p:nvGraphicFramePr>
        <p:xfrm>
          <a:off x="520148" y="1543508"/>
          <a:ext cx="10515600" cy="471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565">
                  <a:extLst>
                    <a:ext uri="{9D8B030D-6E8A-4147-A177-3AD203B41FA5}">
                      <a16:colId xmlns:a16="http://schemas.microsoft.com/office/drawing/2014/main" val="4189481031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555481505"/>
                    </a:ext>
                  </a:extLst>
                </a:gridCol>
              </a:tblGrid>
              <a:tr h="731021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93622"/>
                  </a:ext>
                </a:extLst>
              </a:tr>
              <a:tr h="741173">
                <a:tc>
                  <a:txBody>
                    <a:bodyPr/>
                    <a:lstStyle/>
                    <a:p>
                      <a:r>
                        <a:rPr lang="en-US" dirty="0"/>
                        <a:t>A unidimensional (single) factor needs at least three indicators.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02412"/>
                  </a:ext>
                </a:extLst>
              </a:tr>
              <a:tr h="964153">
                <a:tc>
                  <a:txBody>
                    <a:bodyPr/>
                    <a:lstStyle/>
                    <a:p>
                      <a:r>
                        <a:rPr lang="en-US" dirty="0"/>
                        <a:t>Factor models with more than one factor (e.g., correlated traits) need at least two or more indicators per factor (3-5 is recommended).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7277"/>
                  </a:ext>
                </a:extLst>
              </a:tr>
              <a:tr h="741173">
                <a:tc>
                  <a:txBody>
                    <a:bodyPr/>
                    <a:lstStyle/>
                    <a:p>
                      <a:r>
                        <a:rPr lang="en-US" dirty="0"/>
                        <a:t>Second order factors need three first-order factors.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20001"/>
                  </a:ext>
                </a:extLst>
              </a:tr>
              <a:tr h="964153">
                <a:tc>
                  <a:txBody>
                    <a:bodyPr/>
                    <a:lstStyle/>
                    <a:p>
                      <a:r>
                        <a:rPr lang="en-US" dirty="0"/>
                        <a:t>There are ways to break all of these rules (the trick is to constrain parameters so that degrees of freedom are saved…but you have to have a good reason to do it).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41099"/>
                  </a:ext>
                </a:extLst>
              </a:tr>
            </a:tbl>
          </a:graphicData>
        </a:graphic>
      </p:graphicFrame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F912C73B-4739-CF41-B2FD-757C940C1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84"/>
          <a:stretch/>
        </p:blipFill>
        <p:spPr>
          <a:xfrm>
            <a:off x="9390867" y="2398940"/>
            <a:ext cx="1122329" cy="662311"/>
          </a:xfrm>
          <a:prstGeom prst="rect">
            <a:avLst/>
          </a:prstGeom>
        </p:spPr>
      </p:pic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10E1BB55-5375-F350-3337-C80CC1A8F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89"/>
          <a:stretch/>
        </p:blipFill>
        <p:spPr>
          <a:xfrm>
            <a:off x="9250017" y="3282962"/>
            <a:ext cx="1618875" cy="102757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51057CC-786E-4859-0930-52C36B79DE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2"/>
          <a:stretch/>
        </p:blipFill>
        <p:spPr>
          <a:xfrm>
            <a:off x="9488557" y="4447118"/>
            <a:ext cx="1247244" cy="775509"/>
          </a:xfrm>
          <a:prstGeom prst="rect">
            <a:avLst/>
          </a:prstGeom>
        </p:spPr>
      </p:pic>
      <p:pic>
        <p:nvPicPr>
          <p:cNvPr id="20" name="Graphic 19" descr="Grinning with tears of joy face outline with solid fill">
            <a:extLst>
              <a:ext uri="{FF2B5EF4-FFF2-40B4-BE49-F238E27FC236}">
                <a16:creationId xmlns:a16="http://schemas.microsoft.com/office/drawing/2014/main" id="{43500972-303D-BF88-F524-3B0880A87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1401" y="5359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1186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Confirmatory Factor Analysis: Hierarchical &amp; Nested Models</vt:lpstr>
      <vt:lpstr>Unidimensional, single-order, factor structure</vt:lpstr>
      <vt:lpstr>Correlated factors model</vt:lpstr>
      <vt:lpstr>Uncorrelated factors model</vt:lpstr>
      <vt:lpstr>Second order factor structure</vt:lpstr>
      <vt:lpstr>Bifactor model</vt:lpstr>
      <vt:lpstr>The factor structure family</vt:lpstr>
      <vt:lpstr>Model identification</vt:lpstr>
      <vt:lpstr>Model identification in CFA</vt:lpstr>
      <vt:lpstr>Two models are nested (hierarchical) if one is a proper subset of the other</vt:lpstr>
      <vt:lpstr>PowerPoint Presentation</vt:lpstr>
      <vt:lpstr>A key to today’s lavaan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Confirmatory Factor Analysis: Hierarchical &amp; Nested Models</dc:title>
  <dc:creator>Bikos, Lynette</dc:creator>
  <cp:lastModifiedBy>Bikos, Lynette</cp:lastModifiedBy>
  <cp:revision>1</cp:revision>
  <dcterms:created xsi:type="dcterms:W3CDTF">2024-05-12T16:57:52Z</dcterms:created>
  <dcterms:modified xsi:type="dcterms:W3CDTF">2024-05-12T19:11:17Z</dcterms:modified>
</cp:coreProperties>
</file>