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m4a" ContentType="audi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xml" ContentType="application/vnd.openxmlformats-officedocument.presentationml.tags+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2.xml" ContentType="application/vnd.openxmlformats-officedocument.drawingml.chart+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9.xml" ContentType="application/vnd.openxmlformats-officedocument.presentationml.notesSlide+xml"/>
  <Override PartName="/ppt/charts/chart5.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embeddings/Microsoft_Excel_____88888888888888888888888888888888888888888888111911212121212121212111666666444.xlsx" ContentType="application/haansoftxlsx"/>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embeddings/Microsoft_Excel_____888888888888888888888888888888888888888888881112011222222222222222211777777555.xlsx" ContentType="application/haansoftxlsx"/>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1" r:id="rId2"/>
  </p:sldMasterIdLst>
  <p:notesMasterIdLst>
    <p:notesMasterId r:id="rId49"/>
  </p:notesMasterIdLst>
  <p:sldIdLst>
    <p:sldId id="360" r:id="rId3"/>
    <p:sldId id="380" r:id="rId4"/>
    <p:sldId id="381" r:id="rId5"/>
    <p:sldId id="259" r:id="rId6"/>
    <p:sldId id="316" r:id="rId7"/>
    <p:sldId id="317" r:id="rId8"/>
    <p:sldId id="294" r:id="rId9"/>
    <p:sldId id="298" r:id="rId10"/>
    <p:sldId id="382" r:id="rId11"/>
    <p:sldId id="297" r:id="rId12"/>
    <p:sldId id="318" r:id="rId13"/>
    <p:sldId id="351" r:id="rId14"/>
    <p:sldId id="352" r:id="rId15"/>
    <p:sldId id="300" r:id="rId16"/>
    <p:sldId id="383" r:id="rId17"/>
    <p:sldId id="320" r:id="rId18"/>
    <p:sldId id="321" r:id="rId19"/>
    <p:sldId id="303" r:id="rId20"/>
    <p:sldId id="302" r:id="rId21"/>
    <p:sldId id="322" r:id="rId22"/>
    <p:sldId id="323" r:id="rId23"/>
    <p:sldId id="384" r:id="rId24"/>
    <p:sldId id="306" r:id="rId25"/>
    <p:sldId id="307" r:id="rId26"/>
    <p:sldId id="324" r:id="rId27"/>
    <p:sldId id="308" r:id="rId28"/>
    <p:sldId id="325" r:id="rId29"/>
    <p:sldId id="385" r:id="rId30"/>
    <p:sldId id="310" r:id="rId31"/>
    <p:sldId id="312" r:id="rId32"/>
    <p:sldId id="326" r:id="rId33"/>
    <p:sldId id="309" r:id="rId34"/>
    <p:sldId id="353" r:id="rId35"/>
    <p:sldId id="361" r:id="rId36"/>
    <p:sldId id="362" r:id="rId37"/>
    <p:sldId id="363" r:id="rId38"/>
    <p:sldId id="364" r:id="rId39"/>
    <p:sldId id="366" r:id="rId40"/>
    <p:sldId id="367" r:id="rId41"/>
    <p:sldId id="369" r:id="rId42"/>
    <p:sldId id="370" r:id="rId43"/>
    <p:sldId id="374" r:id="rId44"/>
    <p:sldId id="376" r:id="rId45"/>
    <p:sldId id="378" r:id="rId46"/>
    <p:sldId id="387" r:id="rId47"/>
    <p:sldId id="388" r:id="rId48"/>
  </p:sldIdLst>
  <p:sldSz cx="12190413"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2126"/>
    <a:srgbClr val="595959"/>
    <a:srgbClr val="E53238"/>
    <a:srgbClr val="D01A1E"/>
    <a:srgbClr val="EA5C5F"/>
    <a:srgbClr val="F6B8B9"/>
    <a:srgbClr val="F9CBCC"/>
    <a:srgbClr val="3FB7CF"/>
    <a:srgbClr val="30AAC2"/>
    <a:srgbClr val="081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6552" autoAdjust="0"/>
  </p:normalViewPr>
  <p:slideViewPr>
    <p:cSldViewPr showGuides="1">
      <p:cViewPr varScale="1">
        <p:scale>
          <a:sx n="72" d="100"/>
          <a:sy n="72" d="100"/>
        </p:scale>
        <p:origin x="816" y="72"/>
      </p:cViewPr>
      <p:guideLst>
        <p:guide orient="horz" pos="1026"/>
        <p:guide pos="846"/>
      </p:guideLst>
    </p:cSldViewPr>
  </p:slideViewPr>
  <p:outlineViewPr>
    <p:cViewPr>
      <p:scale>
        <a:sx n="33" d="100"/>
        <a:sy n="33" d="100"/>
      </p:scale>
      <p:origin x="0" y="-154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88888888888888888888888888888888888888888888111911212121212121212111666666444.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888888888888888888888888888888888888888888881112011222222222222222211777777555.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595959"/>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4BC9-47A0-BBBD-8139B0F9AD9A}"/>
            </c:ext>
          </c:extLst>
        </c:ser>
        <c:ser>
          <c:idx val="1"/>
          <c:order val="1"/>
          <c:tx>
            <c:strRef>
              <c:f>Sheet1!$C$1</c:f>
              <c:strCache>
                <c:ptCount val="1"/>
                <c:pt idx="0">
                  <c:v>系列 2</c:v>
                </c:pt>
              </c:strCache>
            </c:strRef>
          </c:tx>
          <c:spPr>
            <a:solidFill>
              <a:srgbClr val="E53238"/>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4BC9-47A0-BBBD-8139B0F9AD9A}"/>
            </c:ext>
          </c:extLst>
        </c:ser>
        <c:dLbls>
          <c:showLegendKey val="0"/>
          <c:showVal val="0"/>
          <c:showCatName val="0"/>
          <c:showSerName val="0"/>
          <c:showPercent val="0"/>
          <c:showBubbleSize val="0"/>
        </c:dLbls>
        <c:gapWidth val="138"/>
        <c:axId val="828658368"/>
        <c:axId val="828647488"/>
      </c:barChart>
      <c:catAx>
        <c:axId val="828658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828647488"/>
        <c:crosses val="autoZero"/>
        <c:auto val="1"/>
        <c:lblAlgn val="ctr"/>
        <c:lblOffset val="100"/>
        <c:noMultiLvlLbl val="0"/>
      </c:catAx>
      <c:valAx>
        <c:axId val="828647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82865836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spPr>
            <a:solidFill>
              <a:srgbClr val="4F4D50"/>
            </a:solidFill>
          </c:spPr>
          <c:explosion val="10"/>
          <c:dPt>
            <c:idx val="0"/>
            <c:bubble3D val="0"/>
            <c:spPr>
              <a:solidFill>
                <a:srgbClr val="F9CBCC"/>
              </a:solidFill>
            </c:spPr>
            <c:extLst>
              <c:ext xmlns:c16="http://schemas.microsoft.com/office/drawing/2014/chart" uri="{C3380CC4-5D6E-409C-BE32-E72D297353CC}">
                <c16:uniqueId val="{00000001-EAB3-4712-BDE4-92D0B6B3BD05}"/>
              </c:ext>
            </c:extLst>
          </c:dPt>
          <c:dPt>
            <c:idx val="1"/>
            <c:bubble3D val="0"/>
            <c:extLst>
              <c:ext xmlns:c16="http://schemas.microsoft.com/office/drawing/2014/chart" uri="{C3380CC4-5D6E-409C-BE32-E72D297353CC}">
                <c16:uniqueId val="{00000003-EAB3-4712-BDE4-92D0B6B3BD05}"/>
              </c:ext>
            </c:extLst>
          </c:dPt>
          <c:dPt>
            <c:idx val="2"/>
            <c:bubble3D val="0"/>
            <c:spPr>
              <a:solidFill>
                <a:srgbClr val="E53238"/>
              </a:solidFill>
            </c:spPr>
            <c:extLst>
              <c:ext xmlns:c16="http://schemas.microsoft.com/office/drawing/2014/chart" uri="{C3380CC4-5D6E-409C-BE32-E72D297353CC}">
                <c16:uniqueId val="{00000005-EAB3-4712-BDE4-92D0B6B3BD05}"/>
              </c:ext>
            </c:extLst>
          </c:dPt>
          <c:dPt>
            <c:idx val="3"/>
            <c:bubble3D val="0"/>
            <c:spPr>
              <a:solidFill>
                <a:schemeClr val="tx1">
                  <a:lumMod val="50000"/>
                  <a:lumOff val="50000"/>
                </a:schemeClr>
              </a:solidFill>
            </c:spPr>
            <c:extLst>
              <c:ext xmlns:c16="http://schemas.microsoft.com/office/drawing/2014/chart" uri="{C3380CC4-5D6E-409C-BE32-E72D297353CC}">
                <c16:uniqueId val="{00000007-EAB3-4712-BDE4-92D0B6B3BD05}"/>
              </c:ext>
            </c:extLst>
          </c:dPt>
          <c:dPt>
            <c:idx val="4"/>
            <c:bubble3D val="0"/>
            <c:spPr>
              <a:solidFill>
                <a:schemeClr val="bg1">
                  <a:lumMod val="75000"/>
                </a:schemeClr>
              </a:solidFill>
            </c:spPr>
            <c:extLst>
              <c:ext xmlns:c16="http://schemas.microsoft.com/office/drawing/2014/chart" uri="{C3380CC4-5D6E-409C-BE32-E72D297353CC}">
                <c16:uniqueId val="{00000009-EAB3-4712-BDE4-92D0B6B3BD05}"/>
              </c:ext>
            </c:extLst>
          </c:dPt>
          <c:cat>
            <c:strRef>
              <c:f>Sheet1!$A$2:$A$6</c:f>
              <c:strCache>
                <c:ptCount val="5"/>
                <c:pt idx="0">
                  <c:v>第一季度</c:v>
                </c:pt>
                <c:pt idx="1">
                  <c:v>第二季度</c:v>
                </c:pt>
                <c:pt idx="2">
                  <c:v>第三季度</c:v>
                </c:pt>
                <c:pt idx="3">
                  <c:v>第四季度</c:v>
                </c:pt>
                <c:pt idx="4">
                  <c:v>第五季度</c:v>
                </c:pt>
              </c:strCache>
            </c:strRef>
          </c:cat>
          <c:val>
            <c:numRef>
              <c:f>Sheet1!$B$2:$B$6</c:f>
              <c:numCache>
                <c:formatCode>General</c:formatCode>
                <c:ptCount val="5"/>
                <c:pt idx="0">
                  <c:v>8.1999999999999993</c:v>
                </c:pt>
                <c:pt idx="1">
                  <c:v>0.8</c:v>
                </c:pt>
                <c:pt idx="2">
                  <c:v>1.4</c:v>
                </c:pt>
                <c:pt idx="3">
                  <c:v>1.2</c:v>
                </c:pt>
                <c:pt idx="4">
                  <c:v>1.9</c:v>
                </c:pt>
              </c:numCache>
            </c:numRef>
          </c:val>
          <c:extLst>
            <c:ext xmlns:c16="http://schemas.microsoft.com/office/drawing/2014/chart" uri="{C3380CC4-5D6E-409C-BE32-E72D297353CC}">
              <c16:uniqueId val="{0000000A-EAB3-4712-BDE4-92D0B6B3BD05}"/>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系列 1</c:v>
                </c:pt>
              </c:strCache>
            </c:strRef>
          </c:tx>
          <c:spPr>
            <a:solidFill>
              <a:srgbClr val="E53238"/>
            </a:solidFill>
            <a:effectLst>
              <a:outerShdw blurRad="50800" dist="38100" algn="l" rotWithShape="0">
                <a:schemeClr val="tx1">
                  <a:lumMod val="50000"/>
                  <a:lumOff val="50000"/>
                  <a:alpha val="20000"/>
                </a:schemeClr>
              </a:outerShdw>
            </a:effectLst>
            <a:scene3d>
              <a:camera prst="orthographicFront"/>
              <a:lightRig rig="threePt" dir="t"/>
            </a:scene3d>
            <a:sp3d prstMaterial="softEdge"/>
          </c:spPr>
          <c:invertIfNegative val="0"/>
          <c:dPt>
            <c:idx val="0"/>
            <c:invertIfNegative val="0"/>
            <c:bubble3D val="0"/>
            <c:extLst>
              <c:ext xmlns:c16="http://schemas.microsoft.com/office/drawing/2014/chart" uri="{C3380CC4-5D6E-409C-BE32-E72D297353CC}">
                <c16:uniqueId val="{00000001-9B3B-42B8-B871-67D2F6D8564F}"/>
              </c:ext>
            </c:extLst>
          </c:dPt>
          <c:dPt>
            <c:idx val="1"/>
            <c:invertIfNegative val="0"/>
            <c:bubble3D val="0"/>
            <c:extLst>
              <c:ext xmlns:c16="http://schemas.microsoft.com/office/drawing/2014/chart" uri="{C3380CC4-5D6E-409C-BE32-E72D297353CC}">
                <c16:uniqueId val="{00000003-9B3B-42B8-B871-67D2F6D8564F}"/>
              </c:ext>
            </c:extLst>
          </c:dPt>
          <c:dPt>
            <c:idx val="2"/>
            <c:invertIfNegative val="0"/>
            <c:bubble3D val="0"/>
            <c:extLst>
              <c:ext xmlns:c16="http://schemas.microsoft.com/office/drawing/2014/chart" uri="{C3380CC4-5D6E-409C-BE32-E72D297353CC}">
                <c16:uniqueId val="{00000005-9B3B-42B8-B871-67D2F6D8564F}"/>
              </c:ext>
            </c:extLst>
          </c:dPt>
          <c:dPt>
            <c:idx val="3"/>
            <c:invertIfNegative val="0"/>
            <c:bubble3D val="0"/>
            <c:extLst>
              <c:ext xmlns:c16="http://schemas.microsoft.com/office/drawing/2014/chart" uri="{C3380CC4-5D6E-409C-BE32-E72D297353CC}">
                <c16:uniqueId val="{00000007-9B3B-42B8-B871-67D2F6D8564F}"/>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9B3B-42B8-B871-67D2F6D8564F}"/>
            </c:ext>
          </c:extLst>
        </c:ser>
        <c:ser>
          <c:idx val="1"/>
          <c:order val="1"/>
          <c:tx>
            <c:strRef>
              <c:f>Sheet1!$C$1</c:f>
              <c:strCache>
                <c:ptCount val="1"/>
                <c:pt idx="0">
                  <c:v>系列 2</c:v>
                </c:pt>
              </c:strCache>
            </c:strRef>
          </c:tx>
          <c:spPr>
            <a:solidFill>
              <a:srgbClr val="F9CBCC"/>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c:ext xmlns:c16="http://schemas.microsoft.com/office/drawing/2014/chart" uri="{C3380CC4-5D6E-409C-BE32-E72D297353CC}">
                <c16:uniqueId val="{0000000A-9B3B-42B8-B871-67D2F6D8564F}"/>
              </c:ext>
            </c:extLst>
          </c:dPt>
          <c:dPt>
            <c:idx val="1"/>
            <c:invertIfNegative val="0"/>
            <c:bubble3D val="0"/>
            <c:extLst>
              <c:ext xmlns:c16="http://schemas.microsoft.com/office/drawing/2014/chart" uri="{C3380CC4-5D6E-409C-BE32-E72D297353CC}">
                <c16:uniqueId val="{0000000C-9B3B-42B8-B871-67D2F6D8564F}"/>
              </c:ext>
            </c:extLst>
          </c:dPt>
          <c:dPt>
            <c:idx val="2"/>
            <c:invertIfNegative val="0"/>
            <c:bubble3D val="0"/>
            <c:extLst>
              <c:ext xmlns:c16="http://schemas.microsoft.com/office/drawing/2014/chart" uri="{C3380CC4-5D6E-409C-BE32-E72D297353CC}">
                <c16:uniqueId val="{0000000E-9B3B-42B8-B871-67D2F6D8564F}"/>
              </c:ext>
            </c:extLst>
          </c:dPt>
          <c:dPt>
            <c:idx val="3"/>
            <c:invertIfNegative val="0"/>
            <c:bubble3D val="0"/>
            <c:extLst>
              <c:ext xmlns:c16="http://schemas.microsoft.com/office/drawing/2014/chart" uri="{C3380CC4-5D6E-409C-BE32-E72D297353CC}">
                <c16:uniqueId val="{00000010-9B3B-42B8-B871-67D2F6D8564F}"/>
              </c:ext>
            </c:extLst>
          </c:dPt>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9B3B-42B8-B871-67D2F6D8564F}"/>
            </c:ext>
          </c:extLst>
        </c:ser>
        <c:ser>
          <c:idx val="2"/>
          <c:order val="2"/>
          <c:tx>
            <c:strRef>
              <c:f>Sheet1!$D$1</c:f>
              <c:strCache>
                <c:ptCount val="1"/>
                <c:pt idx="0">
                  <c:v>系列 3</c:v>
                </c:pt>
              </c:strCache>
            </c:strRef>
          </c:tx>
          <c:spPr>
            <a:solidFill>
              <a:schemeClr val="bg1">
                <a:lumMod val="95000"/>
              </a:schemeClr>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c:ext xmlns:c16="http://schemas.microsoft.com/office/drawing/2014/chart" uri="{C3380CC4-5D6E-409C-BE32-E72D297353CC}">
                <c16:uniqueId val="{00000013-9B3B-42B8-B871-67D2F6D8564F}"/>
              </c:ext>
            </c:extLst>
          </c:dPt>
          <c:dPt>
            <c:idx val="1"/>
            <c:invertIfNegative val="0"/>
            <c:bubble3D val="0"/>
            <c:extLst>
              <c:ext xmlns:c16="http://schemas.microsoft.com/office/drawing/2014/chart" uri="{C3380CC4-5D6E-409C-BE32-E72D297353CC}">
                <c16:uniqueId val="{00000015-9B3B-42B8-B871-67D2F6D8564F}"/>
              </c:ext>
            </c:extLst>
          </c:dPt>
          <c:dPt>
            <c:idx val="2"/>
            <c:invertIfNegative val="0"/>
            <c:bubble3D val="0"/>
            <c:extLst>
              <c:ext xmlns:c16="http://schemas.microsoft.com/office/drawing/2014/chart" uri="{C3380CC4-5D6E-409C-BE32-E72D297353CC}">
                <c16:uniqueId val="{00000017-9B3B-42B8-B871-67D2F6D8564F}"/>
              </c:ext>
            </c:extLst>
          </c:dPt>
          <c:dPt>
            <c:idx val="3"/>
            <c:invertIfNegative val="0"/>
            <c:bubble3D val="0"/>
            <c:extLst>
              <c:ext xmlns:c16="http://schemas.microsoft.com/office/drawing/2014/chart" uri="{C3380CC4-5D6E-409C-BE32-E72D297353CC}">
                <c16:uniqueId val="{00000019-9B3B-42B8-B871-67D2F6D8564F}"/>
              </c:ext>
            </c:extLst>
          </c:dPt>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9B3B-42B8-B871-67D2F6D8564F}"/>
            </c:ext>
          </c:extLst>
        </c:ser>
        <c:dLbls>
          <c:showLegendKey val="0"/>
          <c:showVal val="0"/>
          <c:showCatName val="0"/>
          <c:showSerName val="0"/>
          <c:showPercent val="0"/>
          <c:showBubbleSize val="0"/>
        </c:dLbls>
        <c:gapWidth val="498"/>
        <c:gapDepth val="14"/>
        <c:shape val="box"/>
        <c:axId val="721803360"/>
        <c:axId val="1335193664"/>
        <c:axId val="1325906064"/>
      </c:bar3DChart>
      <c:catAx>
        <c:axId val="721803360"/>
        <c:scaling>
          <c:orientation val="minMax"/>
        </c:scaling>
        <c:delete val="0"/>
        <c:axPos val="b"/>
        <c:numFmt formatCode="General" sourceLinked="0"/>
        <c:majorTickMark val="out"/>
        <c:minorTickMark val="none"/>
        <c:tickLblPos val="nextTo"/>
        <c:txPr>
          <a:bodyPr/>
          <a:lstStyle/>
          <a:p>
            <a:pPr>
              <a:defRPr sz="1200">
                <a:solidFill>
                  <a:srgbClr val="4A4C4D"/>
                </a:solidFill>
              </a:defRPr>
            </a:pPr>
            <a:endParaRPr lang="zh-CN"/>
          </a:p>
        </c:txPr>
        <c:crossAx val="1335193664"/>
        <c:crosses val="autoZero"/>
        <c:auto val="1"/>
        <c:lblAlgn val="ctr"/>
        <c:lblOffset val="100"/>
        <c:noMultiLvlLbl val="0"/>
      </c:catAx>
      <c:valAx>
        <c:axId val="1335193664"/>
        <c:scaling>
          <c:orientation val="minMax"/>
        </c:scaling>
        <c:delete val="0"/>
        <c:axPos val="l"/>
        <c:majorGridlines/>
        <c:numFmt formatCode="General" sourceLinked="1"/>
        <c:majorTickMark val="out"/>
        <c:minorTickMark val="none"/>
        <c:tickLblPos val="nextTo"/>
        <c:txPr>
          <a:bodyPr/>
          <a:lstStyle/>
          <a:p>
            <a:pPr>
              <a:defRPr sz="1600">
                <a:solidFill>
                  <a:schemeClr val="tx1">
                    <a:lumMod val="75000"/>
                    <a:lumOff val="25000"/>
                  </a:schemeClr>
                </a:solidFill>
              </a:defRPr>
            </a:pPr>
            <a:endParaRPr lang="zh-CN"/>
          </a:p>
        </c:txPr>
        <c:crossAx val="721803360"/>
        <c:crosses val="autoZero"/>
        <c:crossBetween val="between"/>
      </c:valAx>
      <c:serAx>
        <c:axId val="1325906064"/>
        <c:scaling>
          <c:orientation val="minMax"/>
        </c:scaling>
        <c:delete val="0"/>
        <c:axPos val="b"/>
        <c:majorTickMark val="out"/>
        <c:minorTickMark val="none"/>
        <c:tickLblPos val="nextTo"/>
        <c:txPr>
          <a:bodyPr/>
          <a:lstStyle/>
          <a:p>
            <a:pPr>
              <a:defRPr sz="1100">
                <a:solidFill>
                  <a:srgbClr val="4A4C4D"/>
                </a:solidFill>
              </a:defRPr>
            </a:pPr>
            <a:endParaRPr lang="zh-CN"/>
          </a:p>
        </c:txPr>
        <c:crossAx val="1335193664"/>
        <c:crosses val="autoZero"/>
      </c:ser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solidFill>
              <a:srgbClr val="E53238"/>
            </a:solidFill>
            <a:ln>
              <a:noFill/>
            </a:ln>
            <a:effectLst/>
            <a:sp3d/>
          </c:spPr>
          <c:invertIfNegative val="0"/>
          <c:dPt>
            <c:idx val="0"/>
            <c:invertIfNegative val="0"/>
            <c:bubble3D val="0"/>
            <c:extLst>
              <c:ext xmlns:c16="http://schemas.microsoft.com/office/drawing/2014/chart" uri="{C3380CC4-5D6E-409C-BE32-E72D297353CC}">
                <c16:uniqueId val="{00000000-5D0C-45C0-8BA4-31CA8ACFB38B}"/>
              </c:ext>
            </c:extLst>
          </c:dPt>
          <c:dPt>
            <c:idx val="1"/>
            <c:invertIfNegative val="0"/>
            <c:bubble3D val="0"/>
            <c:extLst>
              <c:ext xmlns:c16="http://schemas.microsoft.com/office/drawing/2014/chart" uri="{C3380CC4-5D6E-409C-BE32-E72D297353CC}">
                <c16:uniqueId val="{00000001-5D0C-45C0-8BA4-31CA8ACFB38B}"/>
              </c:ext>
            </c:extLst>
          </c:dPt>
          <c:dPt>
            <c:idx val="2"/>
            <c:invertIfNegative val="0"/>
            <c:bubble3D val="0"/>
            <c:extLst>
              <c:ext xmlns:c16="http://schemas.microsoft.com/office/drawing/2014/chart" uri="{C3380CC4-5D6E-409C-BE32-E72D297353CC}">
                <c16:uniqueId val="{00000002-5D0C-45C0-8BA4-31CA8ACFB38B}"/>
              </c:ext>
            </c:extLst>
          </c:dPt>
          <c:dPt>
            <c:idx val="3"/>
            <c:invertIfNegative val="0"/>
            <c:bubble3D val="0"/>
            <c:extLst>
              <c:ext xmlns:c16="http://schemas.microsoft.com/office/drawing/2014/chart" uri="{C3380CC4-5D6E-409C-BE32-E72D297353CC}">
                <c16:uniqueId val="{00000003-5D0C-45C0-8BA4-31CA8ACFB38B}"/>
              </c:ext>
            </c:extLst>
          </c:dPt>
          <c:dPt>
            <c:idx val="4"/>
            <c:invertIfNegative val="0"/>
            <c:bubble3D val="0"/>
            <c:extLst>
              <c:ext xmlns:c16="http://schemas.microsoft.com/office/drawing/2014/chart" uri="{C3380CC4-5D6E-409C-BE32-E72D297353CC}">
                <c16:uniqueId val="{00000004-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Sheet1!$B$2:$B$6</c:f>
              <c:numCache>
                <c:formatCode>General</c:formatCode>
                <c:ptCount val="5"/>
                <c:pt idx="0">
                  <c:v>4</c:v>
                </c:pt>
                <c:pt idx="1">
                  <c:v>3</c:v>
                </c:pt>
                <c:pt idx="2">
                  <c:v>2</c:v>
                </c:pt>
                <c:pt idx="3">
                  <c:v>1</c:v>
                </c:pt>
                <c:pt idx="4">
                  <c:v>0.5</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Sheet1!$B$1</c15:sqref>
                        </c15:formulaRef>
                      </c:ext>
                    </c:extLst>
                    <c:strCache>
                      <c:ptCount val="1"/>
                      <c:pt idx="0">
                        <c:v>Revenue</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05-5D0C-45C0-8BA4-31CA8ACFB38B}"/>
            </c:ext>
          </c:extLst>
        </c:ser>
        <c:ser>
          <c:idx val="1"/>
          <c:order val="1"/>
          <c:spPr>
            <a:solidFill>
              <a:srgbClr val="595959"/>
            </a:solidFill>
            <a:ln>
              <a:noFill/>
            </a:ln>
            <a:effectLst/>
            <a:sp3d/>
          </c:spPr>
          <c:invertIfNegative val="0"/>
          <c:dPt>
            <c:idx val="0"/>
            <c:invertIfNegative val="0"/>
            <c:bubble3D val="0"/>
            <c:extLst>
              <c:ext xmlns:c16="http://schemas.microsoft.com/office/drawing/2014/chart" uri="{C3380CC4-5D6E-409C-BE32-E72D297353CC}">
                <c16:uniqueId val="{00000006-5D0C-45C0-8BA4-31CA8ACFB38B}"/>
              </c:ext>
            </c:extLst>
          </c:dPt>
          <c:dPt>
            <c:idx val="1"/>
            <c:invertIfNegative val="0"/>
            <c:bubble3D val="0"/>
            <c:extLst>
              <c:ext xmlns:c16="http://schemas.microsoft.com/office/drawing/2014/chart" uri="{C3380CC4-5D6E-409C-BE32-E72D297353CC}">
                <c16:uniqueId val="{00000007-5D0C-45C0-8BA4-31CA8ACFB38B}"/>
              </c:ext>
            </c:extLst>
          </c:dPt>
          <c:dPt>
            <c:idx val="2"/>
            <c:invertIfNegative val="0"/>
            <c:bubble3D val="0"/>
            <c:extLst>
              <c:ext xmlns:c16="http://schemas.microsoft.com/office/drawing/2014/chart" uri="{C3380CC4-5D6E-409C-BE32-E72D297353CC}">
                <c16:uniqueId val="{00000008-5D0C-45C0-8BA4-31CA8ACFB38B}"/>
              </c:ext>
            </c:extLst>
          </c:dPt>
          <c:dPt>
            <c:idx val="3"/>
            <c:invertIfNegative val="0"/>
            <c:bubble3D val="0"/>
            <c:extLst>
              <c:ext xmlns:c16="http://schemas.microsoft.com/office/drawing/2014/chart" uri="{C3380CC4-5D6E-409C-BE32-E72D297353CC}">
                <c16:uniqueId val="{00000009-5D0C-45C0-8BA4-31CA8ACFB38B}"/>
              </c:ext>
            </c:extLst>
          </c:dPt>
          <c:dPt>
            <c:idx val="4"/>
            <c:invertIfNegative val="0"/>
            <c:bubble3D val="0"/>
            <c:extLst>
              <c:ext xmlns:c16="http://schemas.microsoft.com/office/drawing/2014/chart" uri="{C3380CC4-5D6E-409C-BE32-E72D297353CC}">
                <c16:uniqueId val="{0000000A-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Sheet1!$C$2:$C$6</c:f>
              <c:numCache>
                <c:formatCode>General</c:formatCode>
                <c:ptCount val="5"/>
                <c:pt idx="0">
                  <c:v>5</c:v>
                </c:pt>
                <c:pt idx="1">
                  <c:v>4</c:v>
                </c:pt>
                <c:pt idx="2">
                  <c:v>3</c:v>
                </c:pt>
                <c:pt idx="3">
                  <c:v>2</c:v>
                </c:pt>
                <c:pt idx="4">
                  <c:v>1</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Sheet1!$C$1</c15:sqref>
                        </c15:formulaRef>
                      </c:ext>
                    </c:extLst>
                    <c:strCache>
                      <c:ptCount val="1"/>
                      <c:pt idx="0">
                        <c:v>Sales 1</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0B-5D0C-45C0-8BA4-31CA8ACFB38B}"/>
            </c:ext>
          </c:extLst>
        </c:ser>
        <c:ser>
          <c:idx val="2"/>
          <c:order val="2"/>
          <c:spPr>
            <a:solidFill>
              <a:srgbClr val="EA5C5F"/>
            </a:solidFill>
            <a:ln>
              <a:noFill/>
            </a:ln>
            <a:effectLst/>
            <a:sp3d/>
          </c:spPr>
          <c:invertIfNegative val="0"/>
          <c:dPt>
            <c:idx val="0"/>
            <c:invertIfNegative val="0"/>
            <c:bubble3D val="0"/>
            <c:extLst>
              <c:ext xmlns:c16="http://schemas.microsoft.com/office/drawing/2014/chart" uri="{C3380CC4-5D6E-409C-BE32-E72D297353CC}">
                <c16:uniqueId val="{0000000C-5D0C-45C0-8BA4-31CA8ACFB38B}"/>
              </c:ext>
            </c:extLst>
          </c:dPt>
          <c:dPt>
            <c:idx val="1"/>
            <c:invertIfNegative val="0"/>
            <c:bubble3D val="0"/>
            <c:extLst>
              <c:ext xmlns:c16="http://schemas.microsoft.com/office/drawing/2014/chart" uri="{C3380CC4-5D6E-409C-BE32-E72D297353CC}">
                <c16:uniqueId val="{0000000D-5D0C-45C0-8BA4-31CA8ACFB38B}"/>
              </c:ext>
            </c:extLst>
          </c:dPt>
          <c:dPt>
            <c:idx val="2"/>
            <c:invertIfNegative val="0"/>
            <c:bubble3D val="0"/>
            <c:extLst>
              <c:ext xmlns:c16="http://schemas.microsoft.com/office/drawing/2014/chart" uri="{C3380CC4-5D6E-409C-BE32-E72D297353CC}">
                <c16:uniqueId val="{0000000E-5D0C-45C0-8BA4-31CA8ACFB38B}"/>
              </c:ext>
            </c:extLst>
          </c:dPt>
          <c:dPt>
            <c:idx val="3"/>
            <c:invertIfNegative val="0"/>
            <c:bubble3D val="0"/>
            <c:extLst>
              <c:ext xmlns:c16="http://schemas.microsoft.com/office/drawing/2014/chart" uri="{C3380CC4-5D6E-409C-BE32-E72D297353CC}">
                <c16:uniqueId val="{0000000F-5D0C-45C0-8BA4-31CA8ACFB38B}"/>
              </c:ext>
            </c:extLst>
          </c:dPt>
          <c:dPt>
            <c:idx val="4"/>
            <c:invertIfNegative val="0"/>
            <c:bubble3D val="0"/>
            <c:extLst>
              <c:ext xmlns:c16="http://schemas.microsoft.com/office/drawing/2014/chart" uri="{C3380CC4-5D6E-409C-BE32-E72D297353CC}">
                <c16:uniqueId val="{00000010-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Sheet1!$D$2:$D$6</c:f>
              <c:numCache>
                <c:formatCode>General</c:formatCode>
                <c:ptCount val="5"/>
                <c:pt idx="0">
                  <c:v>6</c:v>
                </c:pt>
                <c:pt idx="1">
                  <c:v>5</c:v>
                </c:pt>
                <c:pt idx="2">
                  <c:v>4</c:v>
                </c:pt>
                <c:pt idx="3">
                  <c:v>3</c:v>
                </c:pt>
                <c:pt idx="4">
                  <c:v>2</c:v>
                </c:pt>
              </c:numCache>
            </c:numRef>
          </c:val>
          <c:shape val="pyramid"/>
          <c:extLst>
            <c:ext xmlns:c15="http://schemas.microsoft.com/office/drawing/2012/chart" uri="{02D57815-91ED-43cb-92C2-25804820EDAC}">
              <c15:filteredSeriesTitle>
                <c15:tx>
                  <c:strRef>
                    <c:extLst xmlns:c16="http://schemas.microsoft.com/office/drawing/2014/chart">
                      <c:ext uri="{02D57815-91ED-43cb-92C2-25804820EDAC}">
                        <c15:formulaRef>
                          <c15:sqref>Sheet1!$D$1</c15:sqref>
                        </c15:formulaRef>
                      </c:ext>
                    </c:extLst>
                    <c:strCache>
                      <c:ptCount val="1"/>
                      <c:pt idx="0">
                        <c:v>Sales 2</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 xmlns:c16="http://schemas.microsoft.com/office/drawing/2014/chart" uri="{C3380CC4-5D6E-409C-BE32-E72D297353CC}">
              <c16:uniqueId val="{00000011-5D0C-45C0-8BA4-31CA8ACFB38B}"/>
            </c:ext>
          </c:extLst>
        </c:ser>
        <c:dLbls>
          <c:showLegendKey val="0"/>
          <c:showVal val="1"/>
          <c:showCatName val="0"/>
          <c:showSerName val="0"/>
          <c:showPercent val="0"/>
          <c:showBubbleSize val="0"/>
        </c:dLbls>
        <c:gapWidth val="150"/>
        <c:shape val="box"/>
        <c:axId val="1517594560"/>
        <c:axId val="1517608704"/>
        <c:axId val="1325898576"/>
      </c:bar3DChart>
      <c:catAx>
        <c:axId val="1517594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608704"/>
        <c:crosses val="autoZero"/>
        <c:auto val="1"/>
        <c:lblAlgn val="ctr"/>
        <c:lblOffset val="100"/>
        <c:noMultiLvlLbl val="0"/>
      </c:catAx>
      <c:valAx>
        <c:axId val="15176087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594560"/>
        <c:crosses val="autoZero"/>
        <c:crossBetween val="between"/>
      </c:valAx>
      <c:serAx>
        <c:axId val="13258985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517608704"/>
        <c:crosses val="autoZero"/>
      </c:serAx>
      <c:spPr>
        <a:noFill/>
        <a:ln>
          <a:noFill/>
        </a:ln>
        <a:effectLst/>
      </c:spPr>
    </c:plotArea>
    <c:plotVisOnly val="1"/>
    <c:dispBlanksAs val="gap"/>
    <c:showDLblsOverMax val="0"/>
  </c:chart>
  <c:spPr>
    <a:noFill/>
    <a:ln>
      <a:noFill/>
    </a:ln>
    <a:effectLst/>
  </c:spPr>
  <c:txPr>
    <a:bodyPr/>
    <a:lstStyle/>
    <a:p>
      <a:pPr>
        <a:defRPr>
          <a:latin typeface="微软雅黑 Light" panose="020B0502040204020203" pitchFamily="34" charset="-122"/>
          <a:ea typeface="微软雅黑" panose="020B0503020204020204" pitchFamily="34" charset="-122"/>
          <a:sym typeface="微软雅黑 Light" panose="020B0502040204020203" pitchFamily="34"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Total Sales</c:v>
                </c:pt>
              </c:strCache>
            </c:strRef>
          </c:tx>
          <c:spPr>
            <a:solidFill>
              <a:srgbClr val="E53238"/>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58-413C-8C4D-BC5D6777D5CC}"/>
            </c:ext>
          </c:extLst>
        </c:ser>
        <c:ser>
          <c:idx val="1"/>
          <c:order val="1"/>
          <c:tx>
            <c:strRef>
              <c:f>Sheet1!$C$1</c:f>
              <c:strCache>
                <c:ptCount val="1"/>
                <c:pt idx="0">
                  <c:v>Gross</c:v>
                </c:pt>
              </c:strCache>
            </c:strRef>
          </c:tx>
          <c:spPr>
            <a:solidFill>
              <a:srgbClr val="595959"/>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Sheet1!$C$2:$C$5</c:f>
              <c:numCache>
                <c:formatCode>General</c:formatCode>
                <c:ptCount val="4"/>
                <c:pt idx="0">
                  <c:v>3</c:v>
                </c:pt>
                <c:pt idx="1">
                  <c:v>1</c:v>
                </c:pt>
                <c:pt idx="2">
                  <c:v>2</c:v>
                </c:pt>
                <c:pt idx="3">
                  <c:v>3</c:v>
                </c:pt>
              </c:numCache>
            </c:numRef>
          </c:val>
          <c:extLst>
            <c:ext xmlns:c16="http://schemas.microsoft.com/office/drawing/2014/chart" uri="{C3380CC4-5D6E-409C-BE32-E72D297353CC}">
              <c16:uniqueId val="{00000001-3358-413C-8C4D-BC5D6777D5CC}"/>
            </c:ext>
          </c:extLst>
        </c:ser>
        <c:ser>
          <c:idx val="2"/>
          <c:order val="2"/>
          <c:tx>
            <c:strRef>
              <c:f>Sheet1!$D$1</c:f>
              <c:strCache>
                <c:ptCount val="1"/>
                <c:pt idx="0">
                  <c:v>Profit</c:v>
                </c:pt>
              </c:strCache>
            </c:strRef>
          </c:tx>
          <c:spPr>
            <a:solidFill>
              <a:srgbClr val="EA5C5F"/>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Sheet1!$D$2:$D$5</c:f>
              <c:numCache>
                <c:formatCode>General</c:formatCode>
                <c:ptCount val="4"/>
                <c:pt idx="0">
                  <c:v>2</c:v>
                </c:pt>
                <c:pt idx="1">
                  <c:v>1</c:v>
                </c:pt>
                <c:pt idx="2">
                  <c:v>1.5</c:v>
                </c:pt>
                <c:pt idx="3">
                  <c:v>2.5</c:v>
                </c:pt>
              </c:numCache>
            </c:numRef>
          </c:val>
          <c:extLst>
            <c:ext xmlns:c16="http://schemas.microsoft.com/office/drawing/2014/chart" uri="{C3380CC4-5D6E-409C-BE32-E72D297353CC}">
              <c16:uniqueId val="{00000002-3358-413C-8C4D-BC5D6777D5CC}"/>
            </c:ext>
          </c:extLst>
        </c:ser>
        <c:dLbls>
          <c:showLegendKey val="0"/>
          <c:showVal val="0"/>
          <c:showCatName val="0"/>
          <c:showSerName val="0"/>
          <c:showPercent val="0"/>
          <c:showBubbleSize val="0"/>
        </c:dLbls>
        <c:gapWidth val="150"/>
        <c:shape val="box"/>
        <c:axId val="1517592928"/>
        <c:axId val="1517601632"/>
        <c:axId val="0"/>
      </c:bar3DChart>
      <c:catAx>
        <c:axId val="1517592928"/>
        <c:scaling>
          <c:orientation val="minMax"/>
        </c:scaling>
        <c:delete val="0"/>
        <c:axPos val="l"/>
        <c:numFmt formatCode="General" sourceLinked="1"/>
        <c:majorTickMark val="none"/>
        <c:minorTickMark val="none"/>
        <c:tickLblPos val="nextTo"/>
        <c:spPr>
          <a:noFill/>
          <a:ln>
            <a:noFill/>
          </a:ln>
          <a:effectLst/>
        </c:spPr>
        <c:txPr>
          <a:bodyPr rot="-60000000" vert="horz"/>
          <a:lstStyle/>
          <a:p>
            <a:pPr>
              <a:defRPr/>
            </a:pPr>
            <a:endParaRPr lang="zh-CN"/>
          </a:p>
        </c:txPr>
        <c:crossAx val="1517601632"/>
        <c:crosses val="autoZero"/>
        <c:auto val="1"/>
        <c:lblAlgn val="ctr"/>
        <c:lblOffset val="100"/>
        <c:noMultiLvlLbl val="0"/>
      </c:catAx>
      <c:valAx>
        <c:axId val="151760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151759292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rgbClr val="4F4D50"/>
          </a:solidFill>
          <a:latin typeface="方正黑体简体" panose="02010601030101010101" pitchFamily="2" charset="-122"/>
          <a:ea typeface="方正黑体简体" panose="02010601030101010101" pitchFamily="2" charset="-122"/>
          <a:cs typeface="+mn-ea"/>
          <a:sym typeface="+mn-lt"/>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r>
              <a:rPr lang="zh-CN" altLang="zh-CN" sz="1800" dirty="0">
                <a:effectLst/>
              </a:rPr>
              <a:t>添加标题</a:t>
            </a:r>
            <a:endParaRPr lang="zh-CN" altLang="zh-C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endParaRPr lang="zh-CN"/>
        </a:p>
      </c:txPr>
    </c:title>
    <c:autoTitleDeleted val="0"/>
    <c:view3D>
      <c:rotX val="15"/>
      <c:rotY val="2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595959"/>
            </a:solidFill>
            <a:ln>
              <a:noFill/>
            </a:ln>
            <a:effectLst/>
            <a:sp3d/>
          </c:spPr>
          <c:invertIfNegative val="0"/>
          <c:dLbls>
            <c:dLbl>
              <c:idx val="0"/>
              <c:layout>
                <c:manualLayout>
                  <c:x val="0"/>
                  <c:y val="-3.27165912403259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678-458A-9798-FF354C28355D}"/>
                </c:ext>
              </c:extLst>
            </c:dLbl>
            <c:dLbl>
              <c:idx val="1"/>
              <c:layout>
                <c:manualLayout>
                  <c:x val="5.8860088642366561E-3"/>
                  <c:y val="-3.27165912403260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78-458A-9798-FF354C28355D}"/>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Sheet1!$B$2:$B$4</c:f>
              <c:numCache>
                <c:formatCode>General</c:formatCode>
                <c:ptCount val="2"/>
                <c:pt idx="0">
                  <c:v>43</c:v>
                </c:pt>
                <c:pt idx="1">
                  <c:v>25</c:v>
                </c:pt>
              </c:numCache>
            </c:numRef>
          </c:val>
          <c:extLst>
            <c:ext xmlns:c16="http://schemas.microsoft.com/office/drawing/2014/chart" uri="{C3380CC4-5D6E-409C-BE32-E72D297353CC}">
              <c16:uniqueId val="{00000002-9678-458A-9798-FF354C28355D}"/>
            </c:ext>
          </c:extLst>
        </c:ser>
        <c:ser>
          <c:idx val="1"/>
          <c:order val="1"/>
          <c:tx>
            <c:strRef>
              <c:f>Sheet1!$C$1</c:f>
              <c:strCache>
                <c:ptCount val="1"/>
                <c:pt idx="0">
                  <c:v>Series 2</c:v>
                </c:pt>
              </c:strCache>
            </c:strRef>
          </c:tx>
          <c:spPr>
            <a:solidFill>
              <a:srgbClr val="E53238"/>
            </a:solidFill>
            <a:ln>
              <a:noFill/>
            </a:ln>
            <a:effectLst/>
            <a:sp3d/>
          </c:spPr>
          <c:invertIfNegative val="0"/>
          <c:dLbls>
            <c:dLbl>
              <c:idx val="0"/>
              <c:layout>
                <c:manualLayout>
                  <c:x val="2.0601031024828298E-2"/>
                  <c:y val="-2.72638260336049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78-458A-9798-FF354C28355D}"/>
                </c:ext>
              </c:extLst>
            </c:dLbl>
            <c:dLbl>
              <c:idx val="1"/>
              <c:layout>
                <c:manualLayout>
                  <c:x val="3.237304875330161E-2"/>
                  <c:y val="-4.089573905040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678-458A-9798-FF354C28355D}"/>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Sheet1!$C$2:$C$4</c:f>
              <c:numCache>
                <c:formatCode>General</c:formatCode>
                <c:ptCount val="2"/>
                <c:pt idx="0">
                  <c:v>24</c:v>
                </c:pt>
                <c:pt idx="1">
                  <c:v>44</c:v>
                </c:pt>
              </c:numCache>
            </c:numRef>
          </c:val>
          <c:extLst>
            <c:ext xmlns:c16="http://schemas.microsoft.com/office/drawing/2014/chart" uri="{C3380CC4-5D6E-409C-BE32-E72D297353CC}">
              <c16:uniqueId val="{00000005-9678-458A-9798-FF354C28355D}"/>
            </c:ext>
          </c:extLst>
        </c:ser>
        <c:dLbls>
          <c:showLegendKey val="0"/>
          <c:showVal val="1"/>
          <c:showCatName val="0"/>
          <c:showSerName val="0"/>
          <c:showPercent val="0"/>
          <c:showBubbleSize val="0"/>
        </c:dLbls>
        <c:gapWidth val="250"/>
        <c:shape val="box"/>
        <c:axId val="1517617952"/>
        <c:axId val="1517609248"/>
        <c:axId val="132590731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bg1">
                      <a:lumMod val="8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85000"/>
                            </a:schemeClr>
                          </a:solidFill>
                          <a:latin typeface="+mj-lt"/>
                          <a:ea typeface="SF UI Display Thin" charset="0"/>
                          <a:cs typeface="SF UI Display Thin" charset="0"/>
                        </a:defRPr>
                      </a:pPr>
                      <a:endParaRPr lang="zh-CN"/>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Sheet1!$A$2:$A$4</c15:sqref>
                        </c15:formulaRef>
                      </c:ext>
                    </c:extLst>
                    <c:strCache>
                      <c:ptCount val="2"/>
                      <c:pt idx="0">
                        <c:v>Category 1</c:v>
                      </c:pt>
                      <c:pt idx="1">
                        <c:v>Category 2</c:v>
                      </c:pt>
                    </c:strCache>
                  </c:strRef>
                </c:cat>
                <c:val>
                  <c:numRef>
                    <c:extLst>
                      <c:ext uri="{02D57815-91ED-43cb-92C2-25804820EDAC}">
                        <c15:formulaRef>
                          <c15:sqref>Sheet1!$D$2:$D$4</c15:sqref>
                        </c15:formulaRef>
                      </c:ext>
                    </c:extLst>
                    <c:numCache>
                      <c:formatCode>General</c:formatCode>
                      <c:ptCount val="2"/>
                      <c:pt idx="0">
                        <c:v>5</c:v>
                      </c:pt>
                      <c:pt idx="1">
                        <c:v>12</c:v>
                      </c:pt>
                    </c:numCache>
                  </c:numRef>
                </c:val>
                <c:extLst>
                  <c:ext xmlns:c16="http://schemas.microsoft.com/office/drawing/2014/chart" uri="{C3380CC4-5D6E-409C-BE32-E72D297353CC}">
                    <c16:uniqueId val="{00000006-9678-458A-9798-FF354C28355D}"/>
                  </c:ext>
                </c:extLst>
              </c15:ser>
            </c15:filteredBarSeries>
          </c:ext>
        </c:extLst>
      </c:bar3DChart>
      <c:catAx>
        <c:axId val="1517617952"/>
        <c:scaling>
          <c:orientation val="minMax"/>
        </c:scaling>
        <c:delete val="0"/>
        <c:axPos val="b"/>
        <c:numFmt formatCode="General" sourceLinked="1"/>
        <c:majorTickMark val="none"/>
        <c:minorTickMark val="none"/>
        <c:tickLblPos val="nextTo"/>
        <c:spPr>
          <a:noFill/>
          <a:ln w="3175" cap="flat" cmpd="sng" algn="ctr">
            <a:solidFill>
              <a:schemeClr val="tx1">
                <a:lumMod val="75000"/>
                <a:lumOff val="25000"/>
              </a:schemeClr>
            </a:solidFill>
            <a:miter lim="800000"/>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09248"/>
        <c:crosses val="autoZero"/>
        <c:auto val="1"/>
        <c:lblAlgn val="ctr"/>
        <c:lblOffset val="30"/>
        <c:noMultiLvlLbl val="0"/>
      </c:catAx>
      <c:valAx>
        <c:axId val="1517609248"/>
        <c:scaling>
          <c:orientation val="minMax"/>
          <c:max val="60"/>
          <c:min val="0"/>
        </c:scaling>
        <c:delete val="0"/>
        <c:axPos val="l"/>
        <c:majorGridlines>
          <c:spPr>
            <a:ln w="3175" cap="flat" cmpd="sng" algn="ctr">
              <a:solidFill>
                <a:schemeClr val="bg1">
                  <a:lumMod val="85000"/>
                </a:schemeClr>
              </a:solidFill>
              <a:prstDash val="sysDash"/>
              <a:round/>
            </a:ln>
            <a:effectLst/>
          </c:spPr>
        </c:majorGridlines>
        <c:numFmt formatCode="General" sourceLinked="0"/>
        <c:majorTickMark val="out"/>
        <c:minorTickMark val="none"/>
        <c:tickLblPos val="nextTo"/>
        <c:spPr>
          <a:noFill/>
          <a:ln w="3175">
            <a:solidFill>
              <a:schemeClr val="tx1">
                <a:lumMod val="75000"/>
                <a:lumOff val="2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17952"/>
        <c:crosses val="autoZero"/>
        <c:crossBetween val="between"/>
        <c:majorUnit val="10"/>
        <c:minorUnit val="5"/>
      </c:valAx>
      <c:serAx>
        <c:axId val="1325907312"/>
        <c:scaling>
          <c:orientation val="minMax"/>
        </c:scaling>
        <c:delete val="1"/>
        <c:axPos val="b"/>
        <c:majorTickMark val="out"/>
        <c:minorTickMark val="none"/>
        <c:tickLblPos val="nextTo"/>
        <c:crossAx val="1517609248"/>
        <c:crosses val="autoZero"/>
      </c:serAx>
      <c:spPr>
        <a:noFill/>
        <a:ln>
          <a:noFill/>
        </a:ln>
        <a:effectLst/>
      </c:spPr>
    </c:plotArea>
    <c:legend>
      <c:legendPos val="b"/>
      <c:layout>
        <c:manualLayout>
          <c:xMode val="edge"/>
          <c:yMode val="edge"/>
          <c:x val="0.313149737972438"/>
          <c:y val="0.92897525195258901"/>
          <c:w val="0.40061973071599299"/>
          <c:h val="6.11204545454544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legend>
    <c:plotVisOnly val="1"/>
    <c:dispBlanksAs val="gap"/>
    <c:showDLblsOverMax val="0"/>
  </c:chart>
  <c:spPr>
    <a:noFill/>
    <a:ln>
      <a:noFill/>
    </a:ln>
    <a:effectLst/>
  </c:spPr>
  <c:txPr>
    <a:bodyPr/>
    <a:lstStyle/>
    <a:p>
      <a:pPr>
        <a:defRPr b="0" i="0">
          <a:latin typeface="SF UI Display Thin" charset="0"/>
          <a:ea typeface="SF UI Display Thin" charset="0"/>
          <a:cs typeface="SF UI Display Thin" charset="0"/>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r>
              <a:rPr lang="zh-CN" altLang="zh-CN" sz="1800" dirty="0">
                <a:effectLst/>
              </a:rPr>
              <a:t>添加标题</a:t>
            </a:r>
            <a:endParaRPr lang="zh-CN" altLang="zh-CN"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SF UI Display Thin" charset="0"/>
              <a:ea typeface="SF UI Display Thin" charset="0"/>
              <a:cs typeface="SF UI Display Thin" charset="0"/>
            </a:defRPr>
          </a:pPr>
          <a:endParaRPr lang="zh-CN"/>
        </a:p>
      </c:txPr>
    </c:title>
    <c:autoTitleDeleted val="0"/>
    <c:view3D>
      <c:rotX val="15"/>
      <c:rotY val="2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rgbClr val="E53238"/>
            </a:solidFill>
            <a:ln>
              <a:noFill/>
            </a:ln>
            <a:effectLst/>
            <a:sp3d/>
          </c:spPr>
          <c:invertIfNegative val="0"/>
          <c:dLbls>
            <c:dLbl>
              <c:idx val="0"/>
              <c:layout>
                <c:manualLayout>
                  <c:x val="1.4533805861312244E-2"/>
                  <c:y val="-4.56910426298062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7FE-4C33-8B2C-EAAC4EFE4577}"/>
                </c:ext>
              </c:extLst>
            </c:dLbl>
            <c:dLbl>
              <c:idx val="1"/>
              <c:layout>
                <c:manualLayout>
                  <c:x val="1.4533805861312244E-2"/>
                  <c:y val="-3.76279174598404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FE-4C33-8B2C-EAAC4EFE4577}"/>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Sheet1!$B$2:$B$4</c:f>
              <c:numCache>
                <c:formatCode>General</c:formatCode>
                <c:ptCount val="2"/>
                <c:pt idx="0">
                  <c:v>43</c:v>
                </c:pt>
                <c:pt idx="1">
                  <c:v>25</c:v>
                </c:pt>
              </c:numCache>
            </c:numRef>
          </c:val>
          <c:extLst>
            <c:ext xmlns:c16="http://schemas.microsoft.com/office/drawing/2014/chart" uri="{C3380CC4-5D6E-409C-BE32-E72D297353CC}">
              <c16:uniqueId val="{00000002-47FE-4C33-8B2C-EAAC4EFE4577}"/>
            </c:ext>
          </c:extLst>
        </c:ser>
        <c:ser>
          <c:idx val="1"/>
          <c:order val="1"/>
          <c:tx>
            <c:strRef>
              <c:f>Sheet1!$C$1</c:f>
              <c:strCache>
                <c:ptCount val="1"/>
                <c:pt idx="0">
                  <c:v>Series 2</c:v>
                </c:pt>
              </c:strCache>
            </c:strRef>
          </c:tx>
          <c:spPr>
            <a:solidFill>
              <a:srgbClr val="595959"/>
            </a:solidFill>
            <a:ln>
              <a:noFill/>
            </a:ln>
            <a:effectLst/>
            <a:sp3d/>
          </c:spPr>
          <c:invertIfNegative val="0"/>
          <c:dLbls>
            <c:dLbl>
              <c:idx val="0"/>
              <c:layout>
                <c:manualLayout>
                  <c:x val="1.7440567033574692E-2"/>
                  <c:y val="-3.49402090698518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FE-4C33-8B2C-EAAC4EFE4577}"/>
                </c:ext>
              </c:extLst>
            </c:dLbl>
            <c:dLbl>
              <c:idx val="1"/>
              <c:layout>
                <c:manualLayout>
                  <c:x val="1.7440567033574692E-2"/>
                  <c:y val="-4.56910426298062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7FE-4C33-8B2C-EAAC4EFE4577}"/>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SF UI Display Thin" charset="0"/>
                    <a:ea typeface="SF UI Display Thin" charset="0"/>
                    <a:cs typeface="SF UI Display Thin"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Category 1</c:v>
                </c:pt>
                <c:pt idx="1">
                  <c:v>Category 2</c:v>
                </c:pt>
              </c:strCache>
            </c:strRef>
          </c:cat>
          <c:val>
            <c:numRef>
              <c:f>Sheet1!$C$2:$C$4</c:f>
              <c:numCache>
                <c:formatCode>General</c:formatCode>
                <c:ptCount val="2"/>
                <c:pt idx="0">
                  <c:v>24</c:v>
                </c:pt>
                <c:pt idx="1">
                  <c:v>44</c:v>
                </c:pt>
              </c:numCache>
            </c:numRef>
          </c:val>
          <c:extLst>
            <c:ext xmlns:c16="http://schemas.microsoft.com/office/drawing/2014/chart" uri="{C3380CC4-5D6E-409C-BE32-E72D297353CC}">
              <c16:uniqueId val="{00000005-47FE-4C33-8B2C-EAAC4EFE4577}"/>
            </c:ext>
          </c:extLst>
        </c:ser>
        <c:dLbls>
          <c:showLegendKey val="0"/>
          <c:showVal val="1"/>
          <c:showCatName val="0"/>
          <c:showSerName val="0"/>
          <c:showPercent val="0"/>
          <c:showBubbleSize val="0"/>
        </c:dLbls>
        <c:gapWidth val="250"/>
        <c:shape val="box"/>
        <c:axId val="1517615776"/>
        <c:axId val="1517603808"/>
        <c:axId val="132589171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bg1">
                      <a:lumMod val="8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85000"/>
                            </a:schemeClr>
                          </a:solidFill>
                          <a:latin typeface="+mj-lt"/>
                          <a:ea typeface="SF UI Display Thin" charset="0"/>
                          <a:cs typeface="SF UI Display Thin" charset="0"/>
                        </a:defRPr>
                      </a:pPr>
                      <a:endParaRPr lang="zh-CN"/>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Sheet1!$A$2:$A$4</c15:sqref>
                        </c15:formulaRef>
                      </c:ext>
                    </c:extLst>
                    <c:strCache>
                      <c:ptCount val="2"/>
                      <c:pt idx="0">
                        <c:v>Category 1</c:v>
                      </c:pt>
                      <c:pt idx="1">
                        <c:v>Category 2</c:v>
                      </c:pt>
                    </c:strCache>
                  </c:strRef>
                </c:cat>
                <c:val>
                  <c:numRef>
                    <c:extLst>
                      <c:ext uri="{02D57815-91ED-43cb-92C2-25804820EDAC}">
                        <c15:formulaRef>
                          <c15:sqref>Sheet1!$D$2:$D$4</c15:sqref>
                        </c15:formulaRef>
                      </c:ext>
                    </c:extLst>
                    <c:numCache>
                      <c:formatCode>General</c:formatCode>
                      <c:ptCount val="2"/>
                      <c:pt idx="0">
                        <c:v>5</c:v>
                      </c:pt>
                      <c:pt idx="1">
                        <c:v>12</c:v>
                      </c:pt>
                    </c:numCache>
                  </c:numRef>
                </c:val>
                <c:extLst>
                  <c:ext xmlns:c16="http://schemas.microsoft.com/office/drawing/2014/chart" uri="{C3380CC4-5D6E-409C-BE32-E72D297353CC}">
                    <c16:uniqueId val="{00000006-47FE-4C33-8B2C-EAAC4EFE4577}"/>
                  </c:ext>
                </c:extLst>
              </c15:ser>
            </c15:filteredBarSeries>
          </c:ext>
        </c:extLst>
      </c:bar3DChart>
      <c:catAx>
        <c:axId val="1517615776"/>
        <c:scaling>
          <c:orientation val="minMax"/>
        </c:scaling>
        <c:delete val="0"/>
        <c:axPos val="b"/>
        <c:numFmt formatCode="General" sourceLinked="1"/>
        <c:majorTickMark val="none"/>
        <c:minorTickMark val="none"/>
        <c:tickLblPos val="nextTo"/>
        <c:spPr>
          <a:noFill/>
          <a:ln w="3175" cap="flat" cmpd="sng" algn="ctr">
            <a:solidFill>
              <a:schemeClr val="tx1">
                <a:lumMod val="75000"/>
                <a:lumOff val="25000"/>
              </a:schemeClr>
            </a:solidFill>
            <a:miter lim="800000"/>
          </a:ln>
          <a:effectLst/>
        </c:spPr>
        <c:txPr>
          <a:bodyPr rot="0" spcFirstLastPara="1" vertOverflow="ellipsis"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03808"/>
        <c:crosses val="autoZero"/>
        <c:auto val="1"/>
        <c:lblAlgn val="ctr"/>
        <c:lblOffset val="30"/>
        <c:noMultiLvlLbl val="0"/>
      </c:catAx>
      <c:valAx>
        <c:axId val="1517603808"/>
        <c:scaling>
          <c:orientation val="minMax"/>
          <c:max val="60"/>
          <c:min val="0"/>
        </c:scaling>
        <c:delete val="0"/>
        <c:axPos val="l"/>
        <c:majorGridlines>
          <c:spPr>
            <a:ln w="3175" cap="flat" cmpd="sng" algn="ctr">
              <a:solidFill>
                <a:schemeClr val="bg1">
                  <a:lumMod val="85000"/>
                </a:schemeClr>
              </a:solidFill>
              <a:prstDash val="sysDash"/>
              <a:round/>
            </a:ln>
            <a:effectLst/>
          </c:spPr>
        </c:majorGridlines>
        <c:numFmt formatCode="General" sourceLinked="0"/>
        <c:majorTickMark val="out"/>
        <c:minorTickMark val="none"/>
        <c:tickLblPos val="nextTo"/>
        <c:spPr>
          <a:noFill/>
          <a:ln w="3175">
            <a:solidFill>
              <a:schemeClr val="tx1">
                <a:lumMod val="75000"/>
                <a:lumOff val="2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crossAx val="1517615776"/>
        <c:crosses val="autoZero"/>
        <c:crossBetween val="between"/>
        <c:majorUnit val="10"/>
        <c:minorUnit val="5"/>
      </c:valAx>
      <c:serAx>
        <c:axId val="1325891712"/>
        <c:scaling>
          <c:orientation val="minMax"/>
        </c:scaling>
        <c:delete val="1"/>
        <c:axPos val="b"/>
        <c:majorTickMark val="out"/>
        <c:minorTickMark val="none"/>
        <c:tickLblPos val="nextTo"/>
        <c:crossAx val="1517603808"/>
        <c:crosses val="autoZero"/>
      </c:serAx>
      <c:spPr>
        <a:noFill/>
        <a:ln>
          <a:noFill/>
        </a:ln>
        <a:effectLst/>
      </c:spPr>
    </c:plotArea>
    <c:legend>
      <c:legendPos val="b"/>
      <c:layout>
        <c:manualLayout>
          <c:xMode val="edge"/>
          <c:yMode val="edge"/>
          <c:x val="0.313149737972438"/>
          <c:y val="0.92897525195258901"/>
          <c:w val="0.40061973071599299"/>
          <c:h val="6.11204545454544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SF UI Display Thin" charset="0"/>
              <a:ea typeface="SF UI Display Thin" charset="0"/>
              <a:cs typeface="SF UI Display Thin" charset="0"/>
            </a:defRPr>
          </a:pPr>
          <a:endParaRPr lang="zh-CN"/>
        </a:p>
      </c:txPr>
    </c:legend>
    <c:plotVisOnly val="1"/>
    <c:dispBlanksAs val="gap"/>
    <c:showDLblsOverMax val="0"/>
  </c:chart>
  <c:spPr>
    <a:noFill/>
    <a:ln>
      <a:noFill/>
    </a:ln>
    <a:effectLst/>
  </c:spPr>
  <c:txPr>
    <a:bodyPr/>
    <a:lstStyle/>
    <a:p>
      <a:pPr>
        <a:defRPr b="0" i="0">
          <a:latin typeface="SF UI Display Thin" charset="0"/>
          <a:ea typeface="SF UI Display Thin" charset="0"/>
          <a:cs typeface="SF UI Display Thin"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7F02D-85A5-4B41-8C42-B27D0CA6291A}"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E3A23-DE27-4733-AAD0-972943309144}" type="slidenum">
              <a:rPr lang="zh-CN" altLang="en-US" smtClean="0"/>
              <a:t>‹#›</a:t>
            </a:fld>
            <a:endParaRPr lang="zh-CN" altLang="en-US"/>
          </a:p>
        </p:txBody>
      </p:sp>
    </p:spTree>
    <p:extLst>
      <p:ext uri="{BB962C8B-B14F-4D97-AF65-F5344CB8AC3E}">
        <p14:creationId xmlns:p14="http://schemas.microsoft.com/office/powerpoint/2010/main" val="280865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240723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12</a:t>
            </a:fld>
            <a:endParaRPr lang="zh-CN" altLang="en-US"/>
          </a:p>
        </p:txBody>
      </p:sp>
    </p:spTree>
    <p:extLst>
      <p:ext uri="{BB962C8B-B14F-4D97-AF65-F5344CB8AC3E}">
        <p14:creationId xmlns:p14="http://schemas.microsoft.com/office/powerpoint/2010/main" val="7154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13</a:t>
            </a:fld>
            <a:endParaRPr lang="zh-CN" altLang="en-US"/>
          </a:p>
        </p:txBody>
      </p:sp>
    </p:spTree>
    <p:extLst>
      <p:ext uri="{BB962C8B-B14F-4D97-AF65-F5344CB8AC3E}">
        <p14:creationId xmlns:p14="http://schemas.microsoft.com/office/powerpoint/2010/main" val="1402842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2367627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16</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17</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18</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19</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762217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97796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23</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8E3A23-DE27-4733-AAD0-972943309144}" type="slidenum">
              <a:rPr lang="zh-CN" altLang="en-US" smtClean="0"/>
              <a:t>24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25</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26</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27</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046865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29</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2336443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30</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31</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32</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33</a:t>
            </a:fld>
            <a:endParaRPr lang="zh-CN" altLang="en-US"/>
          </a:p>
        </p:txBody>
      </p:sp>
    </p:spTree>
    <p:extLst>
      <p:ext uri="{BB962C8B-B14F-4D97-AF65-F5344CB8AC3E}">
        <p14:creationId xmlns:p14="http://schemas.microsoft.com/office/powerpoint/2010/main" val="2882819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1027166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061337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36</a:t>
            </a:fld>
            <a:endParaRPr lang="zh-CN" altLang="en-US"/>
          </a:p>
        </p:txBody>
      </p:sp>
    </p:spTree>
    <p:extLst>
      <p:ext uri="{BB962C8B-B14F-4D97-AF65-F5344CB8AC3E}">
        <p14:creationId xmlns:p14="http://schemas.microsoft.com/office/powerpoint/2010/main" val="21524922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37</a:t>
            </a:fld>
            <a:endParaRPr lang="zh-CN" altLang="en-US"/>
          </a:p>
        </p:txBody>
      </p:sp>
    </p:spTree>
    <p:extLst>
      <p:ext uri="{BB962C8B-B14F-4D97-AF65-F5344CB8AC3E}">
        <p14:creationId xmlns:p14="http://schemas.microsoft.com/office/powerpoint/2010/main" val="400901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EBC9A7-5836-4567-AC87-9AE3C78506FF}" type="slidenum">
              <a:rPr lang="zh-CN" altLang="en-US" smtClean="0"/>
              <a:t>38</a:t>
            </a:fld>
            <a:endParaRPr lang="zh-CN" altLang="en-US"/>
          </a:p>
        </p:txBody>
      </p:sp>
    </p:spTree>
    <p:extLst>
      <p:ext uri="{BB962C8B-B14F-4D97-AF65-F5344CB8AC3E}">
        <p14:creationId xmlns:p14="http://schemas.microsoft.com/office/powerpoint/2010/main" val="29391495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63675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40</a:t>
            </a:fld>
            <a:endParaRPr lang="zh-CN" altLang="en-US"/>
          </a:p>
        </p:txBody>
      </p:sp>
    </p:spTree>
    <p:extLst>
      <p:ext uri="{BB962C8B-B14F-4D97-AF65-F5344CB8AC3E}">
        <p14:creationId xmlns:p14="http://schemas.microsoft.com/office/powerpoint/2010/main" val="3537836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41</a:t>
            </a:fld>
            <a:endParaRPr lang="zh-CN" altLang="en-US"/>
          </a:p>
        </p:txBody>
      </p:sp>
    </p:spTree>
    <p:extLst>
      <p:ext uri="{BB962C8B-B14F-4D97-AF65-F5344CB8AC3E}">
        <p14:creationId xmlns:p14="http://schemas.microsoft.com/office/powerpoint/2010/main" val="8434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42</a:t>
            </a:fld>
            <a:endParaRPr lang="zh-CN" altLang="en-US"/>
          </a:p>
        </p:txBody>
      </p:sp>
    </p:spTree>
    <p:extLst>
      <p:ext uri="{BB962C8B-B14F-4D97-AF65-F5344CB8AC3E}">
        <p14:creationId xmlns:p14="http://schemas.microsoft.com/office/powerpoint/2010/main" val="2599119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43</a:t>
            </a:fld>
            <a:endParaRPr lang="zh-CN" altLang="en-US"/>
          </a:p>
        </p:txBody>
      </p:sp>
    </p:spTree>
    <p:extLst>
      <p:ext uri="{BB962C8B-B14F-4D97-AF65-F5344CB8AC3E}">
        <p14:creationId xmlns:p14="http://schemas.microsoft.com/office/powerpoint/2010/main" val="2006656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44</a:t>
            </a:fld>
            <a:endParaRPr lang="zh-CN" altLang="en-US"/>
          </a:p>
        </p:txBody>
      </p:sp>
    </p:spTree>
    <p:extLst>
      <p:ext uri="{BB962C8B-B14F-4D97-AF65-F5344CB8AC3E}">
        <p14:creationId xmlns:p14="http://schemas.microsoft.com/office/powerpoint/2010/main" val="3014965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45</a:t>
            </a:fld>
            <a:endParaRPr lang="zh-CN" altLang="en-US"/>
          </a:p>
        </p:txBody>
      </p:sp>
    </p:spTree>
    <p:extLst>
      <p:ext uri="{BB962C8B-B14F-4D97-AF65-F5344CB8AC3E}">
        <p14:creationId xmlns:p14="http://schemas.microsoft.com/office/powerpoint/2010/main" val="10903170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8356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5</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6</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7</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8</a:t>
            </a:fld>
            <a:endParaRPr lang="zh-CN" altLang="en-US"/>
          </a:p>
        </p:txBody>
      </p:sp>
    </p:spTree>
    <p:extLst>
      <p:ext uri="{BB962C8B-B14F-4D97-AF65-F5344CB8AC3E}">
        <p14:creationId xmlns:p14="http://schemas.microsoft.com/office/powerpoint/2010/main" val="419771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01298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16797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0006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84882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70721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849083008"/>
      </p:ext>
    </p:extLst>
  </p:cSld>
  <p:clrMapOvr>
    <a:masterClrMapping/>
  </p:clrMapOvr>
  <p:transition spd="slow" advTm="3000">
    <p:fade/>
  </p:transition>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229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74108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70488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8698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62480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1885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1766551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77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97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zh-CN" altLang="en-US"/>
              <a:t>单击此处编辑母版标题样式</a:t>
            </a:r>
            <a:endParaRPr lang="en-US" dirty="0"/>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1785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355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09739"/>
            <a:ext cx="10514231" cy="2852737"/>
          </a:xfrm>
        </p:spPr>
        <p:txBody>
          <a:bodyPr anchor="b"/>
          <a:lstStyle>
            <a:lvl1pPr>
              <a:defRPr sz="5999"/>
            </a:lvl1pPr>
          </a:lstStyle>
          <a:p>
            <a:r>
              <a:rPr lang="zh-CN" altLang="en-US"/>
              <a:t>单击此处编辑母版标题样式</a:t>
            </a:r>
            <a:endParaRPr lang="en-US" dirty="0"/>
          </a:p>
        </p:txBody>
      </p:sp>
      <p:sp>
        <p:nvSpPr>
          <p:cNvPr id="3" name="Text Placeholder 2"/>
          <p:cNvSpPr>
            <a:spLocks noGrp="1"/>
          </p:cNvSpPr>
          <p:nvPr>
            <p:ph type="body" idx="1"/>
          </p:nvPr>
        </p:nvSpPr>
        <p:spPr>
          <a:xfrm>
            <a:off x="831742" y="4589464"/>
            <a:ext cx="10514231" cy="1500187"/>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091"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1396"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3577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9" y="365126"/>
            <a:ext cx="1051423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679" y="1681163"/>
            <a:ext cx="5157116"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679" y="2505075"/>
            <a:ext cx="51571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1397" y="1681163"/>
            <a:ext cx="5182513"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1397" y="2505075"/>
            <a:ext cx="5182513"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69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62486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8990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2513" y="987426"/>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084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461359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2513" y="987426"/>
            <a:ext cx="6171397" cy="4873625"/>
          </a:xfrm>
        </p:spPr>
        <p:txBody>
          <a:bodyPr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8205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283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125"/>
            <a:ext cx="2628558"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091" y="365125"/>
            <a:ext cx="773329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34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2792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00817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410956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1"/>
          <p:cNvSpPr/>
          <p:nvPr userDrawn="1"/>
        </p:nvSpPr>
        <p:spPr>
          <a:xfrm>
            <a:off x="0" y="1349"/>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AC2125"/>
              </a:gs>
            </a:gsLst>
            <a:lin ang="4200000" scaled="0"/>
          </a:gra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1"/>
          <p:cNvSpPr/>
          <p:nvPr userDrawn="1"/>
        </p:nvSpPr>
        <p:spPr>
          <a:xfrm flipH="1" flipV="1">
            <a:off x="9865097" y="5743147"/>
            <a:ext cx="2325316" cy="1123395"/>
          </a:xfrm>
          <a:custGeom>
            <a:avLst/>
            <a:gdLst>
              <a:gd name="connsiteX0" fmla="*/ 0 w 2278782"/>
              <a:gd name="connsiteY0" fmla="*/ 0 h 1185739"/>
              <a:gd name="connsiteX1" fmla="*/ 2278782 w 2278782"/>
              <a:gd name="connsiteY1" fmla="*/ 0 h 1185739"/>
              <a:gd name="connsiteX2" fmla="*/ 2278782 w 2278782"/>
              <a:gd name="connsiteY2" fmla="*/ 1185739 h 1185739"/>
              <a:gd name="connsiteX3" fmla="*/ 0 w 2278782"/>
              <a:gd name="connsiteY3" fmla="*/ 1185739 h 1185739"/>
              <a:gd name="connsiteX4" fmla="*/ 0 w 2278782"/>
              <a:gd name="connsiteY4"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 name="connsiteX0" fmla="*/ 0 w 2278782"/>
              <a:gd name="connsiteY0" fmla="*/ 0 h 1185739"/>
              <a:gd name="connsiteX1" fmla="*/ 2278782 w 2278782"/>
              <a:gd name="connsiteY1" fmla="*/ 0 h 1185739"/>
              <a:gd name="connsiteX2" fmla="*/ 0 w 2278782"/>
              <a:gd name="connsiteY2" fmla="*/ 1185739 h 1185739"/>
              <a:gd name="connsiteX3" fmla="*/ 0 w 2278782"/>
              <a:gd name="connsiteY3" fmla="*/ 0 h 1185739"/>
            </a:gdLst>
            <a:ahLst/>
            <a:cxnLst>
              <a:cxn ang="0">
                <a:pos x="connsiteX0" y="connsiteY0"/>
              </a:cxn>
              <a:cxn ang="0">
                <a:pos x="connsiteX1" y="connsiteY1"/>
              </a:cxn>
              <a:cxn ang="0">
                <a:pos x="connsiteX2" y="connsiteY2"/>
              </a:cxn>
              <a:cxn ang="0">
                <a:pos x="connsiteX3" y="connsiteY3"/>
              </a:cxn>
            </a:cxnLst>
            <a:rect l="l" t="t" r="r" b="b"/>
            <a:pathLst>
              <a:path w="2278782" h="1185739">
                <a:moveTo>
                  <a:pt x="0" y="0"/>
                </a:moveTo>
                <a:lnTo>
                  <a:pt x="2278782" y="0"/>
                </a:lnTo>
                <a:cubicBezTo>
                  <a:pt x="1561836" y="209976"/>
                  <a:pt x="436656" y="837059"/>
                  <a:pt x="0" y="1185739"/>
                </a:cubicBezTo>
                <a:lnTo>
                  <a:pt x="0" y="0"/>
                </a:lnTo>
                <a:close/>
              </a:path>
            </a:pathLst>
          </a:custGeom>
          <a:gradFill>
            <a:gsLst>
              <a:gs pos="0">
                <a:srgbClr val="E53238"/>
              </a:gs>
              <a:gs pos="100000">
                <a:srgbClr val="C00000"/>
              </a:gs>
            </a:gsLst>
            <a:lin ang="4200000" scaled="0"/>
          </a:gradFill>
          <a:ln>
            <a:noFill/>
          </a:ln>
          <a:effectLst>
            <a:outerShdw blurRad="254000" dist="63500" dir="108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4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350609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FF934-1F9F-4611-8913-EB8F3A5388DD}"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F93671-A93D-4D0D-BCC8-B0818F75E833}" type="slidenum">
              <a:rPr lang="zh-CN" altLang="en-US" smtClean="0"/>
              <a:t>‹#›</a:t>
            </a:fld>
            <a:endParaRPr lang="zh-CN" altLang="en-US"/>
          </a:p>
        </p:txBody>
      </p:sp>
    </p:spTree>
    <p:extLst>
      <p:ext uri="{BB962C8B-B14F-4D97-AF65-F5344CB8AC3E}">
        <p14:creationId xmlns:p14="http://schemas.microsoft.com/office/powerpoint/2010/main" val="7634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latin typeface="思源黑体" panose="020B0500000000000000" pitchFamily="34" charset="-122"/>
                <a:ea typeface="思源黑体" panose="020B0500000000000000" pitchFamily="34" charset="-122"/>
              </a:defRPr>
            </a:lvl1pPr>
          </a:lstStyle>
          <a:p>
            <a:fld id="{91BFF934-1F9F-4611-8913-EB8F3A5388DD}" type="datetimeFigureOut">
              <a:rPr lang="zh-CN" altLang="en-US" smtClean="0"/>
              <a:pPr/>
              <a:t>2021/1/14</a:t>
            </a:fld>
            <a:endParaRPr lang="zh-CN" altLang="en-US" dirty="0"/>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latin typeface="思源黑体" panose="020B0500000000000000" pitchFamily="34" charset="-122"/>
                <a:ea typeface="思源黑体" panose="020B0500000000000000" pitchFamily="34" charset="-122"/>
              </a:defRPr>
            </a:lvl1pPr>
          </a:lstStyle>
          <a:p>
            <a:endParaRPr lang="zh-CN" altLang="en-US" dirty="0"/>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latin typeface="思源黑体" panose="020B0500000000000000" pitchFamily="34" charset="-122"/>
                <a:ea typeface="思源黑体" panose="020B0500000000000000" pitchFamily="34" charset="-122"/>
              </a:defRPr>
            </a:lvl1pPr>
          </a:lstStyle>
          <a:p>
            <a:fld id="{7BF93671-A93D-4D0D-BCC8-B0818F75E833}" type="slidenum">
              <a:rPr lang="zh-CN" altLang="en-US" smtClean="0"/>
              <a:pPr/>
              <a:t>‹#›</a:t>
            </a:fld>
            <a:endParaRPr lang="zh-CN" altLang="en-US" dirty="0"/>
          </a:p>
        </p:txBody>
      </p:sp>
    </p:spTree>
    <p:extLst>
      <p:ext uri="{BB962C8B-B14F-4D97-AF65-F5344CB8AC3E}">
        <p14:creationId xmlns:p14="http://schemas.microsoft.com/office/powerpoint/2010/main" val="122028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txStyles>
    <p:titleStyle>
      <a:lvl1pPr algn="ctr" defTabSz="914400" rtl="0" eaLnBrk="1" latinLnBrk="0" hangingPunct="1">
        <a:spcBef>
          <a:spcPct val="0"/>
        </a:spcBef>
        <a:buNone/>
        <a:defRPr sz="4400" kern="1200">
          <a:solidFill>
            <a:schemeClr val="tx1"/>
          </a:solidFill>
          <a:latin typeface="思源黑体" panose="020B0500000000000000" pitchFamily="34" charset="-122"/>
          <a:ea typeface="思源黑体" panose="020B05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思源黑体" panose="020B0500000000000000" pitchFamily="34" charset="-122"/>
          <a:ea typeface="思源黑体" panose="020B05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思源黑体" panose="020B0500000000000000" pitchFamily="34" charset="-122"/>
          <a:ea typeface="思源黑体"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思源黑体" panose="020B0500000000000000" pitchFamily="34" charset="-122"/>
          <a:ea typeface="思源黑体" panose="020B05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思源黑体" panose="020B0500000000000000" pitchFamily="34" charset="-122"/>
          <a:ea typeface="思源黑体" panose="020B0500000000000000"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2021/1/14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80300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17.m4a"/><Relationship Id="rId1" Type="http://schemas.microsoft.com/office/2007/relationships/media" Target="../media/media17.m4a"/><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8.m4a"/><Relationship Id="rId1" Type="http://schemas.microsoft.com/office/2007/relationships/media" Target="../media/media18.m4a"/><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9.m4a"/><Relationship Id="rId1" Type="http://schemas.microsoft.com/office/2007/relationships/media" Target="../media/media19.m4a"/><Relationship Id="rId5" Type="http://schemas.openxmlformats.org/officeDocument/2006/relationships/image" Target="../media/image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20.m4a"/><Relationship Id="rId1" Type="http://schemas.microsoft.com/office/2007/relationships/media" Target="../media/media20.m4a"/><Relationship Id="rId6" Type="http://schemas.openxmlformats.org/officeDocument/2006/relationships/image" Target="../media/image13.jpeg"/><Relationship Id="rId5" Type="http://schemas.openxmlformats.org/officeDocument/2006/relationships/image" Target="../media/image10.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20.m4a"/><Relationship Id="rId1" Type="http://schemas.microsoft.com/office/2007/relationships/media" Target="../media/media20.m4a"/><Relationship Id="rId5" Type="http://schemas.openxmlformats.org/officeDocument/2006/relationships/image" Target="../media/image2.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1.m4a"/><Relationship Id="rId1" Type="http://schemas.microsoft.com/office/2007/relationships/media" Target="../media/media21.m4a"/><Relationship Id="rId5" Type="http://schemas.openxmlformats.org/officeDocument/2006/relationships/image" Target="../media/image2.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21.m4a"/><Relationship Id="rId1" Type="http://schemas.microsoft.com/office/2007/relationships/media" Target="../media/media21.m4a"/><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2.m4a"/><Relationship Id="rId1" Type="http://schemas.microsoft.com/office/2007/relationships/media" Target="../media/media22.m4a"/><Relationship Id="rId6" Type="http://schemas.openxmlformats.org/officeDocument/2006/relationships/image" Target="../media/image2.png"/><Relationship Id="rId5" Type="http://schemas.openxmlformats.org/officeDocument/2006/relationships/image" Target="../media/image16.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3.m4a"/><Relationship Id="rId1" Type="http://schemas.microsoft.com/office/2007/relationships/media" Target="../media/media23.m4a"/><Relationship Id="rId5" Type="http://schemas.openxmlformats.org/officeDocument/2006/relationships/image" Target="../media/image2.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4.m4a"/><Relationship Id="rId1" Type="http://schemas.microsoft.com/office/2007/relationships/media" Target="../media/media24.m4a"/><Relationship Id="rId5" Type="http://schemas.openxmlformats.org/officeDocument/2006/relationships/image" Target="../media/image2.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25.m4a"/><Relationship Id="rId1" Type="http://schemas.microsoft.com/office/2007/relationships/media" Target="../media/media25.m4a"/><Relationship Id="rId5" Type="http://schemas.openxmlformats.org/officeDocument/2006/relationships/image" Target="../media/image2.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6.m4a"/><Relationship Id="rId1" Type="http://schemas.microsoft.com/office/2007/relationships/media" Target="../media/media26.m4a"/><Relationship Id="rId5" Type="http://schemas.openxmlformats.org/officeDocument/2006/relationships/image" Target="../media/image2.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7.m4a"/><Relationship Id="rId1" Type="http://schemas.microsoft.com/office/2007/relationships/media" Target="../media/media27.m4a"/><Relationship Id="rId5" Type="http://schemas.openxmlformats.org/officeDocument/2006/relationships/image" Target="../media/image2.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7.m4a"/><Relationship Id="rId1" Type="http://schemas.microsoft.com/office/2007/relationships/media" Target="../media/media27.m4a"/><Relationship Id="rId5" Type="http://schemas.openxmlformats.org/officeDocument/2006/relationships/image" Target="../media/image2.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8.m4a"/><Relationship Id="rId1" Type="http://schemas.microsoft.com/office/2007/relationships/media" Target="../media/media28.m4a"/><Relationship Id="rId5" Type="http://schemas.openxmlformats.org/officeDocument/2006/relationships/image" Target="../media/image2.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audio" Target="../media/media29.m4a"/><Relationship Id="rId2" Type="http://schemas.microsoft.com/office/2007/relationships/media" Target="../media/media29.m4a"/><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33.xml"/><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media30.m4a"/><Relationship Id="rId7" Type="http://schemas.openxmlformats.org/officeDocument/2006/relationships/image" Target="../media/image2.png"/><Relationship Id="rId2" Type="http://schemas.microsoft.com/office/2007/relationships/media" Target="../media/media30.m4a"/><Relationship Id="rId1" Type="http://schemas.openxmlformats.org/officeDocument/2006/relationships/tags" Target="../tags/tag3.xml"/><Relationship Id="rId6" Type="http://schemas.openxmlformats.org/officeDocument/2006/relationships/chart" Target="../charts/chart1.xml"/><Relationship Id="rId5" Type="http://schemas.openxmlformats.org/officeDocument/2006/relationships/notesSlide" Target="../notesSlides/notesSlide34.xml"/><Relationship Id="rId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1.m4a"/><Relationship Id="rId1" Type="http://schemas.microsoft.com/office/2007/relationships/media" Target="../media/media31.m4a"/><Relationship Id="rId5" Type="http://schemas.openxmlformats.org/officeDocument/2006/relationships/image" Target="../media/image2.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2.m4a"/><Relationship Id="rId1" Type="http://schemas.microsoft.com/office/2007/relationships/media" Target="../media/media32.m4a"/><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3.m4a"/><Relationship Id="rId1" Type="http://schemas.microsoft.com/office/2007/relationships/media" Target="../media/media33.m4a"/><Relationship Id="rId6" Type="http://schemas.openxmlformats.org/officeDocument/2006/relationships/image" Target="../media/image2.png"/><Relationship Id="rId5" Type="http://schemas.openxmlformats.org/officeDocument/2006/relationships/chart" Target="../charts/chart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3.m4a"/><Relationship Id="rId1" Type="http://schemas.microsoft.com/office/2007/relationships/media" Target="../media/media33.m4a"/><Relationship Id="rId6" Type="http://schemas.openxmlformats.org/officeDocument/2006/relationships/image" Target="../media/image2.png"/><Relationship Id="rId5" Type="http://schemas.openxmlformats.org/officeDocument/2006/relationships/chart" Target="../charts/chart4.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4.m4a"/><Relationship Id="rId1" Type="http://schemas.microsoft.com/office/2007/relationships/media" Target="../media/media34.m4a"/><Relationship Id="rId6" Type="http://schemas.openxmlformats.org/officeDocument/2006/relationships/image" Target="../media/image2.png"/><Relationship Id="rId5" Type="http://schemas.openxmlformats.org/officeDocument/2006/relationships/chart" Target="../charts/chart5.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5.m4a"/><Relationship Id="rId1" Type="http://schemas.microsoft.com/office/2007/relationships/media" Target="../media/media35.m4a"/><Relationship Id="rId5" Type="http://schemas.openxmlformats.org/officeDocument/2006/relationships/image" Target="../media/image2.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6.m4a"/><Relationship Id="rId1" Type="http://schemas.microsoft.com/office/2007/relationships/media" Target="../media/media36.m4a"/><Relationship Id="rId5" Type="http://schemas.openxmlformats.org/officeDocument/2006/relationships/image" Target="../media/image2.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audio" Target="../media/media37.m4a"/><Relationship Id="rId1" Type="http://schemas.microsoft.com/office/2007/relationships/media" Target="../media/media37.m4a"/><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8.m4a"/><Relationship Id="rId1" Type="http://schemas.microsoft.com/office/2007/relationships/media" Target="../media/media38.m4a"/><Relationship Id="rId5" Type="http://schemas.openxmlformats.org/officeDocument/2006/relationships/image" Target="../media/image2.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9.m4a"/><Relationship Id="rId1" Type="http://schemas.microsoft.com/office/2007/relationships/media" Target="../media/media39.m4a"/><Relationship Id="rId5" Type="http://schemas.openxmlformats.org/officeDocument/2006/relationships/image" Target="../media/image2.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40.m4a"/><Relationship Id="rId1" Type="http://schemas.microsoft.com/office/2007/relationships/media" Target="../media/media40.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8" Type="http://schemas.openxmlformats.org/officeDocument/2006/relationships/hyperlink" Target="http://www.ypppt.com/tubiao/" TargetMode="External"/><Relationship Id="rId13"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hyperlink" Target="http://www.ypppt.com/beijing/" TargetMode="External"/><Relationship Id="rId12" Type="http://schemas.openxmlformats.org/officeDocument/2006/relationships/hyperlink" Target="http://www.ypppt.com/gushi/" TargetMode="External"/><Relationship Id="rId2" Type="http://schemas.openxmlformats.org/officeDocument/2006/relationships/audio" Target="../media/media41.m4a"/><Relationship Id="rId1" Type="http://schemas.microsoft.com/office/2007/relationships/media" Target="../media/media41.m4a"/><Relationship Id="rId6" Type="http://schemas.openxmlformats.org/officeDocument/2006/relationships/hyperlink" Target="http://www.ypppt.com/jieri/" TargetMode="External"/><Relationship Id="rId11" Type="http://schemas.openxmlformats.org/officeDocument/2006/relationships/hyperlink" Target="http://www.ypppt.com/ziti/" TargetMode="External"/><Relationship Id="rId5" Type="http://schemas.openxmlformats.org/officeDocument/2006/relationships/hyperlink" Target="http://www.ypppt.com/moban/" TargetMode="External"/><Relationship Id="rId10" Type="http://schemas.openxmlformats.org/officeDocument/2006/relationships/hyperlink" Target="http://www.ypppt.com/jiaocheng/" TargetMode="External"/><Relationship Id="rId4" Type="http://schemas.openxmlformats.org/officeDocument/2006/relationships/notesSlide" Target="../notesSlides/notesSlide46.xml"/><Relationship Id="rId9" Type="http://schemas.openxmlformats.org/officeDocument/2006/relationships/hyperlink" Target="http://www.ypppt.com/sucai/"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7.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2538348" y="2796004"/>
            <a:ext cx="3115205" cy="938719"/>
          </a:xfrm>
          <a:prstGeom prst="rect">
            <a:avLst/>
          </a:prstGeom>
          <a:noFill/>
        </p:spPr>
        <p:txBody>
          <a:bodyPr wrap="square" rtlCol="0">
            <a:spAutoFit/>
            <a:scene3d>
              <a:camera prst="orthographicFront"/>
              <a:lightRig rig="threePt" dir="t"/>
            </a:scene3d>
            <a:sp3d contourW="12700"/>
          </a:bodyPr>
          <a:lstStyle/>
          <a:p>
            <a:pPr algn="dist"/>
            <a:r>
              <a:rPr lang="zh-CN" altLang="en-US" sz="5500" b="1" dirty="0">
                <a:solidFill>
                  <a:schemeClr val="tx1">
                    <a:lumMod val="75000"/>
                    <a:lumOff val="25000"/>
                  </a:schemeClr>
                </a:solidFill>
                <a:ea typeface="思源黑体" panose="020B0500000000000000" pitchFamily="34" charset="-122"/>
              </a:rPr>
              <a:t>年终总结</a:t>
            </a:r>
          </a:p>
        </p:txBody>
      </p:sp>
      <p:sp>
        <p:nvSpPr>
          <p:cNvPr id="42" name="文本框 41"/>
          <p:cNvSpPr txBox="1"/>
          <p:nvPr/>
        </p:nvSpPr>
        <p:spPr>
          <a:xfrm>
            <a:off x="4641834" y="1139388"/>
            <a:ext cx="2916183" cy="1569532"/>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9599" dirty="0">
                <a:solidFill>
                  <a:srgbClr val="D8270A"/>
                </a:solidFill>
                <a:latin typeface="Century Gothic" panose="020B0502020202020204" pitchFamily="34" charset="0"/>
                <a:ea typeface="思源黑体" panose="020B0500000000000000" pitchFamily="34" charset="-122"/>
              </a:rPr>
              <a:t>2021</a:t>
            </a:r>
            <a:endParaRPr lang="zh-CN" altLang="en-US" sz="9599" dirty="0">
              <a:solidFill>
                <a:srgbClr val="D8270A"/>
              </a:solidFill>
              <a:latin typeface="Century Gothic" panose="020B0502020202020204" pitchFamily="34" charset="0"/>
              <a:ea typeface="思源黑体" panose="020B0500000000000000" pitchFamily="34" charset="-122"/>
            </a:endParaRPr>
          </a:p>
        </p:txBody>
      </p:sp>
      <p:sp>
        <p:nvSpPr>
          <p:cNvPr id="43" name="文本框 42"/>
          <p:cNvSpPr txBox="1"/>
          <p:nvPr/>
        </p:nvSpPr>
        <p:spPr>
          <a:xfrm>
            <a:off x="2821029" y="4390447"/>
            <a:ext cx="6557790" cy="58341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prstClr val="white">
                    <a:lumMod val="50000"/>
                  </a:prstClr>
                </a:solidFill>
                <a:latin typeface="Adobe 宋体 Std L" panose="02020300000000000000" pitchFamily="18" charset="-122"/>
                <a:ea typeface="Adobe 宋体 Std L" panose="02020300000000000000" pitchFamily="18" charset="-122"/>
              </a:rPr>
              <a:t>The user can demonstrate on a projector or computer, or print the presentation and make it into a film to be used in a wider field</a:t>
            </a:r>
          </a:p>
        </p:txBody>
      </p:sp>
      <p:grpSp>
        <p:nvGrpSpPr>
          <p:cNvPr id="44" name="组合 43"/>
          <p:cNvGrpSpPr/>
          <p:nvPr/>
        </p:nvGrpSpPr>
        <p:grpSpPr>
          <a:xfrm>
            <a:off x="2653954" y="3900242"/>
            <a:ext cx="6882504" cy="371292"/>
            <a:chOff x="2654300" y="3900304"/>
            <a:chExt cx="6883400" cy="371340"/>
          </a:xfrm>
        </p:grpSpPr>
        <p:sp>
          <p:nvSpPr>
            <p:cNvPr id="45" name="原创设计         _4"/>
            <p:cNvSpPr/>
            <p:nvPr/>
          </p:nvSpPr>
          <p:spPr>
            <a:xfrm>
              <a:off x="2654300" y="3900304"/>
              <a:ext cx="6883400" cy="360000"/>
            </a:xfrm>
            <a:prstGeom prst="rect">
              <a:avLst/>
            </a:prstGeom>
            <a:gradFill>
              <a:gsLst>
                <a:gs pos="0">
                  <a:srgbClr val="E53238"/>
                </a:gs>
                <a:gs pos="100000">
                  <a:srgbClr val="E32126"/>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6" name="原创设计        _5"/>
            <p:cNvSpPr/>
            <p:nvPr/>
          </p:nvSpPr>
          <p:spPr>
            <a:xfrm>
              <a:off x="2787852" y="3902312"/>
              <a:ext cx="6616297" cy="369332"/>
            </a:xfrm>
            <a:prstGeom prst="rect">
              <a:avLst/>
            </a:prstGeom>
            <a:effectLst/>
          </p:spPr>
          <p:txBody>
            <a:bodyPr wrap="square">
              <a:spAutoFit/>
              <a:scene3d>
                <a:camera prst="orthographicFront"/>
                <a:lightRig rig="threePt" dir="t"/>
              </a:scene3d>
              <a:sp3d contourW="12700"/>
            </a:bodyPr>
            <a:lstStyle/>
            <a:p>
              <a:pPr algn="dist"/>
              <a:r>
                <a:rPr lang="zh-CN" altLang="en-US" dirty="0">
                  <a:solidFill>
                    <a:schemeClr val="bg1"/>
                  </a:solidFill>
                  <a:latin typeface="思源黑体" panose="020B0500000000000000" pitchFamily="34" charset="-122"/>
                  <a:ea typeface="思源黑体" panose="020B0500000000000000" pitchFamily="34" charset="-122"/>
                </a:rPr>
                <a:t>工作总结  述职报告  工作计划  年终报告  新年目标</a:t>
              </a:r>
            </a:p>
          </p:txBody>
        </p:sp>
      </p:grpSp>
      <p:grpSp>
        <p:nvGrpSpPr>
          <p:cNvPr id="55" name="组合 54"/>
          <p:cNvGrpSpPr/>
          <p:nvPr/>
        </p:nvGrpSpPr>
        <p:grpSpPr>
          <a:xfrm>
            <a:off x="4293620" y="5370940"/>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汇报人：优品</a:t>
              </a:r>
              <a:r>
                <a:rPr lang="en-US" altLang="zh-CN" sz="1200" dirty="0">
                  <a:solidFill>
                    <a:schemeClr val="bg1"/>
                  </a:solidFill>
                  <a:latin typeface="思源黑体" panose="020B0500000000000000" pitchFamily="34" charset="-122"/>
                  <a:ea typeface="思源黑体" panose="020B0500000000000000" pitchFamily="34" charset="-122"/>
                </a:rPr>
                <a:t>PPT</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grpSp>
        <p:nvGrpSpPr>
          <p:cNvPr id="56" name="组合 55"/>
          <p:cNvGrpSpPr/>
          <p:nvPr/>
        </p:nvGrpSpPr>
        <p:grpSpPr>
          <a:xfrm>
            <a:off x="6234195" y="5370940"/>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2021.01.01</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
        <p:nvSpPr>
          <p:cNvPr id="51" name="文本框 50"/>
          <p:cNvSpPr txBox="1"/>
          <p:nvPr/>
        </p:nvSpPr>
        <p:spPr>
          <a:xfrm>
            <a:off x="6566395" y="2796004"/>
            <a:ext cx="3115205" cy="938719"/>
          </a:xfrm>
          <a:prstGeom prst="rect">
            <a:avLst/>
          </a:prstGeom>
          <a:noFill/>
        </p:spPr>
        <p:txBody>
          <a:bodyPr wrap="square" rtlCol="0">
            <a:spAutoFit/>
            <a:scene3d>
              <a:camera prst="orthographicFront"/>
              <a:lightRig rig="threePt" dir="t"/>
            </a:scene3d>
            <a:sp3d contourW="12700"/>
          </a:bodyPr>
          <a:lstStyle/>
          <a:p>
            <a:pPr algn="dist"/>
            <a:r>
              <a:rPr lang="zh-CN" altLang="en-US" sz="5500" b="1" dirty="0">
                <a:solidFill>
                  <a:schemeClr val="tx1">
                    <a:lumMod val="75000"/>
                    <a:lumOff val="25000"/>
                  </a:schemeClr>
                </a:solidFill>
                <a:ea typeface="思源黑体" panose="020B0500000000000000" pitchFamily="34" charset="-122"/>
              </a:rPr>
              <a:t>工作计划</a:t>
            </a:r>
          </a:p>
        </p:txBody>
      </p:sp>
      <p:sp>
        <p:nvSpPr>
          <p:cNvPr id="52" name="椭圆 51"/>
          <p:cNvSpPr/>
          <p:nvPr/>
        </p:nvSpPr>
        <p:spPr>
          <a:xfrm>
            <a:off x="5764194" y="2884888"/>
            <a:ext cx="663726" cy="663726"/>
          </a:xfrm>
          <a:prstGeom prst="ellipse">
            <a:avLst/>
          </a:prstGeom>
          <a:gradFill>
            <a:gsLst>
              <a:gs pos="0">
                <a:srgbClr val="E53238"/>
              </a:gs>
              <a:gs pos="100000">
                <a:srgbClr val="C00000"/>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a typeface="思源黑体" panose="020B0500000000000000" pitchFamily="34" charset="-122"/>
              </a:rPr>
              <a:t>+</a:t>
            </a:r>
            <a:endParaRPr lang="zh-CN" altLang="en-US" sz="2800" b="1" dirty="0">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BA3DE50E-EADC-4C88-928C-7580D50F9D3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042295602"/>
      </p:ext>
    </p:extLst>
  </p:cSld>
  <p:clrMapOvr>
    <a:masterClrMapping/>
  </p:clrMapOvr>
  <mc:AlternateContent xmlns:mc="http://schemas.openxmlformats.org/markup-compatibility/2006">
    <mc:Choice xmlns:p14="http://schemas.microsoft.com/office/powerpoint/2010/main" Requires="p14">
      <p:transition spd="slow" p14:dur="1400" advClick="0" advTm="13540">
        <p14:ripple/>
      </p:transition>
    </mc:Choice>
    <mc:Fallback>
      <p:transition spd="slow" advClick="0" advTm="1354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1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randombar(horizontal)">
                                          <p:cBhvr>
                                            <p:cTn id="9" dur="500"/>
                                            <p:tgtEl>
                                              <p:spTgt spid="39"/>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1500"/>
                                </p:stCondLst>
                                <p:childTnLst>
                                  <p:par>
                                    <p:cTn id="33" presetID="50" presetClass="entr" presetSubtype="0" decel="10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3"/>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strVal val="#ppt_w+.3"/>
                                              </p:val>
                                            </p:tav>
                                            <p:tav tm="100000">
                                              <p:val>
                                                <p:strVal val="#ppt_w"/>
                                              </p:val>
                                            </p:tav>
                                          </p:tavLst>
                                        </p:anim>
                                        <p:anim calcmode="lin" valueType="num">
                                          <p:cBhvr>
                                            <p:cTn id="41" dur="1000" fill="hold"/>
                                            <p:tgtEl>
                                              <p:spTgt spid="51"/>
                                            </p:tgtEl>
                                            <p:attrNameLst>
                                              <p:attrName>ppt_h</p:attrName>
                                            </p:attrNameLst>
                                          </p:cBhvr>
                                          <p:tavLst>
                                            <p:tav tm="0">
                                              <p:val>
                                                <p:strVal val="#ppt_h"/>
                                              </p:val>
                                            </p:tav>
                                            <p:tav tm="100000">
                                              <p:val>
                                                <p:strVal val="#ppt_h"/>
                                              </p:val>
                                            </p:tav>
                                          </p:tavLst>
                                        </p:anim>
                                        <p:animEffect transition="in" filter="fade">
                                          <p:cBhvr>
                                            <p:cTn id="42" dur="1000"/>
                                            <p:tgtEl>
                                              <p:spTgt spid="51"/>
                                            </p:tgtEl>
                                          </p:cBhvr>
                                        </p:animEffect>
                                      </p:childTnLst>
                                    </p:cTn>
                                  </p:par>
                                  <p:par>
                                    <p:cTn id="43" presetID="16" presetClass="entr" presetSubtype="37" fill="hold" nodeType="withEffect">
                                      <p:stCondLst>
                                        <p:cond delay="250"/>
                                      </p:stCondLst>
                                      <p:childTnLst>
                                        <p:set>
                                          <p:cBhvr>
                                            <p:cTn id="44" dur="1" fill="hold">
                                              <p:stCondLst>
                                                <p:cond delay="0"/>
                                              </p:stCondLst>
                                            </p:cTn>
                                            <p:tgtEl>
                                              <p:spTgt spid="44"/>
                                            </p:tgtEl>
                                            <p:attrNameLst>
                                              <p:attrName>style.visibility</p:attrName>
                                            </p:attrNameLst>
                                          </p:cBhvr>
                                          <p:to>
                                            <p:strVal val="visible"/>
                                          </p:to>
                                        </p:set>
                                        <p:animEffect transition="in" filter="barn(outVertical)">
                                          <p:cBhvr>
                                            <p:cTn id="45" dur="500"/>
                                            <p:tgtEl>
                                              <p:spTgt spid="44"/>
                                            </p:tgtEl>
                                          </p:cBhvr>
                                        </p:animEffect>
                                      </p:childTnLst>
                                    </p:cTn>
                                  </p:par>
                                  <p:par>
                                    <p:cTn id="46" presetID="22" presetClass="entr" presetSubtype="1"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par>
                              <p:cTn id="49" fill="hold">
                                <p:stCondLst>
                                  <p:cond delay="2500"/>
                                </p:stCondLst>
                                <p:childTnLst>
                                  <p:par>
                                    <p:cTn id="50" presetID="2" presetClass="entr" presetSubtype="4" fill="hold" nodeType="afterEffect" p14:presetBounceEnd="40000">
                                      <p:stCondLst>
                                        <p:cond delay="0"/>
                                      </p:stCondLst>
                                      <p:childTnLst>
                                        <p:set>
                                          <p:cBhvr>
                                            <p:cTn id="51" dur="1" fill="hold">
                                              <p:stCondLst>
                                                <p:cond delay="0"/>
                                              </p:stCondLst>
                                            </p:cTn>
                                            <p:tgtEl>
                                              <p:spTgt spid="55"/>
                                            </p:tgtEl>
                                            <p:attrNameLst>
                                              <p:attrName>style.visibility</p:attrName>
                                            </p:attrNameLst>
                                          </p:cBhvr>
                                          <p:to>
                                            <p:strVal val="visible"/>
                                          </p:to>
                                        </p:set>
                                        <p:anim calcmode="lin" valueType="num" p14:bounceEnd="40000">
                                          <p:cBhvr additive="base">
                                            <p:cTn id="52"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53" dur="750" fill="hold"/>
                                            <p:tgtEl>
                                              <p:spTgt spid="5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14:presetBounceEnd="40000">
                                      <p:stCondLst>
                                        <p:cond delay="500"/>
                                      </p:stCondLst>
                                      <p:childTnLst>
                                        <p:set>
                                          <p:cBhvr>
                                            <p:cTn id="55" dur="1" fill="hold">
                                              <p:stCondLst>
                                                <p:cond delay="0"/>
                                              </p:stCondLst>
                                            </p:cTn>
                                            <p:tgtEl>
                                              <p:spTgt spid="56"/>
                                            </p:tgtEl>
                                            <p:attrNameLst>
                                              <p:attrName>style.visibility</p:attrName>
                                            </p:attrNameLst>
                                          </p:cBhvr>
                                          <p:to>
                                            <p:strVal val="visible"/>
                                          </p:to>
                                        </p:set>
                                        <p:anim calcmode="lin" valueType="num" p14:bounceEnd="40000">
                                          <p:cBhvr additive="base">
                                            <p:cTn id="56"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57"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8" fill="hold" display="0">
                      <p:stCondLst>
                        <p:cond delay="indefinite"/>
                      </p:stCondLst>
                      <p:endCondLst>
                        <p:cond evt="onStopAudio" delay="0">
                          <p:tgtEl>
                            <p:sldTgt/>
                          </p:tgtEl>
                        </p:cond>
                      </p:endCondLst>
                    </p:cTn>
                    <p:tgtEl>
                      <p:spTgt spid="2"/>
                    </p:tgtEl>
                  </p:cMediaNode>
                </p:audio>
              </p:childTnLst>
            </p:cTn>
          </p:par>
        </p:tnLst>
        <p:bldLst>
          <p:bldP spid="53" grpId="0" animBg="1"/>
          <p:bldP spid="39" grpId="0" animBg="1"/>
          <p:bldP spid="40" grpId="0" animBg="1"/>
          <p:bldP spid="38" grpId="0" animBg="1"/>
          <p:bldP spid="41" grpId="0"/>
          <p:bldP spid="42" grpId="0"/>
          <p:bldP spid="43" grpId="0"/>
          <p:bldP spid="51" grpId="0"/>
          <p:bldP spid="5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1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randombar(horizontal)">
                                          <p:cBhvr>
                                            <p:cTn id="9" dur="500"/>
                                            <p:tgtEl>
                                              <p:spTgt spid="39"/>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1500"/>
                                </p:stCondLst>
                                <p:childTnLst>
                                  <p:par>
                                    <p:cTn id="33" presetID="50" presetClass="entr" presetSubtype="0" decel="10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3"/>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strVal val="#ppt_w+.3"/>
                                              </p:val>
                                            </p:tav>
                                            <p:tav tm="100000">
                                              <p:val>
                                                <p:strVal val="#ppt_w"/>
                                              </p:val>
                                            </p:tav>
                                          </p:tavLst>
                                        </p:anim>
                                        <p:anim calcmode="lin" valueType="num">
                                          <p:cBhvr>
                                            <p:cTn id="41" dur="1000" fill="hold"/>
                                            <p:tgtEl>
                                              <p:spTgt spid="51"/>
                                            </p:tgtEl>
                                            <p:attrNameLst>
                                              <p:attrName>ppt_h</p:attrName>
                                            </p:attrNameLst>
                                          </p:cBhvr>
                                          <p:tavLst>
                                            <p:tav tm="0">
                                              <p:val>
                                                <p:strVal val="#ppt_h"/>
                                              </p:val>
                                            </p:tav>
                                            <p:tav tm="100000">
                                              <p:val>
                                                <p:strVal val="#ppt_h"/>
                                              </p:val>
                                            </p:tav>
                                          </p:tavLst>
                                        </p:anim>
                                        <p:animEffect transition="in" filter="fade">
                                          <p:cBhvr>
                                            <p:cTn id="42" dur="1000"/>
                                            <p:tgtEl>
                                              <p:spTgt spid="51"/>
                                            </p:tgtEl>
                                          </p:cBhvr>
                                        </p:animEffect>
                                      </p:childTnLst>
                                    </p:cTn>
                                  </p:par>
                                  <p:par>
                                    <p:cTn id="43" presetID="16" presetClass="entr" presetSubtype="37" fill="hold" nodeType="withEffect">
                                      <p:stCondLst>
                                        <p:cond delay="250"/>
                                      </p:stCondLst>
                                      <p:childTnLst>
                                        <p:set>
                                          <p:cBhvr>
                                            <p:cTn id="44" dur="1" fill="hold">
                                              <p:stCondLst>
                                                <p:cond delay="0"/>
                                              </p:stCondLst>
                                            </p:cTn>
                                            <p:tgtEl>
                                              <p:spTgt spid="44"/>
                                            </p:tgtEl>
                                            <p:attrNameLst>
                                              <p:attrName>style.visibility</p:attrName>
                                            </p:attrNameLst>
                                          </p:cBhvr>
                                          <p:to>
                                            <p:strVal val="visible"/>
                                          </p:to>
                                        </p:set>
                                        <p:animEffect transition="in" filter="barn(outVertical)">
                                          <p:cBhvr>
                                            <p:cTn id="45" dur="500"/>
                                            <p:tgtEl>
                                              <p:spTgt spid="44"/>
                                            </p:tgtEl>
                                          </p:cBhvr>
                                        </p:animEffect>
                                      </p:childTnLst>
                                    </p:cTn>
                                  </p:par>
                                  <p:par>
                                    <p:cTn id="46" presetID="22" presetClass="entr" presetSubtype="1"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par>
                              <p:cTn id="49" fill="hold">
                                <p:stCondLst>
                                  <p:cond delay="2500"/>
                                </p:stCondLst>
                                <p:childTnLst>
                                  <p:par>
                                    <p:cTn id="50" presetID="2" presetClass="entr" presetSubtype="4" fill="hold" nodeType="afterEffect">
                                      <p:stCondLst>
                                        <p:cond delay="0"/>
                                      </p:stCondLst>
                                      <p:childTnLst>
                                        <p:set>
                                          <p:cBhvr>
                                            <p:cTn id="51" dur="1" fill="hold">
                                              <p:stCondLst>
                                                <p:cond delay="0"/>
                                              </p:stCondLst>
                                            </p:cTn>
                                            <p:tgtEl>
                                              <p:spTgt spid="55"/>
                                            </p:tgtEl>
                                            <p:attrNameLst>
                                              <p:attrName>style.visibility</p:attrName>
                                            </p:attrNameLst>
                                          </p:cBhvr>
                                          <p:to>
                                            <p:strVal val="visible"/>
                                          </p:to>
                                        </p:set>
                                        <p:anim calcmode="lin" valueType="num">
                                          <p:cBhvr additive="base">
                                            <p:cTn id="52" dur="750" fill="hold"/>
                                            <p:tgtEl>
                                              <p:spTgt spid="55"/>
                                            </p:tgtEl>
                                            <p:attrNameLst>
                                              <p:attrName>ppt_x</p:attrName>
                                            </p:attrNameLst>
                                          </p:cBhvr>
                                          <p:tavLst>
                                            <p:tav tm="0">
                                              <p:val>
                                                <p:strVal val="#ppt_x"/>
                                              </p:val>
                                            </p:tav>
                                            <p:tav tm="100000">
                                              <p:val>
                                                <p:strVal val="#ppt_x"/>
                                              </p:val>
                                            </p:tav>
                                          </p:tavLst>
                                        </p:anim>
                                        <p:anim calcmode="lin" valueType="num">
                                          <p:cBhvr additive="base">
                                            <p:cTn id="53" dur="750" fill="hold"/>
                                            <p:tgtEl>
                                              <p:spTgt spid="5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50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750" fill="hold"/>
                                            <p:tgtEl>
                                              <p:spTgt spid="56"/>
                                            </p:tgtEl>
                                            <p:attrNameLst>
                                              <p:attrName>ppt_x</p:attrName>
                                            </p:attrNameLst>
                                          </p:cBhvr>
                                          <p:tavLst>
                                            <p:tav tm="0">
                                              <p:val>
                                                <p:strVal val="#ppt_x"/>
                                              </p:val>
                                            </p:tav>
                                            <p:tav tm="100000">
                                              <p:val>
                                                <p:strVal val="#ppt_x"/>
                                              </p:val>
                                            </p:tav>
                                          </p:tavLst>
                                        </p:anim>
                                        <p:anim calcmode="lin" valueType="num">
                                          <p:cBhvr additive="base">
                                            <p:cTn id="57"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8" fill="hold" display="0">
                      <p:stCondLst>
                        <p:cond delay="indefinite"/>
                      </p:stCondLst>
                      <p:endCondLst>
                        <p:cond evt="onStopAudio" delay="0">
                          <p:tgtEl>
                            <p:sldTgt/>
                          </p:tgtEl>
                        </p:cond>
                      </p:endCondLst>
                    </p:cTn>
                    <p:tgtEl>
                      <p:spTgt spid="2"/>
                    </p:tgtEl>
                  </p:cMediaNode>
                </p:audio>
              </p:childTnLst>
            </p:cTn>
          </p:par>
        </p:tnLst>
        <p:bldLst>
          <p:bldP spid="53" grpId="0" animBg="1"/>
          <p:bldP spid="39" grpId="0" animBg="1"/>
          <p:bldP spid="40" grpId="0" animBg="1"/>
          <p:bldP spid="38" grpId="0" animBg="1"/>
          <p:bldP spid="41" grpId="0"/>
          <p:bldP spid="42" grpId="0"/>
          <p:bldP spid="43" grpId="0"/>
          <p:bldP spid="51" grpId="0"/>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8"/>
          <p:cNvGrpSpPr/>
          <p:nvPr/>
        </p:nvGrpSpPr>
        <p:grpSpPr>
          <a:xfrm>
            <a:off x="777227" y="3532538"/>
            <a:ext cx="2648970" cy="895027"/>
            <a:chOff x="1430743" y="1418620"/>
            <a:chExt cx="2076062" cy="701455"/>
          </a:xfrm>
        </p:grpSpPr>
        <p:sp>
          <p:nvSpPr>
            <p:cNvPr id="8" name="TextBox 7"/>
            <p:cNvSpPr txBox="1"/>
            <p:nvPr/>
          </p:nvSpPr>
          <p:spPr>
            <a:xfrm>
              <a:off x="2421350" y="1418620"/>
              <a:ext cx="1085455"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9" name="TextBox 8"/>
            <p:cNvSpPr txBox="1"/>
            <p:nvPr/>
          </p:nvSpPr>
          <p:spPr>
            <a:xfrm>
              <a:off x="1430743" y="1649712"/>
              <a:ext cx="2076062" cy="470363"/>
            </a:xfrm>
            <a:prstGeom prst="rect">
              <a:avLst/>
            </a:prstGeom>
            <a:noFill/>
          </p:spPr>
          <p:txBody>
            <a:bodyPr wrap="square" lIns="0" tIns="0" rIns="0" bIns="0" rtlCol="0" anchor="t">
              <a:spAutoFit/>
            </a:bodyPr>
            <a:lstStyle/>
            <a:p>
              <a:pPr algn="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11" name="Rectangular Callout 28"/>
          <p:cNvSpPr>
            <a:spLocks noChangeAspect="1"/>
          </p:cNvSpPr>
          <p:nvPr/>
        </p:nvSpPr>
        <p:spPr>
          <a:xfrm flipH="1">
            <a:off x="3517738" y="3659971"/>
            <a:ext cx="738829" cy="717676"/>
          </a:xfrm>
          <a:prstGeom prst="wedgeRectCallou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01</a:t>
            </a:r>
            <a:endParaRPr lang="en-US" sz="2000" b="1"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2" name="Rectangular Callout 32"/>
          <p:cNvSpPr>
            <a:spLocks noChangeAspect="1"/>
          </p:cNvSpPr>
          <p:nvPr/>
        </p:nvSpPr>
        <p:spPr>
          <a:xfrm flipH="1">
            <a:off x="3517738" y="4727472"/>
            <a:ext cx="738829" cy="717678"/>
          </a:xfrm>
          <a:prstGeom prst="wedgeRectCallou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03</a:t>
            </a:r>
            <a:endParaRPr lang="en-US" sz="2000" dirty="0">
              <a:latin typeface="思源黑体" panose="020B0500000000000000" pitchFamily="34" charset="-122"/>
              <a:ea typeface="思源黑体" panose="020B0500000000000000" pitchFamily="34" charset="-122"/>
              <a:cs typeface="+mn-ea"/>
              <a:sym typeface="+mn-lt"/>
            </a:endParaRPr>
          </a:p>
        </p:txBody>
      </p:sp>
      <p:sp>
        <p:nvSpPr>
          <p:cNvPr id="13" name="Rectangular Callout 36"/>
          <p:cNvSpPr>
            <a:spLocks noChangeAspect="1"/>
          </p:cNvSpPr>
          <p:nvPr/>
        </p:nvSpPr>
        <p:spPr>
          <a:xfrm>
            <a:off x="7931774" y="3646937"/>
            <a:ext cx="738829" cy="717678"/>
          </a:xfrm>
          <a:prstGeom prst="wedgeRectCallou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solidFill>
                  <a:schemeClr val="bg1"/>
                </a:solidFill>
                <a:latin typeface="思源黑体" panose="020B0500000000000000" pitchFamily="34" charset="-122"/>
                <a:ea typeface="思源黑体" panose="020B0500000000000000" pitchFamily="34" charset="-122"/>
                <a:cs typeface="+mn-ea"/>
                <a:sym typeface="+mn-lt"/>
              </a:rPr>
              <a:t>02</a:t>
            </a:r>
            <a:endParaRPr lang="en-US" sz="2000" b="1"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4" name="Rectangular Callout 40"/>
          <p:cNvSpPr>
            <a:spLocks noChangeAspect="1"/>
          </p:cNvSpPr>
          <p:nvPr/>
        </p:nvSpPr>
        <p:spPr>
          <a:xfrm>
            <a:off x="7931774" y="4714510"/>
            <a:ext cx="738829" cy="717678"/>
          </a:xfrm>
          <a:prstGeom prst="wedgeRectCallou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000" dirty="0">
                <a:latin typeface="思源黑体" panose="020B0500000000000000" pitchFamily="34" charset="-122"/>
                <a:ea typeface="思源黑体" panose="020B0500000000000000" pitchFamily="34" charset="-122"/>
                <a:cs typeface="+mn-ea"/>
                <a:sym typeface="+mn-lt"/>
              </a:rPr>
              <a:t>04</a:t>
            </a:r>
          </a:p>
        </p:txBody>
      </p:sp>
      <p:sp>
        <p:nvSpPr>
          <p:cNvPr id="15" name="Arc 41"/>
          <p:cNvSpPr/>
          <p:nvPr/>
        </p:nvSpPr>
        <p:spPr>
          <a:xfrm rot="19051047">
            <a:off x="6628394" y="3046916"/>
            <a:ext cx="2087887" cy="2087887"/>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6" name="Arc 42"/>
          <p:cNvSpPr/>
          <p:nvPr/>
        </p:nvSpPr>
        <p:spPr>
          <a:xfrm rot="2548953" flipH="1">
            <a:off x="3472062" y="3046916"/>
            <a:ext cx="2087887" cy="2087887"/>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nvGrpSpPr>
          <p:cNvPr id="17" name="Group 286"/>
          <p:cNvGrpSpPr/>
          <p:nvPr/>
        </p:nvGrpSpPr>
        <p:grpSpPr>
          <a:xfrm>
            <a:off x="4516005" y="3507677"/>
            <a:ext cx="3156333" cy="2586413"/>
            <a:chOff x="5633243" y="1798638"/>
            <a:chExt cx="1992313" cy="1632575"/>
          </a:xfrm>
        </p:grpSpPr>
        <p:sp>
          <p:nvSpPr>
            <p:cNvPr id="18" name="Freeform 10"/>
            <p:cNvSpPr>
              <a:spLocks/>
            </p:cNvSpPr>
            <p:nvPr/>
          </p:nvSpPr>
          <p:spPr bwMode="auto">
            <a:xfrm>
              <a:off x="6276180" y="3115300"/>
              <a:ext cx="706438" cy="315913"/>
            </a:xfrm>
            <a:custGeom>
              <a:avLst/>
              <a:gdLst/>
              <a:ahLst/>
              <a:cxnLst>
                <a:cxn ang="0">
                  <a:pos x="187" y="75"/>
                </a:cxn>
                <a:cxn ang="0">
                  <a:pos x="169" y="56"/>
                </a:cxn>
                <a:cxn ang="0">
                  <a:pos x="160" y="39"/>
                </a:cxn>
                <a:cxn ang="0">
                  <a:pos x="157" y="0"/>
                </a:cxn>
                <a:cxn ang="0">
                  <a:pos x="95" y="0"/>
                </a:cxn>
                <a:cxn ang="0">
                  <a:pos x="92" y="0"/>
                </a:cxn>
                <a:cxn ang="0">
                  <a:pos x="31" y="0"/>
                </a:cxn>
                <a:cxn ang="0">
                  <a:pos x="28" y="39"/>
                </a:cxn>
                <a:cxn ang="0">
                  <a:pos x="19" y="56"/>
                </a:cxn>
                <a:cxn ang="0">
                  <a:pos x="1" y="75"/>
                </a:cxn>
                <a:cxn ang="0">
                  <a:pos x="0" y="80"/>
                </a:cxn>
                <a:cxn ang="0">
                  <a:pos x="9" y="84"/>
                </a:cxn>
                <a:cxn ang="0">
                  <a:pos x="92" y="84"/>
                </a:cxn>
                <a:cxn ang="0">
                  <a:pos x="95" y="84"/>
                </a:cxn>
                <a:cxn ang="0">
                  <a:pos x="179" y="84"/>
                </a:cxn>
                <a:cxn ang="0">
                  <a:pos x="188" y="80"/>
                </a:cxn>
                <a:cxn ang="0">
                  <a:pos x="187" y="75"/>
                </a:cxn>
              </a:cxnLst>
              <a:rect l="0" t="0" r="r" b="b"/>
              <a:pathLst>
                <a:path w="188" h="84">
                  <a:moveTo>
                    <a:pt x="187" y="75"/>
                  </a:moveTo>
                  <a:cubicBezTo>
                    <a:pt x="187" y="75"/>
                    <a:pt x="179" y="66"/>
                    <a:pt x="169" y="56"/>
                  </a:cubicBezTo>
                  <a:cubicBezTo>
                    <a:pt x="159" y="46"/>
                    <a:pt x="160" y="39"/>
                    <a:pt x="160" y="39"/>
                  </a:cubicBezTo>
                  <a:cubicBezTo>
                    <a:pt x="157" y="0"/>
                    <a:pt x="157" y="0"/>
                    <a:pt x="157" y="0"/>
                  </a:cubicBezTo>
                  <a:cubicBezTo>
                    <a:pt x="95" y="0"/>
                    <a:pt x="95" y="0"/>
                    <a:pt x="95" y="0"/>
                  </a:cubicBezTo>
                  <a:cubicBezTo>
                    <a:pt x="92" y="0"/>
                    <a:pt x="92" y="0"/>
                    <a:pt x="92" y="0"/>
                  </a:cubicBezTo>
                  <a:cubicBezTo>
                    <a:pt x="31" y="0"/>
                    <a:pt x="31" y="0"/>
                    <a:pt x="31" y="0"/>
                  </a:cubicBezTo>
                  <a:cubicBezTo>
                    <a:pt x="28" y="39"/>
                    <a:pt x="28" y="39"/>
                    <a:pt x="28" y="39"/>
                  </a:cubicBezTo>
                  <a:cubicBezTo>
                    <a:pt x="28" y="39"/>
                    <a:pt x="29" y="46"/>
                    <a:pt x="19" y="56"/>
                  </a:cubicBezTo>
                  <a:cubicBezTo>
                    <a:pt x="9" y="66"/>
                    <a:pt x="1" y="75"/>
                    <a:pt x="1" y="75"/>
                  </a:cubicBezTo>
                  <a:cubicBezTo>
                    <a:pt x="1" y="75"/>
                    <a:pt x="0" y="77"/>
                    <a:pt x="0" y="80"/>
                  </a:cubicBezTo>
                  <a:cubicBezTo>
                    <a:pt x="0" y="83"/>
                    <a:pt x="2" y="84"/>
                    <a:pt x="9" y="84"/>
                  </a:cubicBezTo>
                  <a:cubicBezTo>
                    <a:pt x="15" y="84"/>
                    <a:pt x="78" y="84"/>
                    <a:pt x="92" y="84"/>
                  </a:cubicBezTo>
                  <a:cubicBezTo>
                    <a:pt x="94" y="84"/>
                    <a:pt x="95" y="84"/>
                    <a:pt x="95" y="84"/>
                  </a:cubicBezTo>
                  <a:cubicBezTo>
                    <a:pt x="110" y="84"/>
                    <a:pt x="173" y="84"/>
                    <a:pt x="179" y="84"/>
                  </a:cubicBezTo>
                  <a:cubicBezTo>
                    <a:pt x="186" y="84"/>
                    <a:pt x="188" y="83"/>
                    <a:pt x="188" y="80"/>
                  </a:cubicBezTo>
                  <a:cubicBezTo>
                    <a:pt x="188" y="77"/>
                    <a:pt x="187" y="75"/>
                    <a:pt x="187" y="75"/>
                  </a:cubicBezTo>
                </a:path>
              </a:pathLst>
            </a:custGeom>
            <a:solidFill>
              <a:schemeClr val="tx1">
                <a:lumMod val="85000"/>
                <a:lumOff val="1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Freeform 12"/>
            <p:cNvSpPr>
              <a:spLocks/>
            </p:cNvSpPr>
            <p:nvPr/>
          </p:nvSpPr>
          <p:spPr bwMode="auto">
            <a:xfrm>
              <a:off x="5633243" y="1798638"/>
              <a:ext cx="1992313" cy="1425575"/>
            </a:xfrm>
            <a:custGeom>
              <a:avLst/>
              <a:gdLst/>
              <a:ahLst/>
              <a:cxnLst>
                <a:cxn ang="0">
                  <a:pos x="530" y="359"/>
                </a:cxn>
                <a:cxn ang="0">
                  <a:pos x="507" y="379"/>
                </a:cxn>
                <a:cxn ang="0">
                  <a:pos x="23" y="379"/>
                </a:cxn>
                <a:cxn ang="0">
                  <a:pos x="0" y="359"/>
                </a:cxn>
                <a:cxn ang="0">
                  <a:pos x="0" y="20"/>
                </a:cxn>
                <a:cxn ang="0">
                  <a:pos x="23" y="0"/>
                </a:cxn>
                <a:cxn ang="0">
                  <a:pos x="507" y="0"/>
                </a:cxn>
                <a:cxn ang="0">
                  <a:pos x="530" y="20"/>
                </a:cxn>
                <a:cxn ang="0">
                  <a:pos x="530" y="359"/>
                </a:cxn>
              </a:cxnLst>
              <a:rect l="0" t="0" r="r" b="b"/>
              <a:pathLst>
                <a:path w="530" h="379">
                  <a:moveTo>
                    <a:pt x="530" y="359"/>
                  </a:moveTo>
                  <a:cubicBezTo>
                    <a:pt x="530" y="370"/>
                    <a:pt x="520" y="379"/>
                    <a:pt x="507" y="379"/>
                  </a:cubicBezTo>
                  <a:cubicBezTo>
                    <a:pt x="23" y="379"/>
                    <a:pt x="23" y="379"/>
                    <a:pt x="23" y="379"/>
                  </a:cubicBezTo>
                  <a:cubicBezTo>
                    <a:pt x="10" y="379"/>
                    <a:pt x="0" y="370"/>
                    <a:pt x="0" y="359"/>
                  </a:cubicBezTo>
                  <a:cubicBezTo>
                    <a:pt x="0" y="20"/>
                    <a:pt x="0" y="20"/>
                    <a:pt x="0" y="20"/>
                  </a:cubicBezTo>
                  <a:cubicBezTo>
                    <a:pt x="0" y="9"/>
                    <a:pt x="10" y="0"/>
                    <a:pt x="23" y="0"/>
                  </a:cubicBezTo>
                  <a:cubicBezTo>
                    <a:pt x="507" y="0"/>
                    <a:pt x="507" y="0"/>
                    <a:pt x="507" y="0"/>
                  </a:cubicBezTo>
                  <a:cubicBezTo>
                    <a:pt x="520" y="0"/>
                    <a:pt x="530" y="9"/>
                    <a:pt x="530" y="20"/>
                  </a:cubicBezTo>
                  <a:lnTo>
                    <a:pt x="530" y="359"/>
                  </a:lnTo>
                  <a:close/>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0" name="Rectangle 13"/>
            <p:cNvSpPr>
              <a:spLocks noChangeArrowheads="1"/>
            </p:cNvSpPr>
            <p:nvPr/>
          </p:nvSpPr>
          <p:spPr bwMode="auto">
            <a:xfrm>
              <a:off x="5701505" y="1862138"/>
              <a:ext cx="1855788" cy="1147763"/>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1" name="Freeform 14"/>
            <p:cNvSpPr>
              <a:spLocks/>
            </p:cNvSpPr>
            <p:nvPr/>
          </p:nvSpPr>
          <p:spPr bwMode="auto">
            <a:xfrm>
              <a:off x="5701361" y="1865401"/>
              <a:ext cx="1855788" cy="1147763"/>
            </a:xfrm>
            <a:custGeom>
              <a:avLst/>
              <a:gdLst/>
              <a:ahLst/>
              <a:cxnLst>
                <a:cxn ang="0">
                  <a:pos x="1169" y="0"/>
                </a:cxn>
                <a:cxn ang="0">
                  <a:pos x="0" y="0"/>
                </a:cxn>
                <a:cxn ang="0">
                  <a:pos x="0" y="723"/>
                </a:cxn>
                <a:cxn ang="0">
                  <a:pos x="1169" y="0"/>
                </a:cxn>
              </a:cxnLst>
              <a:rect l="0" t="0" r="r" b="b"/>
              <a:pathLst>
                <a:path w="1169" h="723">
                  <a:moveTo>
                    <a:pt x="1169" y="0"/>
                  </a:moveTo>
                  <a:lnTo>
                    <a:pt x="0" y="0"/>
                  </a:lnTo>
                  <a:lnTo>
                    <a:pt x="0" y="723"/>
                  </a:lnTo>
                  <a:lnTo>
                    <a:pt x="1169" y="0"/>
                  </a:lnTo>
                  <a:close/>
                </a:path>
              </a:pathLst>
            </a:custGeom>
            <a:solidFill>
              <a:schemeClr val="bg2">
                <a:lumMod val="95000"/>
                <a:alpha val="36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2" name="Oval 15"/>
            <p:cNvSpPr>
              <a:spLocks noChangeArrowheads="1"/>
            </p:cNvSpPr>
            <p:nvPr/>
          </p:nvSpPr>
          <p:spPr bwMode="auto">
            <a:xfrm>
              <a:off x="6580980" y="3059113"/>
              <a:ext cx="93663" cy="93663"/>
            </a:xfrm>
            <a:prstGeom prst="ellipse">
              <a:avLst/>
            </a:prstGeom>
            <a:solidFill>
              <a:srgbClr val="6E6F7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grpSp>
        <p:nvGrpSpPr>
          <p:cNvPr id="23" name="Group 38"/>
          <p:cNvGrpSpPr/>
          <p:nvPr/>
        </p:nvGrpSpPr>
        <p:grpSpPr>
          <a:xfrm>
            <a:off x="766614" y="4669361"/>
            <a:ext cx="2648970" cy="895027"/>
            <a:chOff x="1430743" y="1418620"/>
            <a:chExt cx="2076062" cy="701455"/>
          </a:xfrm>
        </p:grpSpPr>
        <p:sp>
          <p:nvSpPr>
            <p:cNvPr id="24" name="TextBox 23"/>
            <p:cNvSpPr txBox="1"/>
            <p:nvPr/>
          </p:nvSpPr>
          <p:spPr>
            <a:xfrm>
              <a:off x="2421350" y="1418620"/>
              <a:ext cx="1085455"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25" name="TextBox 24"/>
            <p:cNvSpPr txBox="1"/>
            <p:nvPr/>
          </p:nvSpPr>
          <p:spPr>
            <a:xfrm>
              <a:off x="1430743" y="1649712"/>
              <a:ext cx="2076062" cy="470363"/>
            </a:xfrm>
            <a:prstGeom prst="rect">
              <a:avLst/>
            </a:prstGeom>
            <a:noFill/>
          </p:spPr>
          <p:txBody>
            <a:bodyPr wrap="square" lIns="0" tIns="0" rIns="0" bIns="0" rtlCol="0" anchor="t">
              <a:spAutoFit/>
            </a:bodyPr>
            <a:lstStyle/>
            <a:p>
              <a:pPr algn="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6" name="Group 38"/>
          <p:cNvGrpSpPr/>
          <p:nvPr/>
        </p:nvGrpSpPr>
        <p:grpSpPr>
          <a:xfrm>
            <a:off x="8759502" y="4701706"/>
            <a:ext cx="2648970" cy="895027"/>
            <a:chOff x="1430743" y="1418620"/>
            <a:chExt cx="2076062" cy="701455"/>
          </a:xfrm>
        </p:grpSpPr>
        <p:sp>
          <p:nvSpPr>
            <p:cNvPr id="27" name="TextBox 26"/>
            <p:cNvSpPr txBox="1"/>
            <p:nvPr/>
          </p:nvSpPr>
          <p:spPr>
            <a:xfrm>
              <a:off x="1430743" y="1418620"/>
              <a:ext cx="1085454"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28" name="TextBox 27"/>
            <p:cNvSpPr txBox="1"/>
            <p:nvPr/>
          </p:nvSpPr>
          <p:spPr>
            <a:xfrm>
              <a:off x="1430743" y="1649712"/>
              <a:ext cx="2076062" cy="470363"/>
            </a:xfrm>
            <a:prstGeom prst="rect">
              <a:avLst/>
            </a:prstGeom>
            <a:noFill/>
          </p:spPr>
          <p:txBody>
            <a:bodyPr wrap="square" lIns="0" tIns="0" rIns="0" bIns="0" rtlCol="0" anchor="t">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9" name="Group 38"/>
          <p:cNvGrpSpPr/>
          <p:nvPr/>
        </p:nvGrpSpPr>
        <p:grpSpPr>
          <a:xfrm>
            <a:off x="8759502" y="3517233"/>
            <a:ext cx="2648970" cy="895027"/>
            <a:chOff x="1430743" y="1418620"/>
            <a:chExt cx="2076062" cy="701455"/>
          </a:xfrm>
        </p:grpSpPr>
        <p:sp>
          <p:nvSpPr>
            <p:cNvPr id="30" name="TextBox 29"/>
            <p:cNvSpPr txBox="1"/>
            <p:nvPr/>
          </p:nvSpPr>
          <p:spPr>
            <a:xfrm>
              <a:off x="1430743" y="1418620"/>
              <a:ext cx="1085454" cy="255383"/>
            </a:xfrm>
            <a:prstGeom prst="rect">
              <a:avLst/>
            </a:prstGeom>
            <a:noFill/>
          </p:spPr>
          <p:txBody>
            <a:bodyPr wrap="none" lIns="0" tIns="0" rIns="0" bIns="0" rtlCol="0" anchor="ctr">
              <a:spAutoFit/>
            </a:bodyPr>
            <a:lstStyle/>
            <a:p>
              <a:pPr algn="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计划目标任务</a:t>
              </a:r>
            </a:p>
          </p:txBody>
        </p:sp>
        <p:sp>
          <p:nvSpPr>
            <p:cNvPr id="31" name="TextBox 30"/>
            <p:cNvSpPr txBox="1"/>
            <p:nvPr/>
          </p:nvSpPr>
          <p:spPr>
            <a:xfrm>
              <a:off x="1430743" y="1649712"/>
              <a:ext cx="2076062" cy="470363"/>
            </a:xfrm>
            <a:prstGeom prst="rect">
              <a:avLst/>
            </a:prstGeom>
            <a:noFill/>
          </p:spPr>
          <p:txBody>
            <a:bodyPr wrap="square" lIns="0" tIns="0" rIns="0" bIns="0" rtlCol="0" anchor="t">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右键点击图片选择设置图片格式可直接替换图片。您的容打在这里，或者通这里，或者通过复制过复制您的文本。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32" name="组合 31"/>
          <p:cNvGrpSpPr/>
          <p:nvPr/>
        </p:nvGrpSpPr>
        <p:grpSpPr>
          <a:xfrm>
            <a:off x="4890021" y="1817420"/>
            <a:ext cx="2403846" cy="418191"/>
            <a:chOff x="4673997" y="1960442"/>
            <a:chExt cx="2403846" cy="418191"/>
          </a:xfrm>
          <a:effectLst>
            <a:outerShdw blurRad="254000" dist="63500" dir="2700000" algn="tl" rotWithShape="0">
              <a:prstClr val="black">
                <a:alpha val="30000"/>
              </a:prstClr>
            </a:outerShdw>
          </a:effectLst>
        </p:grpSpPr>
        <p:sp>
          <p:nvSpPr>
            <p:cNvPr id="33" name="Round Same Side Corner Rectangle 48"/>
            <p:cNvSpPr/>
            <p:nvPr/>
          </p:nvSpPr>
          <p:spPr>
            <a:xfrm rot="5400000">
              <a:off x="5701617" y="986973"/>
              <a:ext cx="348605" cy="2403846"/>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sz="1600" dirty="0">
                <a:ea typeface="思源黑体" panose="020B0500000000000000" pitchFamily="34" charset="-122"/>
                <a:cs typeface="+mn-ea"/>
                <a:sym typeface="+mn-lt"/>
              </a:endParaRPr>
            </a:p>
          </p:txBody>
        </p:sp>
        <p:sp>
          <p:nvSpPr>
            <p:cNvPr id="34" name="Rectangle 49"/>
            <p:cNvSpPr/>
            <p:nvPr/>
          </p:nvSpPr>
          <p:spPr>
            <a:xfrm>
              <a:off x="5104731" y="1960442"/>
              <a:ext cx="1569661"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年度计划目标</a:t>
              </a:r>
            </a:p>
          </p:txBody>
        </p:sp>
      </p:grpSp>
      <p:sp>
        <p:nvSpPr>
          <p:cNvPr id="35" name="TextBox 34"/>
          <p:cNvSpPr txBox="1"/>
          <p:nvPr/>
        </p:nvSpPr>
        <p:spPr>
          <a:xfrm>
            <a:off x="982638" y="2277866"/>
            <a:ext cx="10281818" cy="473015"/>
          </a:xfrm>
          <a:prstGeom prst="rect">
            <a:avLst/>
          </a:prstGeom>
          <a:noFill/>
        </p:spPr>
        <p:txBody>
          <a:bodyPr wrap="square" rtlCol="0">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由行政人事部负责公司的各项培训工作，包括培训制度的拟定、培训体系的建立、培训流程的完善、培训计划的制定、培训通知的发送、培训的组织实施、培训的跟踪与反馈、培训效果的评估与总结等工作。</a:t>
            </a:r>
          </a:p>
        </p:txBody>
      </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年度计划目标</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95178B88-A0B6-4EDF-904E-7F95E4FD311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581060739"/>
      </p:ext>
    </p:extLst>
  </p:cSld>
  <p:clrMapOvr>
    <a:masterClrMapping/>
  </p:clrMapOvr>
  <mc:AlternateContent xmlns:mc="http://schemas.openxmlformats.org/markup-compatibility/2006">
    <mc:Choice xmlns:p14="http://schemas.microsoft.com/office/powerpoint/2010/main" Requires="p14">
      <p:transition spd="slow" p14:dur="1600" advClick="0" advTm="328">
        <p14:gallery dir="l"/>
      </p:transition>
    </mc:Choice>
    <mc:Fallback>
      <p:transition spd="slow" advClick="0" advTm="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1000"/>
                                        <p:tgtEl>
                                          <p:spTgt spid="32"/>
                                        </p:tgtEl>
                                      </p:cBhvr>
                                    </p:animEffect>
                                    <p:anim calcmode="lin" valueType="num">
                                      <p:cBhvr>
                                        <p:cTn id="11" dur="1000" fill="hold"/>
                                        <p:tgtEl>
                                          <p:spTgt spid="32"/>
                                        </p:tgtEl>
                                        <p:attrNameLst>
                                          <p:attrName>ppt_x</p:attrName>
                                        </p:attrNameLst>
                                      </p:cBhvr>
                                      <p:tavLst>
                                        <p:tav tm="0">
                                          <p:val>
                                            <p:strVal val="#ppt_x"/>
                                          </p:val>
                                        </p:tav>
                                        <p:tav tm="100000">
                                          <p:val>
                                            <p:strVal val="#ppt_x"/>
                                          </p:val>
                                        </p:tav>
                                      </p:tavLst>
                                    </p:anim>
                                    <p:anim calcmode="lin" valueType="num">
                                      <p:cBhvr>
                                        <p:cTn id="12" dur="1000" fill="hold"/>
                                        <p:tgtEl>
                                          <p:spTgt spid="3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22" presetClass="entr" presetSubtype="2" fill="hold" grpId="0" nodeType="withEffect">
                                  <p:stCondLst>
                                    <p:cond delay="50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125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125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42" presetClass="entr" presetSubtype="0" fill="hold" nodeType="withEffect">
                                  <p:stCondLst>
                                    <p:cond delay="175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17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175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175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1000"/>
                                        <p:tgtEl>
                                          <p:spTgt spid="29"/>
                                        </p:tgtEl>
                                      </p:cBhvr>
                                    </p:animEffect>
                                    <p:anim calcmode="lin" valueType="num">
                                      <p:cBhvr>
                                        <p:cTn id="61" dur="1000" fill="hold"/>
                                        <p:tgtEl>
                                          <p:spTgt spid="29"/>
                                        </p:tgtEl>
                                        <p:attrNameLst>
                                          <p:attrName>ppt_x</p:attrName>
                                        </p:attrNameLst>
                                      </p:cBhvr>
                                      <p:tavLst>
                                        <p:tav tm="0">
                                          <p:val>
                                            <p:strVal val="#ppt_x"/>
                                          </p:val>
                                        </p:tav>
                                        <p:tav tm="100000">
                                          <p:val>
                                            <p:strVal val="#ppt_x"/>
                                          </p:val>
                                        </p:tav>
                                      </p:tavLst>
                                    </p:anim>
                                    <p:anim calcmode="lin" valueType="num">
                                      <p:cBhvr>
                                        <p:cTn id="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3" fill="hold" display="0">
                  <p:stCondLst>
                    <p:cond delay="indefinite"/>
                  </p:stCondLst>
                  <p:endCondLst>
                    <p:cond evt="onStopAudio" delay="0">
                      <p:tgtEl>
                        <p:sldTgt/>
                      </p:tgtEl>
                    </p:cond>
                  </p:endCondLst>
                </p:cTn>
                <p:tgtEl>
                  <p:spTgt spid="2"/>
                </p:tgtEl>
              </p:cMediaNode>
            </p:audio>
          </p:childTnLst>
        </p:cTn>
      </p:par>
    </p:tnLst>
    <p:bldLst>
      <p:bldP spid="11" grpId="0" animBg="1"/>
      <p:bldP spid="12" grpId="0" animBg="1"/>
      <p:bldP spid="13" grpId="0" animBg="1"/>
      <p:bldP spid="14" grpId="0" animBg="1"/>
      <p:bldP spid="15" grpId="0" animBg="1"/>
      <p:bldP spid="16"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74726" y="1805356"/>
            <a:ext cx="8704774" cy="840230"/>
          </a:xfrm>
          <a:prstGeom prst="rect">
            <a:avLst/>
          </a:prstGeom>
          <a:noFill/>
        </p:spPr>
        <p:txBody>
          <a:bodyPr wrap="square" lIns="0" tIns="0" rIns="0" bIns="0" rtlCol="0">
            <a:spAutoFit/>
          </a:bodyPr>
          <a:lstStyle/>
          <a:p>
            <a:pPr algn="ctr">
              <a:lnSpc>
                <a:spcPct val="130000"/>
              </a:lnSpc>
            </a:pPr>
            <a:r>
              <a:rPr lang="zh-CN" altLang="en-US"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每一个员工的生活物质保障。然而关乎这两个的重点就是实效，实事求是，与时俱进，才能不被打败，才能立足这个日益竞争激烈的社会。</a:t>
            </a:r>
            <a:endParaRPr lang="en-US" altLang="zh-CN"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ctr">
              <a:lnSpc>
                <a:spcPct val="130000"/>
              </a:lnSpc>
            </a:pPr>
            <a:endParaRPr lang="zh-CN" altLang="en-US" sz="105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 name="TextBox 7"/>
          <p:cNvSpPr txBox="1"/>
          <p:nvPr/>
        </p:nvSpPr>
        <p:spPr>
          <a:xfrm>
            <a:off x="3502918" y="1340768"/>
            <a:ext cx="5112568" cy="362022"/>
          </a:xfrm>
          <a:prstGeom prst="rect">
            <a:avLst/>
          </a:prstGeom>
          <a:noFill/>
        </p:spPr>
        <p:txBody>
          <a:bodyPr wrap="square" lIns="0" tIns="0" rIns="0" bIns="0" rtlCol="0">
            <a:spAutoFit/>
          </a:bodyPr>
          <a:lstStyle/>
          <a:p>
            <a:pPr lvl="0" algn="ctr">
              <a:lnSpc>
                <a:spcPct val="130000"/>
              </a:lnSpc>
              <a:spcBef>
                <a:spcPct val="0"/>
              </a:spcBef>
              <a:defRPr/>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目标完成情况概述</a:t>
            </a:r>
          </a:p>
        </p:txBody>
      </p:sp>
      <p:grpSp>
        <p:nvGrpSpPr>
          <p:cNvPr id="9" name="组合 8"/>
          <p:cNvGrpSpPr/>
          <p:nvPr/>
        </p:nvGrpSpPr>
        <p:grpSpPr>
          <a:xfrm>
            <a:off x="1533958" y="2724679"/>
            <a:ext cx="1792053" cy="1218920"/>
            <a:chOff x="1533958" y="2724679"/>
            <a:chExt cx="1792053" cy="1218920"/>
          </a:xfrm>
          <a:solidFill>
            <a:srgbClr val="E53238"/>
          </a:solidFill>
          <a:effectLst>
            <a:outerShdw blurRad="254000" dist="63500" dir="2700000" algn="tl" rotWithShape="0">
              <a:prstClr val="black">
                <a:alpha val="30000"/>
              </a:prstClr>
            </a:outerShdw>
          </a:effectLst>
        </p:grpSpPr>
        <p:sp>
          <p:nvSpPr>
            <p:cNvPr id="11" name="Freeform 5"/>
            <p:cNvSpPr>
              <a:spLocks noChangeAspect="1"/>
            </p:cNvSpPr>
            <p:nvPr/>
          </p:nvSpPr>
          <p:spPr bwMode="auto">
            <a:xfrm>
              <a:off x="153395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2" name="TextBox 11"/>
            <p:cNvSpPr txBox="1"/>
            <p:nvPr/>
          </p:nvSpPr>
          <p:spPr>
            <a:xfrm>
              <a:off x="1758125" y="2939449"/>
              <a:ext cx="1338829" cy="418191"/>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完成目标一</a:t>
              </a:r>
            </a:p>
          </p:txBody>
        </p:sp>
      </p:grpSp>
      <p:grpSp>
        <p:nvGrpSpPr>
          <p:cNvPr id="13" name="组合 12"/>
          <p:cNvGrpSpPr/>
          <p:nvPr/>
        </p:nvGrpSpPr>
        <p:grpSpPr>
          <a:xfrm>
            <a:off x="1126654" y="4156333"/>
            <a:ext cx="2601772" cy="1216883"/>
            <a:chOff x="1126654" y="4156333"/>
            <a:chExt cx="2601772" cy="1216883"/>
          </a:xfrm>
        </p:grpSpPr>
        <p:sp>
          <p:nvSpPr>
            <p:cNvPr id="14" name="圆角矩形 13"/>
            <p:cNvSpPr/>
            <p:nvPr/>
          </p:nvSpPr>
          <p:spPr>
            <a:xfrm>
              <a:off x="1126654"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5" name="TextBox 14"/>
            <p:cNvSpPr txBox="1"/>
            <p:nvPr/>
          </p:nvSpPr>
          <p:spPr>
            <a:xfrm>
              <a:off x="1427955"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16" name="组合 15"/>
          <p:cNvGrpSpPr/>
          <p:nvPr/>
        </p:nvGrpSpPr>
        <p:grpSpPr>
          <a:xfrm>
            <a:off x="3589393" y="4156333"/>
            <a:ext cx="2601772" cy="1216883"/>
            <a:chOff x="3589393" y="4156333"/>
            <a:chExt cx="2601772" cy="1216883"/>
          </a:xfrm>
        </p:grpSpPr>
        <p:sp>
          <p:nvSpPr>
            <p:cNvPr id="17" name="圆角矩形 16"/>
            <p:cNvSpPr/>
            <p:nvPr/>
          </p:nvSpPr>
          <p:spPr>
            <a:xfrm>
              <a:off x="3589393"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394125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19" name="组合 18"/>
          <p:cNvGrpSpPr/>
          <p:nvPr/>
        </p:nvGrpSpPr>
        <p:grpSpPr>
          <a:xfrm>
            <a:off x="6052133" y="4156333"/>
            <a:ext cx="2601772" cy="1216883"/>
            <a:chOff x="6052133" y="4156333"/>
            <a:chExt cx="2601772" cy="1216883"/>
          </a:xfrm>
        </p:grpSpPr>
        <p:sp>
          <p:nvSpPr>
            <p:cNvPr id="20" name="圆角矩形 19"/>
            <p:cNvSpPr/>
            <p:nvPr/>
          </p:nvSpPr>
          <p:spPr>
            <a:xfrm>
              <a:off x="6052133"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6403991"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2" name="组合 21"/>
          <p:cNvGrpSpPr/>
          <p:nvPr/>
        </p:nvGrpSpPr>
        <p:grpSpPr>
          <a:xfrm>
            <a:off x="8514872" y="4156333"/>
            <a:ext cx="2601772" cy="1216883"/>
            <a:chOff x="8514872" y="4156333"/>
            <a:chExt cx="2601772" cy="1216883"/>
          </a:xfrm>
        </p:grpSpPr>
        <p:sp>
          <p:nvSpPr>
            <p:cNvPr id="23" name="圆角矩形 22"/>
            <p:cNvSpPr/>
            <p:nvPr/>
          </p:nvSpPr>
          <p:spPr>
            <a:xfrm>
              <a:off x="8514872" y="4156333"/>
              <a:ext cx="2601772" cy="1216883"/>
            </a:xfrm>
            <a:prstGeom prst="roundRect">
              <a:avLst>
                <a:gd name="adj" fmla="val 50000"/>
              </a:avLst>
            </a:prstGeom>
            <a:noFill/>
            <a:ln w="12700">
              <a:solidFill>
                <a:schemeClr val="bg1">
                  <a:lumMod val="8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4" name="TextBox 23"/>
            <p:cNvSpPr txBox="1"/>
            <p:nvPr/>
          </p:nvSpPr>
          <p:spPr>
            <a:xfrm>
              <a:off x="8866730" y="4492714"/>
              <a:ext cx="1898056" cy="69249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5" name="组合 24"/>
          <p:cNvGrpSpPr/>
          <p:nvPr/>
        </p:nvGrpSpPr>
        <p:grpSpPr>
          <a:xfrm>
            <a:off x="3996698" y="2724679"/>
            <a:ext cx="1792053" cy="1218920"/>
            <a:chOff x="3996698" y="2724679"/>
            <a:chExt cx="1792053" cy="1218920"/>
          </a:xfrm>
          <a:solidFill>
            <a:srgbClr val="595959"/>
          </a:solidFill>
          <a:effectLst>
            <a:outerShdw blurRad="254000" dist="63500" dir="2700000" algn="tl" rotWithShape="0">
              <a:prstClr val="black">
                <a:alpha val="30000"/>
              </a:prstClr>
            </a:outerShdw>
          </a:effectLst>
        </p:grpSpPr>
        <p:sp>
          <p:nvSpPr>
            <p:cNvPr id="26" name="Freeform 5"/>
            <p:cNvSpPr>
              <a:spLocks noChangeAspect="1"/>
            </p:cNvSpPr>
            <p:nvPr/>
          </p:nvSpPr>
          <p:spPr bwMode="auto">
            <a:xfrm>
              <a:off x="3996698"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7" name="TextBox 26"/>
            <p:cNvSpPr txBox="1"/>
            <p:nvPr/>
          </p:nvSpPr>
          <p:spPr>
            <a:xfrm>
              <a:off x="422086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完成目标二</a:t>
              </a:r>
            </a:p>
          </p:txBody>
        </p:sp>
      </p:grpSp>
      <p:grpSp>
        <p:nvGrpSpPr>
          <p:cNvPr id="28" name="组合 27"/>
          <p:cNvGrpSpPr/>
          <p:nvPr/>
        </p:nvGrpSpPr>
        <p:grpSpPr>
          <a:xfrm>
            <a:off x="6454547" y="2724679"/>
            <a:ext cx="1792053" cy="1218920"/>
            <a:chOff x="6454547" y="2724679"/>
            <a:chExt cx="1792053" cy="1218920"/>
          </a:xfrm>
          <a:solidFill>
            <a:srgbClr val="E53238"/>
          </a:solidFill>
          <a:effectLst>
            <a:outerShdw blurRad="254000" dist="63500" dir="2700000" algn="tl" rotWithShape="0">
              <a:prstClr val="black">
                <a:alpha val="30000"/>
              </a:prstClr>
            </a:outerShdw>
          </a:effectLst>
        </p:grpSpPr>
        <p:sp>
          <p:nvSpPr>
            <p:cNvPr id="29" name="Freeform 5"/>
            <p:cNvSpPr>
              <a:spLocks noChangeAspect="1"/>
            </p:cNvSpPr>
            <p:nvPr/>
          </p:nvSpPr>
          <p:spPr bwMode="auto">
            <a:xfrm>
              <a:off x="6454547"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6683604"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完成目标三</a:t>
              </a:r>
            </a:p>
          </p:txBody>
        </p:sp>
      </p:grpSp>
      <p:grpSp>
        <p:nvGrpSpPr>
          <p:cNvPr id="31" name="组合 30"/>
          <p:cNvGrpSpPr/>
          <p:nvPr/>
        </p:nvGrpSpPr>
        <p:grpSpPr>
          <a:xfrm>
            <a:off x="8917286" y="2724679"/>
            <a:ext cx="1792053" cy="1218920"/>
            <a:chOff x="8917286" y="2724679"/>
            <a:chExt cx="1792053" cy="1218920"/>
          </a:xfrm>
          <a:solidFill>
            <a:srgbClr val="595959"/>
          </a:solidFill>
          <a:effectLst>
            <a:outerShdw blurRad="254000" dist="63500" dir="2700000" algn="tl" rotWithShape="0">
              <a:prstClr val="black">
                <a:alpha val="30000"/>
              </a:prstClr>
            </a:outerShdw>
          </a:effectLst>
        </p:grpSpPr>
        <p:sp>
          <p:nvSpPr>
            <p:cNvPr id="32" name="Freeform 5"/>
            <p:cNvSpPr>
              <a:spLocks noChangeAspect="1"/>
            </p:cNvSpPr>
            <p:nvPr/>
          </p:nvSpPr>
          <p:spPr bwMode="auto">
            <a:xfrm>
              <a:off x="8917286" y="2724679"/>
              <a:ext cx="1792053" cy="1218920"/>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3" name="TextBox 32"/>
            <p:cNvSpPr txBox="1"/>
            <p:nvPr/>
          </p:nvSpPr>
          <p:spPr>
            <a:xfrm>
              <a:off x="9146343" y="2939449"/>
              <a:ext cx="1338828" cy="417487"/>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完成目标四</a:t>
              </a:r>
            </a:p>
          </p:txBody>
        </p:sp>
      </p:gr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目标完成情况</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90BB3750-9EAD-42AF-AD79-D0AE98353E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203558503"/>
      </p:ext>
    </p:extLst>
  </p:cSld>
  <p:clrMapOvr>
    <a:masterClrMapping/>
  </p:clrMapOvr>
  <mc:AlternateContent xmlns:mc="http://schemas.openxmlformats.org/markup-compatibility/2006">
    <mc:Choice xmlns:p14="http://schemas.microsoft.com/office/powerpoint/2010/main" Requires="p14">
      <p:transition spd="slow" p14:dur="1600" advClick="0" advTm="282">
        <p14:gallery dir="l"/>
      </p:transition>
    </mc:Choice>
    <mc:Fallback>
      <p:transition spd="slow" advClick="0" advTm="2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300" fill="hold"/>
                                        <p:tgtEl>
                                          <p:spTgt spid="8"/>
                                        </p:tgtEl>
                                        <p:attrNameLst>
                                          <p:attrName>ppt_x</p:attrName>
                                        </p:attrNameLst>
                                      </p:cBhvr>
                                      <p:tavLst>
                                        <p:tav tm="0">
                                          <p:val>
                                            <p:strVal val="1+#ppt_w/2"/>
                                          </p:val>
                                        </p:tav>
                                        <p:tav tm="100000">
                                          <p:val>
                                            <p:strVal val="#ppt_x"/>
                                          </p:val>
                                        </p:tav>
                                      </p:tavLst>
                                    </p:anim>
                                    <p:anim calcmode="lin" valueType="num">
                                      <p:cBhvr additive="base">
                                        <p:cTn id="11" dur="3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300"/>
                            </p:stCondLst>
                            <p:childTnLst>
                              <p:par>
                                <p:cTn id="13" presetID="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300" fill="hold"/>
                                        <p:tgtEl>
                                          <p:spTgt spid="7"/>
                                        </p:tgtEl>
                                        <p:attrNameLst>
                                          <p:attrName>ppt_x</p:attrName>
                                        </p:attrNameLst>
                                      </p:cBhvr>
                                      <p:tavLst>
                                        <p:tav tm="0">
                                          <p:val>
                                            <p:strVal val="1+#ppt_w/2"/>
                                          </p:val>
                                        </p:tav>
                                        <p:tav tm="100000">
                                          <p:val>
                                            <p:strVal val="#ppt_x"/>
                                          </p:val>
                                        </p:tav>
                                      </p:tavLst>
                                    </p:anim>
                                    <p:anim calcmode="lin" valueType="num">
                                      <p:cBhvr additive="base">
                                        <p:cTn id="16" dur="300" fill="hold"/>
                                        <p:tgtEl>
                                          <p:spTgt spid="7"/>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7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75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75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53" presetClass="entr" presetSubtype="16" fill="hold" nodeType="withEffect">
                                  <p:stCondLst>
                                    <p:cond delay="1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par>
                                <p:cTn id="42" presetID="53" presetClass="entr" presetSubtype="16" fill="hold" nodeType="withEffect">
                                  <p:stCondLst>
                                    <p:cond delay="150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53" presetClass="entr" presetSubtype="16" fill="hold" nodeType="withEffect">
                                  <p:stCondLst>
                                    <p:cond delay="1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nodeType="withEffect">
                                  <p:stCondLst>
                                    <p:cond delay="15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7" fill="hold" display="0">
                  <p:stCondLst>
                    <p:cond delay="indefinite"/>
                  </p:stCondLst>
                  <p:endCondLst>
                    <p:cond evt="onStopAudio" delay="0">
                      <p:tgtEl>
                        <p:sldTgt/>
                      </p:tgtEl>
                    </p:cond>
                  </p:endCondLst>
                </p:cTn>
                <p:tgtEl>
                  <p:spTgt spid="2"/>
                </p:tgtEl>
              </p:cMediaNode>
            </p:audio>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 name="组合 213"/>
          <p:cNvGrpSpPr/>
          <p:nvPr/>
        </p:nvGrpSpPr>
        <p:grpSpPr>
          <a:xfrm>
            <a:off x="1385119" y="1651233"/>
            <a:ext cx="9420180" cy="4286402"/>
            <a:chOff x="2045602" y="1955154"/>
            <a:chExt cx="8100797" cy="3686052"/>
          </a:xfrm>
        </p:grpSpPr>
        <p:sp>
          <p:nvSpPr>
            <p:cNvPr id="215" name="椭圆 214"/>
            <p:cNvSpPr/>
            <p:nvPr/>
          </p:nvSpPr>
          <p:spPr bwMode="auto">
            <a:xfrm rot="351052">
              <a:off x="2659068" y="4921547"/>
              <a:ext cx="216582"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6" name="椭圆 215"/>
            <p:cNvSpPr/>
            <p:nvPr/>
          </p:nvSpPr>
          <p:spPr bwMode="auto">
            <a:xfrm rot="285728">
              <a:off x="3257429" y="4328930"/>
              <a:ext cx="216582"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7" name="椭圆 216"/>
            <p:cNvSpPr/>
            <p:nvPr/>
          </p:nvSpPr>
          <p:spPr bwMode="auto">
            <a:xfrm rot="20925770">
              <a:off x="4049322" y="3866270"/>
              <a:ext cx="215391"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8" name="椭圆 217"/>
            <p:cNvSpPr/>
            <p:nvPr/>
          </p:nvSpPr>
          <p:spPr bwMode="auto">
            <a:xfrm rot="21146216">
              <a:off x="4650187" y="4477627"/>
              <a:ext cx="216582"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19" name="椭圆 218"/>
            <p:cNvSpPr/>
            <p:nvPr/>
          </p:nvSpPr>
          <p:spPr bwMode="auto">
            <a:xfrm rot="372077">
              <a:off x="6085899" y="4115283"/>
              <a:ext cx="215391"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0" name="椭圆 219"/>
            <p:cNvSpPr/>
            <p:nvPr/>
          </p:nvSpPr>
          <p:spPr bwMode="auto">
            <a:xfrm rot="444650">
              <a:off x="6775752" y="3737925"/>
              <a:ext cx="215391" cy="220214"/>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1" name="椭圆 220"/>
            <p:cNvSpPr/>
            <p:nvPr/>
          </p:nvSpPr>
          <p:spPr bwMode="auto">
            <a:xfrm rot="411978">
              <a:off x="7302869" y="3256443"/>
              <a:ext cx="216582" cy="22021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2" name="椭圆 221"/>
            <p:cNvSpPr/>
            <p:nvPr/>
          </p:nvSpPr>
          <p:spPr bwMode="auto">
            <a:xfrm rot="705091">
              <a:off x="8323395" y="2784215"/>
              <a:ext cx="216582" cy="220214"/>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3" name="椭圆 222"/>
            <p:cNvSpPr/>
            <p:nvPr/>
          </p:nvSpPr>
          <p:spPr bwMode="auto">
            <a:xfrm rot="1654378">
              <a:off x="9243742" y="2261439"/>
              <a:ext cx="215391" cy="22140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sp>
          <p:nvSpPr>
            <p:cNvPr id="224" name="文本框 30"/>
            <p:cNvSpPr txBox="1">
              <a:spLocks noChangeArrowheads="1"/>
            </p:cNvSpPr>
            <p:nvPr/>
          </p:nvSpPr>
          <p:spPr bwMode="auto">
            <a:xfrm>
              <a:off x="2505886"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5" name="文本框 31"/>
            <p:cNvSpPr txBox="1">
              <a:spLocks noChangeArrowheads="1"/>
            </p:cNvSpPr>
            <p:nvPr/>
          </p:nvSpPr>
          <p:spPr bwMode="auto">
            <a:xfrm>
              <a:off x="3118910"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6" name="文本框 32"/>
            <p:cNvSpPr txBox="1">
              <a:spLocks noChangeArrowheads="1"/>
            </p:cNvSpPr>
            <p:nvPr/>
          </p:nvSpPr>
          <p:spPr bwMode="auto">
            <a:xfrm>
              <a:off x="389105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7" name="文本框 33"/>
            <p:cNvSpPr txBox="1">
              <a:spLocks noChangeArrowheads="1"/>
            </p:cNvSpPr>
            <p:nvPr/>
          </p:nvSpPr>
          <p:spPr bwMode="auto">
            <a:xfrm>
              <a:off x="4468204"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8" name="文本框 34"/>
            <p:cNvSpPr txBox="1">
              <a:spLocks noChangeArrowheads="1"/>
            </p:cNvSpPr>
            <p:nvPr/>
          </p:nvSpPr>
          <p:spPr bwMode="auto">
            <a:xfrm>
              <a:off x="596642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8</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29" name="文本框 35"/>
            <p:cNvSpPr txBox="1">
              <a:spLocks noChangeArrowheads="1"/>
            </p:cNvSpPr>
            <p:nvPr/>
          </p:nvSpPr>
          <p:spPr bwMode="auto">
            <a:xfrm>
              <a:off x="6685865"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9</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0" name="文本框 36"/>
            <p:cNvSpPr txBox="1">
              <a:spLocks noChangeArrowheads="1"/>
            </p:cNvSpPr>
            <p:nvPr/>
          </p:nvSpPr>
          <p:spPr bwMode="auto">
            <a:xfrm>
              <a:off x="7283418"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1" name="文本框 37"/>
            <p:cNvSpPr txBox="1">
              <a:spLocks noChangeArrowheads="1"/>
            </p:cNvSpPr>
            <p:nvPr/>
          </p:nvSpPr>
          <p:spPr bwMode="auto">
            <a:xfrm>
              <a:off x="8307503"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11</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2" name="文本框 38"/>
            <p:cNvSpPr txBox="1">
              <a:spLocks noChangeArrowheads="1"/>
            </p:cNvSpPr>
            <p:nvPr/>
          </p:nvSpPr>
          <p:spPr bwMode="auto">
            <a:xfrm>
              <a:off x="9154959" y="5409682"/>
              <a:ext cx="573863"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33" name="文本框 39"/>
            <p:cNvSpPr txBox="1">
              <a:spLocks noChangeArrowheads="1"/>
            </p:cNvSpPr>
            <p:nvPr/>
          </p:nvSpPr>
          <p:spPr bwMode="auto">
            <a:xfrm>
              <a:off x="2993824" y="4872526"/>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4" name="文本框 40"/>
            <p:cNvSpPr txBox="1">
              <a:spLocks noChangeArrowheads="1"/>
            </p:cNvSpPr>
            <p:nvPr/>
          </p:nvSpPr>
          <p:spPr bwMode="auto">
            <a:xfrm>
              <a:off x="2045602" y="4321698"/>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5" name="文本框 41"/>
            <p:cNvSpPr txBox="1">
              <a:spLocks noChangeArrowheads="1"/>
            </p:cNvSpPr>
            <p:nvPr/>
          </p:nvSpPr>
          <p:spPr bwMode="auto">
            <a:xfrm>
              <a:off x="3692913" y="3543886"/>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6" name="文本框 42"/>
            <p:cNvSpPr txBox="1">
              <a:spLocks noChangeArrowheads="1"/>
            </p:cNvSpPr>
            <p:nvPr/>
          </p:nvSpPr>
          <p:spPr bwMode="auto">
            <a:xfrm>
              <a:off x="4588963" y="418740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7" name="文本框 43"/>
            <p:cNvSpPr txBox="1">
              <a:spLocks noChangeArrowheads="1"/>
            </p:cNvSpPr>
            <p:nvPr/>
          </p:nvSpPr>
          <p:spPr bwMode="auto">
            <a:xfrm>
              <a:off x="6344478" y="4074331"/>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8" name="文本框 44"/>
            <p:cNvSpPr txBox="1">
              <a:spLocks noChangeArrowheads="1"/>
            </p:cNvSpPr>
            <p:nvPr/>
          </p:nvSpPr>
          <p:spPr bwMode="auto">
            <a:xfrm>
              <a:off x="7036643" y="3718379"/>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39" name="文本框 45"/>
            <p:cNvSpPr txBox="1">
              <a:spLocks noChangeArrowheads="1"/>
            </p:cNvSpPr>
            <p:nvPr/>
          </p:nvSpPr>
          <p:spPr bwMode="auto">
            <a:xfrm>
              <a:off x="7615768" y="324020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40" name="文本框 46"/>
            <p:cNvSpPr txBox="1">
              <a:spLocks noChangeArrowheads="1"/>
            </p:cNvSpPr>
            <p:nvPr/>
          </p:nvSpPr>
          <p:spPr bwMode="auto">
            <a:xfrm>
              <a:off x="8637382" y="2747242"/>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cxnSp>
          <p:nvCxnSpPr>
            <p:cNvPr id="241" name="直接连接符 240"/>
            <p:cNvCxnSpPr>
              <a:stCxn id="215" idx="7"/>
              <a:endCxn id="216" idx="3"/>
            </p:cNvCxnSpPr>
            <p:nvPr/>
          </p:nvCxnSpPr>
          <p:spPr>
            <a:xfrm flipV="1">
              <a:off x="2851513" y="4511284"/>
              <a:ext cx="431400" cy="4509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6" idx="7"/>
              <a:endCxn id="217" idx="2"/>
            </p:cNvCxnSpPr>
            <p:nvPr/>
          </p:nvCxnSpPr>
          <p:spPr>
            <a:xfrm flipV="1">
              <a:off x="3448527" y="3997960"/>
              <a:ext cx="602860" cy="3700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17" idx="5"/>
              <a:endCxn id="218" idx="1"/>
            </p:cNvCxnSpPr>
            <p:nvPr/>
          </p:nvCxnSpPr>
          <p:spPr>
            <a:xfrm>
              <a:off x="4246964" y="4038910"/>
              <a:ext cx="425304" cy="4819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4" name="椭圆 243"/>
            <p:cNvSpPr/>
            <p:nvPr/>
          </p:nvSpPr>
          <p:spPr bwMode="auto">
            <a:xfrm rot="827460">
              <a:off x="5277747" y="4826201"/>
              <a:ext cx="216582" cy="221405"/>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34" tIns="34268" rIns="68534" bIns="34268" anchor="ctr">
              <a:scene3d>
                <a:camera prst="orthographicFront"/>
                <a:lightRig rig="threePt" dir="t"/>
              </a:scene3d>
              <a:sp3d contourW="12700"/>
            </a:bodyPr>
            <a:lstStyle/>
            <a:p>
              <a:pPr algn="ctr">
                <a:defRPr/>
              </a:pPr>
              <a:endParaRPr lang="zh-CN" altLang="en-US" sz="1353" dirty="0">
                <a:solidFill>
                  <a:schemeClr val="tx1">
                    <a:lumMod val="65000"/>
                    <a:lumOff val="35000"/>
                  </a:schemeClr>
                </a:solidFill>
                <a:ea typeface="思源黑体" panose="020B0500000000000000" pitchFamily="34" charset="-122"/>
              </a:endParaRPr>
            </a:p>
          </p:txBody>
        </p:sp>
        <p:cxnSp>
          <p:nvCxnSpPr>
            <p:cNvPr id="245" name="直接连接符 244"/>
            <p:cNvCxnSpPr>
              <a:stCxn id="218" idx="5"/>
              <a:endCxn id="244" idx="2"/>
            </p:cNvCxnSpPr>
            <p:nvPr/>
          </p:nvCxnSpPr>
          <p:spPr>
            <a:xfrm>
              <a:off x="4844688" y="4655849"/>
              <a:ext cx="436181" cy="2552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4" idx="7"/>
              <a:endCxn id="219" idx="3"/>
            </p:cNvCxnSpPr>
            <p:nvPr/>
          </p:nvCxnSpPr>
          <p:spPr>
            <a:xfrm flipV="1">
              <a:off x="5479064" y="4295580"/>
              <a:ext cx="630368" cy="5835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219" idx="7"/>
              <a:endCxn id="220" idx="3"/>
            </p:cNvCxnSpPr>
            <p:nvPr/>
          </p:nvCxnSpPr>
          <p:spPr>
            <a:xfrm flipV="1">
              <a:off x="6277757" y="3915416"/>
              <a:ext cx="520132" cy="2409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220" idx="7"/>
              <a:endCxn id="221" idx="3"/>
            </p:cNvCxnSpPr>
            <p:nvPr/>
          </p:nvCxnSpPr>
          <p:spPr>
            <a:xfrm flipV="1">
              <a:off x="6969006" y="3434695"/>
              <a:ext cx="356822" cy="345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21" idx="7"/>
              <a:endCxn id="222" idx="3"/>
            </p:cNvCxnSpPr>
            <p:nvPr/>
          </p:nvCxnSpPr>
          <p:spPr>
            <a:xfrm flipV="1">
              <a:off x="7496492" y="2954952"/>
              <a:ext cx="844369" cy="343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222" idx="7"/>
              <a:endCxn id="223" idx="3"/>
            </p:cNvCxnSpPr>
            <p:nvPr/>
          </p:nvCxnSpPr>
          <p:spPr>
            <a:xfrm flipV="1">
              <a:off x="8522511" y="2406280"/>
              <a:ext cx="725190" cy="4274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1" name="文本框 39"/>
            <p:cNvSpPr txBox="1">
              <a:spLocks noChangeArrowheads="1"/>
            </p:cNvSpPr>
            <p:nvPr/>
          </p:nvSpPr>
          <p:spPr bwMode="auto">
            <a:xfrm>
              <a:off x="5550382" y="4815387"/>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sp>
          <p:nvSpPr>
            <p:cNvPr id="252" name="文本框 33"/>
            <p:cNvSpPr txBox="1">
              <a:spLocks noChangeArrowheads="1"/>
            </p:cNvSpPr>
            <p:nvPr/>
          </p:nvSpPr>
          <p:spPr bwMode="auto">
            <a:xfrm>
              <a:off x="5131491" y="5409682"/>
              <a:ext cx="489787"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en-US" altLang="zh-CN"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sz="13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月份</a:t>
              </a:r>
            </a:p>
          </p:txBody>
        </p:sp>
        <p:sp>
          <p:nvSpPr>
            <p:cNvPr id="253" name="文本框 46"/>
            <p:cNvSpPr txBox="1">
              <a:spLocks noChangeArrowheads="1"/>
            </p:cNvSpPr>
            <p:nvPr/>
          </p:nvSpPr>
          <p:spPr bwMode="auto">
            <a:xfrm>
              <a:off x="8776157" y="1955154"/>
              <a:ext cx="979086" cy="231524"/>
            </a:xfrm>
            <a:prstGeom prst="rect">
              <a:avLst/>
            </a:prstGeom>
            <a:noFill/>
            <a:ln w="9525">
              <a:noFill/>
              <a:miter lim="800000"/>
            </a:ln>
          </p:spPr>
          <p:txBody>
            <a:bodyPr wrap="none" lIns="68534" tIns="34268" rIns="68534" bIns="34268">
              <a:spAutoFit/>
              <a:scene3d>
                <a:camera prst="orthographicFront"/>
                <a:lightRig rig="threePt" dir="t"/>
              </a:scene3d>
              <a:sp3d contourW="12700"/>
            </a:bodyPr>
            <a:lstStyle/>
            <a:p>
              <a:r>
                <a:rPr lang="zh-CN" altLang="en-US" sz="1300" dirty="0">
                  <a:solidFill>
                    <a:schemeClr val="tx1">
                      <a:lumMod val="65000"/>
                      <a:lumOff val="35000"/>
                    </a:schemeClr>
                  </a:solidFill>
                  <a:latin typeface="Calibri" panose="020F0502020204030204" pitchFamily="34" charset="0"/>
                  <a:ea typeface="微软雅黑" panose="020B0503020204020204" pitchFamily="34" charset="-122"/>
                </a:rPr>
                <a:t>添加文字内容</a:t>
              </a:r>
            </a:p>
          </p:txBody>
        </p:sp>
        <p:grpSp>
          <p:nvGrpSpPr>
            <p:cNvPr id="254" name="组合 253"/>
            <p:cNvGrpSpPr/>
            <p:nvPr/>
          </p:nvGrpSpPr>
          <p:grpSpPr>
            <a:xfrm>
              <a:off x="2092444" y="5275574"/>
              <a:ext cx="8053955" cy="76668"/>
              <a:chOff x="738746" y="5964849"/>
              <a:chExt cx="10744200" cy="102248"/>
            </a:xfrm>
          </p:grpSpPr>
          <p:cxnSp>
            <p:nvCxnSpPr>
              <p:cNvPr id="255" name="直接连接符 254"/>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6" name="组合 265"/>
          <p:cNvGrpSpPr/>
          <p:nvPr/>
        </p:nvGrpSpPr>
        <p:grpSpPr>
          <a:xfrm>
            <a:off x="1725973" y="1868921"/>
            <a:ext cx="3438961" cy="1193780"/>
            <a:chOff x="6736921" y="2180774"/>
            <a:chExt cx="3439409" cy="1193932"/>
          </a:xfrm>
        </p:grpSpPr>
        <p:sp>
          <p:nvSpPr>
            <p:cNvPr id="267" name="TextBox 11"/>
            <p:cNvSpPr txBox="1"/>
            <p:nvPr/>
          </p:nvSpPr>
          <p:spPr>
            <a:xfrm>
              <a:off x="6736921" y="2520885"/>
              <a:ext cx="3439409" cy="853821"/>
            </a:xfrm>
            <a:prstGeom prst="rect">
              <a:avLst/>
            </a:prstGeom>
            <a:noFill/>
          </p:spPr>
          <p:txBody>
            <a:bodyPr wrap="square" lIns="0" tIns="0" rIns="0" bIns="0" rtlCol="0">
              <a:spAutoFit/>
              <a:scene3d>
                <a:camera prst="orthographicFront"/>
                <a:lightRig rig="threePt" dir="t"/>
              </a:scene3d>
              <a:sp3d contourW="12700"/>
            </a:bodyPr>
            <a:lstStyle/>
            <a:p>
              <a:pPr algn="just">
                <a:lnSpc>
                  <a:spcPct val="130000"/>
                </a:lnSpc>
              </a:pPr>
              <a:r>
                <a:rPr lang="zh-CN" altLang="en-US" sz="1067"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您的内容打在这里，或者通过复制您的文本后，在此框中选择粘贴，并选择只保留文字。您的内容打在这里，或者通过通过复制您的文本。您的内容打在这里，或者通过复制您的文本后，在此框中选择粘贴</a:t>
              </a:r>
              <a:endParaRPr lang="en-US" altLang="zh-CN" sz="10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8" name="TextBox 11"/>
            <p:cNvSpPr txBox="1"/>
            <p:nvPr/>
          </p:nvSpPr>
          <p:spPr>
            <a:xfrm>
              <a:off x="6736921" y="2180774"/>
              <a:ext cx="2449034" cy="307816"/>
            </a:xfrm>
            <a:prstGeom prst="rect">
              <a:avLst/>
            </a:prstGeom>
            <a:noFill/>
          </p:spPr>
          <p:txBody>
            <a:bodyPr wrap="square" lIns="0" tIns="0" rIns="0" bIns="0" rtlCol="0">
              <a:spAutoFit/>
              <a:scene3d>
                <a:camera prst="orthographicFront"/>
                <a:lightRig rig="threePt" dir="t"/>
              </a:scene3d>
              <a:sp3d contourW="12700"/>
            </a:bodyPr>
            <a:lstStyle/>
            <a:p>
              <a:pPr defTabSz="457143">
                <a:buClr>
                  <a:srgbClr val="151314"/>
                </a:buClr>
                <a:buSzPct val="25000"/>
              </a:pPr>
              <a:r>
                <a:rPr lang="zh-CN" altLang="en-US" sz="2000" b="1" kern="0" dirty="0">
                  <a:solidFill>
                    <a:schemeClr val="tx1">
                      <a:lumMod val="85000"/>
                      <a:lumOff val="15000"/>
                    </a:schemeClr>
                  </a:solidFill>
                  <a:ea typeface="思源黑体" panose="020B0500000000000000" pitchFamily="34" charset="-122"/>
                  <a:cs typeface="+mn-ea"/>
                  <a:sym typeface="+mn-lt"/>
                </a:rPr>
                <a:t>月度完成情况</a:t>
              </a:r>
            </a:p>
          </p:txBody>
        </p:sp>
      </p:grpSp>
      <p:grpSp>
        <p:nvGrpSpPr>
          <p:cNvPr id="61" name="组合 60"/>
          <p:cNvGrpSpPr/>
          <p:nvPr/>
        </p:nvGrpSpPr>
        <p:grpSpPr>
          <a:xfrm>
            <a:off x="3960903" y="266662"/>
            <a:ext cx="4268606" cy="919077"/>
            <a:chOff x="3925680" y="337337"/>
            <a:chExt cx="4269162" cy="919197"/>
          </a:xfrm>
        </p:grpSpPr>
        <p:sp>
          <p:nvSpPr>
            <p:cNvPr id="62" name="文本框 6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月度完成情况</a:t>
              </a:r>
            </a:p>
          </p:txBody>
        </p:sp>
        <p:sp>
          <p:nvSpPr>
            <p:cNvPr id="67" name="文本框 6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E7476E03-2A15-4D74-A97C-48C4A55010B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660814869"/>
      </p:ext>
    </p:extLst>
  </p:cSld>
  <p:clrMapOvr>
    <a:masterClrMapping/>
  </p:clrMapOvr>
  <mc:AlternateContent xmlns:mc="http://schemas.openxmlformats.org/markup-compatibility/2006">
    <mc:Choice xmlns:p14="http://schemas.microsoft.com/office/powerpoint/2010/main" Requires="p14">
      <p:transition spd="slow" p14:dur="1600" advClick="0" advTm="491">
        <p14:gallery dir="l"/>
      </p:transition>
    </mc:Choice>
    <mc:Fallback>
      <p:transition spd="slow" advClick="0" advTm="4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ipe(left)">
                                      <p:cBhvr>
                                        <p:cTn id="10" dur="500"/>
                                        <p:tgtEl>
                                          <p:spTgt spid="2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66"/>
                                        </p:tgtEl>
                                        <p:attrNameLst>
                                          <p:attrName>style.visibility</p:attrName>
                                        </p:attrNameLst>
                                      </p:cBhvr>
                                      <p:to>
                                        <p:strVal val="visible"/>
                                      </p:to>
                                    </p:set>
                                    <p:animEffect transition="in" filter="fade">
                                      <p:cBhvr>
                                        <p:cTn id="14" dur="1000"/>
                                        <p:tgtEl>
                                          <p:spTgt spid="266"/>
                                        </p:tgtEl>
                                      </p:cBhvr>
                                    </p:animEffect>
                                    <p:anim calcmode="lin" valueType="num">
                                      <p:cBhvr>
                                        <p:cTn id="15" dur="1000" fill="hold"/>
                                        <p:tgtEl>
                                          <p:spTgt spid="266"/>
                                        </p:tgtEl>
                                        <p:attrNameLst>
                                          <p:attrName>ppt_x</p:attrName>
                                        </p:attrNameLst>
                                      </p:cBhvr>
                                      <p:tavLst>
                                        <p:tav tm="0">
                                          <p:val>
                                            <p:strVal val="#ppt_x"/>
                                          </p:val>
                                        </p:tav>
                                        <p:tav tm="100000">
                                          <p:val>
                                            <p:strVal val="#ppt_x"/>
                                          </p:val>
                                        </p:tav>
                                      </p:tavLst>
                                    </p:anim>
                                    <p:anim calcmode="lin" valueType="num">
                                      <p:cBhvr>
                                        <p:cTn id="16"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6"/>
          <p:cNvSpPr txBox="1"/>
          <p:nvPr/>
        </p:nvSpPr>
        <p:spPr>
          <a:xfrm>
            <a:off x="1198662" y="2276447"/>
            <a:ext cx="9638933" cy="1044404"/>
          </a:xfrm>
          <a:prstGeom prst="rect">
            <a:avLst/>
          </a:prstGeom>
          <a:noFill/>
        </p:spPr>
        <p:txBody>
          <a:bodyPr wrap="square" lIns="90496" tIns="45249" rIns="90496" bIns="45249" rtlCol="0">
            <a:spAutoFit/>
          </a:bodyPr>
          <a:lstStyle/>
          <a:p>
            <a:pPr algn="just">
              <a:lnSpc>
                <a:spcPct val="130000"/>
              </a:lnSpc>
            </a:pPr>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您的内容打在这里，或者通过复制您的文本后，在此框中选择粘贴，并选择只保留文字。您的内容打在这里，或者通过通过复制您的文本。您的内容打在这里，或者通过复制您的文本后，在此框中选择粘贴，并选择只保留文字。您的内容打在这里，或者通过通过复制您的文本。</a:t>
            </a:r>
            <a:endParaRPr lang="en-US" altLang="zh-CN" sz="953"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30000"/>
              </a:lnSpc>
            </a:pPr>
            <a:endParaRPr lang="en-US" altLang="zh-CN" sz="953"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a:t>
            </a:r>
          </a:p>
        </p:txBody>
      </p:sp>
      <p:sp>
        <p:nvSpPr>
          <p:cNvPr id="48" name="椭圆 47"/>
          <p:cNvSpPr/>
          <p:nvPr/>
        </p:nvSpPr>
        <p:spPr>
          <a:xfrm>
            <a:off x="1836535" y="3690762"/>
            <a:ext cx="141749" cy="143997"/>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49" name="TextBox 18"/>
          <p:cNvSpPr txBox="1"/>
          <p:nvPr/>
        </p:nvSpPr>
        <p:spPr>
          <a:xfrm>
            <a:off x="2049157" y="3608894"/>
            <a:ext cx="1279071" cy="310966"/>
          </a:xfrm>
          <a:prstGeom prst="rect">
            <a:avLst/>
          </a:prstGeom>
          <a:noFill/>
        </p:spPr>
        <p:txBody>
          <a:bodyPr wrap="none" lIns="90496" tIns="45249" rIns="90496" bIns="45249" rtlCol="0">
            <a:spAutoFit/>
          </a:bodyPr>
          <a:lstStyle/>
          <a:p>
            <a:r>
              <a:rPr lang="zh-CN" altLang="en-US" sz="1427"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p>
        </p:txBody>
      </p:sp>
      <p:cxnSp>
        <p:nvCxnSpPr>
          <p:cNvPr id="50" name="直接连接符 49"/>
          <p:cNvCxnSpPr/>
          <p:nvPr/>
        </p:nvCxnSpPr>
        <p:spPr>
          <a:xfrm>
            <a:off x="3395772" y="3762760"/>
            <a:ext cx="19136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TextBox 20"/>
          <p:cNvSpPr txBox="1"/>
          <p:nvPr/>
        </p:nvSpPr>
        <p:spPr>
          <a:xfrm>
            <a:off x="2049159" y="4111378"/>
            <a:ext cx="1410500" cy="512981"/>
          </a:xfrm>
          <a:prstGeom prst="rect">
            <a:avLst/>
          </a:prstGeom>
          <a:noFill/>
        </p:spPr>
        <p:txBody>
          <a:bodyPr wrap="none" lIns="90496" tIns="45249" rIns="90496" bIns="45249" rtlCol="0">
            <a:spAutoFit/>
          </a:bodyPr>
          <a:lstStyle/>
          <a:p>
            <a:r>
              <a:rPr lang="en-US" altLang="zh-CN" sz="2740" dirty="0">
                <a:solidFill>
                  <a:schemeClr val="tx1">
                    <a:lumMod val="75000"/>
                    <a:lumOff val="25000"/>
                  </a:schemeClr>
                </a:solidFill>
                <a:latin typeface="+mj-lt"/>
                <a:ea typeface="微软雅黑" panose="020B0503020204020204" pitchFamily="34" charset="-122"/>
              </a:rPr>
              <a:t>73,856</a:t>
            </a:r>
            <a:endParaRPr lang="zh-CN" altLang="en-US" sz="2740" dirty="0">
              <a:solidFill>
                <a:schemeClr val="tx1">
                  <a:lumMod val="75000"/>
                  <a:lumOff val="25000"/>
                </a:schemeClr>
              </a:solidFill>
              <a:latin typeface="+mj-lt"/>
              <a:ea typeface="微软雅黑" panose="020B0503020204020204" pitchFamily="34" charset="-122"/>
            </a:endParaRPr>
          </a:p>
        </p:txBody>
      </p:sp>
      <p:sp>
        <p:nvSpPr>
          <p:cNvPr id="52" name="圆角矩形 51"/>
          <p:cNvSpPr/>
          <p:nvPr/>
        </p:nvSpPr>
        <p:spPr>
          <a:xfrm>
            <a:off x="357743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3" name="圆角矩形 52"/>
          <p:cNvSpPr/>
          <p:nvPr/>
        </p:nvSpPr>
        <p:spPr>
          <a:xfrm>
            <a:off x="401654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4" name="圆角矩形 53"/>
          <p:cNvSpPr/>
          <p:nvPr/>
        </p:nvSpPr>
        <p:spPr>
          <a:xfrm>
            <a:off x="4455655"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5" name="圆角矩形 54"/>
          <p:cNvSpPr/>
          <p:nvPr/>
        </p:nvSpPr>
        <p:spPr>
          <a:xfrm>
            <a:off x="489476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6" name="圆角矩形 55"/>
          <p:cNvSpPr/>
          <p:nvPr/>
        </p:nvSpPr>
        <p:spPr>
          <a:xfrm>
            <a:off x="3577435" y="5144863"/>
            <a:ext cx="354373" cy="633529"/>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7" name="圆角矩形 56"/>
          <p:cNvSpPr/>
          <p:nvPr/>
        </p:nvSpPr>
        <p:spPr>
          <a:xfrm>
            <a:off x="4016545" y="5049014"/>
            <a:ext cx="354373" cy="729377"/>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8" name="圆角矩形 57"/>
          <p:cNvSpPr/>
          <p:nvPr/>
        </p:nvSpPr>
        <p:spPr>
          <a:xfrm>
            <a:off x="4455655" y="4867363"/>
            <a:ext cx="354373" cy="911029"/>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59" name="圆角矩形 58"/>
          <p:cNvSpPr/>
          <p:nvPr/>
        </p:nvSpPr>
        <p:spPr>
          <a:xfrm>
            <a:off x="4894763" y="4476923"/>
            <a:ext cx="354373" cy="1301470"/>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60" name="TextBox 29"/>
          <p:cNvSpPr txBox="1"/>
          <p:nvPr/>
        </p:nvSpPr>
        <p:spPr>
          <a:xfrm>
            <a:off x="3537520"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1" name="TextBox 30"/>
          <p:cNvSpPr txBox="1"/>
          <p:nvPr/>
        </p:nvSpPr>
        <p:spPr>
          <a:xfrm>
            <a:off x="3976631"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2" name="TextBox 31"/>
          <p:cNvSpPr txBox="1"/>
          <p:nvPr/>
        </p:nvSpPr>
        <p:spPr>
          <a:xfrm>
            <a:off x="4415741"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3" name="TextBox 32"/>
          <p:cNvSpPr txBox="1"/>
          <p:nvPr/>
        </p:nvSpPr>
        <p:spPr>
          <a:xfrm>
            <a:off x="485484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64" name="TextBox 33"/>
          <p:cNvSpPr txBox="1"/>
          <p:nvPr/>
        </p:nvSpPr>
        <p:spPr>
          <a:xfrm>
            <a:off x="2149518" y="4653732"/>
            <a:ext cx="977746" cy="494517"/>
          </a:xfrm>
          <a:prstGeom prst="rect">
            <a:avLst/>
          </a:prstGeom>
          <a:noFill/>
        </p:spPr>
        <p:txBody>
          <a:bodyPr wrap="none" lIns="90496" tIns="45249" rIns="90496" bIns="45249" rtlCol="0">
            <a:spAutoFit/>
          </a:bodyPr>
          <a:lstStyle/>
          <a:p>
            <a:pPr algn="ctr"/>
            <a:r>
              <a:rPr lang="zh-CN" altLang="en-US" sz="1547" dirty="0">
                <a:solidFill>
                  <a:schemeClr val="tx1">
                    <a:lumMod val="75000"/>
                    <a:lumOff val="25000"/>
                  </a:schemeClr>
                </a:solidFill>
                <a:latin typeface="微软雅黑" panose="020B0503020204020204" pitchFamily="34" charset="-122"/>
                <a:ea typeface="微软雅黑" panose="020B0503020204020204" pitchFamily="34" charset="-122"/>
              </a:rPr>
              <a:t>去年创收</a:t>
            </a:r>
            <a:endParaRPr lang="en-US" altLang="zh-CN" sz="1547"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073" dirty="0">
                <a:solidFill>
                  <a:schemeClr val="tx1">
                    <a:lumMod val="75000"/>
                    <a:lumOff val="25000"/>
                  </a:schemeClr>
                </a:solidFill>
                <a:latin typeface="微软雅黑" panose="020B0503020204020204" pitchFamily="34" charset="-122"/>
                <a:ea typeface="微软雅黑" panose="020B0503020204020204" pitchFamily="34" charset="-122"/>
              </a:rPr>
              <a:t>（人民币</a:t>
            </a:r>
            <a:r>
              <a:rPr lang="zh-CN" altLang="en-US" sz="833"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5" name="椭圆 64"/>
          <p:cNvSpPr/>
          <p:nvPr/>
        </p:nvSpPr>
        <p:spPr>
          <a:xfrm>
            <a:off x="6514253" y="3690762"/>
            <a:ext cx="141749" cy="143997"/>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66" name="TextBox 35"/>
          <p:cNvSpPr txBox="1"/>
          <p:nvPr/>
        </p:nvSpPr>
        <p:spPr>
          <a:xfrm>
            <a:off x="6726873" y="3608894"/>
            <a:ext cx="1279071" cy="310966"/>
          </a:xfrm>
          <a:prstGeom prst="rect">
            <a:avLst/>
          </a:prstGeom>
          <a:noFill/>
        </p:spPr>
        <p:txBody>
          <a:bodyPr wrap="none" lIns="90496" tIns="45249" rIns="90496" bIns="45249" rtlCol="0">
            <a:spAutoFit/>
          </a:bodyPr>
          <a:lstStyle/>
          <a:p>
            <a:r>
              <a:rPr lang="zh-CN" altLang="en-US" sz="1427"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p>
        </p:txBody>
      </p:sp>
      <p:cxnSp>
        <p:nvCxnSpPr>
          <p:cNvPr id="67" name="直接连接符 66"/>
          <p:cNvCxnSpPr/>
          <p:nvPr/>
        </p:nvCxnSpPr>
        <p:spPr>
          <a:xfrm>
            <a:off x="8073489" y="3762760"/>
            <a:ext cx="19136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TextBox 37"/>
          <p:cNvSpPr txBox="1"/>
          <p:nvPr/>
        </p:nvSpPr>
        <p:spPr>
          <a:xfrm>
            <a:off x="6726876" y="4111378"/>
            <a:ext cx="1362417" cy="512981"/>
          </a:xfrm>
          <a:prstGeom prst="rect">
            <a:avLst/>
          </a:prstGeom>
          <a:noFill/>
        </p:spPr>
        <p:txBody>
          <a:bodyPr wrap="none" lIns="90496" tIns="45249" rIns="90496" bIns="45249" rtlCol="0">
            <a:spAutoFit/>
          </a:bodyPr>
          <a:lstStyle/>
          <a:p>
            <a:r>
              <a:rPr lang="en-US" altLang="zh-CN" sz="2740" dirty="0">
                <a:solidFill>
                  <a:schemeClr val="tx1">
                    <a:lumMod val="75000"/>
                    <a:lumOff val="25000"/>
                  </a:schemeClr>
                </a:solidFill>
                <a:latin typeface="+mj-lt"/>
                <a:ea typeface="微软雅黑" panose="020B0503020204020204" pitchFamily="34" charset="-122"/>
              </a:rPr>
              <a:t>96,169</a:t>
            </a:r>
            <a:endParaRPr lang="zh-CN" altLang="en-US" sz="2740" dirty="0">
              <a:solidFill>
                <a:schemeClr val="tx1">
                  <a:lumMod val="75000"/>
                  <a:lumOff val="25000"/>
                </a:schemeClr>
              </a:solidFill>
              <a:latin typeface="+mj-lt"/>
              <a:ea typeface="微软雅黑" panose="020B0503020204020204" pitchFamily="34" charset="-122"/>
            </a:endParaRPr>
          </a:p>
        </p:txBody>
      </p:sp>
      <p:sp>
        <p:nvSpPr>
          <p:cNvPr id="69" name="圆角矩形 68"/>
          <p:cNvSpPr/>
          <p:nvPr/>
        </p:nvSpPr>
        <p:spPr>
          <a:xfrm>
            <a:off x="825515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0" name="圆角矩形 69"/>
          <p:cNvSpPr/>
          <p:nvPr/>
        </p:nvSpPr>
        <p:spPr>
          <a:xfrm>
            <a:off x="8694263"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1" name="圆角矩形 70"/>
          <p:cNvSpPr/>
          <p:nvPr/>
        </p:nvSpPr>
        <p:spPr>
          <a:xfrm>
            <a:off x="9133371"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2" name="圆角矩形 71"/>
          <p:cNvSpPr/>
          <p:nvPr/>
        </p:nvSpPr>
        <p:spPr>
          <a:xfrm>
            <a:off x="9572482" y="3956332"/>
            <a:ext cx="354373" cy="1822059"/>
          </a:xfrm>
          <a:prstGeom prst="roundRect">
            <a:avLst/>
          </a:prstGeom>
          <a:solidFill>
            <a:schemeClr val="bg1"/>
          </a:solidFill>
          <a:ln>
            <a:noFill/>
          </a:ln>
          <a:effectLst>
            <a:outerShdw blurRad="50800" dist="38100" dir="2700000" sx="99000" sy="99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3" name="圆角矩形 72"/>
          <p:cNvSpPr/>
          <p:nvPr/>
        </p:nvSpPr>
        <p:spPr>
          <a:xfrm>
            <a:off x="8255153" y="5322878"/>
            <a:ext cx="354373" cy="455514"/>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4" name="圆角矩形 73"/>
          <p:cNvSpPr/>
          <p:nvPr/>
        </p:nvSpPr>
        <p:spPr>
          <a:xfrm>
            <a:off x="8694263" y="4256880"/>
            <a:ext cx="354373" cy="1521511"/>
          </a:xfrm>
          <a:prstGeom prst="roundRect">
            <a:avLst/>
          </a:prstGeom>
          <a:solidFill>
            <a:srgbClr val="595959"/>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5" name="圆角矩形 74"/>
          <p:cNvSpPr/>
          <p:nvPr/>
        </p:nvSpPr>
        <p:spPr>
          <a:xfrm>
            <a:off x="9133371" y="4867363"/>
            <a:ext cx="354373" cy="911029"/>
          </a:xfrm>
          <a:prstGeom prst="roundRect">
            <a:avLst/>
          </a:prstGeom>
          <a:solidFill>
            <a:srgbClr val="E53238"/>
          </a:solidFill>
          <a:ln w="12700">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6" name="圆角矩形 75"/>
          <p:cNvSpPr/>
          <p:nvPr/>
        </p:nvSpPr>
        <p:spPr>
          <a:xfrm>
            <a:off x="9572482" y="4372953"/>
            <a:ext cx="354373" cy="1405438"/>
          </a:xfrm>
          <a:prstGeom prst="roundRect">
            <a:avLst/>
          </a:prstGeom>
          <a:solidFill>
            <a:srgbClr val="595959"/>
          </a:solidFill>
          <a:ln w="15875">
            <a:solidFill>
              <a:schemeClr val="bg1"/>
            </a:solid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496" tIns="45249" rIns="90496" bIns="45249" rtlCol="0" anchor="ctr"/>
          <a:lstStyle/>
          <a:p>
            <a:pPr algn="ctr"/>
            <a:endParaRPr lang="zh-CN" altLang="en-US" sz="1933" dirty="0">
              <a:ea typeface="思源黑体" panose="020B0500000000000000" pitchFamily="34" charset="-122"/>
            </a:endParaRPr>
          </a:p>
        </p:txBody>
      </p:sp>
      <p:sp>
        <p:nvSpPr>
          <p:cNvPr id="77" name="TextBox 46"/>
          <p:cNvSpPr txBox="1"/>
          <p:nvPr/>
        </p:nvSpPr>
        <p:spPr>
          <a:xfrm>
            <a:off x="821523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78" name="TextBox 47"/>
          <p:cNvSpPr txBox="1"/>
          <p:nvPr/>
        </p:nvSpPr>
        <p:spPr>
          <a:xfrm>
            <a:off x="8654348"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79" name="TextBox 48"/>
          <p:cNvSpPr txBox="1"/>
          <p:nvPr/>
        </p:nvSpPr>
        <p:spPr>
          <a:xfrm>
            <a:off x="9093459"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80" name="TextBox 49"/>
          <p:cNvSpPr txBox="1"/>
          <p:nvPr/>
        </p:nvSpPr>
        <p:spPr>
          <a:xfrm>
            <a:off x="9532567" y="5855290"/>
            <a:ext cx="426384" cy="238006"/>
          </a:xfrm>
          <a:prstGeom prst="rect">
            <a:avLst/>
          </a:prstGeom>
          <a:noFill/>
        </p:spPr>
        <p:txBody>
          <a:bodyPr wrap="none" lIns="90496" tIns="45249" rIns="90496" bIns="45249" rtlCol="0">
            <a:spAutoFit/>
          </a:bodyPr>
          <a:lstStyle/>
          <a:p>
            <a:r>
              <a:rPr lang="zh-CN" altLang="en-US" sz="953" dirty="0">
                <a:solidFill>
                  <a:schemeClr val="tx1">
                    <a:lumMod val="65000"/>
                    <a:lumOff val="35000"/>
                  </a:schemeClr>
                </a:solidFill>
                <a:latin typeface="微软雅黑" panose="020B0503020204020204" pitchFamily="34" charset="-122"/>
                <a:ea typeface="微软雅黑" panose="020B0503020204020204" pitchFamily="34" charset="-122"/>
              </a:rPr>
              <a:t>标题</a:t>
            </a:r>
          </a:p>
        </p:txBody>
      </p:sp>
      <p:sp>
        <p:nvSpPr>
          <p:cNvPr id="81" name="TextBox 50"/>
          <p:cNvSpPr txBox="1"/>
          <p:nvPr/>
        </p:nvSpPr>
        <p:spPr>
          <a:xfrm>
            <a:off x="6797133" y="4653732"/>
            <a:ext cx="977746" cy="494517"/>
          </a:xfrm>
          <a:prstGeom prst="rect">
            <a:avLst/>
          </a:prstGeom>
          <a:noFill/>
        </p:spPr>
        <p:txBody>
          <a:bodyPr wrap="none" lIns="90496" tIns="45249" rIns="90496" bIns="45249" rtlCol="0">
            <a:spAutoFit/>
          </a:bodyPr>
          <a:lstStyle/>
          <a:p>
            <a:pPr algn="ctr"/>
            <a:r>
              <a:rPr lang="zh-CN" altLang="en-US" sz="1547" dirty="0">
                <a:solidFill>
                  <a:schemeClr val="tx1">
                    <a:lumMod val="75000"/>
                    <a:lumOff val="25000"/>
                  </a:schemeClr>
                </a:solidFill>
                <a:latin typeface="微软雅黑" panose="020B0503020204020204" pitchFamily="34" charset="-122"/>
                <a:ea typeface="微软雅黑" panose="020B0503020204020204" pitchFamily="34" charset="-122"/>
              </a:rPr>
              <a:t>今年创收</a:t>
            </a:r>
            <a:endParaRPr lang="en-US" altLang="zh-CN" sz="1547"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073" dirty="0">
                <a:solidFill>
                  <a:schemeClr val="tx1">
                    <a:lumMod val="75000"/>
                    <a:lumOff val="25000"/>
                  </a:schemeClr>
                </a:solidFill>
                <a:latin typeface="微软雅黑" panose="020B0503020204020204" pitchFamily="34" charset="-122"/>
                <a:ea typeface="微软雅黑" panose="020B0503020204020204" pitchFamily="34" charset="-122"/>
              </a:rPr>
              <a:t>（人民币）</a:t>
            </a:r>
          </a:p>
        </p:txBody>
      </p:sp>
      <p:sp>
        <p:nvSpPr>
          <p:cNvPr id="85" name="TextBox 11"/>
          <p:cNvSpPr txBox="1"/>
          <p:nvPr/>
        </p:nvSpPr>
        <p:spPr>
          <a:xfrm>
            <a:off x="4959369" y="1860946"/>
            <a:ext cx="2448715" cy="307777"/>
          </a:xfrm>
          <a:prstGeom prst="rect">
            <a:avLst/>
          </a:prstGeom>
          <a:noFill/>
        </p:spPr>
        <p:txBody>
          <a:bodyPr wrap="square" lIns="0" tIns="0" rIns="0" bIns="0" rtlCol="0">
            <a:spAutoFit/>
            <a:scene3d>
              <a:camera prst="orthographicFront"/>
              <a:lightRig rig="threePt" dir="t"/>
            </a:scene3d>
            <a:sp3d contourW="12700"/>
          </a:bodyPr>
          <a:lstStyle/>
          <a:p>
            <a:pPr algn="ctr" defTabSz="457143">
              <a:buClr>
                <a:srgbClr val="151314"/>
              </a:buClr>
              <a:buSzPct val="25000"/>
            </a:pPr>
            <a:r>
              <a:rPr lang="zh-CN" altLang="en-US" sz="2000" b="1" kern="0" dirty="0">
                <a:solidFill>
                  <a:schemeClr val="tx1">
                    <a:lumMod val="85000"/>
                    <a:lumOff val="15000"/>
                  </a:schemeClr>
                </a:solidFill>
                <a:ea typeface="思源黑体" panose="020B0500000000000000" pitchFamily="34" charset="-122"/>
                <a:cs typeface="+mn-ea"/>
                <a:sym typeface="+mn-lt"/>
              </a:rPr>
              <a:t>与去年同期对比增长</a:t>
            </a:r>
          </a:p>
        </p:txBody>
      </p:sp>
      <p:grpSp>
        <p:nvGrpSpPr>
          <p:cNvPr id="42" name="组合 41"/>
          <p:cNvGrpSpPr/>
          <p:nvPr/>
        </p:nvGrpSpPr>
        <p:grpSpPr>
          <a:xfrm>
            <a:off x="3960903" y="266662"/>
            <a:ext cx="4268606" cy="919077"/>
            <a:chOff x="3925680" y="337337"/>
            <a:chExt cx="4269162" cy="919197"/>
          </a:xfrm>
        </p:grpSpPr>
        <p:sp>
          <p:nvSpPr>
            <p:cNvPr id="43" name="文本框 4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同期对比业绩</a:t>
              </a:r>
            </a:p>
          </p:txBody>
        </p:sp>
        <p:sp>
          <p:nvSpPr>
            <p:cNvPr id="82" name="文本框 8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CF369402-6210-44DE-B977-415A0D573C3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719017160"/>
      </p:ext>
    </p:extLst>
  </p:cSld>
  <p:clrMapOvr>
    <a:masterClrMapping/>
  </p:clrMapOvr>
  <mc:AlternateContent xmlns:mc="http://schemas.openxmlformats.org/markup-compatibility/2006">
    <mc:Choice xmlns:p14="http://schemas.microsoft.com/office/powerpoint/2010/main" Requires="p14">
      <p:transition spd="slow" p14:dur="1600" advClick="0" advTm="491">
        <p14:gallery dir="l"/>
      </p:transition>
    </mc:Choice>
    <mc:Fallback>
      <p:transition spd="slow" advClick="0" advTm="4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47"/>
                                        </p:tgtEl>
                                        <p:attrNameLst>
                                          <p:attrName>style.visibility</p:attrName>
                                        </p:attrNameLst>
                                      </p:cBhvr>
                                      <p:to>
                                        <p:strVal val="visible"/>
                                      </p:to>
                                    </p:set>
                                    <p:anim calcmode="lin" valueType="num">
                                      <p:cBhvr additive="base">
                                        <p:cTn id="10" dur="500"/>
                                        <p:tgtEl>
                                          <p:spTgt spid="47"/>
                                        </p:tgtEl>
                                        <p:attrNameLst>
                                          <p:attrName>ppt_y</p:attrName>
                                        </p:attrNameLst>
                                      </p:cBhvr>
                                      <p:tavLst>
                                        <p:tav tm="0">
                                          <p:val>
                                            <p:strVal val="#ppt_y+#ppt_h*1.125000"/>
                                          </p:val>
                                        </p:tav>
                                        <p:tav tm="100000">
                                          <p:val>
                                            <p:strVal val="#ppt_y"/>
                                          </p:val>
                                        </p:tav>
                                      </p:tavLst>
                                    </p:anim>
                                    <p:animEffect transition="in" filter="wipe(up)">
                                      <p:cBhvr>
                                        <p:cTn id="11" dur="500"/>
                                        <p:tgtEl>
                                          <p:spTgt spid="47"/>
                                        </p:tgtEl>
                                      </p:cBhvr>
                                    </p:animEffect>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arn(inVertical)">
                                      <p:cBhvr>
                                        <p:cTn id="20" dur="500"/>
                                        <p:tgtEl>
                                          <p:spTgt spid="4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ppt_x"/>
                                          </p:val>
                                        </p:tav>
                                        <p:tav tm="100000">
                                          <p:val>
                                            <p:strVal val="#ppt_x"/>
                                          </p:val>
                                        </p:tav>
                                      </p:tavLst>
                                    </p:anim>
                                    <p:anim calcmode="lin" valueType="num">
                                      <p:cBhvr additive="base">
                                        <p:cTn id="29" dur="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500" fill="hold"/>
                                        <p:tgtEl>
                                          <p:spTgt spid="62"/>
                                        </p:tgtEl>
                                        <p:attrNameLst>
                                          <p:attrName>ppt_x</p:attrName>
                                        </p:attrNameLst>
                                      </p:cBhvr>
                                      <p:tavLst>
                                        <p:tav tm="0">
                                          <p:val>
                                            <p:strVal val="#ppt_x"/>
                                          </p:val>
                                        </p:tav>
                                        <p:tav tm="100000">
                                          <p:val>
                                            <p:strVal val="#ppt_x"/>
                                          </p:val>
                                        </p:tav>
                                      </p:tavLst>
                                    </p:anim>
                                    <p:anim calcmode="lin" valueType="num">
                                      <p:cBhvr additive="base">
                                        <p:cTn id="37" dur="500" fill="hold"/>
                                        <p:tgtEl>
                                          <p:spTgt spid="6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ppt_x"/>
                                          </p:val>
                                        </p:tav>
                                        <p:tav tm="100000">
                                          <p:val>
                                            <p:strVal val="#ppt_x"/>
                                          </p:val>
                                        </p:tav>
                                      </p:tavLst>
                                    </p:anim>
                                    <p:anim calcmode="lin" valueType="num">
                                      <p:cBhvr additive="base">
                                        <p:cTn id="41" dur="500" fill="hold"/>
                                        <p:tgtEl>
                                          <p:spTgt spid="63"/>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par>
                                <p:cTn id="46" presetID="22" presetClass="entr" presetSubtype="4" fill="hold" grpId="0" nodeType="withEffect">
                                  <p:stCondLst>
                                    <p:cond delay="20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40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500"/>
                                        <p:tgtEl>
                                          <p:spTgt spid="54"/>
                                        </p:tgtEl>
                                      </p:cBhvr>
                                    </p:animEffect>
                                  </p:childTnLst>
                                </p:cTn>
                              </p:par>
                              <p:par>
                                <p:cTn id="52" presetID="22" presetClass="entr" presetSubtype="4" fill="hold" grpId="0" nodeType="withEffect">
                                  <p:stCondLst>
                                    <p:cond delay="600"/>
                                  </p:stCondLst>
                                  <p:childTnLst>
                                    <p:set>
                                      <p:cBhvr>
                                        <p:cTn id="53" dur="1" fill="hold">
                                          <p:stCondLst>
                                            <p:cond delay="0"/>
                                          </p:stCondLst>
                                        </p:cTn>
                                        <p:tgtEl>
                                          <p:spTgt spid="55"/>
                                        </p:tgtEl>
                                        <p:attrNameLst>
                                          <p:attrName>style.visibility</p:attrName>
                                        </p:attrNameLst>
                                      </p:cBhvr>
                                      <p:to>
                                        <p:strVal val="visible"/>
                                      </p:to>
                                    </p:set>
                                    <p:animEffect transition="in" filter="wipe(down)">
                                      <p:cBhvr>
                                        <p:cTn id="54" dur="500"/>
                                        <p:tgtEl>
                                          <p:spTgt spid="55"/>
                                        </p:tgtEl>
                                      </p:cBhvr>
                                    </p:animEffect>
                                  </p:childTnLst>
                                </p:cTn>
                              </p:par>
                            </p:childTnLst>
                          </p:cTn>
                        </p:par>
                        <p:par>
                          <p:cTn id="55" fill="hold">
                            <p:stCondLst>
                              <p:cond delay="3600"/>
                            </p:stCondLst>
                            <p:childTnLst>
                              <p:par>
                                <p:cTn id="56" presetID="22" presetClass="entr" presetSubtype="4"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500"/>
                                        <p:tgtEl>
                                          <p:spTgt spid="56"/>
                                        </p:tgtEl>
                                      </p:cBhvr>
                                    </p:animEffect>
                                  </p:childTnLst>
                                </p:cTn>
                              </p:par>
                              <p:par>
                                <p:cTn id="59" presetID="22" presetClass="entr" presetSubtype="4" fill="hold" grpId="0" nodeType="withEffect">
                                  <p:stCondLst>
                                    <p:cond delay="200"/>
                                  </p:stCondLst>
                                  <p:childTnLst>
                                    <p:set>
                                      <p:cBhvr>
                                        <p:cTn id="60" dur="1" fill="hold">
                                          <p:stCondLst>
                                            <p:cond delay="0"/>
                                          </p:stCondLst>
                                        </p:cTn>
                                        <p:tgtEl>
                                          <p:spTgt spid="57"/>
                                        </p:tgtEl>
                                        <p:attrNameLst>
                                          <p:attrName>style.visibility</p:attrName>
                                        </p:attrNameLst>
                                      </p:cBhvr>
                                      <p:to>
                                        <p:strVal val="visible"/>
                                      </p:to>
                                    </p:set>
                                    <p:animEffect transition="in" filter="wipe(down)">
                                      <p:cBhvr>
                                        <p:cTn id="61" dur="500"/>
                                        <p:tgtEl>
                                          <p:spTgt spid="57"/>
                                        </p:tgtEl>
                                      </p:cBhvr>
                                    </p:animEffect>
                                  </p:childTnLst>
                                </p:cTn>
                              </p:par>
                              <p:par>
                                <p:cTn id="62" presetID="22" presetClass="entr" presetSubtype="4" fill="hold" grpId="0" nodeType="withEffect">
                                  <p:stCondLst>
                                    <p:cond delay="400"/>
                                  </p:stCondLst>
                                  <p:childTnLst>
                                    <p:set>
                                      <p:cBhvr>
                                        <p:cTn id="63" dur="1" fill="hold">
                                          <p:stCondLst>
                                            <p:cond delay="0"/>
                                          </p:stCondLst>
                                        </p:cTn>
                                        <p:tgtEl>
                                          <p:spTgt spid="58"/>
                                        </p:tgtEl>
                                        <p:attrNameLst>
                                          <p:attrName>style.visibility</p:attrName>
                                        </p:attrNameLst>
                                      </p:cBhvr>
                                      <p:to>
                                        <p:strVal val="visible"/>
                                      </p:to>
                                    </p:set>
                                    <p:animEffect transition="in" filter="wipe(down)">
                                      <p:cBhvr>
                                        <p:cTn id="64" dur="500"/>
                                        <p:tgtEl>
                                          <p:spTgt spid="58"/>
                                        </p:tgtEl>
                                      </p:cBhvr>
                                    </p:animEffect>
                                  </p:childTnLst>
                                </p:cTn>
                              </p:par>
                              <p:par>
                                <p:cTn id="65" presetID="22" presetClass="entr" presetSubtype="4" fill="hold" grpId="0" nodeType="withEffect">
                                  <p:stCondLst>
                                    <p:cond delay="60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4700"/>
                            </p:stCondLst>
                            <p:childTnLst>
                              <p:par>
                                <p:cTn id="69" presetID="12" presetClass="entr" presetSubtype="4" fill="hold" grpId="0" nodeType="afterEffect">
                                  <p:stCondLst>
                                    <p:cond delay="0"/>
                                  </p:stCondLst>
                                  <p:iterate type="lt">
                                    <p:tmPct val="50000"/>
                                  </p:iterate>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200"/>
                                        <p:tgtEl>
                                          <p:spTgt spid="51"/>
                                        </p:tgtEl>
                                        <p:attrNameLst>
                                          <p:attrName>ppt_y</p:attrName>
                                        </p:attrNameLst>
                                      </p:cBhvr>
                                      <p:tavLst>
                                        <p:tav tm="0">
                                          <p:val>
                                            <p:strVal val="#ppt_y+#ppt_h*1.125000"/>
                                          </p:val>
                                        </p:tav>
                                        <p:tav tm="100000">
                                          <p:val>
                                            <p:strVal val="#ppt_y"/>
                                          </p:val>
                                        </p:tav>
                                      </p:tavLst>
                                    </p:anim>
                                    <p:animEffect transition="in" filter="wipe(up)">
                                      <p:cBhvr>
                                        <p:cTn id="72" dur="200"/>
                                        <p:tgtEl>
                                          <p:spTgt spid="51"/>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500"/>
                                        <p:tgtEl>
                                          <p:spTgt spid="64"/>
                                        </p:tgtEl>
                                        <p:attrNameLst>
                                          <p:attrName>ppt_y</p:attrName>
                                        </p:attrNameLst>
                                      </p:cBhvr>
                                      <p:tavLst>
                                        <p:tav tm="0">
                                          <p:val>
                                            <p:strVal val="#ppt_y-#ppt_h*1.125000"/>
                                          </p:val>
                                        </p:tav>
                                        <p:tav tm="100000">
                                          <p:val>
                                            <p:strVal val="#ppt_y"/>
                                          </p:val>
                                        </p:tav>
                                      </p:tavLst>
                                    </p:anim>
                                    <p:animEffect transition="in" filter="wipe(down)">
                                      <p:cBhvr>
                                        <p:cTn id="76" dur="500"/>
                                        <p:tgtEl>
                                          <p:spTgt spid="64"/>
                                        </p:tgtEl>
                                      </p:cBhvr>
                                    </p:animEffect>
                                  </p:childTnLst>
                                </p:cTn>
                              </p:par>
                            </p:childTnLst>
                          </p:cTn>
                        </p:par>
                        <p:par>
                          <p:cTn id="77" fill="hold">
                            <p:stCondLst>
                              <p:cond delay="5400"/>
                            </p:stCondLst>
                            <p:childTnLst>
                              <p:par>
                                <p:cTn id="78" presetID="2" presetClass="entr" presetSubtype="8"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0-#ppt_w/2"/>
                                          </p:val>
                                        </p:tav>
                                        <p:tav tm="100000">
                                          <p:val>
                                            <p:strVal val="#ppt_x"/>
                                          </p:val>
                                        </p:tav>
                                      </p:tavLst>
                                    </p:anim>
                                    <p:anim calcmode="lin" valueType="num">
                                      <p:cBhvr additive="base">
                                        <p:cTn id="81" dur="500" fill="hold"/>
                                        <p:tgtEl>
                                          <p:spTgt spid="65"/>
                                        </p:tgtEl>
                                        <p:attrNameLst>
                                          <p:attrName>ppt_y</p:attrName>
                                        </p:attrNameLst>
                                      </p:cBhvr>
                                      <p:tavLst>
                                        <p:tav tm="0">
                                          <p:val>
                                            <p:strVal val="#ppt_y"/>
                                          </p:val>
                                        </p:tav>
                                        <p:tav tm="100000">
                                          <p:val>
                                            <p:strVal val="#ppt_y"/>
                                          </p:val>
                                        </p:tav>
                                      </p:tavLst>
                                    </p:anim>
                                  </p:childTnLst>
                                </p:cTn>
                              </p:par>
                            </p:childTnLst>
                          </p:cTn>
                        </p:par>
                        <p:par>
                          <p:cTn id="82" fill="hold">
                            <p:stCondLst>
                              <p:cond delay="5900"/>
                            </p:stCondLst>
                            <p:childTnLst>
                              <p:par>
                                <p:cTn id="83" presetID="16" presetClass="entr" presetSubtype="2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barn(inVertical)">
                                      <p:cBhvr>
                                        <p:cTn id="85" dur="500"/>
                                        <p:tgtEl>
                                          <p:spTgt spid="66"/>
                                        </p:tgtEl>
                                      </p:cBhvr>
                                    </p:animEffect>
                                  </p:childTnLst>
                                </p:cTn>
                              </p:par>
                            </p:childTnLst>
                          </p:cTn>
                        </p:par>
                        <p:par>
                          <p:cTn id="86" fill="hold">
                            <p:stCondLst>
                              <p:cond delay="6400"/>
                            </p:stCondLst>
                            <p:childTnLst>
                              <p:par>
                                <p:cTn id="87" presetID="22" presetClass="entr" presetSubtype="8" fill="hold" nodeType="after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ipe(left)">
                                      <p:cBhvr>
                                        <p:cTn id="89" dur="500"/>
                                        <p:tgtEl>
                                          <p:spTgt spid="67"/>
                                        </p:tgtEl>
                                      </p:cBhvr>
                                    </p:animEffect>
                                  </p:childTnLst>
                                </p:cTn>
                              </p:par>
                            </p:childTnLst>
                          </p:cTn>
                        </p:par>
                        <p:par>
                          <p:cTn id="90" fill="hold">
                            <p:stCondLst>
                              <p:cond delay="6900"/>
                            </p:stCondLst>
                            <p:childTnLst>
                              <p:par>
                                <p:cTn id="91" presetID="2" presetClass="entr" presetSubtype="4" fill="hold" grpId="0" nodeType="after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additive="base">
                                        <p:cTn id="93" dur="500" fill="hold"/>
                                        <p:tgtEl>
                                          <p:spTgt spid="77"/>
                                        </p:tgtEl>
                                        <p:attrNameLst>
                                          <p:attrName>ppt_x</p:attrName>
                                        </p:attrNameLst>
                                      </p:cBhvr>
                                      <p:tavLst>
                                        <p:tav tm="0">
                                          <p:val>
                                            <p:strVal val="#ppt_x"/>
                                          </p:val>
                                        </p:tav>
                                        <p:tav tm="100000">
                                          <p:val>
                                            <p:strVal val="#ppt_x"/>
                                          </p:val>
                                        </p:tav>
                                      </p:tavLst>
                                    </p:anim>
                                    <p:anim calcmode="lin" valueType="num">
                                      <p:cBhvr additive="base">
                                        <p:cTn id="94" dur="500" fill="hold"/>
                                        <p:tgtEl>
                                          <p:spTgt spid="7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anim calcmode="lin" valueType="num">
                                      <p:cBhvr additive="base">
                                        <p:cTn id="97" dur="500" fill="hold"/>
                                        <p:tgtEl>
                                          <p:spTgt spid="78"/>
                                        </p:tgtEl>
                                        <p:attrNameLst>
                                          <p:attrName>ppt_x</p:attrName>
                                        </p:attrNameLst>
                                      </p:cBhvr>
                                      <p:tavLst>
                                        <p:tav tm="0">
                                          <p:val>
                                            <p:strVal val="#ppt_x"/>
                                          </p:val>
                                        </p:tav>
                                        <p:tav tm="100000">
                                          <p:val>
                                            <p:strVal val="#ppt_x"/>
                                          </p:val>
                                        </p:tav>
                                      </p:tavLst>
                                    </p:anim>
                                    <p:anim calcmode="lin" valueType="num">
                                      <p:cBhvr additive="base">
                                        <p:cTn id="98" dur="500" fill="hold"/>
                                        <p:tgtEl>
                                          <p:spTgt spid="7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anim calcmode="lin" valueType="num">
                                      <p:cBhvr additive="base">
                                        <p:cTn id="101" dur="500" fill="hold"/>
                                        <p:tgtEl>
                                          <p:spTgt spid="79"/>
                                        </p:tgtEl>
                                        <p:attrNameLst>
                                          <p:attrName>ppt_x</p:attrName>
                                        </p:attrNameLst>
                                      </p:cBhvr>
                                      <p:tavLst>
                                        <p:tav tm="0">
                                          <p:val>
                                            <p:strVal val="#ppt_x"/>
                                          </p:val>
                                        </p:tav>
                                        <p:tav tm="100000">
                                          <p:val>
                                            <p:strVal val="#ppt_x"/>
                                          </p:val>
                                        </p:tav>
                                      </p:tavLst>
                                    </p:anim>
                                    <p:anim calcmode="lin" valueType="num">
                                      <p:cBhvr additive="base">
                                        <p:cTn id="102" dur="500" fill="hold"/>
                                        <p:tgtEl>
                                          <p:spTgt spid="7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additive="base">
                                        <p:cTn id="105" dur="500" fill="hold"/>
                                        <p:tgtEl>
                                          <p:spTgt spid="80"/>
                                        </p:tgtEl>
                                        <p:attrNameLst>
                                          <p:attrName>ppt_x</p:attrName>
                                        </p:attrNameLst>
                                      </p:cBhvr>
                                      <p:tavLst>
                                        <p:tav tm="0">
                                          <p:val>
                                            <p:strVal val="#ppt_x"/>
                                          </p:val>
                                        </p:tav>
                                        <p:tav tm="100000">
                                          <p:val>
                                            <p:strVal val="#ppt_x"/>
                                          </p:val>
                                        </p:tav>
                                      </p:tavLst>
                                    </p:anim>
                                    <p:anim calcmode="lin" valueType="num">
                                      <p:cBhvr additive="base">
                                        <p:cTn id="106" dur="500" fill="hold"/>
                                        <p:tgtEl>
                                          <p:spTgt spid="80"/>
                                        </p:tgtEl>
                                        <p:attrNameLst>
                                          <p:attrName>ppt_y</p:attrName>
                                        </p:attrNameLst>
                                      </p:cBhvr>
                                      <p:tavLst>
                                        <p:tav tm="0">
                                          <p:val>
                                            <p:strVal val="1+#ppt_h/2"/>
                                          </p:val>
                                        </p:tav>
                                        <p:tav tm="100000">
                                          <p:val>
                                            <p:strVal val="#ppt_y"/>
                                          </p:val>
                                        </p:tav>
                                      </p:tavLst>
                                    </p:anim>
                                  </p:childTnLst>
                                </p:cTn>
                              </p:par>
                            </p:childTnLst>
                          </p:cTn>
                        </p:par>
                        <p:par>
                          <p:cTn id="107" fill="hold">
                            <p:stCondLst>
                              <p:cond delay="7400"/>
                            </p:stCondLst>
                            <p:childTnLst>
                              <p:par>
                                <p:cTn id="108" presetID="22" presetClass="entr" presetSubtype="4" fill="hold" grpId="0" nodeType="after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wipe(down)">
                                      <p:cBhvr>
                                        <p:cTn id="110" dur="500"/>
                                        <p:tgtEl>
                                          <p:spTgt spid="69"/>
                                        </p:tgtEl>
                                      </p:cBhvr>
                                    </p:animEffect>
                                  </p:childTnLst>
                                </p:cTn>
                              </p:par>
                              <p:par>
                                <p:cTn id="111" presetID="22" presetClass="entr" presetSubtype="4" fill="hold" grpId="0" nodeType="withEffect">
                                  <p:stCondLst>
                                    <p:cond delay="200"/>
                                  </p:stCondLst>
                                  <p:childTnLst>
                                    <p:set>
                                      <p:cBhvr>
                                        <p:cTn id="112" dur="1" fill="hold">
                                          <p:stCondLst>
                                            <p:cond delay="0"/>
                                          </p:stCondLst>
                                        </p:cTn>
                                        <p:tgtEl>
                                          <p:spTgt spid="70"/>
                                        </p:tgtEl>
                                        <p:attrNameLst>
                                          <p:attrName>style.visibility</p:attrName>
                                        </p:attrNameLst>
                                      </p:cBhvr>
                                      <p:to>
                                        <p:strVal val="visible"/>
                                      </p:to>
                                    </p:set>
                                    <p:animEffect transition="in" filter="wipe(down)">
                                      <p:cBhvr>
                                        <p:cTn id="113" dur="500"/>
                                        <p:tgtEl>
                                          <p:spTgt spid="70"/>
                                        </p:tgtEl>
                                      </p:cBhvr>
                                    </p:animEffect>
                                  </p:childTnLst>
                                </p:cTn>
                              </p:par>
                              <p:par>
                                <p:cTn id="114" presetID="22" presetClass="entr" presetSubtype="4" fill="hold" grpId="0" nodeType="withEffect">
                                  <p:stCondLst>
                                    <p:cond delay="400"/>
                                  </p:stCondLst>
                                  <p:childTnLst>
                                    <p:set>
                                      <p:cBhvr>
                                        <p:cTn id="115" dur="1" fill="hold">
                                          <p:stCondLst>
                                            <p:cond delay="0"/>
                                          </p:stCondLst>
                                        </p:cTn>
                                        <p:tgtEl>
                                          <p:spTgt spid="71"/>
                                        </p:tgtEl>
                                        <p:attrNameLst>
                                          <p:attrName>style.visibility</p:attrName>
                                        </p:attrNameLst>
                                      </p:cBhvr>
                                      <p:to>
                                        <p:strVal val="visible"/>
                                      </p:to>
                                    </p:set>
                                    <p:animEffect transition="in" filter="wipe(down)">
                                      <p:cBhvr>
                                        <p:cTn id="116" dur="500"/>
                                        <p:tgtEl>
                                          <p:spTgt spid="71"/>
                                        </p:tgtEl>
                                      </p:cBhvr>
                                    </p:animEffect>
                                  </p:childTnLst>
                                </p:cTn>
                              </p:par>
                              <p:par>
                                <p:cTn id="117" presetID="22" presetClass="entr" presetSubtype="4" fill="hold" grpId="0" nodeType="withEffect">
                                  <p:stCondLst>
                                    <p:cond delay="600"/>
                                  </p:stCondLst>
                                  <p:childTnLst>
                                    <p:set>
                                      <p:cBhvr>
                                        <p:cTn id="118" dur="1" fill="hold">
                                          <p:stCondLst>
                                            <p:cond delay="0"/>
                                          </p:stCondLst>
                                        </p:cTn>
                                        <p:tgtEl>
                                          <p:spTgt spid="72"/>
                                        </p:tgtEl>
                                        <p:attrNameLst>
                                          <p:attrName>style.visibility</p:attrName>
                                        </p:attrNameLst>
                                      </p:cBhvr>
                                      <p:to>
                                        <p:strVal val="visible"/>
                                      </p:to>
                                    </p:set>
                                    <p:animEffect transition="in" filter="wipe(down)">
                                      <p:cBhvr>
                                        <p:cTn id="119" dur="500"/>
                                        <p:tgtEl>
                                          <p:spTgt spid="72"/>
                                        </p:tgtEl>
                                      </p:cBhvr>
                                    </p:animEffect>
                                  </p:childTnLst>
                                </p:cTn>
                              </p:par>
                            </p:childTnLst>
                          </p:cTn>
                        </p:par>
                        <p:par>
                          <p:cTn id="120" fill="hold">
                            <p:stCondLst>
                              <p:cond delay="8500"/>
                            </p:stCondLst>
                            <p:childTnLst>
                              <p:par>
                                <p:cTn id="121" presetID="22" presetClass="entr" presetSubtype="4" fill="hold" grpId="0" nodeType="afterEffect">
                                  <p:stCondLst>
                                    <p:cond delay="0"/>
                                  </p:stCondLst>
                                  <p:childTnLst>
                                    <p:set>
                                      <p:cBhvr>
                                        <p:cTn id="122" dur="1" fill="hold">
                                          <p:stCondLst>
                                            <p:cond delay="0"/>
                                          </p:stCondLst>
                                        </p:cTn>
                                        <p:tgtEl>
                                          <p:spTgt spid="73"/>
                                        </p:tgtEl>
                                        <p:attrNameLst>
                                          <p:attrName>style.visibility</p:attrName>
                                        </p:attrNameLst>
                                      </p:cBhvr>
                                      <p:to>
                                        <p:strVal val="visible"/>
                                      </p:to>
                                    </p:set>
                                    <p:animEffect transition="in" filter="wipe(down)">
                                      <p:cBhvr>
                                        <p:cTn id="123" dur="500"/>
                                        <p:tgtEl>
                                          <p:spTgt spid="73"/>
                                        </p:tgtEl>
                                      </p:cBhvr>
                                    </p:animEffect>
                                  </p:childTnLst>
                                </p:cTn>
                              </p:par>
                              <p:par>
                                <p:cTn id="124" presetID="22" presetClass="entr" presetSubtype="4" fill="hold" grpId="0" nodeType="withEffect">
                                  <p:stCondLst>
                                    <p:cond delay="200"/>
                                  </p:stCondLst>
                                  <p:childTnLst>
                                    <p:set>
                                      <p:cBhvr>
                                        <p:cTn id="125" dur="1" fill="hold">
                                          <p:stCondLst>
                                            <p:cond delay="0"/>
                                          </p:stCondLst>
                                        </p:cTn>
                                        <p:tgtEl>
                                          <p:spTgt spid="74"/>
                                        </p:tgtEl>
                                        <p:attrNameLst>
                                          <p:attrName>style.visibility</p:attrName>
                                        </p:attrNameLst>
                                      </p:cBhvr>
                                      <p:to>
                                        <p:strVal val="visible"/>
                                      </p:to>
                                    </p:set>
                                    <p:animEffect transition="in" filter="wipe(down)">
                                      <p:cBhvr>
                                        <p:cTn id="126" dur="500"/>
                                        <p:tgtEl>
                                          <p:spTgt spid="74"/>
                                        </p:tgtEl>
                                      </p:cBhvr>
                                    </p:animEffect>
                                  </p:childTnLst>
                                </p:cTn>
                              </p:par>
                              <p:par>
                                <p:cTn id="127" presetID="22" presetClass="entr" presetSubtype="4" fill="hold" grpId="0" nodeType="withEffect">
                                  <p:stCondLst>
                                    <p:cond delay="400"/>
                                  </p:stCondLst>
                                  <p:childTnLst>
                                    <p:set>
                                      <p:cBhvr>
                                        <p:cTn id="128" dur="1" fill="hold">
                                          <p:stCondLst>
                                            <p:cond delay="0"/>
                                          </p:stCondLst>
                                        </p:cTn>
                                        <p:tgtEl>
                                          <p:spTgt spid="75"/>
                                        </p:tgtEl>
                                        <p:attrNameLst>
                                          <p:attrName>style.visibility</p:attrName>
                                        </p:attrNameLst>
                                      </p:cBhvr>
                                      <p:to>
                                        <p:strVal val="visible"/>
                                      </p:to>
                                    </p:set>
                                    <p:animEffect transition="in" filter="wipe(down)">
                                      <p:cBhvr>
                                        <p:cTn id="129" dur="500"/>
                                        <p:tgtEl>
                                          <p:spTgt spid="75"/>
                                        </p:tgtEl>
                                      </p:cBhvr>
                                    </p:animEffect>
                                  </p:childTnLst>
                                </p:cTn>
                              </p:par>
                              <p:par>
                                <p:cTn id="130" presetID="22" presetClass="entr" presetSubtype="4" fill="hold" grpId="0" nodeType="withEffect">
                                  <p:stCondLst>
                                    <p:cond delay="600"/>
                                  </p:stCondLst>
                                  <p:childTnLst>
                                    <p:set>
                                      <p:cBhvr>
                                        <p:cTn id="131" dur="1" fill="hold">
                                          <p:stCondLst>
                                            <p:cond delay="0"/>
                                          </p:stCondLst>
                                        </p:cTn>
                                        <p:tgtEl>
                                          <p:spTgt spid="76"/>
                                        </p:tgtEl>
                                        <p:attrNameLst>
                                          <p:attrName>style.visibility</p:attrName>
                                        </p:attrNameLst>
                                      </p:cBhvr>
                                      <p:to>
                                        <p:strVal val="visible"/>
                                      </p:to>
                                    </p:set>
                                    <p:animEffect transition="in" filter="wipe(down)">
                                      <p:cBhvr>
                                        <p:cTn id="132" dur="500"/>
                                        <p:tgtEl>
                                          <p:spTgt spid="76"/>
                                        </p:tgtEl>
                                      </p:cBhvr>
                                    </p:animEffect>
                                  </p:childTnLst>
                                </p:cTn>
                              </p:par>
                            </p:childTnLst>
                          </p:cTn>
                        </p:par>
                        <p:par>
                          <p:cTn id="133" fill="hold">
                            <p:stCondLst>
                              <p:cond delay="9600"/>
                            </p:stCondLst>
                            <p:childTnLst>
                              <p:par>
                                <p:cTn id="134" presetID="12" presetClass="entr" presetSubtype="4" fill="hold" grpId="0" nodeType="afterEffect">
                                  <p:stCondLst>
                                    <p:cond delay="0"/>
                                  </p:stCondLst>
                                  <p:iterate type="lt">
                                    <p:tmPct val="50000"/>
                                  </p:iterate>
                                  <p:childTnLst>
                                    <p:set>
                                      <p:cBhvr>
                                        <p:cTn id="135" dur="1" fill="hold">
                                          <p:stCondLst>
                                            <p:cond delay="0"/>
                                          </p:stCondLst>
                                        </p:cTn>
                                        <p:tgtEl>
                                          <p:spTgt spid="68"/>
                                        </p:tgtEl>
                                        <p:attrNameLst>
                                          <p:attrName>style.visibility</p:attrName>
                                        </p:attrNameLst>
                                      </p:cBhvr>
                                      <p:to>
                                        <p:strVal val="visible"/>
                                      </p:to>
                                    </p:set>
                                    <p:anim calcmode="lin" valueType="num">
                                      <p:cBhvr additive="base">
                                        <p:cTn id="136" dur="200"/>
                                        <p:tgtEl>
                                          <p:spTgt spid="68"/>
                                        </p:tgtEl>
                                        <p:attrNameLst>
                                          <p:attrName>ppt_y</p:attrName>
                                        </p:attrNameLst>
                                      </p:cBhvr>
                                      <p:tavLst>
                                        <p:tav tm="0">
                                          <p:val>
                                            <p:strVal val="#ppt_y+#ppt_h*1.125000"/>
                                          </p:val>
                                        </p:tav>
                                        <p:tav tm="100000">
                                          <p:val>
                                            <p:strVal val="#ppt_y"/>
                                          </p:val>
                                        </p:tav>
                                      </p:tavLst>
                                    </p:anim>
                                    <p:animEffect transition="in" filter="wipe(up)">
                                      <p:cBhvr>
                                        <p:cTn id="137" dur="200"/>
                                        <p:tgtEl>
                                          <p:spTgt spid="68"/>
                                        </p:tgtEl>
                                      </p:cBhvr>
                                    </p:animEffect>
                                  </p:childTnLst>
                                </p:cTn>
                              </p:par>
                              <p:par>
                                <p:cTn id="138" presetID="12" presetClass="entr" presetSubtype="1" fill="hold" grpId="0" nodeType="withEffect">
                                  <p:stCondLst>
                                    <p:cond delay="0"/>
                                  </p:stCondLst>
                                  <p:childTnLst>
                                    <p:set>
                                      <p:cBhvr>
                                        <p:cTn id="139" dur="1" fill="hold">
                                          <p:stCondLst>
                                            <p:cond delay="0"/>
                                          </p:stCondLst>
                                        </p:cTn>
                                        <p:tgtEl>
                                          <p:spTgt spid="81"/>
                                        </p:tgtEl>
                                        <p:attrNameLst>
                                          <p:attrName>style.visibility</p:attrName>
                                        </p:attrNameLst>
                                      </p:cBhvr>
                                      <p:to>
                                        <p:strVal val="visible"/>
                                      </p:to>
                                    </p:set>
                                    <p:anim calcmode="lin" valueType="num">
                                      <p:cBhvr additive="base">
                                        <p:cTn id="140" dur="500"/>
                                        <p:tgtEl>
                                          <p:spTgt spid="81"/>
                                        </p:tgtEl>
                                        <p:attrNameLst>
                                          <p:attrName>ppt_y</p:attrName>
                                        </p:attrNameLst>
                                      </p:cBhvr>
                                      <p:tavLst>
                                        <p:tav tm="0">
                                          <p:val>
                                            <p:strVal val="#ppt_y-#ppt_h*1.125000"/>
                                          </p:val>
                                        </p:tav>
                                        <p:tav tm="100000">
                                          <p:val>
                                            <p:strVal val="#ppt_y"/>
                                          </p:val>
                                        </p:tav>
                                      </p:tavLst>
                                    </p:anim>
                                    <p:animEffect transition="in" filter="wipe(down)">
                                      <p:cBhvr>
                                        <p:cTn id="14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2" fill="hold" display="0">
                  <p:stCondLst>
                    <p:cond delay="indefinite"/>
                  </p:stCondLst>
                  <p:endCondLst>
                    <p:cond evt="onStopAudio" delay="0">
                      <p:tgtEl>
                        <p:sldTgt/>
                      </p:tgtEl>
                    </p:cond>
                  </p:endCondLst>
                </p:cTn>
                <p:tgtEl>
                  <p:spTgt spid="2"/>
                </p:tgtEl>
              </p:cMediaNode>
            </p:audio>
          </p:childTnLst>
        </p:cTn>
      </p:par>
    </p:tnLst>
    <p:bldLst>
      <p:bldP spid="47" grpId="0"/>
      <p:bldP spid="48" grpId="0" animBg="1"/>
      <p:bldP spid="49"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animBg="1"/>
      <p:bldP spid="66" grpId="0"/>
      <p:bldP spid="68" grpId="0"/>
      <p:bldP spid="69" grpId="0" animBg="1"/>
      <p:bldP spid="70" grpId="0" animBg="1"/>
      <p:bldP spid="71" grpId="0" animBg="1"/>
      <p:bldP spid="72" grpId="0" animBg="1"/>
      <p:bldP spid="73" grpId="0" animBg="1"/>
      <p:bldP spid="74" grpId="0" animBg="1"/>
      <p:bldP spid="75" grpId="0" animBg="1"/>
      <p:bldP spid="76" grpId="0" animBg="1"/>
      <p:bldP spid="77" grpId="0"/>
      <p:bldP spid="78" grpId="0"/>
      <p:bldP spid="79" grpId="0"/>
      <p:bldP spid="80"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p:nvPr/>
        </p:nvSpPr>
        <p:spPr>
          <a:xfrm>
            <a:off x="0" y="1988840"/>
            <a:ext cx="12192000" cy="2348880"/>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dirty="0">
              <a:latin typeface="思源黑体" panose="020B0500000000000000" pitchFamily="34" charset="-122"/>
              <a:ea typeface="思源黑体" panose="020B0500000000000000" pitchFamily="34" charset="-122"/>
              <a:cs typeface="+mn-ea"/>
              <a:sym typeface="+mn-lt"/>
            </a:endParaRPr>
          </a:p>
        </p:txBody>
      </p:sp>
      <p:grpSp>
        <p:nvGrpSpPr>
          <p:cNvPr id="8" name="Group 21"/>
          <p:cNvGrpSpPr/>
          <p:nvPr/>
        </p:nvGrpSpPr>
        <p:grpSpPr>
          <a:xfrm>
            <a:off x="478582" y="1338557"/>
            <a:ext cx="5292116" cy="2959015"/>
            <a:chOff x="1091650" y="2292968"/>
            <a:chExt cx="5947287" cy="3325345"/>
          </a:xfrm>
        </p:grpSpPr>
        <p:grpSp>
          <p:nvGrpSpPr>
            <p:cNvPr id="9" name="Group 22"/>
            <p:cNvGrpSpPr/>
            <p:nvPr/>
          </p:nvGrpSpPr>
          <p:grpSpPr>
            <a:xfrm>
              <a:off x="1091650" y="2292968"/>
              <a:ext cx="5947287" cy="3325345"/>
              <a:chOff x="1763688" y="1124744"/>
              <a:chExt cx="5652564" cy="3166095"/>
            </a:xfrm>
          </p:grpSpPr>
          <p:sp>
            <p:nvSpPr>
              <p:cNvPr id="12"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13" name="Picture 3" descr="F:\Trabajos\Envato\Graphic River\Duckson\Elements\lapt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23"/>
            <p:cNvSpPr/>
            <p:nvPr/>
          </p:nvSpPr>
          <p:spPr>
            <a:xfrm>
              <a:off x="2278239" y="2601770"/>
              <a:ext cx="3574107" cy="2266065"/>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sp>
        <p:nvSpPr>
          <p:cNvPr id="14" name="TextBox 13"/>
          <p:cNvSpPr txBox="1"/>
          <p:nvPr/>
        </p:nvSpPr>
        <p:spPr>
          <a:xfrm>
            <a:off x="5375126" y="2593010"/>
            <a:ext cx="6264696" cy="882737"/>
          </a:xfrm>
          <a:prstGeom prst="rect">
            <a:avLst/>
          </a:prstGeom>
          <a:noFill/>
        </p:spPr>
        <p:txBody>
          <a:bodyPr wrap="square" rIns="144000" bIns="36000" numCol="1" spcCol="360000" rtlCol="0">
            <a:spAutoFit/>
          </a:bodyPr>
          <a:lstStyle/>
          <a:p>
            <a:pP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重点项目完成情况</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为避免培训员工流失、商业机密保密难度增大以及培养了竞争对手等培训风险，公司外派参加培训的员工，要根据实际情况与公司签订</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外派培训协议书</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。具体包括以下情况：</a:t>
            </a:r>
          </a:p>
        </p:txBody>
      </p:sp>
      <p:grpSp>
        <p:nvGrpSpPr>
          <p:cNvPr id="15" name="组合 14"/>
          <p:cNvGrpSpPr/>
          <p:nvPr/>
        </p:nvGrpSpPr>
        <p:grpSpPr>
          <a:xfrm>
            <a:off x="1755910" y="4509120"/>
            <a:ext cx="4195280" cy="838556"/>
            <a:chOff x="1361910" y="1894925"/>
            <a:chExt cx="4195280" cy="838556"/>
          </a:xfrm>
        </p:grpSpPr>
        <p:grpSp>
          <p:nvGrpSpPr>
            <p:cNvPr id="16" name="Group 332"/>
            <p:cNvGrpSpPr>
              <a:grpSpLocks noChangeAspect="1"/>
            </p:cNvGrpSpPr>
            <p:nvPr/>
          </p:nvGrpSpPr>
          <p:grpSpPr>
            <a:xfrm>
              <a:off x="1361910" y="2154848"/>
              <a:ext cx="540000" cy="540000"/>
              <a:chOff x="4643438" y="2786064"/>
              <a:chExt cx="288476" cy="288476"/>
            </a:xfrm>
          </p:grpSpPr>
          <p:sp>
            <p:nvSpPr>
              <p:cNvPr id="19"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0"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17" name="TextBox 16"/>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21" name="组合 20"/>
          <p:cNvGrpSpPr/>
          <p:nvPr/>
        </p:nvGrpSpPr>
        <p:grpSpPr>
          <a:xfrm>
            <a:off x="6364422" y="4509120"/>
            <a:ext cx="4195280" cy="838556"/>
            <a:chOff x="1361910" y="1894925"/>
            <a:chExt cx="4195280" cy="838556"/>
          </a:xfrm>
        </p:grpSpPr>
        <p:grpSp>
          <p:nvGrpSpPr>
            <p:cNvPr id="22" name="Group 332"/>
            <p:cNvGrpSpPr>
              <a:grpSpLocks noChangeAspect="1"/>
            </p:cNvGrpSpPr>
            <p:nvPr/>
          </p:nvGrpSpPr>
          <p:grpSpPr>
            <a:xfrm>
              <a:off x="1361910" y="2154848"/>
              <a:ext cx="540000" cy="540000"/>
              <a:chOff x="4643438" y="2786064"/>
              <a:chExt cx="288476" cy="288476"/>
            </a:xfrm>
          </p:grpSpPr>
          <p:sp>
            <p:nvSpPr>
              <p:cNvPr id="25"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6"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3" name="TextBox 22"/>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4" name="TextBox 23"/>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27" name="组合 26"/>
          <p:cNvGrpSpPr/>
          <p:nvPr/>
        </p:nvGrpSpPr>
        <p:grpSpPr>
          <a:xfrm>
            <a:off x="1755910" y="5391062"/>
            <a:ext cx="4195280" cy="838556"/>
            <a:chOff x="1361910" y="1894925"/>
            <a:chExt cx="4195280" cy="838556"/>
          </a:xfrm>
        </p:grpSpPr>
        <p:grpSp>
          <p:nvGrpSpPr>
            <p:cNvPr id="28" name="Group 332"/>
            <p:cNvGrpSpPr>
              <a:grpSpLocks noChangeAspect="1"/>
            </p:cNvGrpSpPr>
            <p:nvPr/>
          </p:nvGrpSpPr>
          <p:grpSpPr>
            <a:xfrm>
              <a:off x="1361910" y="2154848"/>
              <a:ext cx="540000" cy="540000"/>
              <a:chOff x="4643438" y="2786064"/>
              <a:chExt cx="288476" cy="288476"/>
            </a:xfrm>
          </p:grpSpPr>
          <p:sp>
            <p:nvSpPr>
              <p:cNvPr id="31"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9" name="TextBox 28"/>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33" name="组合 32"/>
          <p:cNvGrpSpPr/>
          <p:nvPr/>
        </p:nvGrpSpPr>
        <p:grpSpPr>
          <a:xfrm>
            <a:off x="6364422" y="5391062"/>
            <a:ext cx="4195280" cy="838556"/>
            <a:chOff x="1361910" y="1894925"/>
            <a:chExt cx="4195280" cy="838556"/>
          </a:xfrm>
        </p:grpSpPr>
        <p:grpSp>
          <p:nvGrpSpPr>
            <p:cNvPr id="34" name="Group 332"/>
            <p:cNvGrpSpPr>
              <a:grpSpLocks noChangeAspect="1"/>
            </p:cNvGrpSpPr>
            <p:nvPr/>
          </p:nvGrpSpPr>
          <p:grpSpPr>
            <a:xfrm>
              <a:off x="1361910" y="2154848"/>
              <a:ext cx="540000" cy="540000"/>
              <a:chOff x="4643438" y="2786064"/>
              <a:chExt cx="288476" cy="288476"/>
            </a:xfrm>
          </p:grpSpPr>
          <p:sp>
            <p:nvSpPr>
              <p:cNvPr id="37"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8"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35" name="TextBox 34"/>
            <p:cNvSpPr txBox="1"/>
            <p:nvPr/>
          </p:nvSpPr>
          <p:spPr>
            <a:xfrm>
              <a:off x="1956335" y="2260466"/>
              <a:ext cx="3600855"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6" name="TextBox 35"/>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重点项目简要</a:t>
              </a:r>
            </a:p>
          </p:txBody>
        </p:sp>
      </p:grpSp>
      <p:grpSp>
        <p:nvGrpSpPr>
          <p:cNvPr id="43" name="组合 42"/>
          <p:cNvGrpSpPr/>
          <p:nvPr/>
        </p:nvGrpSpPr>
        <p:grpSpPr>
          <a:xfrm>
            <a:off x="3960903" y="266662"/>
            <a:ext cx="4268606" cy="919077"/>
            <a:chOff x="3925680" y="337337"/>
            <a:chExt cx="4269162" cy="919197"/>
          </a:xfrm>
        </p:grpSpPr>
        <p:sp>
          <p:nvSpPr>
            <p:cNvPr id="44" name="文本框 4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重点完成项目</a:t>
              </a:r>
            </a:p>
          </p:txBody>
        </p:sp>
        <p:sp>
          <p:nvSpPr>
            <p:cNvPr id="45" name="文本框 4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0EFE3909-67E5-489B-9878-1FEB9681B2D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450309246"/>
      </p:ext>
    </p:extLst>
  </p:cSld>
  <p:clrMapOvr>
    <a:masterClrMapping/>
  </p:clrMapOvr>
  <mc:AlternateContent xmlns:mc="http://schemas.openxmlformats.org/markup-compatibility/2006">
    <mc:Choice xmlns:p14="http://schemas.microsoft.com/office/powerpoint/2010/main" Requires="p14">
      <p:transition spd="slow" p14:dur="1600" advClick="0" advTm="375">
        <p14:gallery dir="l"/>
      </p:transition>
    </mc:Choice>
    <mc:Fallback>
      <p:transition spd="slow" advClick="0" advTm="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6" presetClass="entr" presetSubtype="21"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750"/>
                                        <p:tgtEl>
                                          <p:spTgt spid="7"/>
                                        </p:tgtEl>
                                      </p:cBhvr>
                                    </p:animEffect>
                                  </p:childTnLst>
                                </p:cTn>
                              </p:par>
                            </p:childTnLst>
                          </p:cTn>
                        </p:par>
                        <p:par>
                          <p:cTn id="11" fill="hold">
                            <p:stCondLst>
                              <p:cond delay="1250"/>
                            </p:stCondLst>
                            <p:childTnLst>
                              <p:par>
                                <p:cTn id="12" presetID="4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2250"/>
                            </p:stCondLst>
                            <p:childTnLst>
                              <p:par>
                                <p:cTn id="18" presetID="2" presetClass="entr" presetSubtype="4"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ppt_x"/>
                                          </p:val>
                                        </p:tav>
                                        <p:tav tm="100000">
                                          <p:val>
                                            <p:strVal val="#ppt_x"/>
                                          </p:val>
                                        </p:tav>
                                      </p:tavLst>
                                    </p:anim>
                                    <p:anim calcmode="lin" valueType="num">
                                      <p:cBhvr additive="base">
                                        <p:cTn id="21" dur="1000" fill="hold"/>
                                        <p:tgtEl>
                                          <p:spTgt spid="14"/>
                                        </p:tgtEl>
                                        <p:attrNameLst>
                                          <p:attrName>ppt_y</p:attrName>
                                        </p:attrNameLst>
                                      </p:cBhvr>
                                      <p:tavLst>
                                        <p:tav tm="0">
                                          <p:val>
                                            <p:strVal val="1+#ppt_h/2"/>
                                          </p:val>
                                        </p:tav>
                                        <p:tav tm="100000">
                                          <p:val>
                                            <p:strVal val="#ppt_y"/>
                                          </p:val>
                                        </p:tav>
                                      </p:tavLst>
                                    </p:anim>
                                  </p:childTnLst>
                                </p:cTn>
                              </p:par>
                            </p:childTnLst>
                          </p:cTn>
                        </p:par>
                        <p:par>
                          <p:cTn id="22" fill="hold">
                            <p:stCondLst>
                              <p:cond delay="3250"/>
                            </p:stCondLst>
                            <p:childTnLst>
                              <p:par>
                                <p:cTn id="23" presetID="42"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750"/>
                                        <p:tgtEl>
                                          <p:spTgt spid="15"/>
                                        </p:tgtEl>
                                      </p:cBhvr>
                                    </p:animEffect>
                                    <p:anim calcmode="lin" valueType="num">
                                      <p:cBhvr>
                                        <p:cTn id="26" dur="750" fill="hold"/>
                                        <p:tgtEl>
                                          <p:spTgt spid="15"/>
                                        </p:tgtEl>
                                        <p:attrNameLst>
                                          <p:attrName>ppt_x</p:attrName>
                                        </p:attrNameLst>
                                      </p:cBhvr>
                                      <p:tavLst>
                                        <p:tav tm="0">
                                          <p:val>
                                            <p:strVal val="#ppt_x"/>
                                          </p:val>
                                        </p:tav>
                                        <p:tav tm="100000">
                                          <p:val>
                                            <p:strVal val="#ppt_x"/>
                                          </p:val>
                                        </p:tav>
                                      </p:tavLst>
                                    </p:anim>
                                    <p:anim calcmode="lin" valueType="num">
                                      <p:cBhvr>
                                        <p:cTn id="27" dur="75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750"/>
                                        <p:tgtEl>
                                          <p:spTgt spid="21"/>
                                        </p:tgtEl>
                                      </p:cBhvr>
                                    </p:animEffect>
                                    <p:anim calcmode="lin" valueType="num">
                                      <p:cBhvr>
                                        <p:cTn id="32" dur="750" fill="hold"/>
                                        <p:tgtEl>
                                          <p:spTgt spid="21"/>
                                        </p:tgtEl>
                                        <p:attrNameLst>
                                          <p:attrName>ppt_x</p:attrName>
                                        </p:attrNameLst>
                                      </p:cBhvr>
                                      <p:tavLst>
                                        <p:tav tm="0">
                                          <p:val>
                                            <p:strVal val="#ppt_x"/>
                                          </p:val>
                                        </p:tav>
                                        <p:tav tm="100000">
                                          <p:val>
                                            <p:strVal val="#ppt_x"/>
                                          </p:val>
                                        </p:tav>
                                      </p:tavLst>
                                    </p:anim>
                                    <p:anim calcmode="lin" valueType="num">
                                      <p:cBhvr>
                                        <p:cTn id="33" dur="750" fill="hold"/>
                                        <p:tgtEl>
                                          <p:spTgt spid="21"/>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750"/>
                                        <p:tgtEl>
                                          <p:spTgt spid="27"/>
                                        </p:tgtEl>
                                      </p:cBhvr>
                                    </p:animEffect>
                                    <p:anim calcmode="lin" valueType="num">
                                      <p:cBhvr>
                                        <p:cTn id="38" dur="750" fill="hold"/>
                                        <p:tgtEl>
                                          <p:spTgt spid="27"/>
                                        </p:tgtEl>
                                        <p:attrNameLst>
                                          <p:attrName>ppt_x</p:attrName>
                                        </p:attrNameLst>
                                      </p:cBhvr>
                                      <p:tavLst>
                                        <p:tav tm="0">
                                          <p:val>
                                            <p:strVal val="#ppt_x"/>
                                          </p:val>
                                        </p:tav>
                                        <p:tav tm="100000">
                                          <p:val>
                                            <p:strVal val="#ppt_x"/>
                                          </p:val>
                                        </p:tav>
                                      </p:tavLst>
                                    </p:anim>
                                    <p:anim calcmode="lin" valueType="num">
                                      <p:cBhvr>
                                        <p:cTn id="39" dur="750" fill="hold"/>
                                        <p:tgtEl>
                                          <p:spTgt spid="27"/>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2"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750"/>
                                        <p:tgtEl>
                                          <p:spTgt spid="33"/>
                                        </p:tgtEl>
                                      </p:cBhvr>
                                    </p:animEffect>
                                    <p:anim calcmode="lin" valueType="num">
                                      <p:cBhvr>
                                        <p:cTn id="44" dur="750" fill="hold"/>
                                        <p:tgtEl>
                                          <p:spTgt spid="33"/>
                                        </p:tgtEl>
                                        <p:attrNameLst>
                                          <p:attrName>ppt_x</p:attrName>
                                        </p:attrNameLst>
                                      </p:cBhvr>
                                      <p:tavLst>
                                        <p:tav tm="0">
                                          <p:val>
                                            <p:strVal val="#ppt_x"/>
                                          </p:val>
                                        </p:tav>
                                        <p:tav tm="100000">
                                          <p:val>
                                            <p:strVal val="#ppt_x"/>
                                          </p:val>
                                        </p:tav>
                                      </p:tavLst>
                                    </p:anim>
                                    <p:anim calcmode="lin" valueType="num">
                                      <p:cBhvr>
                                        <p:cTn id="45"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6" fill="hold" display="0">
                  <p:stCondLst>
                    <p:cond delay="indefinite"/>
                  </p:stCondLst>
                  <p:endCondLst>
                    <p:cond evt="onStopAudio" delay="0">
                      <p:tgtEl>
                        <p:sldTgt/>
                      </p:tgtEl>
                    </p:cond>
                  </p:endCondLst>
                </p:cTn>
                <p:tgtEl>
                  <p:spTgt spid="2"/>
                </p:tgtEl>
              </p:cMediaNode>
            </p:audio>
          </p:childTnLst>
        </p:cTn>
      </p:par>
    </p:tnLst>
    <p:bldLst>
      <p:bldP spid="7"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成功项目展示</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03</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7446DDBA-CC0E-494B-88C8-E2D2D0B89D2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133371463"/>
      </p:ext>
    </p:extLst>
  </p:cSld>
  <p:clrMapOvr>
    <a:masterClrMapping/>
  </p:clrMapOvr>
  <mc:AlternateContent xmlns:mc="http://schemas.openxmlformats.org/markup-compatibility/2006">
    <mc:Choice xmlns:p14="http://schemas.microsoft.com/office/powerpoint/2010/main" Requires="p14">
      <p:transition spd="slow" p14:dur="1250" advClick="0" advTm="258">
        <p14:flip dir="r"/>
      </p:transition>
    </mc:Choice>
    <mc:Fallback>
      <p:transition spd="slow" advClick="0" advTm="2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5"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vertical)">
                                      <p:cBhvr>
                                        <p:cTn id="9" dur="500"/>
                                        <p:tgtEl>
                                          <p:spTgt spid="17"/>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par>
                                <p:cTn id="18" presetID="47" presetClass="entr" presetSubtype="0"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750"/>
                            </p:stCondLst>
                            <p:childTnLst>
                              <p:par>
                                <p:cTn id="33" presetID="1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ppt_y</p:attrName>
                                        </p:attrNameLst>
                                      </p:cBhvr>
                                      <p:tavLst>
                                        <p:tav tm="0">
                                          <p:val>
                                            <p:strVal val="#ppt_y+#ppt_h*1.125000"/>
                                          </p:val>
                                        </p:tav>
                                        <p:tav tm="100000">
                                          <p:val>
                                            <p:strVal val="#ppt_y"/>
                                          </p:val>
                                        </p:tav>
                                      </p:tavLst>
                                    </p:anim>
                                    <p:animEffect transition="in" filter="wipe(up)">
                                      <p:cBhvr>
                                        <p:cTn id="36" dur="500"/>
                                        <p:tgtEl>
                                          <p:spTgt spid="5"/>
                                        </p:tgtEl>
                                      </p:cBhvr>
                                    </p:animEffect>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2" fill="hold" display="0">
                  <p:stCondLst>
                    <p:cond delay="indefinite"/>
                  </p:stCondLst>
                  <p:endCondLst>
                    <p:cond evt="onStopAudio" delay="0">
                      <p:tgtEl>
                        <p:sldTgt/>
                      </p:tgtEl>
                    </p:cond>
                  </p:endCondLst>
                </p:cTn>
                <p:tgtEl>
                  <p:spTgt spid="2"/>
                </p:tgtEl>
              </p:cMediaNode>
            </p:audio>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125575" y="1844824"/>
            <a:ext cx="4718290" cy="868387"/>
            <a:chOff x="1064741" y="1736376"/>
            <a:chExt cx="4718290" cy="868387"/>
          </a:xfrm>
        </p:grpSpPr>
        <p:sp>
          <p:nvSpPr>
            <p:cNvPr id="44"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4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id-ID" sz="4400" dirty="0">
                  <a:solidFill>
                    <a:prstClr val="white"/>
                  </a:solidFill>
                  <a:latin typeface="思源黑体" panose="020B0500000000000000" pitchFamily="34" charset="-122"/>
                  <a:ea typeface="思源黑体" panose="020B0500000000000000" pitchFamily="34" charset="-122"/>
                  <a:cs typeface="+mn-ea"/>
                  <a:sym typeface="+mn-lt"/>
                </a:rPr>
                <a:t>1</a:t>
              </a:r>
              <a:endParaRPr lang="en-US" sz="4400" dirty="0">
                <a:solidFill>
                  <a:prstClr val="white"/>
                </a:solidFill>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1816749" y="1736376"/>
              <a:ext cx="3966282" cy="868387"/>
              <a:chOff x="2697421" y="988328"/>
              <a:chExt cx="3966282" cy="868387"/>
            </a:xfrm>
          </p:grpSpPr>
          <p:sp>
            <p:nvSpPr>
              <p:cNvPr id="47" name="TextBox 46"/>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8" name="TextBox 47"/>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49" name="组合 48"/>
          <p:cNvGrpSpPr/>
          <p:nvPr/>
        </p:nvGrpSpPr>
        <p:grpSpPr>
          <a:xfrm>
            <a:off x="6417476" y="1844824"/>
            <a:ext cx="4718290" cy="868387"/>
            <a:chOff x="1064741" y="1736376"/>
            <a:chExt cx="4718290" cy="868387"/>
          </a:xfrm>
        </p:grpSpPr>
        <p:sp>
          <p:nvSpPr>
            <p:cNvPr id="50"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1"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2</a:t>
              </a:r>
            </a:p>
          </p:txBody>
        </p:sp>
        <p:grpSp>
          <p:nvGrpSpPr>
            <p:cNvPr id="52" name="组合 51"/>
            <p:cNvGrpSpPr/>
            <p:nvPr/>
          </p:nvGrpSpPr>
          <p:grpSpPr>
            <a:xfrm>
              <a:off x="1816749" y="1736376"/>
              <a:ext cx="3966282" cy="868387"/>
              <a:chOff x="2697421" y="988328"/>
              <a:chExt cx="3966282" cy="868387"/>
            </a:xfrm>
          </p:grpSpPr>
          <p:sp>
            <p:nvSpPr>
              <p:cNvPr id="53" name="TextBox 52"/>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54" name="TextBox 53"/>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55" name="组合 54"/>
          <p:cNvGrpSpPr/>
          <p:nvPr/>
        </p:nvGrpSpPr>
        <p:grpSpPr>
          <a:xfrm>
            <a:off x="1126654" y="3080130"/>
            <a:ext cx="4718290" cy="868387"/>
            <a:chOff x="1064741" y="1736376"/>
            <a:chExt cx="4718290" cy="868387"/>
          </a:xfrm>
        </p:grpSpPr>
        <p:sp>
          <p:nvSpPr>
            <p:cNvPr id="56"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57"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3</a:t>
              </a:r>
            </a:p>
          </p:txBody>
        </p:sp>
        <p:grpSp>
          <p:nvGrpSpPr>
            <p:cNvPr id="58" name="组合 57"/>
            <p:cNvGrpSpPr/>
            <p:nvPr/>
          </p:nvGrpSpPr>
          <p:grpSpPr>
            <a:xfrm>
              <a:off x="1816749" y="1736376"/>
              <a:ext cx="3966282" cy="868387"/>
              <a:chOff x="2697421" y="988328"/>
              <a:chExt cx="3966282" cy="868387"/>
            </a:xfrm>
          </p:grpSpPr>
          <p:sp>
            <p:nvSpPr>
              <p:cNvPr id="59" name="TextBox 58"/>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0" name="TextBox 59"/>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61" name="组合 60"/>
          <p:cNvGrpSpPr/>
          <p:nvPr/>
        </p:nvGrpSpPr>
        <p:grpSpPr>
          <a:xfrm>
            <a:off x="6418555" y="3080130"/>
            <a:ext cx="4718290" cy="868387"/>
            <a:chOff x="1064741" y="1736376"/>
            <a:chExt cx="4718290" cy="868387"/>
          </a:xfrm>
        </p:grpSpPr>
        <p:sp>
          <p:nvSpPr>
            <p:cNvPr id="62"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3"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4</a:t>
              </a:r>
            </a:p>
          </p:txBody>
        </p:sp>
        <p:grpSp>
          <p:nvGrpSpPr>
            <p:cNvPr id="64" name="组合 63"/>
            <p:cNvGrpSpPr/>
            <p:nvPr/>
          </p:nvGrpSpPr>
          <p:grpSpPr>
            <a:xfrm>
              <a:off x="1816749" y="1736376"/>
              <a:ext cx="3966282" cy="868387"/>
              <a:chOff x="2697421" y="988328"/>
              <a:chExt cx="3966282" cy="868387"/>
            </a:xfrm>
          </p:grpSpPr>
          <p:sp>
            <p:nvSpPr>
              <p:cNvPr id="65" name="TextBox 64"/>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6" name="TextBox 65"/>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67" name="组合 66"/>
          <p:cNvGrpSpPr/>
          <p:nvPr/>
        </p:nvGrpSpPr>
        <p:grpSpPr>
          <a:xfrm>
            <a:off x="1126654" y="4370689"/>
            <a:ext cx="4718290" cy="868387"/>
            <a:chOff x="1064741" y="1736376"/>
            <a:chExt cx="4718290" cy="868387"/>
          </a:xfrm>
        </p:grpSpPr>
        <p:sp>
          <p:nvSpPr>
            <p:cNvPr id="68" name="Oval 68"/>
            <p:cNvSpPr>
              <a:spLocks noChangeArrowheads="1"/>
            </p:cNvSpPr>
            <p:nvPr/>
          </p:nvSpPr>
          <p:spPr bwMode="auto">
            <a:xfrm flipH="1">
              <a:off x="1064741" y="1843186"/>
              <a:ext cx="752008" cy="750378"/>
            </a:xfrm>
            <a:prstGeom prst="ellipse">
              <a:avLst/>
            </a:prstGeom>
            <a:solidFill>
              <a:srgbClr val="E53238"/>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69"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5</a:t>
              </a:r>
            </a:p>
          </p:txBody>
        </p:sp>
        <p:grpSp>
          <p:nvGrpSpPr>
            <p:cNvPr id="70" name="组合 69"/>
            <p:cNvGrpSpPr/>
            <p:nvPr/>
          </p:nvGrpSpPr>
          <p:grpSpPr>
            <a:xfrm>
              <a:off x="1816749" y="1736376"/>
              <a:ext cx="3966282" cy="868387"/>
              <a:chOff x="2697421" y="988328"/>
              <a:chExt cx="3966282" cy="868387"/>
            </a:xfrm>
          </p:grpSpPr>
          <p:sp>
            <p:nvSpPr>
              <p:cNvPr id="71" name="TextBox 70"/>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2" name="TextBox 71"/>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73" name="组合 72"/>
          <p:cNvGrpSpPr/>
          <p:nvPr/>
        </p:nvGrpSpPr>
        <p:grpSpPr>
          <a:xfrm>
            <a:off x="6418555" y="4370689"/>
            <a:ext cx="4718290" cy="868387"/>
            <a:chOff x="1064741" y="1736376"/>
            <a:chExt cx="4718290" cy="868387"/>
          </a:xfrm>
        </p:grpSpPr>
        <p:sp>
          <p:nvSpPr>
            <p:cNvPr id="74" name="Oval 68"/>
            <p:cNvSpPr>
              <a:spLocks noChangeArrowheads="1"/>
            </p:cNvSpPr>
            <p:nvPr/>
          </p:nvSpPr>
          <p:spPr bwMode="auto">
            <a:xfrm flipH="1">
              <a:off x="1064741" y="1843186"/>
              <a:ext cx="752008" cy="750378"/>
            </a:xfrm>
            <a:prstGeom prst="ellipse">
              <a:avLst/>
            </a:prstGeom>
            <a:solidFill>
              <a:srgbClr val="595959"/>
            </a:solidFill>
            <a:ln w="57150">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prstClr val="black"/>
                </a:solidFill>
                <a:latin typeface="思源黑体" panose="020B0500000000000000" pitchFamily="34" charset="-122"/>
                <a:ea typeface="思源黑体" panose="020B0500000000000000" pitchFamily="34" charset="-122"/>
                <a:cs typeface="+mn-ea"/>
                <a:sym typeface="+mn-lt"/>
              </a:endParaRPr>
            </a:p>
          </p:txBody>
        </p:sp>
        <p:sp>
          <p:nvSpPr>
            <p:cNvPr id="75" name="Rectangle 2"/>
            <p:cNvSpPr>
              <a:spLocks/>
            </p:cNvSpPr>
            <p:nvPr/>
          </p:nvSpPr>
          <p:spPr bwMode="auto">
            <a:xfrm>
              <a:off x="1200777" y="1887114"/>
              <a:ext cx="4799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130000"/>
                </a:lnSpc>
              </a:pPr>
              <a:r>
                <a:rPr lang="en-US" sz="4400" dirty="0">
                  <a:solidFill>
                    <a:prstClr val="white"/>
                  </a:solidFill>
                  <a:latin typeface="思源黑体" panose="020B0500000000000000" pitchFamily="34" charset="-122"/>
                  <a:ea typeface="思源黑体" panose="020B0500000000000000" pitchFamily="34" charset="-122"/>
                  <a:cs typeface="+mn-ea"/>
                  <a:sym typeface="+mn-lt"/>
                </a:rPr>
                <a:t>6</a:t>
              </a:r>
            </a:p>
          </p:txBody>
        </p:sp>
        <p:grpSp>
          <p:nvGrpSpPr>
            <p:cNvPr id="76" name="组合 75"/>
            <p:cNvGrpSpPr/>
            <p:nvPr/>
          </p:nvGrpSpPr>
          <p:grpSpPr>
            <a:xfrm>
              <a:off x="1816749" y="1736376"/>
              <a:ext cx="3966282" cy="868387"/>
              <a:chOff x="2697421" y="988328"/>
              <a:chExt cx="3966282" cy="868387"/>
            </a:xfrm>
          </p:grpSpPr>
          <p:sp>
            <p:nvSpPr>
              <p:cNvPr id="77" name="TextBox 76"/>
              <p:cNvSpPr txBox="1"/>
              <p:nvPr/>
            </p:nvSpPr>
            <p:spPr>
              <a:xfrm>
                <a:off x="2779299" y="1383316"/>
                <a:ext cx="3884404"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8" name="TextBox 77"/>
              <p:cNvSpPr txBox="1"/>
              <p:nvPr/>
            </p:nvSpPr>
            <p:spPr>
              <a:xfrm>
                <a:off x="2697421" y="988328"/>
                <a:ext cx="3035275" cy="546652"/>
              </a:xfrm>
              <a:prstGeom prst="rect">
                <a:avLst/>
              </a:prstGeom>
              <a:noFill/>
            </p:spPr>
            <p:txBody>
              <a:bodyPr wrap="square" lIns="182843" tIns="91422" rIns="182843" bIns="91422"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成功项目概述</a:t>
                </a:r>
              </a:p>
            </p:txBody>
          </p:sp>
        </p:grpSp>
      </p:grpSp>
      <p:grpSp>
        <p:nvGrpSpPr>
          <p:cNvPr id="82" name="组合 81"/>
          <p:cNvGrpSpPr/>
          <p:nvPr/>
        </p:nvGrpSpPr>
        <p:grpSpPr>
          <a:xfrm>
            <a:off x="3960903" y="266662"/>
            <a:ext cx="4268606" cy="919077"/>
            <a:chOff x="3925680" y="337337"/>
            <a:chExt cx="4269162" cy="919197"/>
          </a:xfrm>
        </p:grpSpPr>
        <p:sp>
          <p:nvSpPr>
            <p:cNvPr id="83" name="文本框 8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成功项目展示</a:t>
              </a:r>
            </a:p>
          </p:txBody>
        </p:sp>
        <p:sp>
          <p:nvSpPr>
            <p:cNvPr id="84" name="文本框 8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8715CB94-BF17-49C7-ADFC-BB249F13CC1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198315735"/>
      </p:ext>
    </p:extLst>
  </p:cSld>
  <p:clrMapOvr>
    <a:masterClrMapping/>
  </p:clrMapOvr>
  <mc:AlternateContent xmlns:mc="http://schemas.openxmlformats.org/markup-compatibility/2006">
    <mc:Choice xmlns:p14="http://schemas.microsoft.com/office/powerpoint/2010/main" Requires="p14">
      <p:transition spd="slow" p14:dur="1600" advClick="0" advTm="328">
        <p14:gallery dir="l"/>
      </p:transition>
    </mc:Choice>
    <mc:Fallback>
      <p:transition spd="slow" advClick="0" advTm="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anim calcmode="lin" valueType="num">
                                      <p:cBhvr>
                                        <p:cTn id="11" dur="1000" fill="hold"/>
                                        <p:tgtEl>
                                          <p:spTgt spid="43"/>
                                        </p:tgtEl>
                                        <p:attrNameLst>
                                          <p:attrName>ppt_x</p:attrName>
                                        </p:attrNameLst>
                                      </p:cBhvr>
                                      <p:tavLst>
                                        <p:tav tm="0">
                                          <p:val>
                                            <p:strVal val="#ppt_x"/>
                                          </p:val>
                                        </p:tav>
                                        <p:tav tm="100000">
                                          <p:val>
                                            <p:strVal val="#ppt_x"/>
                                          </p:val>
                                        </p:tav>
                                      </p:tavLst>
                                    </p:anim>
                                    <p:anim calcmode="lin" valueType="num">
                                      <p:cBhvr>
                                        <p:cTn id="12" dur="1000" fill="hold"/>
                                        <p:tgtEl>
                                          <p:spTgt spid="4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1000"/>
                                        <p:tgtEl>
                                          <p:spTgt spid="61"/>
                                        </p:tgtEl>
                                      </p:cBhvr>
                                    </p:animEffect>
                                    <p:anim calcmode="lin" valueType="num">
                                      <p:cBhvr>
                                        <p:cTn id="29" dur="1000" fill="hold"/>
                                        <p:tgtEl>
                                          <p:spTgt spid="61"/>
                                        </p:tgtEl>
                                        <p:attrNameLst>
                                          <p:attrName>ppt_x</p:attrName>
                                        </p:attrNameLst>
                                      </p:cBhvr>
                                      <p:tavLst>
                                        <p:tav tm="0">
                                          <p:val>
                                            <p:strVal val="#ppt_x"/>
                                          </p:val>
                                        </p:tav>
                                        <p:tav tm="100000">
                                          <p:val>
                                            <p:strVal val="#ppt_x"/>
                                          </p:val>
                                        </p:tav>
                                      </p:tavLst>
                                    </p:anim>
                                    <p:anim calcmode="lin" valueType="num">
                                      <p:cBhvr>
                                        <p:cTn id="30" dur="1000" fill="hold"/>
                                        <p:tgtEl>
                                          <p:spTgt spid="61"/>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1000"/>
                                        <p:tgtEl>
                                          <p:spTgt spid="67"/>
                                        </p:tgtEl>
                                      </p:cBhvr>
                                    </p:animEffect>
                                    <p:anim calcmode="lin" valueType="num">
                                      <p:cBhvr>
                                        <p:cTn id="35" dur="1000" fill="hold"/>
                                        <p:tgtEl>
                                          <p:spTgt spid="67"/>
                                        </p:tgtEl>
                                        <p:attrNameLst>
                                          <p:attrName>ppt_x</p:attrName>
                                        </p:attrNameLst>
                                      </p:cBhvr>
                                      <p:tavLst>
                                        <p:tav tm="0">
                                          <p:val>
                                            <p:strVal val="#ppt_x"/>
                                          </p:val>
                                        </p:tav>
                                        <p:tav tm="100000">
                                          <p:val>
                                            <p:strVal val="#ppt_x"/>
                                          </p:val>
                                        </p:tav>
                                      </p:tavLst>
                                    </p:anim>
                                    <p:anim calcmode="lin" valueType="num">
                                      <p:cBhvr>
                                        <p:cTn id="36" dur="1000" fill="hold"/>
                                        <p:tgtEl>
                                          <p:spTgt spid="67"/>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1000"/>
                                        <p:tgtEl>
                                          <p:spTgt spid="73"/>
                                        </p:tgtEl>
                                      </p:cBhvr>
                                    </p:animEffect>
                                    <p:anim calcmode="lin" valueType="num">
                                      <p:cBhvr>
                                        <p:cTn id="41" dur="1000" fill="hold"/>
                                        <p:tgtEl>
                                          <p:spTgt spid="73"/>
                                        </p:tgtEl>
                                        <p:attrNameLst>
                                          <p:attrName>ppt_x</p:attrName>
                                        </p:attrNameLst>
                                      </p:cBhvr>
                                      <p:tavLst>
                                        <p:tav tm="0">
                                          <p:val>
                                            <p:strVal val="#ppt_x"/>
                                          </p:val>
                                        </p:tav>
                                        <p:tav tm="100000">
                                          <p:val>
                                            <p:strVal val="#ppt_x"/>
                                          </p:val>
                                        </p:tav>
                                      </p:tavLst>
                                    </p:anim>
                                    <p:anim calcmode="lin" valueType="num">
                                      <p:cBhvr>
                                        <p:cTn id="42"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3"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022868" y="1381904"/>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6" name="TextBox 25"/>
          <p:cNvSpPr txBox="1"/>
          <p:nvPr/>
        </p:nvSpPr>
        <p:spPr>
          <a:xfrm>
            <a:off x="5112916" y="1700808"/>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2" name="矩形 41"/>
          <p:cNvSpPr/>
          <p:nvPr/>
        </p:nvSpPr>
        <p:spPr>
          <a:xfrm>
            <a:off x="4939623" y="1376868"/>
            <a:ext cx="2536177" cy="3108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7" name="组合 6"/>
          <p:cNvGrpSpPr/>
          <p:nvPr/>
        </p:nvGrpSpPr>
        <p:grpSpPr>
          <a:xfrm>
            <a:off x="2563219" y="1791910"/>
            <a:ext cx="2007643" cy="1619867"/>
            <a:chOff x="2707235" y="1647894"/>
            <a:chExt cx="2007643" cy="1619867"/>
          </a:xfrm>
          <a:solidFill>
            <a:srgbClr val="595959"/>
          </a:solidFill>
          <a:effectLst>
            <a:outerShdw blurRad="254000" dist="63500" dir="2700000" algn="tl" rotWithShape="0">
              <a:prstClr val="black">
                <a:alpha val="30000"/>
              </a:prstClr>
            </a:outerShdw>
          </a:effectLst>
        </p:grpSpPr>
        <p:sp>
          <p:nvSpPr>
            <p:cNvPr id="8" name="Freeform 6"/>
            <p:cNvSpPr>
              <a:spLocks/>
            </p:cNvSpPr>
            <p:nvPr/>
          </p:nvSpPr>
          <p:spPr bwMode="auto">
            <a:xfrm>
              <a:off x="2707235" y="1867569"/>
              <a:ext cx="175740" cy="1400192"/>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9" name="Freeform 8"/>
            <p:cNvSpPr>
              <a:spLocks/>
            </p:cNvSpPr>
            <p:nvPr/>
          </p:nvSpPr>
          <p:spPr bwMode="auto">
            <a:xfrm>
              <a:off x="2835220" y="1647894"/>
              <a:ext cx="1879658" cy="267431"/>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sp>
        <p:nvSpPr>
          <p:cNvPr id="11" name="Freeform 7"/>
          <p:cNvSpPr>
            <a:spLocks/>
          </p:cNvSpPr>
          <p:nvPr/>
        </p:nvSpPr>
        <p:spPr bwMode="auto">
          <a:xfrm>
            <a:off x="2563219" y="2947242"/>
            <a:ext cx="2007643" cy="261700"/>
          </a:xfrm>
          <a:custGeom>
            <a:avLst/>
            <a:gdLst>
              <a:gd name="T0" fmla="*/ 0 w 7631"/>
              <a:gd name="T1" fmla="*/ 374 h 997"/>
              <a:gd name="T2" fmla="*/ 6883 w 7631"/>
              <a:gd name="T3" fmla="*/ 374 h 997"/>
              <a:gd name="T4" fmla="*/ 6765 w 7631"/>
              <a:gd name="T5" fmla="*/ 0 h 997"/>
              <a:gd name="T6" fmla="*/ 7631 w 7631"/>
              <a:gd name="T7" fmla="*/ 498 h 997"/>
              <a:gd name="T8" fmla="*/ 6765 w 7631"/>
              <a:gd name="T9" fmla="*/ 997 h 997"/>
              <a:gd name="T10" fmla="*/ 6883 w 7631"/>
              <a:gd name="T11" fmla="*/ 622 h 997"/>
              <a:gd name="T12" fmla="*/ 0 w 7631"/>
              <a:gd name="T13" fmla="*/ 622 h 997"/>
              <a:gd name="T14" fmla="*/ 0 w 7631"/>
              <a:gd name="T15" fmla="*/ 374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0" y="374"/>
                </a:moveTo>
                <a:lnTo>
                  <a:pt x="6883" y="374"/>
                </a:lnTo>
                <a:lnTo>
                  <a:pt x="6765" y="0"/>
                </a:lnTo>
                <a:lnTo>
                  <a:pt x="7631" y="498"/>
                </a:lnTo>
                <a:lnTo>
                  <a:pt x="6765" y="997"/>
                </a:lnTo>
                <a:lnTo>
                  <a:pt x="6883" y="622"/>
                </a:lnTo>
                <a:lnTo>
                  <a:pt x="0" y="622"/>
                </a:lnTo>
                <a:lnTo>
                  <a:pt x="0" y="374"/>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2" name="Freeform 9"/>
          <p:cNvSpPr>
            <a:spLocks/>
          </p:cNvSpPr>
          <p:nvPr/>
        </p:nvSpPr>
        <p:spPr bwMode="auto">
          <a:xfrm>
            <a:off x="2563219" y="4185651"/>
            <a:ext cx="2007643" cy="263611"/>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13" name="组合 12"/>
          <p:cNvGrpSpPr/>
          <p:nvPr/>
        </p:nvGrpSpPr>
        <p:grpSpPr>
          <a:xfrm>
            <a:off x="2563219" y="3984487"/>
            <a:ext cx="2007643" cy="1619867"/>
            <a:chOff x="2707235" y="3840471"/>
            <a:chExt cx="2007643" cy="1619867"/>
          </a:xfrm>
          <a:solidFill>
            <a:srgbClr val="E53238"/>
          </a:solidFill>
          <a:effectLst>
            <a:outerShdw blurRad="254000" dist="63500" dir="2700000" algn="tl" rotWithShape="0">
              <a:prstClr val="black">
                <a:alpha val="30000"/>
              </a:prstClr>
            </a:outerShdw>
          </a:effectLst>
        </p:grpSpPr>
        <p:sp>
          <p:nvSpPr>
            <p:cNvPr id="14" name="Freeform 5"/>
            <p:cNvSpPr>
              <a:spLocks/>
            </p:cNvSpPr>
            <p:nvPr/>
          </p:nvSpPr>
          <p:spPr bwMode="auto">
            <a:xfrm>
              <a:off x="2707235" y="3840471"/>
              <a:ext cx="175740" cy="1400192"/>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5" name="Freeform 10"/>
            <p:cNvSpPr>
              <a:spLocks/>
            </p:cNvSpPr>
            <p:nvPr/>
          </p:nvSpPr>
          <p:spPr bwMode="auto">
            <a:xfrm>
              <a:off x="2835220" y="5190997"/>
              <a:ext cx="1879658" cy="269341"/>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grp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nvGrpSpPr>
          <p:cNvPr id="16" name="组合 15"/>
          <p:cNvGrpSpPr/>
          <p:nvPr/>
        </p:nvGrpSpPr>
        <p:grpSpPr>
          <a:xfrm>
            <a:off x="1558702" y="2672162"/>
            <a:ext cx="2052178" cy="2052178"/>
            <a:chOff x="878699" y="1945606"/>
            <a:chExt cx="1705474" cy="1705474"/>
          </a:xfrm>
          <a:solidFill>
            <a:srgbClr val="E53238"/>
          </a:solidFill>
        </p:grpSpPr>
        <p:sp>
          <p:nvSpPr>
            <p:cNvPr id="17" name="椭圆 16"/>
            <p:cNvSpPr/>
            <p:nvPr/>
          </p:nvSpPr>
          <p:spPr>
            <a:xfrm>
              <a:off x="878699" y="1945606"/>
              <a:ext cx="1705474" cy="1705474"/>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8" name="Rectangle 11"/>
            <p:cNvSpPr>
              <a:spLocks noChangeArrowheads="1"/>
            </p:cNvSpPr>
            <p:nvPr/>
          </p:nvSpPr>
          <p:spPr bwMode="gray">
            <a:xfrm>
              <a:off x="1195986" y="2337622"/>
              <a:ext cx="1070900" cy="895228"/>
            </a:xfrm>
            <a:prstGeom prst="rect">
              <a:avLst/>
            </a:prstGeom>
            <a:grpFill/>
            <a:ln>
              <a:noFill/>
            </a:ln>
          </p:spPr>
          <p:txBody>
            <a:bodyPr wrap="square">
              <a:spAutoFit/>
            </a:bodyPr>
            <a:lstStyle/>
            <a:p>
              <a:pPr algn="ctr"/>
              <a:r>
                <a:rPr lang="zh-CN" altLang="en-US" sz="3200" dirty="0">
                  <a:solidFill>
                    <a:schemeClr val="bg1"/>
                  </a:solidFill>
                  <a:latin typeface="思源黑体" panose="020B0500000000000000" pitchFamily="34" charset="-122"/>
                  <a:ea typeface="思源黑体" panose="020B0500000000000000" pitchFamily="34" charset="-122"/>
                  <a:cs typeface="+mn-ea"/>
                  <a:sym typeface="+mn-lt"/>
                </a:rPr>
                <a:t>成功项目</a:t>
              </a:r>
            </a:p>
          </p:txBody>
        </p:sp>
      </p:grpSp>
      <p:sp>
        <p:nvSpPr>
          <p:cNvPr id="20" name="矩形 19"/>
          <p:cNvSpPr/>
          <p:nvPr/>
        </p:nvSpPr>
        <p:spPr>
          <a:xfrm>
            <a:off x="5022868" y="2595982"/>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1" name="矩形 20"/>
          <p:cNvSpPr/>
          <p:nvPr/>
        </p:nvSpPr>
        <p:spPr>
          <a:xfrm>
            <a:off x="4939623" y="2581511"/>
            <a:ext cx="2536177" cy="310877"/>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2" name="矩形 21"/>
          <p:cNvSpPr/>
          <p:nvPr/>
        </p:nvSpPr>
        <p:spPr>
          <a:xfrm>
            <a:off x="5022868" y="3810060"/>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3" name="矩形 22"/>
          <p:cNvSpPr/>
          <p:nvPr/>
        </p:nvSpPr>
        <p:spPr>
          <a:xfrm>
            <a:off x="4939623" y="3795589"/>
            <a:ext cx="2536177" cy="3108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4" name="矩形 23"/>
          <p:cNvSpPr/>
          <p:nvPr/>
        </p:nvSpPr>
        <p:spPr>
          <a:xfrm>
            <a:off x="5022868" y="5024136"/>
            <a:ext cx="5353586" cy="1069160"/>
          </a:xfrm>
          <a:prstGeom prst="rect">
            <a:avLst/>
          </a:prstGeom>
          <a:solidFill>
            <a:schemeClr val="bg1">
              <a:lumMod val="9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5" name="矩形 24"/>
          <p:cNvSpPr/>
          <p:nvPr/>
        </p:nvSpPr>
        <p:spPr>
          <a:xfrm>
            <a:off x="4939623" y="5024136"/>
            <a:ext cx="2536177" cy="310877"/>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8" name="TextBox 27"/>
          <p:cNvSpPr txBox="1"/>
          <p:nvPr/>
        </p:nvSpPr>
        <p:spPr>
          <a:xfrm>
            <a:off x="5018878" y="1294470"/>
            <a:ext cx="2044517" cy="418191"/>
          </a:xfrm>
          <a:prstGeom prst="rect">
            <a:avLst/>
          </a:prstGeom>
          <a:noFill/>
        </p:spPr>
        <p:txBody>
          <a:bodyPr wrap="squar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29" name="TextBox 28"/>
          <p:cNvSpPr txBox="1"/>
          <p:nvPr/>
        </p:nvSpPr>
        <p:spPr>
          <a:xfrm>
            <a:off x="5112916" y="2916981"/>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0" name="TextBox 29"/>
          <p:cNvSpPr txBox="1"/>
          <p:nvPr/>
        </p:nvSpPr>
        <p:spPr>
          <a:xfrm>
            <a:off x="5112916" y="2510643"/>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31" name="TextBox 30"/>
          <p:cNvSpPr txBox="1"/>
          <p:nvPr/>
        </p:nvSpPr>
        <p:spPr>
          <a:xfrm>
            <a:off x="5112916" y="4134255"/>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2" name="TextBox 31"/>
          <p:cNvSpPr txBox="1"/>
          <p:nvPr/>
        </p:nvSpPr>
        <p:spPr>
          <a:xfrm>
            <a:off x="5112916" y="3727916"/>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sp>
        <p:nvSpPr>
          <p:cNvPr id="33" name="TextBox 32"/>
          <p:cNvSpPr txBox="1"/>
          <p:nvPr/>
        </p:nvSpPr>
        <p:spPr>
          <a:xfrm>
            <a:off x="5112916" y="5347509"/>
            <a:ext cx="5025494" cy="69249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4" name="TextBox 33"/>
          <p:cNvSpPr txBox="1"/>
          <p:nvPr/>
        </p:nvSpPr>
        <p:spPr>
          <a:xfrm>
            <a:off x="5112916" y="4941170"/>
            <a:ext cx="1569660" cy="418191"/>
          </a:xfrm>
          <a:prstGeom prst="rect">
            <a:avLst/>
          </a:prstGeom>
          <a:noFill/>
        </p:spPr>
        <p:txBody>
          <a:bodyPr wrap="none" rtlCol="0">
            <a:spAutoFit/>
          </a:bodyPr>
          <a:lstStyle/>
          <a:p>
            <a:pP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成功项目汇总</a:t>
            </a:r>
          </a:p>
        </p:txBody>
      </p:sp>
      <p:grpSp>
        <p:nvGrpSpPr>
          <p:cNvPr id="39" name="组合 38"/>
          <p:cNvGrpSpPr/>
          <p:nvPr/>
        </p:nvGrpSpPr>
        <p:grpSpPr>
          <a:xfrm>
            <a:off x="3960903" y="266662"/>
            <a:ext cx="4268606" cy="919077"/>
            <a:chOff x="3925680" y="337337"/>
            <a:chExt cx="4269162" cy="919197"/>
          </a:xfrm>
        </p:grpSpPr>
        <p:sp>
          <p:nvSpPr>
            <p:cNvPr id="40" name="文本框 3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成功项目展示</a:t>
              </a:r>
            </a:p>
          </p:txBody>
        </p:sp>
        <p:sp>
          <p:nvSpPr>
            <p:cNvPr id="41" name="文本框 4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7F2E5353-6B87-4A94-B470-1A3D562B224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828799279"/>
      </p:ext>
    </p:extLst>
  </p:cSld>
  <p:clrMapOvr>
    <a:masterClrMapping/>
  </p:clrMapOvr>
  <mc:AlternateContent xmlns:mc="http://schemas.openxmlformats.org/markup-compatibility/2006">
    <mc:Choice xmlns:p14="http://schemas.microsoft.com/office/powerpoint/2010/main" Requires="p14">
      <p:transition spd="slow" p14:dur="1600" advClick="0" advTm="328">
        <p14:gallery dir="l"/>
      </p:transition>
    </mc:Choice>
    <mc:Fallback>
      <p:transition spd="slow" advClick="0" advTm="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par>
                                <p:cTn id="13" presetID="2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16" presetClass="entr" presetSubtype="21" fill="hold" grpId="0" nodeType="withEffect">
                                  <p:stCondLst>
                                    <p:cond delay="125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par>
                                <p:cTn id="28" presetID="16" presetClass="entr" presetSubtype="21" fill="hold" grpId="0" nodeType="withEffect">
                                  <p:stCondLst>
                                    <p:cond delay="125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par>
                                <p:cTn id="31" presetID="16" presetClass="entr" presetSubtype="21"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par>
                                <p:cTn id="34" presetID="16" presetClass="entr" presetSubtype="21" fill="hold" grpId="0" nodeType="withEffect">
                                  <p:stCondLst>
                                    <p:cond delay="125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6" presetClass="entr" presetSubtype="21" fill="hold" grpId="0" nodeType="withEffect">
                                  <p:stCondLst>
                                    <p:cond delay="125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grpId="0" nodeType="withEffect">
                                  <p:stCondLst>
                                    <p:cond delay="125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par>
                                <p:cTn id="43" presetID="16" presetClass="entr" presetSubtype="21" fill="hold" grpId="0" nodeType="withEffect">
                                  <p:stCondLst>
                                    <p:cond delay="1250"/>
                                  </p:stCondLst>
                                  <p:childTnLst>
                                    <p:set>
                                      <p:cBhvr>
                                        <p:cTn id="44" dur="1" fill="hold">
                                          <p:stCondLst>
                                            <p:cond delay="0"/>
                                          </p:stCondLst>
                                        </p:cTn>
                                        <p:tgtEl>
                                          <p:spTgt spid="34"/>
                                        </p:tgtEl>
                                        <p:attrNameLst>
                                          <p:attrName>style.visibility</p:attrName>
                                        </p:attrNameLst>
                                      </p:cBhvr>
                                      <p:to>
                                        <p:strVal val="visible"/>
                                      </p:to>
                                    </p:set>
                                    <p:animEffect transition="in" filter="barn(inVertical)">
                                      <p:cBhvr>
                                        <p:cTn id="45" dur="500"/>
                                        <p:tgtEl>
                                          <p:spTgt spid="34"/>
                                        </p:tgtEl>
                                      </p:cBhvr>
                                    </p:animEffect>
                                  </p:childTnLst>
                                </p:cTn>
                              </p:par>
                              <p:par>
                                <p:cTn id="46" presetID="10" presetClass="entr" presetSubtype="0" fill="hold" grpId="0" nodeType="withEffect">
                                  <p:stCondLst>
                                    <p:cond delay="175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175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225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225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225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6" presetClass="entr" presetSubtype="21" fill="hold" grpId="0" nodeType="withEffect">
                                  <p:stCondLst>
                                    <p:cond delay="1250"/>
                                  </p:stCondLst>
                                  <p:childTnLst>
                                    <p:set>
                                      <p:cBhvr>
                                        <p:cTn id="71" dur="1" fill="hold">
                                          <p:stCondLst>
                                            <p:cond delay="0"/>
                                          </p:stCondLst>
                                        </p:cTn>
                                        <p:tgtEl>
                                          <p:spTgt spid="42"/>
                                        </p:tgtEl>
                                        <p:attrNameLst>
                                          <p:attrName>style.visibility</p:attrName>
                                        </p:attrNameLst>
                                      </p:cBhvr>
                                      <p:to>
                                        <p:strVal val="visible"/>
                                      </p:to>
                                    </p:set>
                                    <p:animEffect transition="in" filter="barn(inVertical)">
                                      <p:cBhvr>
                                        <p:cTn id="7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3" fill="hold" display="0">
                  <p:stCondLst>
                    <p:cond delay="indefinite"/>
                  </p:stCondLst>
                  <p:endCondLst>
                    <p:cond evt="onStopAudio" delay="0">
                      <p:tgtEl>
                        <p:sldTgt/>
                      </p:tgtEl>
                    </p:cond>
                  </p:endCondLst>
                </p:cTn>
                <p:tgtEl>
                  <p:spTgt spid="2"/>
                </p:tgtEl>
              </p:cMediaNode>
            </p:audio>
          </p:childTnLst>
        </p:cTn>
      </p:par>
    </p:tnLst>
    <p:bldLst>
      <p:bldP spid="19" grpId="0" animBg="1"/>
      <p:bldP spid="26" grpId="0"/>
      <p:bldP spid="42" grpId="0" animBg="1"/>
      <p:bldP spid="11" grpId="0" animBg="1"/>
      <p:bldP spid="12" grpId="0" animBg="1"/>
      <p:bldP spid="20" grpId="0" animBg="1"/>
      <p:bldP spid="21" grpId="0" animBg="1"/>
      <p:bldP spid="22" grpId="0" animBg="1"/>
      <p:bldP spid="23" grpId="0" animBg="1"/>
      <p:bldP spid="24" grpId="0" animBg="1"/>
      <p:bldP spid="25" grpId="0" animBg="1"/>
      <p:bldP spid="28" grpId="0"/>
      <p:bldP spid="29" grpId="0"/>
      <p:bldP spid="30" grpId="0"/>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p:cNvSpPr>
          <p:nvPr/>
        </p:nvSpPr>
        <p:spPr bwMode="auto">
          <a:xfrm>
            <a:off x="622598" y="1847587"/>
            <a:ext cx="4085782" cy="1100555"/>
          </a:xfrm>
          <a:custGeom>
            <a:avLst/>
            <a:gdLst>
              <a:gd name="T0" fmla="*/ 86 w 743"/>
              <a:gd name="T1" fmla="*/ 103 h 103"/>
              <a:gd name="T2" fmla="*/ 86 w 743"/>
              <a:gd name="T3" fmla="*/ 103 h 103"/>
              <a:gd name="T4" fmla="*/ 75 w 743"/>
              <a:gd name="T5" fmla="*/ 100 h 103"/>
              <a:gd name="T6" fmla="*/ 18 w 743"/>
              <a:gd name="T7" fmla="*/ 69 h 103"/>
              <a:gd name="T8" fmla="*/ 18 w 743"/>
              <a:gd name="T9" fmla="*/ 35 h 103"/>
              <a:gd name="T10" fmla="*/ 75 w 743"/>
              <a:gd name="T11" fmla="*/ 4 h 103"/>
              <a:gd name="T12" fmla="*/ 86 w 743"/>
              <a:gd name="T13" fmla="*/ 0 h 103"/>
              <a:gd name="T14" fmla="*/ 86 w 743"/>
              <a:gd name="T15" fmla="*/ 0 h 103"/>
              <a:gd name="T16" fmla="*/ 743 w 743"/>
              <a:gd name="T17" fmla="*/ 0 h 103"/>
              <a:gd name="T18" fmla="*/ 673 w 743"/>
              <a:gd name="T19" fmla="*/ 103 h 103"/>
              <a:gd name="T20" fmla="*/ 86 w 743"/>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3" h="103">
                <a:moveTo>
                  <a:pt x="86" y="103"/>
                </a:moveTo>
                <a:cubicBezTo>
                  <a:pt x="86" y="103"/>
                  <a:pt x="86" y="103"/>
                  <a:pt x="86" y="103"/>
                </a:cubicBezTo>
                <a:cubicBezTo>
                  <a:pt x="83" y="103"/>
                  <a:pt x="79" y="102"/>
                  <a:pt x="75" y="100"/>
                </a:cubicBezTo>
                <a:cubicBezTo>
                  <a:pt x="18" y="69"/>
                  <a:pt x="18" y="69"/>
                  <a:pt x="18" y="69"/>
                </a:cubicBezTo>
                <a:cubicBezTo>
                  <a:pt x="0" y="60"/>
                  <a:pt x="0" y="44"/>
                  <a:pt x="18" y="35"/>
                </a:cubicBezTo>
                <a:cubicBezTo>
                  <a:pt x="75" y="4"/>
                  <a:pt x="75" y="4"/>
                  <a:pt x="75" y="4"/>
                </a:cubicBezTo>
                <a:cubicBezTo>
                  <a:pt x="79" y="2"/>
                  <a:pt x="83" y="1"/>
                  <a:pt x="86" y="0"/>
                </a:cubicBezTo>
                <a:cubicBezTo>
                  <a:pt x="86" y="0"/>
                  <a:pt x="86" y="0"/>
                  <a:pt x="86" y="0"/>
                </a:cubicBezTo>
                <a:cubicBezTo>
                  <a:pt x="743" y="0"/>
                  <a:pt x="743" y="0"/>
                  <a:pt x="743" y="0"/>
                </a:cubicBezTo>
                <a:cubicBezTo>
                  <a:pt x="673" y="103"/>
                  <a:pt x="673" y="103"/>
                  <a:pt x="673" y="103"/>
                </a:cubicBezTo>
                <a:lnTo>
                  <a:pt x="86" y="103"/>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8" name="文本框 29"/>
          <p:cNvSpPr txBox="1"/>
          <p:nvPr/>
        </p:nvSpPr>
        <p:spPr>
          <a:xfrm flipH="1">
            <a:off x="910630" y="1905943"/>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1</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9" name="Freeform 6"/>
          <p:cNvSpPr>
            <a:spLocks/>
          </p:cNvSpPr>
          <p:nvPr/>
        </p:nvSpPr>
        <p:spPr bwMode="auto">
          <a:xfrm flipH="1">
            <a:off x="7451552" y="1840346"/>
            <a:ext cx="4116262" cy="1115036"/>
          </a:xfrm>
          <a:custGeom>
            <a:avLst/>
            <a:gdLst>
              <a:gd name="T0" fmla="*/ 88 w 754"/>
              <a:gd name="T1" fmla="*/ 104 h 104"/>
              <a:gd name="T2" fmla="*/ 88 w 754"/>
              <a:gd name="T3" fmla="*/ 104 h 104"/>
              <a:gd name="T4" fmla="*/ 76 w 754"/>
              <a:gd name="T5" fmla="*/ 100 h 104"/>
              <a:gd name="T6" fmla="*/ 18 w 754"/>
              <a:gd name="T7" fmla="*/ 69 h 104"/>
              <a:gd name="T8" fmla="*/ 18 w 754"/>
              <a:gd name="T9" fmla="*/ 35 h 104"/>
              <a:gd name="T10" fmla="*/ 75 w 754"/>
              <a:gd name="T11" fmla="*/ 4 h 104"/>
              <a:gd name="T12" fmla="*/ 88 w 754"/>
              <a:gd name="T13" fmla="*/ 1 h 104"/>
              <a:gd name="T14" fmla="*/ 88 w 754"/>
              <a:gd name="T15" fmla="*/ 0 h 104"/>
              <a:gd name="T16" fmla="*/ 754 w 754"/>
              <a:gd name="T17" fmla="*/ 0 h 104"/>
              <a:gd name="T18" fmla="*/ 684 w 754"/>
              <a:gd name="T19" fmla="*/ 104 h 104"/>
              <a:gd name="T20" fmla="*/ 88 w 754"/>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4" h="104">
                <a:moveTo>
                  <a:pt x="88" y="104"/>
                </a:moveTo>
                <a:cubicBezTo>
                  <a:pt x="88" y="104"/>
                  <a:pt x="88" y="104"/>
                  <a:pt x="88" y="104"/>
                </a:cubicBezTo>
                <a:cubicBezTo>
                  <a:pt x="84" y="104"/>
                  <a:pt x="80" y="103"/>
                  <a:pt x="76" y="100"/>
                </a:cubicBezTo>
                <a:cubicBezTo>
                  <a:pt x="18" y="69"/>
                  <a:pt x="18" y="69"/>
                  <a:pt x="18" y="69"/>
                </a:cubicBezTo>
                <a:cubicBezTo>
                  <a:pt x="0" y="60"/>
                  <a:pt x="0" y="45"/>
                  <a:pt x="18" y="35"/>
                </a:cubicBezTo>
                <a:cubicBezTo>
                  <a:pt x="75" y="4"/>
                  <a:pt x="75" y="4"/>
                  <a:pt x="75" y="4"/>
                </a:cubicBezTo>
                <a:cubicBezTo>
                  <a:pt x="80" y="2"/>
                  <a:pt x="84" y="1"/>
                  <a:pt x="88" y="1"/>
                </a:cubicBezTo>
                <a:cubicBezTo>
                  <a:pt x="88" y="0"/>
                  <a:pt x="88" y="0"/>
                  <a:pt x="88" y="0"/>
                </a:cubicBezTo>
                <a:cubicBezTo>
                  <a:pt x="754" y="0"/>
                  <a:pt x="754" y="0"/>
                  <a:pt x="754" y="0"/>
                </a:cubicBezTo>
                <a:cubicBezTo>
                  <a:pt x="684" y="104"/>
                  <a:pt x="684" y="104"/>
                  <a:pt x="684" y="104"/>
                </a:cubicBezTo>
                <a:lnTo>
                  <a:pt x="88" y="104"/>
                </a:ln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1" name="文本框 32"/>
          <p:cNvSpPr txBox="1"/>
          <p:nvPr/>
        </p:nvSpPr>
        <p:spPr>
          <a:xfrm>
            <a:off x="10575615" y="1931480"/>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2</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2" name="Freeform 7"/>
          <p:cNvSpPr>
            <a:spLocks/>
          </p:cNvSpPr>
          <p:nvPr/>
        </p:nvSpPr>
        <p:spPr bwMode="auto">
          <a:xfrm>
            <a:off x="622598" y="2995760"/>
            <a:ext cx="4195334" cy="1100555"/>
          </a:xfrm>
          <a:custGeom>
            <a:avLst/>
            <a:gdLst>
              <a:gd name="T0" fmla="*/ 17 w 763"/>
              <a:gd name="T1" fmla="*/ 35 h 103"/>
              <a:gd name="T2" fmla="*/ 75 w 763"/>
              <a:gd name="T3" fmla="*/ 4 h 103"/>
              <a:gd name="T4" fmla="*/ 86 w 763"/>
              <a:gd name="T5" fmla="*/ 0 h 103"/>
              <a:gd name="T6" fmla="*/ 86 w 763"/>
              <a:gd name="T7" fmla="*/ 0 h 103"/>
              <a:gd name="T8" fmla="*/ 167 w 763"/>
              <a:gd name="T9" fmla="*/ 0 h 103"/>
              <a:gd name="T10" fmla="*/ 167 w 763"/>
              <a:gd name="T11" fmla="*/ 0 h 103"/>
              <a:gd name="T12" fmla="*/ 763 w 763"/>
              <a:gd name="T13" fmla="*/ 0 h 103"/>
              <a:gd name="T14" fmla="*/ 693 w 763"/>
              <a:gd name="T15" fmla="*/ 103 h 103"/>
              <a:gd name="T16" fmla="*/ 86 w 763"/>
              <a:gd name="T17" fmla="*/ 103 h 103"/>
              <a:gd name="T18" fmla="*/ 86 w 763"/>
              <a:gd name="T19" fmla="*/ 103 h 103"/>
              <a:gd name="T20" fmla="*/ 75 w 763"/>
              <a:gd name="T21" fmla="*/ 100 h 103"/>
              <a:gd name="T22" fmla="*/ 17 w 763"/>
              <a:gd name="T23" fmla="*/ 69 h 103"/>
              <a:gd name="T24" fmla="*/ 17 w 763"/>
              <a:gd name="T25" fmla="*/ 3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3" h="103">
                <a:moveTo>
                  <a:pt x="17" y="35"/>
                </a:moveTo>
                <a:cubicBezTo>
                  <a:pt x="75" y="4"/>
                  <a:pt x="75" y="4"/>
                  <a:pt x="75" y="4"/>
                </a:cubicBezTo>
                <a:cubicBezTo>
                  <a:pt x="79" y="2"/>
                  <a:pt x="82" y="1"/>
                  <a:pt x="86" y="0"/>
                </a:cubicBezTo>
                <a:cubicBezTo>
                  <a:pt x="86" y="0"/>
                  <a:pt x="86" y="0"/>
                  <a:pt x="86" y="0"/>
                </a:cubicBezTo>
                <a:cubicBezTo>
                  <a:pt x="167" y="0"/>
                  <a:pt x="167" y="0"/>
                  <a:pt x="167" y="0"/>
                </a:cubicBezTo>
                <a:cubicBezTo>
                  <a:pt x="167" y="0"/>
                  <a:pt x="167" y="0"/>
                  <a:pt x="167" y="0"/>
                </a:cubicBezTo>
                <a:cubicBezTo>
                  <a:pt x="763" y="0"/>
                  <a:pt x="763" y="0"/>
                  <a:pt x="763" y="0"/>
                </a:cubicBezTo>
                <a:cubicBezTo>
                  <a:pt x="693" y="103"/>
                  <a:pt x="693" y="103"/>
                  <a:pt x="693" y="103"/>
                </a:cubicBezTo>
                <a:cubicBezTo>
                  <a:pt x="86" y="103"/>
                  <a:pt x="86" y="103"/>
                  <a:pt x="86" y="103"/>
                </a:cubicBezTo>
                <a:cubicBezTo>
                  <a:pt x="86" y="103"/>
                  <a:pt x="86" y="103"/>
                  <a:pt x="86" y="103"/>
                </a:cubicBezTo>
                <a:cubicBezTo>
                  <a:pt x="82" y="103"/>
                  <a:pt x="79" y="102"/>
                  <a:pt x="75" y="100"/>
                </a:cubicBezTo>
                <a:cubicBezTo>
                  <a:pt x="17" y="69"/>
                  <a:pt x="17" y="69"/>
                  <a:pt x="17" y="69"/>
                </a:cubicBezTo>
                <a:cubicBezTo>
                  <a:pt x="0" y="60"/>
                  <a:pt x="0" y="44"/>
                  <a:pt x="17" y="35"/>
                </a:cubicBezTo>
                <a:close/>
              </a:path>
            </a:pathLst>
          </a:custGeom>
          <a:solidFill>
            <a:srgbClr val="595959"/>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3" name="文本框 31"/>
          <p:cNvSpPr txBox="1"/>
          <p:nvPr/>
        </p:nvSpPr>
        <p:spPr>
          <a:xfrm flipH="1">
            <a:off x="988323" y="3105191"/>
            <a:ext cx="724878" cy="887166"/>
          </a:xfrm>
          <a:prstGeom prst="rect">
            <a:avLst/>
          </a:prstGeom>
          <a:noFill/>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3</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4" name="Freeform 8"/>
          <p:cNvSpPr>
            <a:spLocks/>
          </p:cNvSpPr>
          <p:nvPr/>
        </p:nvSpPr>
        <p:spPr bwMode="auto">
          <a:xfrm flipH="1">
            <a:off x="7395926" y="3008001"/>
            <a:ext cx="4171888" cy="1115036"/>
          </a:xfrm>
          <a:custGeom>
            <a:avLst/>
            <a:gdLst>
              <a:gd name="T0" fmla="*/ 18 w 764"/>
              <a:gd name="T1" fmla="*/ 35 h 104"/>
              <a:gd name="T2" fmla="*/ 75 w 764"/>
              <a:gd name="T3" fmla="*/ 4 h 104"/>
              <a:gd name="T4" fmla="*/ 86 w 764"/>
              <a:gd name="T5" fmla="*/ 1 h 104"/>
              <a:gd name="T6" fmla="*/ 86 w 764"/>
              <a:gd name="T7" fmla="*/ 0 h 104"/>
              <a:gd name="T8" fmla="*/ 168 w 764"/>
              <a:gd name="T9" fmla="*/ 0 h 104"/>
              <a:gd name="T10" fmla="*/ 168 w 764"/>
              <a:gd name="T11" fmla="*/ 0 h 104"/>
              <a:gd name="T12" fmla="*/ 764 w 764"/>
              <a:gd name="T13" fmla="*/ 0 h 104"/>
              <a:gd name="T14" fmla="*/ 694 w 764"/>
              <a:gd name="T15" fmla="*/ 104 h 104"/>
              <a:gd name="T16" fmla="*/ 86 w 764"/>
              <a:gd name="T17" fmla="*/ 104 h 104"/>
              <a:gd name="T18" fmla="*/ 86 w 764"/>
              <a:gd name="T19" fmla="*/ 104 h 104"/>
              <a:gd name="T20" fmla="*/ 76 w 764"/>
              <a:gd name="T21" fmla="*/ 100 h 104"/>
              <a:gd name="T22" fmla="*/ 18 w 764"/>
              <a:gd name="T23" fmla="*/ 69 h 104"/>
              <a:gd name="T24" fmla="*/ 18 w 764"/>
              <a:gd name="T25" fmla="*/ 3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4" h="104">
                <a:moveTo>
                  <a:pt x="18" y="35"/>
                </a:moveTo>
                <a:cubicBezTo>
                  <a:pt x="75" y="4"/>
                  <a:pt x="75" y="4"/>
                  <a:pt x="75" y="4"/>
                </a:cubicBezTo>
                <a:cubicBezTo>
                  <a:pt x="79" y="2"/>
                  <a:pt x="83" y="1"/>
                  <a:pt x="86" y="1"/>
                </a:cubicBezTo>
                <a:cubicBezTo>
                  <a:pt x="86" y="0"/>
                  <a:pt x="86" y="0"/>
                  <a:pt x="86" y="0"/>
                </a:cubicBezTo>
                <a:cubicBezTo>
                  <a:pt x="168" y="0"/>
                  <a:pt x="168" y="0"/>
                  <a:pt x="168" y="0"/>
                </a:cubicBezTo>
                <a:cubicBezTo>
                  <a:pt x="168" y="0"/>
                  <a:pt x="168" y="0"/>
                  <a:pt x="168" y="0"/>
                </a:cubicBezTo>
                <a:cubicBezTo>
                  <a:pt x="764" y="0"/>
                  <a:pt x="764" y="0"/>
                  <a:pt x="764" y="0"/>
                </a:cubicBezTo>
                <a:cubicBezTo>
                  <a:pt x="694" y="104"/>
                  <a:pt x="694" y="104"/>
                  <a:pt x="694" y="104"/>
                </a:cubicBezTo>
                <a:cubicBezTo>
                  <a:pt x="86" y="104"/>
                  <a:pt x="86" y="104"/>
                  <a:pt x="86" y="104"/>
                </a:cubicBezTo>
                <a:cubicBezTo>
                  <a:pt x="86" y="104"/>
                  <a:pt x="86" y="104"/>
                  <a:pt x="86" y="104"/>
                </a:cubicBezTo>
                <a:cubicBezTo>
                  <a:pt x="83" y="103"/>
                  <a:pt x="79" y="102"/>
                  <a:pt x="76" y="100"/>
                </a:cubicBezTo>
                <a:cubicBezTo>
                  <a:pt x="18" y="69"/>
                  <a:pt x="18" y="69"/>
                  <a:pt x="18" y="69"/>
                </a:cubicBezTo>
                <a:cubicBezTo>
                  <a:pt x="0" y="60"/>
                  <a:pt x="0" y="45"/>
                  <a:pt x="18" y="35"/>
                </a:cubicBez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zh-CN" altLang="en-US" sz="1200" dirty="0">
              <a:latin typeface="思源黑体" panose="020B0500000000000000" pitchFamily="34" charset="-122"/>
              <a:ea typeface="思源黑体" panose="020B0500000000000000" pitchFamily="34" charset="-122"/>
              <a:cs typeface="+mn-ea"/>
              <a:sym typeface="+mn-lt"/>
            </a:endParaRPr>
          </a:p>
        </p:txBody>
      </p:sp>
      <p:sp>
        <p:nvSpPr>
          <p:cNvPr id="15" name="文本框 30"/>
          <p:cNvSpPr txBox="1"/>
          <p:nvPr/>
        </p:nvSpPr>
        <p:spPr>
          <a:xfrm>
            <a:off x="10556566" y="3105191"/>
            <a:ext cx="724878" cy="887166"/>
          </a:xfrm>
          <a:prstGeom prst="rect">
            <a:avLst/>
          </a:prstGeom>
          <a:noFill/>
          <a:effectLst>
            <a:outerShdw blurRad="254000" dist="63500" dir="2700000" algn="tl" rotWithShape="0">
              <a:prstClr val="black">
                <a:alpha val="30000"/>
              </a:prstClr>
            </a:outerShdw>
          </a:effectLst>
        </p:spPr>
        <p:txBody>
          <a:bodyPr wrap="none" rtlCol="0">
            <a:spAutoFit/>
          </a:bodyPr>
          <a:lstStyle/>
          <a:p>
            <a:pPr>
              <a:lnSpc>
                <a:spcPct val="130000"/>
              </a:lnSpc>
            </a:pPr>
            <a:r>
              <a:rPr lang="en-US" altLang="zh-CN" sz="4400" dirty="0">
                <a:solidFill>
                  <a:schemeClr val="bg1"/>
                </a:solidFill>
                <a:latin typeface="思源黑体" panose="020B0500000000000000" pitchFamily="34" charset="-122"/>
                <a:ea typeface="思源黑体" panose="020B0500000000000000" pitchFamily="34" charset="-122"/>
                <a:cs typeface="+mn-ea"/>
                <a:sym typeface="+mn-lt"/>
              </a:rPr>
              <a:t>4</a:t>
            </a:r>
            <a:r>
              <a:rPr lang="en-US" altLang="zh-CN" sz="4800" baseline="30000" dirty="0">
                <a:solidFill>
                  <a:schemeClr val="bg1"/>
                </a:solidFill>
                <a:latin typeface="思源黑体" panose="020B0500000000000000" pitchFamily="34" charset="-122"/>
                <a:ea typeface="思源黑体" panose="020B0500000000000000" pitchFamily="34" charset="-122"/>
                <a:cs typeface="+mn-ea"/>
                <a:sym typeface="+mn-lt"/>
              </a:rPr>
              <a:t>#</a:t>
            </a:r>
            <a:endParaRPr lang="zh-CN" altLang="en-US" sz="4400" baseline="300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16" name="Group 21"/>
          <p:cNvGrpSpPr/>
          <p:nvPr/>
        </p:nvGrpSpPr>
        <p:grpSpPr>
          <a:xfrm>
            <a:off x="3100247" y="1556792"/>
            <a:ext cx="5947287" cy="3325345"/>
            <a:chOff x="1091650" y="2292968"/>
            <a:chExt cx="5947287" cy="3325345"/>
          </a:xfrm>
        </p:grpSpPr>
        <p:grpSp>
          <p:nvGrpSpPr>
            <p:cNvPr id="17" name="Group 22"/>
            <p:cNvGrpSpPr/>
            <p:nvPr/>
          </p:nvGrpSpPr>
          <p:grpSpPr>
            <a:xfrm>
              <a:off x="1091650" y="2292968"/>
              <a:ext cx="5947287" cy="3325345"/>
              <a:chOff x="1763688" y="1124744"/>
              <a:chExt cx="5652564" cy="3166095"/>
            </a:xfrm>
          </p:grpSpPr>
          <p:sp>
            <p:nvSpPr>
              <p:cNvPr id="19"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20" name="Picture 3" descr="F:\Trabajos\Envato\Graphic River\Duckson\Elements\lapt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23"/>
            <p:cNvSpPr/>
            <p:nvPr/>
          </p:nvSpPr>
          <p:spPr>
            <a:xfrm>
              <a:off x="2278239" y="2601770"/>
              <a:ext cx="3574107" cy="2266065"/>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grpSp>
        <p:nvGrpSpPr>
          <p:cNvPr id="21" name="Group 30"/>
          <p:cNvGrpSpPr/>
          <p:nvPr/>
        </p:nvGrpSpPr>
        <p:grpSpPr>
          <a:xfrm>
            <a:off x="1846734" y="1900758"/>
            <a:ext cx="2016224" cy="964244"/>
            <a:chOff x="1315498" y="910971"/>
            <a:chExt cx="1776844" cy="964244"/>
          </a:xfrm>
        </p:grpSpPr>
        <p:sp>
          <p:nvSpPr>
            <p:cNvPr id="22"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3"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4" name="Group 30"/>
          <p:cNvGrpSpPr/>
          <p:nvPr/>
        </p:nvGrpSpPr>
        <p:grpSpPr>
          <a:xfrm>
            <a:off x="1846734" y="3052886"/>
            <a:ext cx="2016224" cy="964244"/>
            <a:chOff x="1315498" y="910971"/>
            <a:chExt cx="1776844" cy="964244"/>
          </a:xfrm>
        </p:grpSpPr>
        <p:sp>
          <p:nvSpPr>
            <p:cNvPr id="25"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6"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7" name="Group 30"/>
          <p:cNvGrpSpPr/>
          <p:nvPr/>
        </p:nvGrpSpPr>
        <p:grpSpPr>
          <a:xfrm>
            <a:off x="8327454" y="1900758"/>
            <a:ext cx="2016224" cy="964244"/>
            <a:chOff x="1315498" y="910971"/>
            <a:chExt cx="1776844" cy="964244"/>
          </a:xfrm>
        </p:grpSpPr>
        <p:sp>
          <p:nvSpPr>
            <p:cNvPr id="28"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29"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30" name="Group 30"/>
          <p:cNvGrpSpPr/>
          <p:nvPr/>
        </p:nvGrpSpPr>
        <p:grpSpPr>
          <a:xfrm>
            <a:off x="8327454" y="3052886"/>
            <a:ext cx="2016224" cy="964244"/>
            <a:chOff x="1315498" y="910971"/>
            <a:chExt cx="1776844" cy="964244"/>
          </a:xfrm>
        </p:grpSpPr>
        <p:sp>
          <p:nvSpPr>
            <p:cNvPr id="31" name="Text Placeholder 3"/>
            <p:cNvSpPr txBox="1">
              <a:spLocks/>
            </p:cNvSpPr>
            <p:nvPr/>
          </p:nvSpPr>
          <p:spPr>
            <a:xfrm>
              <a:off x="1315499" y="910971"/>
              <a:ext cx="1356176" cy="3620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重点项目简要</a:t>
              </a:r>
            </a:p>
          </p:txBody>
        </p:sp>
        <p:sp>
          <p:nvSpPr>
            <p:cNvPr id="32" name="Text Placeholder 3"/>
            <p:cNvSpPr txBox="1">
              <a:spLocks/>
            </p:cNvSpPr>
            <p:nvPr/>
          </p:nvSpPr>
          <p:spPr>
            <a:xfrm>
              <a:off x="1315498" y="1275051"/>
              <a:ext cx="1776844" cy="6001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30000"/>
                </a:lnSpc>
                <a:spcBef>
                  <a:spcPct val="0"/>
                </a:spcBef>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在此录入上述图表的综合描述说明，此录此录入上述图表的综合描述说明。</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33" name="矩形 32"/>
          <p:cNvSpPr/>
          <p:nvPr/>
        </p:nvSpPr>
        <p:spPr>
          <a:xfrm>
            <a:off x="1990750" y="4953942"/>
            <a:ext cx="8233937" cy="473015"/>
          </a:xfrm>
          <a:prstGeom prst="rect">
            <a:avLst/>
          </a:prstGeom>
          <a:noFill/>
        </p:spPr>
        <p:txBody>
          <a:bodyPr wrap="square" rtlCol="0">
            <a:spAutoFit/>
          </a:bodyPr>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重点项目展示</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560C1170-4BF5-4836-952F-440D27AED06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621811043"/>
      </p:ext>
    </p:extLst>
  </p:cSld>
  <p:clrMapOvr>
    <a:masterClrMapping/>
  </p:clrMapOvr>
  <mc:AlternateContent xmlns:mc="http://schemas.openxmlformats.org/markup-compatibility/2006">
    <mc:Choice xmlns:p14="http://schemas.microsoft.com/office/powerpoint/2010/main" Requires="p14">
      <p:transition spd="slow" p14:dur="1600" advClick="0" advTm="375">
        <p14:gallery dir="l"/>
      </p:transition>
    </mc:Choice>
    <mc:Fallback>
      <p:transition spd="slow" advClick="0" advTm="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left)">
                                      <p:cBhvr>
                                        <p:cTn id="16" dur="500"/>
                                        <p:tgtEl>
                                          <p:spTgt spid="7"/>
                                        </p:tgtEl>
                                      </p:cBhvr>
                                    </p:animEffect>
                                  </p:childTnLst>
                                </p:cTn>
                              </p:par>
                              <p:par>
                                <p:cTn id="17" presetID="12" presetClass="entr" presetSubtype="2"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ppt_x</p:attrName>
                                        </p:attrNameLst>
                                      </p:cBhvr>
                                      <p:tavLst>
                                        <p:tav tm="0">
                                          <p:val>
                                            <p:strVal val="#ppt_x+#ppt_w*1.125000"/>
                                          </p:val>
                                        </p:tav>
                                        <p:tav tm="100000">
                                          <p:val>
                                            <p:strVal val="#ppt_x"/>
                                          </p:val>
                                        </p:tav>
                                      </p:tavLst>
                                    </p:anim>
                                    <p:animEffect transition="in" filter="wipe(left)">
                                      <p:cBhvr>
                                        <p:cTn id="20" dur="500"/>
                                        <p:tgtEl>
                                          <p:spTgt spid="12"/>
                                        </p:tgtEl>
                                      </p:cBhvr>
                                    </p:animEffect>
                                  </p:childTnLst>
                                </p:cTn>
                              </p:par>
                              <p:par>
                                <p:cTn id="21" presetID="12" presetClass="entr" presetSubtype="8"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ppt_x</p:attrName>
                                        </p:attrNameLst>
                                      </p:cBhvr>
                                      <p:tavLst>
                                        <p:tav tm="0">
                                          <p:val>
                                            <p:strVal val="#ppt_x-#ppt_w*1.125000"/>
                                          </p:val>
                                        </p:tav>
                                        <p:tav tm="100000">
                                          <p:val>
                                            <p:strVal val="#ppt_x"/>
                                          </p:val>
                                        </p:tav>
                                      </p:tavLst>
                                    </p:anim>
                                    <p:animEffect transition="in" filter="wipe(right)">
                                      <p:cBhvr>
                                        <p:cTn id="24" dur="500"/>
                                        <p:tgtEl>
                                          <p:spTgt spid="9"/>
                                        </p:tgtEl>
                                      </p:cBhvr>
                                    </p:animEffect>
                                  </p:childTnLst>
                                </p:cTn>
                              </p:par>
                              <p:par>
                                <p:cTn id="25" presetID="12" presetClass="entr" presetSubtype="8"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ppt_x</p:attrName>
                                        </p:attrNameLst>
                                      </p:cBhvr>
                                      <p:tavLst>
                                        <p:tav tm="0">
                                          <p:val>
                                            <p:strVal val="#ppt_x-#ppt_w*1.125000"/>
                                          </p:val>
                                        </p:tav>
                                        <p:tav tm="100000">
                                          <p:val>
                                            <p:strVal val="#ppt_x"/>
                                          </p:val>
                                        </p:tav>
                                      </p:tavLst>
                                    </p:anim>
                                    <p:animEffect transition="in" filter="wipe(right)">
                                      <p:cBhvr>
                                        <p:cTn id="28" dur="500"/>
                                        <p:tgtEl>
                                          <p:spTgt spid="14"/>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42"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42"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42"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ppt_x</p:attrName>
                                        </p:attrNameLst>
                                      </p:cBhvr>
                                      <p:tavLst>
                                        <p:tav tm="0">
                                          <p:val>
                                            <p:strVal val="#ppt_x"/>
                                          </p:val>
                                        </p:tav>
                                        <p:tav tm="100000">
                                          <p:val>
                                            <p:strVal val="#ppt_x"/>
                                          </p:val>
                                        </p:tav>
                                      </p:tavLst>
                                    </p:anim>
                                    <p:anim calcmode="lin" valueType="num">
                                      <p:cBhvr>
                                        <p:cTn id="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1" fill="hold" display="0">
                  <p:stCondLst>
                    <p:cond delay="indefinite"/>
                  </p:stCondLst>
                  <p:endCondLst>
                    <p:cond evt="onStopAudio" delay="0">
                      <p:tgtEl>
                        <p:sldTgt/>
                      </p:tgtEl>
                    </p:cond>
                  </p:endCondLst>
                </p:cTn>
                <p:tgtEl>
                  <p:spTgt spid="2"/>
                </p:tgtEl>
              </p:cMediaNode>
            </p:audio>
          </p:childTnLst>
        </p:cTn>
      </p:par>
    </p:tnLst>
    <p:bldLst>
      <p:bldP spid="7" grpId="0" animBg="1"/>
      <p:bldP spid="8" grpId="0"/>
      <p:bldP spid="9" grpId="0" animBg="1"/>
      <p:bldP spid="11" grpId="0"/>
      <p:bldP spid="12" grpId="0" animBg="1"/>
      <p:bldP spid="13" grpId="0"/>
      <p:bldP spid="14" grpId="0" animBg="1"/>
      <p:bldP spid="15"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ardrop 8"/>
          <p:cNvSpPr/>
          <p:nvPr/>
        </p:nvSpPr>
        <p:spPr>
          <a:xfrm rot="13500000">
            <a:off x="5988862" y="2060732"/>
            <a:ext cx="164306" cy="164306"/>
          </a:xfrm>
          <a:prstGeom prst="teardrop">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8" name="Rounded Rectangle 9"/>
          <p:cNvSpPr/>
          <p:nvPr/>
        </p:nvSpPr>
        <p:spPr>
          <a:xfrm>
            <a:off x="531941" y="1850951"/>
            <a:ext cx="4691920" cy="583867"/>
          </a:xfrm>
          <a:prstGeom prst="roundRect">
            <a:avLst>
              <a:gd name="adj" fmla="val 5000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9" name="Straight Connector 15"/>
          <p:cNvCxnSpPr/>
          <p:nvPr/>
        </p:nvCxnSpPr>
        <p:spPr>
          <a:xfrm>
            <a:off x="5250409" y="2142884"/>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82050" y="1912051"/>
            <a:ext cx="2485696" cy="454355"/>
          </a:xfrm>
          <a:prstGeom prst="rect">
            <a:avLst/>
          </a:prstGeom>
          <a:noFill/>
        </p:spPr>
        <p:txBody>
          <a:bodyPr wrap="squar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第一步</a:t>
            </a:r>
            <a:endParaRPr 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12" name="Rectangle 28"/>
          <p:cNvSpPr/>
          <p:nvPr/>
        </p:nvSpPr>
        <p:spPr>
          <a:xfrm>
            <a:off x="478582" y="1958217"/>
            <a:ext cx="4294459" cy="418191"/>
          </a:xfrm>
          <a:prstGeom prst="rect">
            <a:avLst/>
          </a:prstGeom>
        </p:spPr>
        <p:txBody>
          <a:bodyPr wrap="squar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13" name="Teardrop 30"/>
          <p:cNvSpPr/>
          <p:nvPr/>
        </p:nvSpPr>
        <p:spPr>
          <a:xfrm rot="2700000">
            <a:off x="5988861" y="3707800"/>
            <a:ext cx="164306" cy="164306"/>
          </a:xfrm>
          <a:prstGeom prst="teardrop">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4" name="Rounded Rectangle 31"/>
          <p:cNvSpPr/>
          <p:nvPr/>
        </p:nvSpPr>
        <p:spPr>
          <a:xfrm>
            <a:off x="6891625" y="3498019"/>
            <a:ext cx="4691920" cy="583867"/>
          </a:xfrm>
          <a:prstGeom prst="roundRect">
            <a:avLst>
              <a:gd name="adj" fmla="val 50000"/>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15" name="Straight Connector 32"/>
          <p:cNvCxnSpPr/>
          <p:nvPr/>
        </p:nvCxnSpPr>
        <p:spPr>
          <a:xfrm>
            <a:off x="6187196" y="3789953"/>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95685" y="3557267"/>
            <a:ext cx="2485696" cy="454355"/>
          </a:xfrm>
          <a:prstGeom prst="rect">
            <a:avLst/>
          </a:prstGeom>
          <a:noFill/>
        </p:spPr>
        <p:txBody>
          <a:bodyPr wrap="square" rtlCol="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第二步</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17" name="Rectangle 34"/>
          <p:cNvSpPr/>
          <p:nvPr/>
        </p:nvSpPr>
        <p:spPr>
          <a:xfrm>
            <a:off x="7708999" y="3605285"/>
            <a:ext cx="1569660" cy="418191"/>
          </a:xfrm>
          <a:prstGeom prst="rect">
            <a:avLst/>
          </a:prstGeom>
        </p:spPr>
        <p:txBody>
          <a:bodyPr wrap="non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18" name="Teardrop 37"/>
          <p:cNvSpPr/>
          <p:nvPr/>
        </p:nvSpPr>
        <p:spPr>
          <a:xfrm rot="13500000">
            <a:off x="5988862" y="5227857"/>
            <a:ext cx="164306" cy="164306"/>
          </a:xfrm>
          <a:prstGeom prst="teardrop">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Rounded Rectangle 38"/>
          <p:cNvSpPr/>
          <p:nvPr/>
        </p:nvSpPr>
        <p:spPr>
          <a:xfrm>
            <a:off x="531941" y="5018076"/>
            <a:ext cx="4691920" cy="583867"/>
          </a:xfrm>
          <a:prstGeom prst="roundRect">
            <a:avLst>
              <a:gd name="adj" fmla="val 5000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cxnSp>
        <p:nvCxnSpPr>
          <p:cNvPr id="20" name="Straight Connector 39"/>
          <p:cNvCxnSpPr/>
          <p:nvPr/>
        </p:nvCxnSpPr>
        <p:spPr>
          <a:xfrm>
            <a:off x="5250409" y="5310009"/>
            <a:ext cx="730972" cy="0"/>
          </a:xfrm>
          <a:prstGeom prst="line">
            <a:avLst/>
          </a:prstGeom>
          <a:ln w="444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82050" y="5079176"/>
            <a:ext cx="2485696" cy="454355"/>
          </a:xfrm>
          <a:prstGeom prst="rect">
            <a:avLst/>
          </a:prstGeom>
          <a:noFill/>
        </p:spPr>
        <p:txBody>
          <a:bodyPr wrap="squar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第三步</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22" name="Rectangle 41"/>
          <p:cNvSpPr/>
          <p:nvPr/>
        </p:nvSpPr>
        <p:spPr>
          <a:xfrm>
            <a:off x="478582" y="5125342"/>
            <a:ext cx="4294459" cy="431657"/>
          </a:xfrm>
          <a:prstGeom prst="rect">
            <a:avLst/>
          </a:prstGeom>
        </p:spPr>
        <p:txBody>
          <a:bodyPr wrap="square">
            <a:spAutoFit/>
          </a:bodyPr>
          <a:lstStyle/>
          <a:p>
            <a:pPr algn="r" defTabSz="914294">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项目完成步骤</a:t>
            </a:r>
          </a:p>
        </p:txBody>
      </p:sp>
      <p:sp>
        <p:nvSpPr>
          <p:cNvPr id="23" name="Rectangle 5"/>
          <p:cNvSpPr>
            <a:spLocks/>
          </p:cNvSpPr>
          <p:nvPr/>
        </p:nvSpPr>
        <p:spPr bwMode="auto">
          <a:xfrm>
            <a:off x="7247333" y="1772816"/>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4" name="Rectangle 5"/>
          <p:cNvSpPr>
            <a:spLocks/>
          </p:cNvSpPr>
          <p:nvPr/>
        </p:nvSpPr>
        <p:spPr bwMode="auto">
          <a:xfrm>
            <a:off x="606867" y="3544058"/>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5" name="Rectangle 5"/>
          <p:cNvSpPr>
            <a:spLocks/>
          </p:cNvSpPr>
          <p:nvPr/>
        </p:nvSpPr>
        <p:spPr bwMode="auto">
          <a:xfrm>
            <a:off x="7247334" y="4984218"/>
            <a:ext cx="4336211" cy="6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just" fontAlgn="base">
              <a:lnSpc>
                <a:spcPct val="130000"/>
              </a:lnSpc>
              <a:spcBef>
                <a:spcPct val="0"/>
              </a:spcBef>
              <a:spcAft>
                <a:spcPct val="0"/>
              </a:spcAft>
            </a:pPr>
            <a:r>
              <a:rPr lang="zh-CN" alt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a:t>
            </a:r>
            <a:endParaRPr lang="en-US" sz="12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3960903" y="266662"/>
            <a:ext cx="4268606" cy="919077"/>
            <a:chOff x="3925680" y="337337"/>
            <a:chExt cx="4269162" cy="919197"/>
          </a:xfrm>
        </p:grpSpPr>
        <p:sp>
          <p:nvSpPr>
            <p:cNvPr id="31" name="文本框 3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重点项目展示</a:t>
              </a:r>
            </a:p>
          </p:txBody>
        </p:sp>
        <p:sp>
          <p:nvSpPr>
            <p:cNvPr id="32" name="文本框 3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76A272FB-C0D5-424C-8602-519919C8AC7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205784585"/>
      </p:ext>
    </p:extLst>
  </p:cSld>
  <p:clrMapOvr>
    <a:masterClrMapping/>
  </p:clrMapOvr>
  <mc:AlternateContent xmlns:mc="http://schemas.openxmlformats.org/markup-compatibility/2006">
    <mc:Choice xmlns:p14="http://schemas.microsoft.com/office/powerpoint/2010/main" Requires="p14">
      <p:transition spd="slow" p14:dur="1600" advClick="0" advTm="328">
        <p14:gallery dir="l"/>
      </p:transition>
    </mc:Choice>
    <mc:Fallback>
      <p:transition spd="slow" advClick="0" advTm="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53" presetClass="entr" presetSubtype="16" fill="hold" grpId="0"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animEffect transition="in" filter="fade">
                                      <p:cBhvr>
                                        <p:cTn id="11" dur="500"/>
                                        <p:tgtEl>
                                          <p:spTgt spid="7"/>
                                        </p:tgtEl>
                                      </p:cBhvr>
                                    </p:animEffect>
                                  </p:childTnLst>
                                </p:cTn>
                              </p:par>
                              <p:par>
                                <p:cTn id="12" presetID="22" presetClass="entr" presetSubtype="2" fill="hold"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22" presetClass="entr" presetSubtype="2"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par>
                                <p:cTn id="21" presetID="22" presetClass="entr" presetSubtype="2" fill="hold" grpId="0" nodeType="with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par>
                                <p:cTn id="24" presetID="53" presetClass="entr" presetSubtype="16" fill="hold" grpId="0" nodeType="withEffect">
                                  <p:stCondLst>
                                    <p:cond delay="125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22" presetClass="entr" presetSubtype="8" fill="hold" nodeType="withEffect">
                                  <p:stCondLst>
                                    <p:cond delay="15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22" presetClass="entr" presetSubtype="8" fill="hold" grpId="0" nodeType="withEffect">
                                  <p:stCondLst>
                                    <p:cond delay="175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175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53" presetClass="entr" presetSubtype="16" fill="hold" grpId="0" nodeType="withEffect">
                                  <p:stCondLst>
                                    <p:cond delay="225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par>
                                <p:cTn id="46" presetID="22" presetClass="entr" presetSubtype="2" fill="hold" nodeType="withEffect">
                                  <p:stCondLst>
                                    <p:cond delay="2500"/>
                                  </p:stCondLst>
                                  <p:childTnLst>
                                    <p:set>
                                      <p:cBhvr>
                                        <p:cTn id="47" dur="1" fill="hold">
                                          <p:stCondLst>
                                            <p:cond delay="0"/>
                                          </p:stCondLst>
                                        </p:cTn>
                                        <p:tgtEl>
                                          <p:spTgt spid="20"/>
                                        </p:tgtEl>
                                        <p:attrNameLst>
                                          <p:attrName>style.visibility</p:attrName>
                                        </p:attrNameLst>
                                      </p:cBhvr>
                                      <p:to>
                                        <p:strVal val="visible"/>
                                      </p:to>
                                    </p:set>
                                    <p:animEffect transition="in" filter="wipe(right)">
                                      <p:cBhvr>
                                        <p:cTn id="48" dur="500"/>
                                        <p:tgtEl>
                                          <p:spTgt spid="20"/>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22" presetClass="entr" presetSubtype="2" fill="hold" grpId="0" nodeType="withEffect">
                                  <p:stCondLst>
                                    <p:cond delay="2750"/>
                                  </p:stCondLst>
                                  <p:childTnLst>
                                    <p:set>
                                      <p:cBhvr>
                                        <p:cTn id="53" dur="1" fill="hold">
                                          <p:stCondLst>
                                            <p:cond delay="0"/>
                                          </p:stCondLst>
                                        </p:cTn>
                                        <p:tgtEl>
                                          <p:spTgt spid="19"/>
                                        </p:tgtEl>
                                        <p:attrNameLst>
                                          <p:attrName>style.visibility</p:attrName>
                                        </p:attrNameLst>
                                      </p:cBhvr>
                                      <p:to>
                                        <p:strVal val="visible"/>
                                      </p:to>
                                    </p:set>
                                    <p:animEffect transition="in" filter="wipe(right)">
                                      <p:cBhvr>
                                        <p:cTn id="54" dur="500"/>
                                        <p:tgtEl>
                                          <p:spTgt spid="19"/>
                                        </p:tgtEl>
                                      </p:cBhvr>
                                    </p:animEffect>
                                  </p:childTnLst>
                                </p:cTn>
                              </p:par>
                              <p:par>
                                <p:cTn id="55" presetID="22" presetClass="entr" presetSubtype="2" fill="hold" grpId="0" nodeType="withEffect">
                                  <p:stCondLst>
                                    <p:cond delay="2750"/>
                                  </p:stCondLst>
                                  <p:childTnLst>
                                    <p:set>
                                      <p:cBhvr>
                                        <p:cTn id="56" dur="1" fill="hold">
                                          <p:stCondLst>
                                            <p:cond delay="0"/>
                                          </p:stCondLst>
                                        </p:cTn>
                                        <p:tgtEl>
                                          <p:spTgt spid="22"/>
                                        </p:tgtEl>
                                        <p:attrNameLst>
                                          <p:attrName>style.visibility</p:attrName>
                                        </p:attrNameLst>
                                      </p:cBhvr>
                                      <p:to>
                                        <p:strVal val="visible"/>
                                      </p:to>
                                    </p:set>
                                    <p:animEffect transition="in" filter="wipe(right)">
                                      <p:cBhvr>
                                        <p:cTn id="57" dur="500"/>
                                        <p:tgtEl>
                                          <p:spTgt spid="22"/>
                                        </p:tgtEl>
                                      </p:cBhvr>
                                    </p:animEffect>
                                  </p:childTnLst>
                                </p:cTn>
                              </p:par>
                              <p:par>
                                <p:cTn id="58" presetID="42" presetClass="entr" presetSubtype="0" fill="hold" grpId="0" nodeType="withEffect">
                                  <p:stCondLst>
                                    <p:cond delay="300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300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300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3" fill="hold" display="0">
                  <p:stCondLst>
                    <p:cond delay="indefinite"/>
                  </p:stCondLst>
                  <p:endCondLst>
                    <p:cond evt="onStopAudio" delay="0">
                      <p:tgtEl>
                        <p:sldTgt/>
                      </p:tgtEl>
                    </p:cond>
                  </p:endCondLst>
                </p:cTn>
                <p:tgtEl>
                  <p:spTgt spid="2"/>
                </p:tgtEl>
              </p:cMediaNode>
            </p:audio>
          </p:childTnLst>
        </p:cTn>
      </p:par>
    </p:tnLst>
    <p:bldLst>
      <p:bldP spid="7" grpId="0" animBg="1"/>
      <p:bldP spid="8" grpId="0" animBg="1"/>
      <p:bldP spid="11" grpId="0"/>
      <p:bldP spid="12" grpId="0"/>
      <p:bldP spid="13" grpId="0" animBg="1"/>
      <p:bldP spid="14" grpId="0" animBg="1"/>
      <p:bldP spid="16" grpId="0"/>
      <p:bldP spid="17" grpId="0"/>
      <p:bldP spid="18" grpId="0" animBg="1"/>
      <p:bldP spid="19" grpId="0" animBg="1"/>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1"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072132"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任意多边形 38"/>
          <p:cNvSpPr/>
          <p:nvPr/>
        </p:nvSpPr>
        <p:spPr>
          <a:xfrm>
            <a:off x="1550715"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6" name="文本框 35"/>
          <p:cNvSpPr txBox="1"/>
          <p:nvPr/>
        </p:nvSpPr>
        <p:spPr>
          <a:xfrm rot="5400000">
            <a:off x="946220" y="3061106"/>
            <a:ext cx="4172395" cy="830889"/>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595959">
                    <a:alpha val="29000"/>
                  </a:srgbClr>
                </a:solidFill>
                <a:ea typeface="思源黑体" panose="020B0500000000000000" pitchFamily="34" charset="-122"/>
              </a:rPr>
              <a:t>CONTENTS</a:t>
            </a:r>
            <a:endParaRPr lang="zh-CN" altLang="en-US" sz="4800" b="1" dirty="0">
              <a:solidFill>
                <a:srgbClr val="595959">
                  <a:alpha val="29000"/>
                </a:srgbClr>
              </a:solidFill>
              <a:ea typeface="思源黑体" panose="020B0500000000000000" pitchFamily="34" charset="-122"/>
            </a:endParaRPr>
          </a:p>
        </p:txBody>
      </p:sp>
      <p:sp>
        <p:nvSpPr>
          <p:cNvPr id="40" name="文本框 39"/>
          <p:cNvSpPr txBox="1"/>
          <p:nvPr/>
        </p:nvSpPr>
        <p:spPr>
          <a:xfrm>
            <a:off x="3286894" y="2414721"/>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chemeClr val="tx1">
                    <a:lumMod val="75000"/>
                    <a:lumOff val="25000"/>
                  </a:schemeClr>
                </a:solidFill>
                <a:ea typeface="思源黑体" panose="020B0500000000000000" pitchFamily="34" charset="-122"/>
              </a:rPr>
              <a:t>目录</a:t>
            </a:r>
          </a:p>
        </p:txBody>
      </p:sp>
      <p:grpSp>
        <p:nvGrpSpPr>
          <p:cNvPr id="35" name="组合 34"/>
          <p:cNvGrpSpPr/>
          <p:nvPr/>
        </p:nvGrpSpPr>
        <p:grpSpPr>
          <a:xfrm>
            <a:off x="6023198" y="1196543"/>
            <a:ext cx="4678806" cy="709923"/>
            <a:chOff x="5591150" y="1307383"/>
            <a:chExt cx="4678806" cy="709923"/>
          </a:xfrm>
        </p:grpSpPr>
        <p:grpSp>
          <p:nvGrpSpPr>
            <p:cNvPr id="10" name="组合 9"/>
            <p:cNvGrpSpPr/>
            <p:nvPr/>
          </p:nvGrpSpPr>
          <p:grpSpPr>
            <a:xfrm>
              <a:off x="6503455" y="1307383"/>
              <a:ext cx="3766501" cy="709923"/>
              <a:chOff x="6299634" y="1672225"/>
              <a:chExt cx="3766991" cy="710015"/>
            </a:xfrm>
          </p:grpSpPr>
          <p:sp>
            <p:nvSpPr>
              <p:cNvPr id="7" name="文本框 6"/>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a:t>
                </a:r>
              </a:p>
            </p:txBody>
          </p:sp>
          <p:sp>
            <p:nvSpPr>
              <p:cNvPr id="8" name="文本框 7"/>
              <p:cNvSpPr txBox="1"/>
              <p:nvPr/>
            </p:nvSpPr>
            <p:spPr>
              <a:xfrm>
                <a:off x="6299634" y="1672225"/>
                <a:ext cx="2349026" cy="523288"/>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年度工作概述</a:t>
                </a:r>
              </a:p>
            </p:txBody>
          </p:sp>
        </p:grpSp>
        <p:sp>
          <p:nvSpPr>
            <p:cNvPr id="41" name="椭圆 40"/>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01</a:t>
              </a:r>
              <a:endParaRPr lang="zh-CN" altLang="en-US" sz="2400" dirty="0">
                <a:latin typeface="Aa楷体" panose="02000500000000000000" pitchFamily="2" charset="-122"/>
                <a:ea typeface="思源黑体" panose="020B0500000000000000" pitchFamily="34" charset="-122"/>
              </a:endParaRPr>
            </a:p>
          </p:txBody>
        </p:sp>
      </p:grpSp>
      <p:grpSp>
        <p:nvGrpSpPr>
          <p:cNvPr id="42" name="组合 41"/>
          <p:cNvGrpSpPr/>
          <p:nvPr/>
        </p:nvGrpSpPr>
        <p:grpSpPr>
          <a:xfrm>
            <a:off x="6023198" y="2161535"/>
            <a:ext cx="4678806" cy="709923"/>
            <a:chOff x="5591150" y="1307383"/>
            <a:chExt cx="4678806" cy="709923"/>
          </a:xfrm>
        </p:grpSpPr>
        <p:grpSp>
          <p:nvGrpSpPr>
            <p:cNvPr id="43" name="组合 42"/>
            <p:cNvGrpSpPr/>
            <p:nvPr/>
          </p:nvGrpSpPr>
          <p:grpSpPr>
            <a:xfrm>
              <a:off x="6503455" y="1307383"/>
              <a:ext cx="3766501" cy="709923"/>
              <a:chOff x="6299634" y="1672225"/>
              <a:chExt cx="3766991" cy="710015"/>
            </a:xfrm>
          </p:grpSpPr>
          <p:sp>
            <p:nvSpPr>
              <p:cNvPr id="45" name="文本框 44"/>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a:t>
                </a:r>
              </a:p>
            </p:txBody>
          </p:sp>
          <p:sp>
            <p:nvSpPr>
              <p:cNvPr id="46" name="文本框 45"/>
              <p:cNvSpPr txBox="1"/>
              <p:nvPr/>
            </p:nvSpPr>
            <p:spPr>
              <a:xfrm>
                <a:off x="6299634" y="1672225"/>
                <a:ext cx="2349026" cy="523288"/>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工作完成情况</a:t>
                </a:r>
              </a:p>
            </p:txBody>
          </p:sp>
        </p:grpSp>
        <p:sp>
          <p:nvSpPr>
            <p:cNvPr id="44" name="椭圆 4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02</a:t>
              </a:r>
              <a:endParaRPr lang="zh-CN" altLang="en-US" sz="2400" dirty="0">
                <a:latin typeface="Aa楷体" panose="02000500000000000000" pitchFamily="2" charset="-122"/>
                <a:ea typeface="思源黑体" panose="020B0500000000000000" pitchFamily="34" charset="-122"/>
              </a:endParaRPr>
            </a:p>
          </p:txBody>
        </p:sp>
      </p:grpSp>
      <p:grpSp>
        <p:nvGrpSpPr>
          <p:cNvPr id="47" name="组合 46"/>
          <p:cNvGrpSpPr/>
          <p:nvPr/>
        </p:nvGrpSpPr>
        <p:grpSpPr>
          <a:xfrm>
            <a:off x="6023198" y="3126527"/>
            <a:ext cx="4678806" cy="709923"/>
            <a:chOff x="5591150" y="1307383"/>
            <a:chExt cx="4678806" cy="709923"/>
          </a:xfrm>
        </p:grpSpPr>
        <p:grpSp>
          <p:nvGrpSpPr>
            <p:cNvPr id="48" name="组合 47"/>
            <p:cNvGrpSpPr/>
            <p:nvPr/>
          </p:nvGrpSpPr>
          <p:grpSpPr>
            <a:xfrm>
              <a:off x="6503455" y="1307383"/>
              <a:ext cx="3766501" cy="709923"/>
              <a:chOff x="6299634" y="1672225"/>
              <a:chExt cx="3766991" cy="710015"/>
            </a:xfrm>
          </p:grpSpPr>
          <p:sp>
            <p:nvSpPr>
              <p:cNvPr id="50" name="文本框 49"/>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a:t>
                </a:r>
              </a:p>
            </p:txBody>
          </p:sp>
          <p:sp>
            <p:nvSpPr>
              <p:cNvPr id="51" name="文本框 50"/>
              <p:cNvSpPr txBox="1"/>
              <p:nvPr/>
            </p:nvSpPr>
            <p:spPr>
              <a:xfrm>
                <a:off x="6299634" y="1672225"/>
                <a:ext cx="2349026" cy="523288"/>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成功项目展示</a:t>
                </a:r>
              </a:p>
            </p:txBody>
          </p:sp>
        </p:grpSp>
        <p:sp>
          <p:nvSpPr>
            <p:cNvPr id="49" name="椭圆 4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03</a:t>
              </a:r>
              <a:endParaRPr lang="zh-CN" altLang="en-US" sz="2400" dirty="0">
                <a:latin typeface="Aa楷体" panose="02000500000000000000" pitchFamily="2" charset="-122"/>
                <a:ea typeface="思源黑体" panose="020B0500000000000000" pitchFamily="34" charset="-122"/>
              </a:endParaRPr>
            </a:p>
          </p:txBody>
        </p:sp>
      </p:grpSp>
      <p:grpSp>
        <p:nvGrpSpPr>
          <p:cNvPr id="52" name="组合 51"/>
          <p:cNvGrpSpPr/>
          <p:nvPr/>
        </p:nvGrpSpPr>
        <p:grpSpPr>
          <a:xfrm>
            <a:off x="6023198" y="4091519"/>
            <a:ext cx="4678806" cy="709923"/>
            <a:chOff x="5591150" y="1307383"/>
            <a:chExt cx="4678806" cy="709923"/>
          </a:xfrm>
        </p:grpSpPr>
        <p:grpSp>
          <p:nvGrpSpPr>
            <p:cNvPr id="53" name="组合 52"/>
            <p:cNvGrpSpPr/>
            <p:nvPr/>
          </p:nvGrpSpPr>
          <p:grpSpPr>
            <a:xfrm>
              <a:off x="6503455" y="1307383"/>
              <a:ext cx="3766501" cy="709923"/>
              <a:chOff x="6299634" y="1672225"/>
              <a:chExt cx="3766991" cy="710015"/>
            </a:xfrm>
          </p:grpSpPr>
          <p:sp>
            <p:nvSpPr>
              <p:cNvPr id="55" name="文本框 54"/>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a:t>
                </a:r>
              </a:p>
            </p:txBody>
          </p:sp>
          <p:sp>
            <p:nvSpPr>
              <p:cNvPr id="56" name="文本框 55"/>
              <p:cNvSpPr txBox="1"/>
              <p:nvPr/>
            </p:nvSpPr>
            <p:spPr>
              <a:xfrm>
                <a:off x="6299634" y="1672225"/>
                <a:ext cx="2349026" cy="523288"/>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工作不足之处</a:t>
                </a:r>
              </a:p>
            </p:txBody>
          </p:sp>
        </p:grpSp>
        <p:sp>
          <p:nvSpPr>
            <p:cNvPr id="54" name="椭圆 53"/>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04</a:t>
              </a:r>
              <a:endParaRPr lang="zh-CN" altLang="en-US" sz="2400" dirty="0">
                <a:latin typeface="Aa楷体" panose="02000500000000000000" pitchFamily="2" charset="-122"/>
                <a:ea typeface="思源黑体" panose="020B0500000000000000" pitchFamily="34" charset="-122"/>
              </a:endParaRPr>
            </a:p>
          </p:txBody>
        </p:sp>
      </p:grpSp>
      <p:grpSp>
        <p:nvGrpSpPr>
          <p:cNvPr id="57" name="组合 56"/>
          <p:cNvGrpSpPr/>
          <p:nvPr/>
        </p:nvGrpSpPr>
        <p:grpSpPr>
          <a:xfrm>
            <a:off x="6023198" y="5056509"/>
            <a:ext cx="4678806" cy="709923"/>
            <a:chOff x="5591150" y="1307383"/>
            <a:chExt cx="4678806" cy="709923"/>
          </a:xfrm>
        </p:grpSpPr>
        <p:grpSp>
          <p:nvGrpSpPr>
            <p:cNvPr id="58" name="组合 57"/>
            <p:cNvGrpSpPr/>
            <p:nvPr/>
          </p:nvGrpSpPr>
          <p:grpSpPr>
            <a:xfrm>
              <a:off x="6503455" y="1307383"/>
              <a:ext cx="3766501" cy="709923"/>
              <a:chOff x="6299634" y="1672225"/>
              <a:chExt cx="3766991" cy="710015"/>
            </a:xfrm>
          </p:grpSpPr>
          <p:sp>
            <p:nvSpPr>
              <p:cNvPr id="60" name="文本框 59"/>
              <p:cNvSpPr txBox="1"/>
              <p:nvPr/>
            </p:nvSpPr>
            <p:spPr>
              <a:xfrm>
                <a:off x="6299634" y="2136019"/>
                <a:ext cx="3766991" cy="246221"/>
              </a:xfrm>
              <a:prstGeom prst="rect">
                <a:avLst/>
              </a:prstGeom>
              <a:noFill/>
            </p:spPr>
            <p:txBody>
              <a:bodyPr wrap="square" rtlCol="0">
                <a:spAutoFit/>
                <a:scene3d>
                  <a:camera prst="orthographicFront"/>
                  <a:lightRig rig="threePt" dir="t"/>
                </a:scene3d>
                <a:sp3d contourW="12700"/>
              </a:bodyPr>
              <a:lstStyle/>
              <a:p>
                <a:r>
                  <a:rPr lang="en-US" altLang="zh-CN" sz="10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a:t>
                </a:r>
              </a:p>
            </p:txBody>
          </p:sp>
          <p:sp>
            <p:nvSpPr>
              <p:cNvPr id="61" name="文本框 60"/>
              <p:cNvSpPr txBox="1"/>
              <p:nvPr/>
            </p:nvSpPr>
            <p:spPr>
              <a:xfrm>
                <a:off x="6299634" y="1672225"/>
                <a:ext cx="2349026" cy="523288"/>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思源黑体" panose="020B0500000000000000" pitchFamily="34" charset="-122"/>
                  </a:rPr>
                  <a:t>未来工作计划</a:t>
                </a:r>
              </a:p>
            </p:txBody>
          </p:sp>
        </p:grpSp>
        <p:sp>
          <p:nvSpPr>
            <p:cNvPr id="59" name="椭圆 58"/>
            <p:cNvSpPr/>
            <p:nvPr/>
          </p:nvSpPr>
          <p:spPr>
            <a:xfrm>
              <a:off x="5591150" y="1338211"/>
              <a:ext cx="663726" cy="663726"/>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latin typeface="Aa楷体" panose="02000500000000000000" pitchFamily="2" charset="-122"/>
                  <a:ea typeface="思源黑体" panose="020B0500000000000000" pitchFamily="34" charset="-122"/>
                </a:rPr>
                <a:t>05</a:t>
              </a:r>
              <a:endParaRPr lang="zh-CN" altLang="en-US" sz="2400" dirty="0">
                <a:latin typeface="Aa楷体" panose="02000500000000000000" pitchFamily="2" charset="-122"/>
                <a:ea typeface="思源黑体" panose="020B0500000000000000" pitchFamily="34" charset="-122"/>
              </a:endParaRPr>
            </a:p>
          </p:txBody>
        </p:sp>
      </p:grpSp>
      <p:pic>
        <p:nvPicPr>
          <p:cNvPr id="3" name="音频 2">
            <a:hlinkClick r:id="" action="ppaction://media"/>
            <a:extLst>
              <a:ext uri="{FF2B5EF4-FFF2-40B4-BE49-F238E27FC236}">
                <a16:creationId xmlns:a16="http://schemas.microsoft.com/office/drawing/2014/main" id="{37A717AD-3D01-492A-89B1-BF10A7D2AB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502426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4577">
        <p15:prstTrans prst="airplane"/>
      </p:transition>
    </mc:Choice>
    <mc:Fallback>
      <p:transition spd="slow" advClick="0" advTm="4577">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2"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 calcmode="lin" valueType="num">
                                          <p:cBhvr additive="base">
                                            <p:cTn id="9" dur="750" fill="hold"/>
                                            <p:tgtEl>
                                              <p:spTgt spid="39"/>
                                            </p:tgtEl>
                                            <p:attrNameLst>
                                              <p:attrName>ppt_x</p:attrName>
                                            </p:attrNameLst>
                                          </p:cBhvr>
                                          <p:tavLst>
                                            <p:tav tm="0">
                                              <p:val>
                                                <p:strVal val="1+#ppt_w/2"/>
                                              </p:val>
                                            </p:tav>
                                            <p:tav tm="100000">
                                              <p:val>
                                                <p:strVal val="#ppt_x"/>
                                              </p:val>
                                            </p:tav>
                                          </p:tavLst>
                                        </p:anim>
                                        <p:anim calcmode="lin" valueType="num">
                                          <p:cBhvr additive="base">
                                            <p:cTn id="10" dur="750" fill="hold"/>
                                            <p:tgtEl>
                                              <p:spTgt spid="39"/>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1+#ppt_w/2"/>
                                              </p:val>
                                            </p:tav>
                                            <p:tav tm="100000">
                                              <p:val>
                                                <p:strVal val="#ppt_x"/>
                                              </p:val>
                                            </p:tav>
                                          </p:tavLst>
                                        </p:anim>
                                        <p:anim calcmode="lin" valueType="num">
                                          <p:cBhvr additive="base">
                                            <p:cTn id="14" dur="500" fill="hold"/>
                                            <p:tgtEl>
                                              <p:spTgt spid="62"/>
                                            </p:tgtEl>
                                            <p:attrNameLst>
                                              <p:attrName>ppt_y</p:attrName>
                                            </p:attrNameLst>
                                          </p:cBhvr>
                                          <p:tavLst>
                                            <p:tav tm="0">
                                              <p:val>
                                                <p:strVal val="#ppt_y"/>
                                              </p:val>
                                            </p:tav>
                                            <p:tav tm="100000">
                                              <p:val>
                                                <p:strVal val="#ppt_y"/>
                                              </p:val>
                                            </p:tav>
                                          </p:tavLst>
                                        </p:anim>
                                      </p:childTnLst>
                                    </p:cTn>
                                  </p:par>
                                  <p:par>
                                    <p:cTn id="15" presetID="14" presetClass="entr" presetSubtype="5"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vertical)">
                                          <p:cBhvr>
                                            <p:cTn id="17" dur="500"/>
                                            <p:tgtEl>
                                              <p:spTgt spid="2"/>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par>
                              <p:cTn id="24" fill="hold">
                                <p:stCondLst>
                                  <p:cond delay="1750"/>
                                </p:stCondLst>
                                <p:childTnLst>
                                  <p:par>
                                    <p:cTn id="25" presetID="50" presetClass="entr" presetSubtype="0" decel="10000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1000" fill="hold"/>
                                            <p:tgtEl>
                                              <p:spTgt spid="40"/>
                                            </p:tgtEl>
                                            <p:attrNameLst>
                                              <p:attrName>ppt_w</p:attrName>
                                            </p:attrNameLst>
                                          </p:cBhvr>
                                          <p:tavLst>
                                            <p:tav tm="0">
                                              <p:val>
                                                <p:strVal val="#ppt_w+.3"/>
                                              </p:val>
                                            </p:tav>
                                            <p:tav tm="100000">
                                              <p:val>
                                                <p:strVal val="#ppt_w"/>
                                              </p:val>
                                            </p:tav>
                                          </p:tavLst>
                                        </p:anim>
                                        <p:anim calcmode="lin" valueType="num">
                                          <p:cBhvr>
                                            <p:cTn id="28" dur="1000" fill="hold"/>
                                            <p:tgtEl>
                                              <p:spTgt spid="40"/>
                                            </p:tgtEl>
                                            <p:attrNameLst>
                                              <p:attrName>ppt_h</p:attrName>
                                            </p:attrNameLst>
                                          </p:cBhvr>
                                          <p:tavLst>
                                            <p:tav tm="0">
                                              <p:val>
                                                <p:strVal val="#ppt_h"/>
                                              </p:val>
                                            </p:tav>
                                            <p:tav tm="100000">
                                              <p:val>
                                                <p:strVal val="#ppt_h"/>
                                              </p:val>
                                            </p:tav>
                                          </p:tavLst>
                                        </p:anim>
                                        <p:animEffect transition="in" filter="fade">
                                          <p:cBhvr>
                                            <p:cTn id="29" dur="1000"/>
                                            <p:tgtEl>
                                              <p:spTgt spid="40"/>
                                            </p:tgtEl>
                                          </p:cBhvr>
                                        </p:animEffect>
                                      </p:childTnLst>
                                    </p:cTn>
                                  </p:par>
                                  <p:par>
                                    <p:cTn id="30" presetID="2" presetClass="entr" presetSubtype="2" fill="hold" nodeType="withEffect" p14:presetBounceEnd="40000">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14:bounceEnd="40000">
                                          <p:cBhvr additive="base">
                                            <p:cTn id="32"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3" dur="75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14:presetBounceEnd="40000">
                                      <p:stCondLst>
                                        <p:cond delay="250"/>
                                      </p:stCondLst>
                                      <p:childTnLst>
                                        <p:set>
                                          <p:cBhvr>
                                            <p:cTn id="35" dur="1" fill="hold">
                                              <p:stCondLst>
                                                <p:cond delay="0"/>
                                              </p:stCondLst>
                                            </p:cTn>
                                            <p:tgtEl>
                                              <p:spTgt spid="42"/>
                                            </p:tgtEl>
                                            <p:attrNameLst>
                                              <p:attrName>style.visibility</p:attrName>
                                            </p:attrNameLst>
                                          </p:cBhvr>
                                          <p:to>
                                            <p:strVal val="visible"/>
                                          </p:to>
                                        </p:set>
                                        <p:anim calcmode="lin" valueType="num" p14:bounceEnd="40000">
                                          <p:cBhvr additive="base">
                                            <p:cTn id="36" dur="750" fill="hold"/>
                                            <p:tgtEl>
                                              <p:spTgt spid="42"/>
                                            </p:tgtEl>
                                            <p:attrNameLst>
                                              <p:attrName>ppt_x</p:attrName>
                                            </p:attrNameLst>
                                          </p:cBhvr>
                                          <p:tavLst>
                                            <p:tav tm="0">
                                              <p:val>
                                                <p:strVal val="1+#ppt_w/2"/>
                                              </p:val>
                                            </p:tav>
                                            <p:tav tm="100000">
                                              <p:val>
                                                <p:strVal val="#ppt_x"/>
                                              </p:val>
                                            </p:tav>
                                          </p:tavLst>
                                        </p:anim>
                                        <p:anim calcmode="lin" valueType="num" p14:bounceEnd="40000">
                                          <p:cBhvr additive="base">
                                            <p:cTn id="37" dur="750" fill="hold"/>
                                            <p:tgtEl>
                                              <p:spTgt spid="4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14:presetBounceEnd="40000">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14:bounceEnd="40000">
                                          <p:cBhvr additive="base">
                                            <p:cTn id="40" dur="75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41" dur="750" fill="hold"/>
                                            <p:tgtEl>
                                              <p:spTgt spid="47"/>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14:presetBounceEnd="40000">
                                      <p:stCondLst>
                                        <p:cond delay="750"/>
                                      </p:stCondLst>
                                      <p:childTnLst>
                                        <p:set>
                                          <p:cBhvr>
                                            <p:cTn id="43" dur="1" fill="hold">
                                              <p:stCondLst>
                                                <p:cond delay="0"/>
                                              </p:stCondLst>
                                            </p:cTn>
                                            <p:tgtEl>
                                              <p:spTgt spid="52"/>
                                            </p:tgtEl>
                                            <p:attrNameLst>
                                              <p:attrName>style.visibility</p:attrName>
                                            </p:attrNameLst>
                                          </p:cBhvr>
                                          <p:to>
                                            <p:strVal val="visible"/>
                                          </p:to>
                                        </p:set>
                                        <p:anim calcmode="lin" valueType="num" p14:bounceEnd="40000">
                                          <p:cBhvr additive="base">
                                            <p:cTn id="44" dur="750" fill="hold"/>
                                            <p:tgtEl>
                                              <p:spTgt spid="52"/>
                                            </p:tgtEl>
                                            <p:attrNameLst>
                                              <p:attrName>ppt_x</p:attrName>
                                            </p:attrNameLst>
                                          </p:cBhvr>
                                          <p:tavLst>
                                            <p:tav tm="0">
                                              <p:val>
                                                <p:strVal val="1+#ppt_w/2"/>
                                              </p:val>
                                            </p:tav>
                                            <p:tav tm="100000">
                                              <p:val>
                                                <p:strVal val="#ppt_x"/>
                                              </p:val>
                                            </p:tav>
                                          </p:tavLst>
                                        </p:anim>
                                        <p:anim calcmode="lin" valueType="num" p14:bounceEnd="40000">
                                          <p:cBhvr additive="base">
                                            <p:cTn id="45" dur="750" fill="hold"/>
                                            <p:tgtEl>
                                              <p:spTgt spid="52"/>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14:presetBounceEnd="40000">
                                      <p:stCondLst>
                                        <p:cond delay="1000"/>
                                      </p:stCondLst>
                                      <p:childTnLst>
                                        <p:set>
                                          <p:cBhvr>
                                            <p:cTn id="47" dur="1" fill="hold">
                                              <p:stCondLst>
                                                <p:cond delay="0"/>
                                              </p:stCondLst>
                                            </p:cTn>
                                            <p:tgtEl>
                                              <p:spTgt spid="57"/>
                                            </p:tgtEl>
                                            <p:attrNameLst>
                                              <p:attrName>style.visibility</p:attrName>
                                            </p:attrNameLst>
                                          </p:cBhvr>
                                          <p:to>
                                            <p:strVal val="visible"/>
                                          </p:to>
                                        </p:set>
                                        <p:anim calcmode="lin" valueType="num" p14:bounceEnd="40000">
                                          <p:cBhvr additive="base">
                                            <p:cTn id="48" dur="750" fill="hold"/>
                                            <p:tgtEl>
                                              <p:spTgt spid="57"/>
                                            </p:tgtEl>
                                            <p:attrNameLst>
                                              <p:attrName>ppt_x</p:attrName>
                                            </p:attrNameLst>
                                          </p:cBhvr>
                                          <p:tavLst>
                                            <p:tav tm="0">
                                              <p:val>
                                                <p:strVal val="1+#ppt_w/2"/>
                                              </p:val>
                                            </p:tav>
                                            <p:tav tm="100000">
                                              <p:val>
                                                <p:strVal val="#ppt_x"/>
                                              </p:val>
                                            </p:tav>
                                          </p:tavLst>
                                        </p:anim>
                                        <p:anim calcmode="lin" valueType="num" p14:bounceEnd="40000">
                                          <p:cBhvr additive="base">
                                            <p:cTn id="49"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0" fill="hold" display="0">
                      <p:stCondLst>
                        <p:cond delay="indefinite"/>
                      </p:stCondLst>
                      <p:endCondLst>
                        <p:cond evt="onStopAudio" delay="0">
                          <p:tgtEl>
                            <p:sldTgt/>
                          </p:tgtEl>
                        </p:cond>
                      </p:endCondLst>
                    </p:cTn>
                    <p:tgtEl>
                      <p:spTgt spid="3"/>
                    </p:tgtEl>
                  </p:cMediaNode>
                </p:audio>
              </p:childTnLst>
            </p:cTn>
          </p:par>
        </p:tnLst>
        <p:bldLst>
          <p:bldP spid="2" grpId="0" animBg="1"/>
          <p:bldP spid="62" grpId="0" animBg="1"/>
          <p:bldP spid="39" grpId="0" animBg="1"/>
          <p:bldP spid="36" grpId="0"/>
          <p:bldP spid="4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2"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 calcmode="lin" valueType="num">
                                          <p:cBhvr additive="base">
                                            <p:cTn id="9" dur="750" fill="hold"/>
                                            <p:tgtEl>
                                              <p:spTgt spid="39"/>
                                            </p:tgtEl>
                                            <p:attrNameLst>
                                              <p:attrName>ppt_x</p:attrName>
                                            </p:attrNameLst>
                                          </p:cBhvr>
                                          <p:tavLst>
                                            <p:tav tm="0">
                                              <p:val>
                                                <p:strVal val="1+#ppt_w/2"/>
                                              </p:val>
                                            </p:tav>
                                            <p:tav tm="100000">
                                              <p:val>
                                                <p:strVal val="#ppt_x"/>
                                              </p:val>
                                            </p:tav>
                                          </p:tavLst>
                                        </p:anim>
                                        <p:anim calcmode="lin" valueType="num">
                                          <p:cBhvr additive="base">
                                            <p:cTn id="10" dur="750" fill="hold"/>
                                            <p:tgtEl>
                                              <p:spTgt spid="39"/>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1+#ppt_w/2"/>
                                              </p:val>
                                            </p:tav>
                                            <p:tav tm="100000">
                                              <p:val>
                                                <p:strVal val="#ppt_x"/>
                                              </p:val>
                                            </p:tav>
                                          </p:tavLst>
                                        </p:anim>
                                        <p:anim calcmode="lin" valueType="num">
                                          <p:cBhvr additive="base">
                                            <p:cTn id="14" dur="500" fill="hold"/>
                                            <p:tgtEl>
                                              <p:spTgt spid="62"/>
                                            </p:tgtEl>
                                            <p:attrNameLst>
                                              <p:attrName>ppt_y</p:attrName>
                                            </p:attrNameLst>
                                          </p:cBhvr>
                                          <p:tavLst>
                                            <p:tav tm="0">
                                              <p:val>
                                                <p:strVal val="#ppt_y"/>
                                              </p:val>
                                            </p:tav>
                                            <p:tav tm="100000">
                                              <p:val>
                                                <p:strVal val="#ppt_y"/>
                                              </p:val>
                                            </p:tav>
                                          </p:tavLst>
                                        </p:anim>
                                      </p:childTnLst>
                                    </p:cTn>
                                  </p:par>
                                  <p:par>
                                    <p:cTn id="15" presetID="14" presetClass="entr" presetSubtype="5"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vertical)">
                                          <p:cBhvr>
                                            <p:cTn id="17" dur="500"/>
                                            <p:tgtEl>
                                              <p:spTgt spid="2"/>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par>
                              <p:cTn id="24" fill="hold">
                                <p:stCondLst>
                                  <p:cond delay="1750"/>
                                </p:stCondLst>
                                <p:childTnLst>
                                  <p:par>
                                    <p:cTn id="25" presetID="50" presetClass="entr" presetSubtype="0" decel="10000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1000" fill="hold"/>
                                            <p:tgtEl>
                                              <p:spTgt spid="40"/>
                                            </p:tgtEl>
                                            <p:attrNameLst>
                                              <p:attrName>ppt_w</p:attrName>
                                            </p:attrNameLst>
                                          </p:cBhvr>
                                          <p:tavLst>
                                            <p:tav tm="0">
                                              <p:val>
                                                <p:strVal val="#ppt_w+.3"/>
                                              </p:val>
                                            </p:tav>
                                            <p:tav tm="100000">
                                              <p:val>
                                                <p:strVal val="#ppt_w"/>
                                              </p:val>
                                            </p:tav>
                                          </p:tavLst>
                                        </p:anim>
                                        <p:anim calcmode="lin" valueType="num">
                                          <p:cBhvr>
                                            <p:cTn id="28" dur="1000" fill="hold"/>
                                            <p:tgtEl>
                                              <p:spTgt spid="40"/>
                                            </p:tgtEl>
                                            <p:attrNameLst>
                                              <p:attrName>ppt_h</p:attrName>
                                            </p:attrNameLst>
                                          </p:cBhvr>
                                          <p:tavLst>
                                            <p:tav tm="0">
                                              <p:val>
                                                <p:strVal val="#ppt_h"/>
                                              </p:val>
                                            </p:tav>
                                            <p:tav tm="100000">
                                              <p:val>
                                                <p:strVal val="#ppt_h"/>
                                              </p:val>
                                            </p:tav>
                                          </p:tavLst>
                                        </p:anim>
                                        <p:animEffect transition="in" filter="fade">
                                          <p:cBhvr>
                                            <p:cTn id="29" dur="1000"/>
                                            <p:tgtEl>
                                              <p:spTgt spid="40"/>
                                            </p:tgtEl>
                                          </p:cBhvr>
                                        </p:animEffect>
                                      </p:childTnLst>
                                    </p:cTn>
                                  </p:par>
                                  <p:par>
                                    <p:cTn id="30" presetID="2" presetClass="entr" presetSubtype="2"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750" fill="hold"/>
                                            <p:tgtEl>
                                              <p:spTgt spid="35"/>
                                            </p:tgtEl>
                                            <p:attrNameLst>
                                              <p:attrName>ppt_x</p:attrName>
                                            </p:attrNameLst>
                                          </p:cBhvr>
                                          <p:tavLst>
                                            <p:tav tm="0">
                                              <p:val>
                                                <p:strVal val="1+#ppt_w/2"/>
                                              </p:val>
                                            </p:tav>
                                            <p:tav tm="100000">
                                              <p:val>
                                                <p:strVal val="#ppt_x"/>
                                              </p:val>
                                            </p:tav>
                                          </p:tavLst>
                                        </p:anim>
                                        <p:anim calcmode="lin" valueType="num">
                                          <p:cBhvr additive="base">
                                            <p:cTn id="33" dur="75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5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750" fill="hold"/>
                                            <p:tgtEl>
                                              <p:spTgt spid="42"/>
                                            </p:tgtEl>
                                            <p:attrNameLst>
                                              <p:attrName>ppt_x</p:attrName>
                                            </p:attrNameLst>
                                          </p:cBhvr>
                                          <p:tavLst>
                                            <p:tav tm="0">
                                              <p:val>
                                                <p:strVal val="1+#ppt_w/2"/>
                                              </p:val>
                                            </p:tav>
                                            <p:tav tm="100000">
                                              <p:val>
                                                <p:strVal val="#ppt_x"/>
                                              </p:val>
                                            </p:tav>
                                          </p:tavLst>
                                        </p:anim>
                                        <p:anim calcmode="lin" valueType="num">
                                          <p:cBhvr additive="base">
                                            <p:cTn id="37" dur="750" fill="hold"/>
                                            <p:tgtEl>
                                              <p:spTgt spid="4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750" fill="hold"/>
                                            <p:tgtEl>
                                              <p:spTgt spid="47"/>
                                            </p:tgtEl>
                                            <p:attrNameLst>
                                              <p:attrName>ppt_x</p:attrName>
                                            </p:attrNameLst>
                                          </p:cBhvr>
                                          <p:tavLst>
                                            <p:tav tm="0">
                                              <p:val>
                                                <p:strVal val="1+#ppt_w/2"/>
                                              </p:val>
                                            </p:tav>
                                            <p:tav tm="100000">
                                              <p:val>
                                                <p:strVal val="#ppt_x"/>
                                              </p:val>
                                            </p:tav>
                                          </p:tavLst>
                                        </p:anim>
                                        <p:anim calcmode="lin" valueType="num">
                                          <p:cBhvr additive="base">
                                            <p:cTn id="41" dur="750" fill="hold"/>
                                            <p:tgtEl>
                                              <p:spTgt spid="47"/>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75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750" fill="hold"/>
                                            <p:tgtEl>
                                              <p:spTgt spid="52"/>
                                            </p:tgtEl>
                                            <p:attrNameLst>
                                              <p:attrName>ppt_x</p:attrName>
                                            </p:attrNameLst>
                                          </p:cBhvr>
                                          <p:tavLst>
                                            <p:tav tm="0">
                                              <p:val>
                                                <p:strVal val="1+#ppt_w/2"/>
                                              </p:val>
                                            </p:tav>
                                            <p:tav tm="100000">
                                              <p:val>
                                                <p:strVal val="#ppt_x"/>
                                              </p:val>
                                            </p:tav>
                                          </p:tavLst>
                                        </p:anim>
                                        <p:anim calcmode="lin" valueType="num">
                                          <p:cBhvr additive="base">
                                            <p:cTn id="45" dur="750" fill="hold"/>
                                            <p:tgtEl>
                                              <p:spTgt spid="52"/>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100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750" fill="hold"/>
                                            <p:tgtEl>
                                              <p:spTgt spid="57"/>
                                            </p:tgtEl>
                                            <p:attrNameLst>
                                              <p:attrName>ppt_x</p:attrName>
                                            </p:attrNameLst>
                                          </p:cBhvr>
                                          <p:tavLst>
                                            <p:tav tm="0">
                                              <p:val>
                                                <p:strVal val="1+#ppt_w/2"/>
                                              </p:val>
                                            </p:tav>
                                            <p:tav tm="100000">
                                              <p:val>
                                                <p:strVal val="#ppt_x"/>
                                              </p:val>
                                            </p:tav>
                                          </p:tavLst>
                                        </p:anim>
                                        <p:anim calcmode="lin" valueType="num">
                                          <p:cBhvr additive="base">
                                            <p:cTn id="49" dur="75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0" fill="hold" display="0">
                      <p:stCondLst>
                        <p:cond delay="indefinite"/>
                      </p:stCondLst>
                      <p:endCondLst>
                        <p:cond evt="onStopAudio" delay="0">
                          <p:tgtEl>
                            <p:sldTgt/>
                          </p:tgtEl>
                        </p:cond>
                      </p:endCondLst>
                    </p:cTn>
                    <p:tgtEl>
                      <p:spTgt spid="3"/>
                    </p:tgtEl>
                  </p:cMediaNode>
                </p:audio>
              </p:childTnLst>
            </p:cTn>
          </p:par>
        </p:tnLst>
        <p:bldLst>
          <p:bldP spid="2" grpId="0" animBg="1"/>
          <p:bldP spid="62" grpId="0" animBg="1"/>
          <p:bldP spid="39" grpId="0" animBg="1"/>
          <p:bldP spid="36" grpId="0"/>
          <p:bldP spid="4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5483333" y="2246069"/>
            <a:ext cx="2326250" cy="3235518"/>
            <a:chOff x="5483333" y="2159159"/>
            <a:chExt cx="2326250" cy="3235518"/>
          </a:xfrm>
          <a:effectLst>
            <a:outerShdw blurRad="254000" dist="63500" dir="2700000" algn="tl" rotWithShape="0">
              <a:prstClr val="black">
                <a:alpha val="30000"/>
              </a:prstClr>
            </a:outerShdw>
          </a:effectLst>
        </p:grpSpPr>
        <p:grpSp>
          <p:nvGrpSpPr>
            <p:cNvPr id="36" name="组合 35"/>
            <p:cNvGrpSpPr/>
            <p:nvPr/>
          </p:nvGrpSpPr>
          <p:grpSpPr>
            <a:xfrm>
              <a:off x="5483333" y="2159159"/>
              <a:ext cx="2326250" cy="3235518"/>
              <a:chOff x="2052297" y="2876660"/>
              <a:chExt cx="1822023" cy="2534202"/>
            </a:xfrm>
          </p:grpSpPr>
          <p:sp>
            <p:nvSpPr>
              <p:cNvPr id="41" name="Rounded Rectangle 3"/>
              <p:cNvSpPr/>
              <p:nvPr/>
            </p:nvSpPr>
            <p:spPr>
              <a:xfrm rot="2900928">
                <a:off x="1763180" y="3314973"/>
                <a:ext cx="1218314" cy="640080"/>
              </a:xfrm>
              <a:prstGeom prst="round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2" name="Rounded Rectangle 18"/>
              <p:cNvSpPr/>
              <p:nvPr/>
            </p:nvSpPr>
            <p:spPr>
              <a:xfrm rot="2900928">
                <a:off x="2596909" y="4373710"/>
                <a:ext cx="1434225" cy="640080"/>
              </a:xfrm>
              <a:prstGeom prst="round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3" name="Rounded Rectangle 4"/>
              <p:cNvSpPr/>
              <p:nvPr/>
            </p:nvSpPr>
            <p:spPr>
              <a:xfrm rot="2900928">
                <a:off x="2980121" y="2622541"/>
                <a:ext cx="640080" cy="1148318"/>
              </a:xfrm>
              <a:prstGeom prst="round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sp>
            <p:nvSpPr>
              <p:cNvPr id="44" name="Rounded Rectangle 19"/>
              <p:cNvSpPr/>
              <p:nvPr/>
            </p:nvSpPr>
            <p:spPr>
              <a:xfrm rot="2900928">
                <a:off x="3255076" y="3637925"/>
                <a:ext cx="640080" cy="584372"/>
              </a:xfrm>
              <a:prstGeom prst="round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2400" dirty="0">
                  <a:latin typeface="思源黑体" panose="020B0500000000000000" pitchFamily="34" charset="-122"/>
                  <a:ea typeface="思源黑体" panose="020B0500000000000000" pitchFamily="34" charset="-122"/>
                  <a:cs typeface="+mn-ea"/>
                  <a:sym typeface="+mn-lt"/>
                </a:endParaRPr>
              </a:p>
            </p:txBody>
          </p:sp>
        </p:grpSp>
        <p:sp>
          <p:nvSpPr>
            <p:cNvPr id="37" name="TextBox 36"/>
            <p:cNvSpPr txBox="1"/>
            <p:nvPr/>
          </p:nvSpPr>
          <p:spPr>
            <a:xfrm>
              <a:off x="5998124" y="3227010"/>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04</a:t>
              </a:r>
            </a:p>
          </p:txBody>
        </p:sp>
        <p:sp>
          <p:nvSpPr>
            <p:cNvPr id="38" name="TextBox 37"/>
            <p:cNvSpPr txBox="1"/>
            <p:nvPr/>
          </p:nvSpPr>
          <p:spPr>
            <a:xfrm>
              <a:off x="6478749" y="3768123"/>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03</a:t>
              </a:r>
            </a:p>
          </p:txBody>
        </p:sp>
        <p:sp>
          <p:nvSpPr>
            <p:cNvPr id="39" name="TextBox 38"/>
            <p:cNvSpPr txBox="1"/>
            <p:nvPr/>
          </p:nvSpPr>
          <p:spPr>
            <a:xfrm>
              <a:off x="7108808" y="3181996"/>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02</a:t>
              </a:r>
            </a:p>
          </p:txBody>
        </p:sp>
        <p:sp>
          <p:nvSpPr>
            <p:cNvPr id="40" name="TextBox 39"/>
            <p:cNvSpPr txBox="1"/>
            <p:nvPr/>
          </p:nvSpPr>
          <p:spPr>
            <a:xfrm>
              <a:off x="6505023" y="2721252"/>
              <a:ext cx="441146" cy="418191"/>
            </a:xfrm>
            <a:prstGeom prst="rect">
              <a:avLst/>
            </a:prstGeom>
            <a:noFill/>
          </p:spPr>
          <p:txBody>
            <a:bodyPr wrap="none" rtlCol="0">
              <a:spAutoFit/>
            </a:bodyPr>
            <a:lstStyle/>
            <a:p>
              <a:pPr>
                <a:lnSpc>
                  <a:spcPct val="130000"/>
                </a:lnSpc>
              </a:pPr>
              <a:r>
                <a:rPr lang="en-US" dirty="0">
                  <a:solidFill>
                    <a:schemeClr val="bg1"/>
                  </a:solidFill>
                  <a:latin typeface="思源黑体" panose="020B0500000000000000" pitchFamily="34" charset="-122"/>
                  <a:ea typeface="思源黑体" panose="020B0500000000000000" pitchFamily="34" charset="-122"/>
                  <a:cs typeface="+mn-ea"/>
                  <a:sym typeface="+mn-lt"/>
                </a:rPr>
                <a:t>01</a:t>
              </a:r>
            </a:p>
          </p:txBody>
        </p:sp>
      </p:grpSp>
      <p:sp>
        <p:nvSpPr>
          <p:cNvPr id="45" name="Freeform 200"/>
          <p:cNvSpPr>
            <a:spLocks noEditPoints="1"/>
          </p:cNvSpPr>
          <p:nvPr/>
        </p:nvSpPr>
        <p:spPr bwMode="auto">
          <a:xfrm>
            <a:off x="4171262" y="3255115"/>
            <a:ext cx="771816" cy="2438826"/>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121920" tIns="60960" rIns="121920" bIns="60960" numCol="1" anchor="t" anchorCtr="0" compatLnSpc="1">
            <a:prstTxWarp prst="textNoShape">
              <a:avLst/>
            </a:prstTxWarp>
          </a:bodyPr>
          <a:lstStyle/>
          <a:p>
            <a:pPr>
              <a:lnSpc>
                <a:spcPct val="130000"/>
              </a:lnSpc>
            </a:pPr>
            <a:endParaRPr lang="id-ID" sz="2400" dirty="0">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7237264" y="5502857"/>
            <a:ext cx="3153074" cy="829545"/>
            <a:chOff x="3806228" y="5432132"/>
            <a:chExt cx="3153074" cy="829545"/>
          </a:xfrm>
        </p:grpSpPr>
        <p:sp>
          <p:nvSpPr>
            <p:cNvPr id="47" name="TextBox 46"/>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28%</a:t>
              </a:r>
            </a:p>
          </p:txBody>
        </p:sp>
        <p:grpSp>
          <p:nvGrpSpPr>
            <p:cNvPr id="48" name="Group 58"/>
            <p:cNvGrpSpPr/>
            <p:nvPr/>
          </p:nvGrpSpPr>
          <p:grpSpPr>
            <a:xfrm>
              <a:off x="4943078" y="5432132"/>
              <a:ext cx="2016224" cy="761450"/>
              <a:chOff x="7151326" y="1219627"/>
              <a:chExt cx="2016224" cy="761450"/>
            </a:xfrm>
          </p:grpSpPr>
          <p:sp>
            <p:nvSpPr>
              <p:cNvPr id="49" name="TextBox 48"/>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50"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51" name="组合 50"/>
          <p:cNvGrpSpPr/>
          <p:nvPr/>
        </p:nvGrpSpPr>
        <p:grpSpPr>
          <a:xfrm>
            <a:off x="7813328" y="3571733"/>
            <a:ext cx="3153074" cy="829545"/>
            <a:chOff x="3806228" y="5432132"/>
            <a:chExt cx="3153074" cy="829545"/>
          </a:xfrm>
        </p:grpSpPr>
        <p:sp>
          <p:nvSpPr>
            <p:cNvPr id="52" name="TextBox 51"/>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18%</a:t>
              </a:r>
            </a:p>
          </p:txBody>
        </p:sp>
        <p:grpSp>
          <p:nvGrpSpPr>
            <p:cNvPr id="53" name="Group 58"/>
            <p:cNvGrpSpPr/>
            <p:nvPr/>
          </p:nvGrpSpPr>
          <p:grpSpPr>
            <a:xfrm>
              <a:off x="4943078" y="5432132"/>
              <a:ext cx="2016224" cy="761450"/>
              <a:chOff x="7151326" y="1219627"/>
              <a:chExt cx="2016224" cy="761450"/>
            </a:xfrm>
          </p:grpSpPr>
          <p:sp>
            <p:nvSpPr>
              <p:cNvPr id="54" name="TextBox 53"/>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55"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56" name="组合 55"/>
          <p:cNvGrpSpPr/>
          <p:nvPr/>
        </p:nvGrpSpPr>
        <p:grpSpPr>
          <a:xfrm>
            <a:off x="7870058" y="1627517"/>
            <a:ext cx="3153074" cy="829545"/>
            <a:chOff x="3806228" y="5432132"/>
            <a:chExt cx="3153074" cy="829545"/>
          </a:xfrm>
        </p:grpSpPr>
        <p:sp>
          <p:nvSpPr>
            <p:cNvPr id="57" name="TextBox 56"/>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22%</a:t>
              </a:r>
            </a:p>
          </p:txBody>
        </p:sp>
        <p:grpSp>
          <p:nvGrpSpPr>
            <p:cNvPr id="58" name="Group 58"/>
            <p:cNvGrpSpPr/>
            <p:nvPr/>
          </p:nvGrpSpPr>
          <p:grpSpPr>
            <a:xfrm>
              <a:off x="4943078" y="5432132"/>
              <a:ext cx="2016224" cy="761450"/>
              <a:chOff x="7151326" y="1219627"/>
              <a:chExt cx="2016224" cy="761450"/>
            </a:xfrm>
          </p:grpSpPr>
          <p:sp>
            <p:nvSpPr>
              <p:cNvPr id="59" name="TextBox 58"/>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60"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grpSp>
        <p:nvGrpSpPr>
          <p:cNvPr id="61" name="组合 60"/>
          <p:cNvGrpSpPr/>
          <p:nvPr/>
        </p:nvGrpSpPr>
        <p:grpSpPr>
          <a:xfrm>
            <a:off x="3924896" y="1339485"/>
            <a:ext cx="3153074" cy="829545"/>
            <a:chOff x="3806228" y="5432132"/>
            <a:chExt cx="3153074" cy="829545"/>
          </a:xfrm>
        </p:grpSpPr>
        <p:sp>
          <p:nvSpPr>
            <p:cNvPr id="62" name="TextBox 61"/>
            <p:cNvSpPr txBox="1"/>
            <p:nvPr/>
          </p:nvSpPr>
          <p:spPr>
            <a:xfrm>
              <a:off x="3806228" y="5518973"/>
              <a:ext cx="1122423" cy="742704"/>
            </a:xfrm>
            <a:prstGeom prst="rect">
              <a:avLst/>
            </a:prstGeom>
            <a:noFill/>
          </p:spPr>
          <p:txBody>
            <a:bodyPr wrap="none" rtlCol="0">
              <a:spAutoFit/>
            </a:bodyPr>
            <a:lstStyle/>
            <a:p>
              <a:pPr>
                <a:lnSpc>
                  <a:spcPct val="130000"/>
                </a:lnSpc>
              </a:pPr>
              <a:r>
                <a:rPr lang="en-US" sz="36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24%</a:t>
              </a:r>
            </a:p>
          </p:txBody>
        </p:sp>
        <p:grpSp>
          <p:nvGrpSpPr>
            <p:cNvPr id="63" name="Group 58"/>
            <p:cNvGrpSpPr/>
            <p:nvPr/>
          </p:nvGrpSpPr>
          <p:grpSpPr>
            <a:xfrm>
              <a:off x="4943078" y="5432132"/>
              <a:ext cx="2016224" cy="761450"/>
              <a:chOff x="7151326" y="1219627"/>
              <a:chExt cx="2016224" cy="761450"/>
            </a:xfrm>
          </p:grpSpPr>
          <p:sp>
            <p:nvSpPr>
              <p:cNvPr id="64" name="TextBox 63"/>
              <p:cNvSpPr txBox="1"/>
              <p:nvPr/>
            </p:nvSpPr>
            <p:spPr>
              <a:xfrm>
                <a:off x="7174425" y="1600395"/>
                <a:ext cx="1993125" cy="380682"/>
              </a:xfrm>
              <a:prstGeom prst="rect">
                <a:avLst/>
              </a:prstGeom>
              <a:noFill/>
            </p:spPr>
            <p:txBody>
              <a:bodyPr wrap="square" lIns="0" tIns="0" rIns="0" bIns="0" rtlCol="0">
                <a:spAutoFit/>
              </a:bodyPr>
              <a:lstStyle/>
              <a:p>
                <a:pP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a:t>
                </a:r>
              </a:p>
            </p:txBody>
          </p:sp>
          <p:sp>
            <p:nvSpPr>
              <p:cNvPr id="65" name="Rectangle 47"/>
              <p:cNvSpPr/>
              <p:nvPr/>
            </p:nvSpPr>
            <p:spPr>
              <a:xfrm>
                <a:off x="7151326" y="1219627"/>
                <a:ext cx="1538883" cy="362022"/>
              </a:xfrm>
              <a:prstGeom prst="rect">
                <a:avLst/>
              </a:prstGeom>
            </p:spPr>
            <p:txBody>
              <a:bodyPr wrap="none" lIns="0" tIns="0" rIns="0" bIns="0">
                <a:spAutoFit/>
              </a:bodyPr>
              <a:lstStyle/>
              <a:p>
                <a:pPr algn="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项目成果数据</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grpSp>
      </p:grpSp>
      <p:sp>
        <p:nvSpPr>
          <p:cNvPr id="66" name="Content Placeholder 2"/>
          <p:cNvSpPr txBox="1">
            <a:spLocks/>
          </p:cNvSpPr>
          <p:nvPr/>
        </p:nvSpPr>
        <p:spPr>
          <a:xfrm>
            <a:off x="550590" y="3587918"/>
            <a:ext cx="3548664" cy="1368152"/>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30000"/>
              </a:lnSpc>
              <a:spcBef>
                <a:spcPct val="0"/>
              </a:spcBef>
              <a:spcAft>
                <a:spcPts val="0"/>
              </a:spcAft>
            </a:pPr>
            <a:r>
              <a:rPr lang="zh-CN" altLang="en-US" sz="28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项目成果展示</a:t>
            </a:r>
            <a:endParaRPr lang="en-US" altLang="zh-CN" sz="28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a:p>
            <a:pPr algn="l">
              <a:lnSpc>
                <a:spcPct val="130000"/>
              </a:lnSpc>
              <a:spcBef>
                <a:spcPct val="0"/>
              </a:spcBef>
              <a:spcAft>
                <a:spcPts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grpSp>
        <p:nvGrpSpPr>
          <p:cNvPr id="71" name="组合 70"/>
          <p:cNvGrpSpPr/>
          <p:nvPr/>
        </p:nvGrpSpPr>
        <p:grpSpPr>
          <a:xfrm>
            <a:off x="3960903" y="266662"/>
            <a:ext cx="4268606" cy="919077"/>
            <a:chOff x="3925680" y="337337"/>
            <a:chExt cx="4269162" cy="919197"/>
          </a:xfrm>
        </p:grpSpPr>
        <p:sp>
          <p:nvSpPr>
            <p:cNvPr id="72" name="文本框 7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项目成果数据</a:t>
              </a:r>
            </a:p>
          </p:txBody>
        </p:sp>
        <p:sp>
          <p:nvSpPr>
            <p:cNvPr id="73" name="文本框 7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31ED6686-A8B2-4B8E-8CB8-35B0CF88F7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985176834"/>
      </p:ext>
    </p:extLst>
  </p:cSld>
  <p:clrMapOvr>
    <a:masterClrMapping/>
  </p:clrMapOvr>
  <mc:AlternateContent xmlns:mc="http://schemas.openxmlformats.org/markup-compatibility/2006">
    <mc:Choice xmlns:p14="http://schemas.microsoft.com/office/powerpoint/2010/main" Requires="p14">
      <p:transition spd="slow" p14:dur="1600" advClick="0" advTm="375">
        <p14:gallery dir="l"/>
      </p:transition>
    </mc:Choice>
    <mc:Fallback>
      <p:transition spd="slow" advClick="0" advTm="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500" fill="hold"/>
                                        <p:tgtEl>
                                          <p:spTgt spid="35"/>
                                        </p:tgtEl>
                                        <p:attrNameLst>
                                          <p:attrName>ppt_w</p:attrName>
                                        </p:attrNameLst>
                                      </p:cBhvr>
                                      <p:tavLst>
                                        <p:tav tm="0">
                                          <p:val>
                                            <p:fltVal val="0"/>
                                          </p:val>
                                        </p:tav>
                                        <p:tav tm="100000">
                                          <p:val>
                                            <p:strVal val="#ppt_w"/>
                                          </p:val>
                                        </p:tav>
                                      </p:tavLst>
                                    </p:anim>
                                    <p:anim calcmode="lin" valueType="num">
                                      <p:cBhvr>
                                        <p:cTn id="11" dur="500" fill="hold"/>
                                        <p:tgtEl>
                                          <p:spTgt spid="35"/>
                                        </p:tgtEl>
                                        <p:attrNameLst>
                                          <p:attrName>ppt_h</p:attrName>
                                        </p:attrNameLst>
                                      </p:cBhvr>
                                      <p:tavLst>
                                        <p:tav tm="0">
                                          <p:val>
                                            <p:fltVal val="0"/>
                                          </p:val>
                                        </p:tav>
                                        <p:tav tm="100000">
                                          <p:val>
                                            <p:strVal val="#ppt_h"/>
                                          </p:val>
                                        </p:tav>
                                      </p:tavLst>
                                    </p:anim>
                                    <p:animEffect transition="in" filter="fade">
                                      <p:cBhvr>
                                        <p:cTn id="12" dur="500"/>
                                        <p:tgtEl>
                                          <p:spTgt spid="35"/>
                                        </p:tgtEl>
                                      </p:cBhvr>
                                    </p:animEffect>
                                  </p:childTnLst>
                                </p:cTn>
                              </p:par>
                              <p:par>
                                <p:cTn id="13" presetID="42" presetClass="entr" presetSubtype="0" fill="hold" nodeType="with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1000"/>
                                        <p:tgtEl>
                                          <p:spTgt spid="61"/>
                                        </p:tgtEl>
                                      </p:cBhvr>
                                    </p:animEffect>
                                    <p:anim calcmode="lin" valueType="num">
                                      <p:cBhvr>
                                        <p:cTn id="16" dur="1000" fill="hold"/>
                                        <p:tgtEl>
                                          <p:spTgt spid="61"/>
                                        </p:tgtEl>
                                        <p:attrNameLst>
                                          <p:attrName>ppt_x</p:attrName>
                                        </p:attrNameLst>
                                      </p:cBhvr>
                                      <p:tavLst>
                                        <p:tav tm="0">
                                          <p:val>
                                            <p:strVal val="#ppt_x"/>
                                          </p:val>
                                        </p:tav>
                                        <p:tav tm="100000">
                                          <p:val>
                                            <p:strVal val="#ppt_x"/>
                                          </p:val>
                                        </p:tav>
                                      </p:tavLst>
                                    </p:anim>
                                    <p:anim calcmode="lin" valueType="num">
                                      <p:cBhvr>
                                        <p:cTn id="17" dur="1000" fill="hold"/>
                                        <p:tgtEl>
                                          <p:spTgt spid="61"/>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50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1000"/>
                                        <p:tgtEl>
                                          <p:spTgt spid="56"/>
                                        </p:tgtEl>
                                      </p:cBhvr>
                                    </p:animEffect>
                                    <p:anim calcmode="lin" valueType="num">
                                      <p:cBhvr>
                                        <p:cTn id="21" dur="1000" fill="hold"/>
                                        <p:tgtEl>
                                          <p:spTgt spid="56"/>
                                        </p:tgtEl>
                                        <p:attrNameLst>
                                          <p:attrName>ppt_x</p:attrName>
                                        </p:attrNameLst>
                                      </p:cBhvr>
                                      <p:tavLst>
                                        <p:tav tm="0">
                                          <p:val>
                                            <p:strVal val="#ppt_x"/>
                                          </p:val>
                                        </p:tav>
                                        <p:tav tm="100000">
                                          <p:val>
                                            <p:strVal val="#ppt_x"/>
                                          </p:val>
                                        </p:tav>
                                      </p:tavLst>
                                    </p:anim>
                                    <p:anim calcmode="lin" valueType="num">
                                      <p:cBhvr>
                                        <p:cTn id="22" dur="1000" fill="hold"/>
                                        <p:tgtEl>
                                          <p:spTgt spid="5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5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1000"/>
                                        <p:tgtEl>
                                          <p:spTgt spid="51"/>
                                        </p:tgtEl>
                                      </p:cBhvr>
                                    </p:animEffect>
                                    <p:anim calcmode="lin" valueType="num">
                                      <p:cBhvr>
                                        <p:cTn id="26" dur="1000" fill="hold"/>
                                        <p:tgtEl>
                                          <p:spTgt spid="51"/>
                                        </p:tgtEl>
                                        <p:attrNameLst>
                                          <p:attrName>ppt_x</p:attrName>
                                        </p:attrNameLst>
                                      </p:cBhvr>
                                      <p:tavLst>
                                        <p:tav tm="0">
                                          <p:val>
                                            <p:strVal val="#ppt_x"/>
                                          </p:val>
                                        </p:tav>
                                        <p:tav tm="100000">
                                          <p:val>
                                            <p:strVal val="#ppt_x"/>
                                          </p:val>
                                        </p:tav>
                                      </p:tavLst>
                                    </p:anim>
                                    <p:anim calcmode="lin" valueType="num">
                                      <p:cBhvr>
                                        <p:cTn id="27" dur="1000" fill="hold"/>
                                        <p:tgtEl>
                                          <p:spTgt spid="5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1000"/>
                                        <p:tgtEl>
                                          <p:spTgt spid="46"/>
                                        </p:tgtEl>
                                      </p:cBhvr>
                                    </p:animEffect>
                                    <p:anim calcmode="lin" valueType="num">
                                      <p:cBhvr>
                                        <p:cTn id="31" dur="1000" fill="hold"/>
                                        <p:tgtEl>
                                          <p:spTgt spid="46"/>
                                        </p:tgtEl>
                                        <p:attrNameLst>
                                          <p:attrName>ppt_x</p:attrName>
                                        </p:attrNameLst>
                                      </p:cBhvr>
                                      <p:tavLst>
                                        <p:tav tm="0">
                                          <p:val>
                                            <p:strVal val="#ppt_x"/>
                                          </p:val>
                                        </p:tav>
                                        <p:tav tm="100000">
                                          <p:val>
                                            <p:strVal val="#ppt_x"/>
                                          </p:val>
                                        </p:tav>
                                      </p:tavLst>
                                    </p:anim>
                                    <p:anim calcmode="lin" valueType="num">
                                      <p:cBhvr>
                                        <p:cTn id="32" dur="1000" fill="hold"/>
                                        <p:tgtEl>
                                          <p:spTgt spid="46"/>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fill="hold"/>
                                        <p:tgtEl>
                                          <p:spTgt spid="66"/>
                                        </p:tgtEl>
                                        <p:attrNameLst>
                                          <p:attrName>ppt_x</p:attrName>
                                        </p:attrNameLst>
                                      </p:cBhvr>
                                      <p:tavLst>
                                        <p:tav tm="0">
                                          <p:val>
                                            <p:strVal val="1+#ppt_w/2"/>
                                          </p:val>
                                        </p:tav>
                                        <p:tav tm="100000">
                                          <p:val>
                                            <p:strVal val="#ppt_x"/>
                                          </p:val>
                                        </p:tav>
                                      </p:tavLst>
                                    </p:anim>
                                    <p:anim calcmode="lin" valueType="num">
                                      <p:cBhvr additive="base">
                                        <p:cTn id="43"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4" fill="hold" display="0">
                  <p:stCondLst>
                    <p:cond delay="indefinite"/>
                  </p:stCondLst>
                  <p:endCondLst>
                    <p:cond evt="onStopAudio" delay="0">
                      <p:tgtEl>
                        <p:sldTgt/>
                      </p:tgtEl>
                    </p:cond>
                  </p:endCondLst>
                </p:cTn>
                <p:tgtEl>
                  <p:spTgt spid="2"/>
                </p:tgtEl>
              </p:cMediaNode>
            </p:audio>
          </p:childTnLst>
        </p:cTn>
      </p:par>
    </p:tnLst>
    <p:bldLst>
      <p:bldP spid="45" grpId="0" animBg="1"/>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630710" y="1475125"/>
            <a:ext cx="9001000" cy="842726"/>
          </a:xfrm>
          <a:prstGeom prst="rect">
            <a:avLst/>
          </a:prstGeom>
          <a:noFill/>
        </p:spPr>
        <p:txBody>
          <a:bodyPr wrap="square" rIns="144000" bIns="36000" numCol="1" spcCol="360000"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项目成果展示概述</a:t>
            </a:r>
          </a:p>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后，在此框中选择粘贴，并选择只保留文字。右键点击图片选择设置图片格式可直接替换图片。您的容打在这里，或者通过复制您的文本后，在此框中选择粘贴，并选择只保留文字。</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68" name="组合 67"/>
          <p:cNvGrpSpPr/>
          <p:nvPr/>
        </p:nvGrpSpPr>
        <p:grpSpPr>
          <a:xfrm>
            <a:off x="1688385" y="2599936"/>
            <a:ext cx="4478829" cy="838556"/>
            <a:chOff x="1361910" y="1894925"/>
            <a:chExt cx="4478829" cy="838556"/>
          </a:xfrm>
        </p:grpSpPr>
        <p:grpSp>
          <p:nvGrpSpPr>
            <p:cNvPr id="69" name="Group 332"/>
            <p:cNvGrpSpPr>
              <a:grpSpLocks noChangeAspect="1"/>
            </p:cNvGrpSpPr>
            <p:nvPr/>
          </p:nvGrpSpPr>
          <p:grpSpPr>
            <a:xfrm>
              <a:off x="1361910" y="2154848"/>
              <a:ext cx="540000" cy="540000"/>
              <a:chOff x="4643438" y="2786064"/>
              <a:chExt cx="288476" cy="288476"/>
            </a:xfrm>
          </p:grpSpPr>
          <p:sp>
            <p:nvSpPr>
              <p:cNvPr id="72"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7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70" name="TextBox 69"/>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1" name="TextBox 70"/>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74" name="组合 73"/>
          <p:cNvGrpSpPr/>
          <p:nvPr/>
        </p:nvGrpSpPr>
        <p:grpSpPr>
          <a:xfrm>
            <a:off x="1688385" y="3536040"/>
            <a:ext cx="4478829" cy="838556"/>
            <a:chOff x="1361910" y="1894925"/>
            <a:chExt cx="4478829" cy="838556"/>
          </a:xfrm>
        </p:grpSpPr>
        <p:grpSp>
          <p:nvGrpSpPr>
            <p:cNvPr id="75" name="Group 332"/>
            <p:cNvGrpSpPr>
              <a:grpSpLocks noChangeAspect="1"/>
            </p:cNvGrpSpPr>
            <p:nvPr/>
          </p:nvGrpSpPr>
          <p:grpSpPr>
            <a:xfrm>
              <a:off x="1361910" y="2154848"/>
              <a:ext cx="540000" cy="540000"/>
              <a:chOff x="4643438" y="2786064"/>
              <a:chExt cx="288476" cy="288476"/>
            </a:xfrm>
          </p:grpSpPr>
          <p:sp>
            <p:nvSpPr>
              <p:cNvPr id="78"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7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76" name="TextBox 75"/>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77" name="TextBox 76"/>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80" name="组合 79"/>
          <p:cNvGrpSpPr/>
          <p:nvPr/>
        </p:nvGrpSpPr>
        <p:grpSpPr>
          <a:xfrm>
            <a:off x="1688385" y="4544152"/>
            <a:ext cx="4478829" cy="838556"/>
            <a:chOff x="1361910" y="1894925"/>
            <a:chExt cx="4478829" cy="838556"/>
          </a:xfrm>
        </p:grpSpPr>
        <p:grpSp>
          <p:nvGrpSpPr>
            <p:cNvPr id="81" name="Group 332"/>
            <p:cNvGrpSpPr>
              <a:grpSpLocks noChangeAspect="1"/>
            </p:cNvGrpSpPr>
            <p:nvPr/>
          </p:nvGrpSpPr>
          <p:grpSpPr>
            <a:xfrm>
              <a:off x="1361910" y="2154848"/>
              <a:ext cx="540000" cy="540000"/>
              <a:chOff x="4643438" y="2786064"/>
              <a:chExt cx="288476" cy="288476"/>
            </a:xfrm>
          </p:grpSpPr>
          <p:sp>
            <p:nvSpPr>
              <p:cNvPr id="84"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8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82" name="TextBox 81"/>
            <p:cNvSpPr txBox="1"/>
            <p:nvPr/>
          </p:nvSpPr>
          <p:spPr>
            <a:xfrm>
              <a:off x="1956335" y="2260466"/>
              <a:ext cx="3884404"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a:t>
              </a: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83" name="TextBox 82"/>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成果项目业绩回报</a:t>
              </a:r>
            </a:p>
          </p:txBody>
        </p:sp>
      </p:grpSp>
      <p:grpSp>
        <p:nvGrpSpPr>
          <p:cNvPr id="86" name="Group 21"/>
          <p:cNvGrpSpPr/>
          <p:nvPr/>
        </p:nvGrpSpPr>
        <p:grpSpPr>
          <a:xfrm>
            <a:off x="5519142" y="2506673"/>
            <a:ext cx="5947287" cy="3325345"/>
            <a:chOff x="1091650" y="2292968"/>
            <a:chExt cx="5947287" cy="3325345"/>
          </a:xfrm>
        </p:grpSpPr>
        <p:grpSp>
          <p:nvGrpSpPr>
            <p:cNvPr id="87" name="Group 22"/>
            <p:cNvGrpSpPr/>
            <p:nvPr/>
          </p:nvGrpSpPr>
          <p:grpSpPr>
            <a:xfrm>
              <a:off x="1091650" y="2292968"/>
              <a:ext cx="5947287" cy="3325345"/>
              <a:chOff x="1763688" y="1124744"/>
              <a:chExt cx="5652564" cy="3166095"/>
            </a:xfrm>
          </p:grpSpPr>
          <p:sp>
            <p:nvSpPr>
              <p:cNvPr id="89"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pic>
            <p:nvPicPr>
              <p:cNvPr id="90" name="Picture 3" descr="F:\Trabajos\Envato\Graphic River\Duckson\Elements\lapt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Rectangle 23"/>
            <p:cNvSpPr/>
            <p:nvPr/>
          </p:nvSpPr>
          <p:spPr>
            <a:xfrm>
              <a:off x="2278239" y="2601770"/>
              <a:ext cx="3574107" cy="2266065"/>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solidFill>
                  <a:prstClr val="white"/>
                </a:solidFill>
                <a:latin typeface="思源黑体" panose="020B0500000000000000" pitchFamily="34" charset="-122"/>
                <a:ea typeface="思源黑体" panose="020B0500000000000000" pitchFamily="34" charset="-122"/>
                <a:cs typeface="+mn-ea"/>
                <a:sym typeface="+mn-lt"/>
              </a:endParaRPr>
            </a:p>
          </p:txBody>
        </p:sp>
      </p:grpSp>
      <p:grpSp>
        <p:nvGrpSpPr>
          <p:cNvPr id="31" name="组合 30"/>
          <p:cNvGrpSpPr/>
          <p:nvPr/>
        </p:nvGrpSpPr>
        <p:grpSpPr>
          <a:xfrm>
            <a:off x="3960903" y="266662"/>
            <a:ext cx="4268606" cy="919077"/>
            <a:chOff x="3925680" y="337337"/>
            <a:chExt cx="4269162" cy="919197"/>
          </a:xfrm>
        </p:grpSpPr>
        <p:sp>
          <p:nvSpPr>
            <p:cNvPr id="34" name="文本框 3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项目成果展示</a:t>
              </a:r>
            </a:p>
          </p:txBody>
        </p:sp>
        <p:sp>
          <p:nvSpPr>
            <p:cNvPr id="35" name="文本框 3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2E043FC6-87B6-49C7-9E6E-FAA386E7444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221224001"/>
      </p:ext>
    </p:extLst>
  </p:cSld>
  <p:clrMapOvr>
    <a:masterClrMapping/>
  </p:clrMapOvr>
  <mc:AlternateContent xmlns:mc="http://schemas.openxmlformats.org/markup-compatibility/2006">
    <mc:Choice xmlns:p14="http://schemas.microsoft.com/office/powerpoint/2010/main" Requires="p14">
      <p:transition spd="slow" p14:dur="1600" advClick="0" advTm="375">
        <p14:gallery dir="l"/>
      </p:transition>
    </mc:Choice>
    <mc:Fallback>
      <p:transition spd="slow" advClick="0" advTm="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67"/>
                                        </p:tgtEl>
                                        <p:attrNameLst>
                                          <p:attrName>style.visibility</p:attrName>
                                        </p:attrNameLst>
                                      </p:cBhvr>
                                      <p:to>
                                        <p:strVal val="visible"/>
                                      </p:to>
                                    </p:set>
                                    <p:anim calcmode="lin" valueType="num">
                                      <p:cBhvr additive="base">
                                        <p:cTn id="10" dur="1000" fill="hold"/>
                                        <p:tgtEl>
                                          <p:spTgt spid="67"/>
                                        </p:tgtEl>
                                        <p:attrNameLst>
                                          <p:attrName>ppt_x</p:attrName>
                                        </p:attrNameLst>
                                      </p:cBhvr>
                                      <p:tavLst>
                                        <p:tav tm="0">
                                          <p:val>
                                            <p:strVal val="#ppt_x"/>
                                          </p:val>
                                        </p:tav>
                                        <p:tav tm="100000">
                                          <p:val>
                                            <p:strVal val="#ppt_x"/>
                                          </p:val>
                                        </p:tav>
                                      </p:tavLst>
                                    </p:anim>
                                    <p:anim calcmode="lin" valueType="num">
                                      <p:cBhvr additive="base">
                                        <p:cTn id="11" dur="1000" fill="hold"/>
                                        <p:tgtEl>
                                          <p:spTgt spid="67"/>
                                        </p:tgtEl>
                                        <p:attrNameLst>
                                          <p:attrName>ppt_y</p:attrName>
                                        </p:attrNameLst>
                                      </p:cBhvr>
                                      <p:tavLst>
                                        <p:tav tm="0">
                                          <p:val>
                                            <p:strVal val="1+#ppt_h/2"/>
                                          </p:val>
                                        </p:tav>
                                        <p:tav tm="100000">
                                          <p:val>
                                            <p:strVal val="#ppt_y"/>
                                          </p:val>
                                        </p:tav>
                                      </p:tavLst>
                                    </p:anim>
                                  </p:childTnLst>
                                </p:cTn>
                              </p:par>
                              <p:par>
                                <p:cTn id="12" presetID="42" presetClass="entr" presetSubtype="0" fill="hold" nodeType="withEffect">
                                  <p:stCondLst>
                                    <p:cond delay="50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50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1000"/>
                                        <p:tgtEl>
                                          <p:spTgt spid="74"/>
                                        </p:tgtEl>
                                      </p:cBhvr>
                                    </p:animEffect>
                                    <p:anim calcmode="lin" valueType="num">
                                      <p:cBhvr>
                                        <p:cTn id="20" dur="1000" fill="hold"/>
                                        <p:tgtEl>
                                          <p:spTgt spid="74"/>
                                        </p:tgtEl>
                                        <p:attrNameLst>
                                          <p:attrName>ppt_x</p:attrName>
                                        </p:attrNameLst>
                                      </p:cBhvr>
                                      <p:tavLst>
                                        <p:tav tm="0">
                                          <p:val>
                                            <p:strVal val="#ppt_x"/>
                                          </p:val>
                                        </p:tav>
                                        <p:tav tm="100000">
                                          <p:val>
                                            <p:strVal val="#ppt_x"/>
                                          </p:val>
                                        </p:tav>
                                      </p:tavLst>
                                    </p:anim>
                                    <p:anim calcmode="lin" valueType="num">
                                      <p:cBhvr>
                                        <p:cTn id="21" dur="1000" fill="hold"/>
                                        <p:tgtEl>
                                          <p:spTgt spid="7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50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1000"/>
                                        <p:tgtEl>
                                          <p:spTgt spid="86"/>
                                        </p:tgtEl>
                                      </p:cBhvr>
                                    </p:animEffect>
                                    <p:anim calcmode="lin" valueType="num">
                                      <p:cBhvr>
                                        <p:cTn id="31" dur="1000" fill="hold"/>
                                        <p:tgtEl>
                                          <p:spTgt spid="86"/>
                                        </p:tgtEl>
                                        <p:attrNameLst>
                                          <p:attrName>ppt_x</p:attrName>
                                        </p:attrNameLst>
                                      </p:cBhvr>
                                      <p:tavLst>
                                        <p:tav tm="0">
                                          <p:val>
                                            <p:strVal val="#ppt_x"/>
                                          </p:val>
                                        </p:tav>
                                        <p:tav tm="100000">
                                          <p:val>
                                            <p:strVal val="#ppt_x"/>
                                          </p:val>
                                        </p:tav>
                                      </p:tavLst>
                                    </p:anim>
                                    <p:anim calcmode="lin" valueType="num">
                                      <p:cBhvr>
                                        <p:cTn id="32"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3" fill="hold" display="0">
                  <p:stCondLst>
                    <p:cond delay="indefinite"/>
                  </p:stCondLst>
                  <p:endCondLst>
                    <p:cond evt="onStopAudio" delay="0">
                      <p:tgtEl>
                        <p:sldTgt/>
                      </p:tgtEl>
                    </p:cond>
                  </p:endCondLst>
                </p:cTn>
                <p:tgtEl>
                  <p:spTgt spid="2"/>
                </p:tgtEl>
              </p:cMediaNode>
            </p:audio>
          </p:childTnLst>
        </p:cTn>
      </p:par>
    </p:tnLst>
    <p:bldLst>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工作不足之处</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04</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5CF54104-038F-4CD0-A429-6866BD14C30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182682125"/>
      </p:ext>
    </p:extLst>
  </p:cSld>
  <p:clrMapOvr>
    <a:masterClrMapping/>
  </p:clrMapOvr>
  <mc:AlternateContent xmlns:mc="http://schemas.openxmlformats.org/markup-compatibility/2006">
    <mc:Choice xmlns:p14="http://schemas.microsoft.com/office/powerpoint/2010/main" Requires="p14">
      <p:transition spd="slow" p14:dur="1250" advClick="0" advTm="375">
        <p14:flip dir="r"/>
      </p:transition>
    </mc:Choice>
    <mc:Fallback>
      <p:transition spd="slow" advClick="0" advTm="3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5"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vertical)">
                                      <p:cBhvr>
                                        <p:cTn id="9" dur="500"/>
                                        <p:tgtEl>
                                          <p:spTgt spid="17"/>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par>
                                <p:cTn id="18" presetID="47" presetClass="entr" presetSubtype="0"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750"/>
                            </p:stCondLst>
                            <p:childTnLst>
                              <p:par>
                                <p:cTn id="33" presetID="1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ppt_y</p:attrName>
                                        </p:attrNameLst>
                                      </p:cBhvr>
                                      <p:tavLst>
                                        <p:tav tm="0">
                                          <p:val>
                                            <p:strVal val="#ppt_y+#ppt_h*1.125000"/>
                                          </p:val>
                                        </p:tav>
                                        <p:tav tm="100000">
                                          <p:val>
                                            <p:strVal val="#ppt_y"/>
                                          </p:val>
                                        </p:tav>
                                      </p:tavLst>
                                    </p:anim>
                                    <p:animEffect transition="in" filter="wipe(up)">
                                      <p:cBhvr>
                                        <p:cTn id="36" dur="500"/>
                                        <p:tgtEl>
                                          <p:spTgt spid="5"/>
                                        </p:tgtEl>
                                      </p:cBhvr>
                                    </p:animEffect>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2" fill="hold" display="0">
                  <p:stCondLst>
                    <p:cond delay="indefinite"/>
                  </p:stCondLst>
                  <p:endCondLst>
                    <p:cond evt="onStopAudio" delay="0">
                      <p:tgtEl>
                        <p:sldTgt/>
                      </p:tgtEl>
                    </p:cond>
                  </p:endCondLst>
                </p:cTn>
                <p:tgtEl>
                  <p:spTgt spid="2"/>
                </p:tgtEl>
              </p:cMediaNode>
            </p:audio>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074582" y="1899832"/>
            <a:ext cx="1157228" cy="1154546"/>
            <a:chOff x="5756795" y="1787383"/>
            <a:chExt cx="1224616" cy="1221778"/>
          </a:xfrm>
        </p:grpSpPr>
        <p:sp>
          <p:nvSpPr>
            <p:cNvPr id="27" name="椭圆 3"/>
            <p:cNvSpPr>
              <a:spLocks noChangeArrowheads="1"/>
            </p:cNvSpPr>
            <p:nvPr/>
          </p:nvSpPr>
          <p:spPr bwMode="auto">
            <a:xfrm>
              <a:off x="5759633" y="1787383"/>
              <a:ext cx="1221778" cy="1221778"/>
            </a:xfrm>
            <a:prstGeom prst="ellipse">
              <a:avLst/>
            </a:prstGeom>
            <a:solidFill>
              <a:srgbClr val="E53238"/>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7" name="TextBox 36"/>
            <p:cNvSpPr txBox="1"/>
            <p:nvPr/>
          </p:nvSpPr>
          <p:spPr>
            <a:xfrm>
              <a:off x="5756795" y="1989875"/>
              <a:ext cx="1214831" cy="94452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管理</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grpSp>
        <p:nvGrpSpPr>
          <p:cNvPr id="3" name="组合 2"/>
          <p:cNvGrpSpPr/>
          <p:nvPr/>
        </p:nvGrpSpPr>
        <p:grpSpPr>
          <a:xfrm>
            <a:off x="5023981" y="3357670"/>
            <a:ext cx="1258432" cy="1154548"/>
            <a:chOff x="5774435" y="3559944"/>
            <a:chExt cx="1331711" cy="1221778"/>
          </a:xfrm>
        </p:grpSpPr>
        <p:sp>
          <p:nvSpPr>
            <p:cNvPr id="30" name="椭圆 3"/>
            <p:cNvSpPr>
              <a:spLocks noChangeArrowheads="1"/>
            </p:cNvSpPr>
            <p:nvPr/>
          </p:nvSpPr>
          <p:spPr bwMode="auto">
            <a:xfrm>
              <a:off x="5829402" y="3559944"/>
              <a:ext cx="1221778" cy="1221778"/>
            </a:xfrm>
            <a:prstGeom prst="ellipse">
              <a:avLst/>
            </a:prstGeom>
            <a:solidFill>
              <a:srgbClr val="595959"/>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8" name="TextBox 37"/>
            <p:cNvSpPr txBox="1"/>
            <p:nvPr/>
          </p:nvSpPr>
          <p:spPr>
            <a:xfrm>
              <a:off x="5774435" y="3783234"/>
              <a:ext cx="1331711" cy="944526"/>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执行力</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grpSp>
        <p:nvGrpSpPr>
          <p:cNvPr id="5" name="组合 4"/>
          <p:cNvGrpSpPr/>
          <p:nvPr/>
        </p:nvGrpSpPr>
        <p:grpSpPr>
          <a:xfrm>
            <a:off x="5075923" y="4815510"/>
            <a:ext cx="1154546" cy="1154546"/>
            <a:chOff x="5670762" y="5182924"/>
            <a:chExt cx="1221778" cy="1221778"/>
          </a:xfrm>
        </p:grpSpPr>
        <p:sp>
          <p:nvSpPr>
            <p:cNvPr id="33" name="椭圆 3"/>
            <p:cNvSpPr>
              <a:spLocks noChangeArrowheads="1"/>
            </p:cNvSpPr>
            <p:nvPr/>
          </p:nvSpPr>
          <p:spPr bwMode="auto">
            <a:xfrm>
              <a:off x="5670762" y="5182924"/>
              <a:ext cx="1221778" cy="1221778"/>
            </a:xfrm>
            <a:prstGeom prst="ellipse">
              <a:avLst/>
            </a:prstGeom>
            <a:solidFill>
              <a:srgbClr val="E53238"/>
            </a:solidFill>
            <a:ln>
              <a:noFill/>
            </a:ln>
            <a:effectLst>
              <a:outerShdw blurRad="254000" dist="63500" dir="2700000" algn="tl" rotWithShape="0">
                <a:prstClr val="black">
                  <a:alpha val="30000"/>
                </a:prstClr>
              </a:outerShdw>
            </a:effectLst>
          </p:spPr>
          <p:txBody>
            <a:bodyPr anchor="ctr"/>
            <a:lstStyle/>
            <a:p>
              <a:pPr algn="ctr">
                <a:lnSpc>
                  <a:spcPct val="130000"/>
                </a:lnSpc>
              </a:pPr>
              <a:endParaRPr lang="zh-CN" altLang="zh-CN"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681167" y="5373342"/>
              <a:ext cx="1200968" cy="944527"/>
            </a:xfrm>
            <a:prstGeom prst="rect">
              <a:avLst/>
            </a:prstGeom>
            <a:noFill/>
          </p:spPr>
          <p:txBody>
            <a:bodyPr wrap="square" rtlCol="0">
              <a:spAutoFit/>
            </a:bodyPr>
            <a:lstStyle/>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认识</a:t>
              </a:r>
              <a:endParaRPr lang="en-US" altLang="zh-CN" sz="2000" dirty="0">
                <a:solidFill>
                  <a:srgbClr val="F8F8F8"/>
                </a:solidFill>
                <a:latin typeface="思源黑体" panose="020B0500000000000000" pitchFamily="34" charset="-122"/>
                <a:ea typeface="思源黑体" panose="020B0500000000000000" pitchFamily="34" charset="-122"/>
                <a:cs typeface="+mn-ea"/>
                <a:sym typeface="+mn-lt"/>
              </a:endParaRPr>
            </a:p>
            <a:p>
              <a:pPr algn="ctr">
                <a:lnSpc>
                  <a:spcPct val="130000"/>
                </a:lnSpc>
              </a:pPr>
              <a:r>
                <a:rPr lang="zh-CN" altLang="en-US" sz="2000" dirty="0">
                  <a:solidFill>
                    <a:srgbClr val="F8F8F8"/>
                  </a:solidFill>
                  <a:latin typeface="思源黑体" panose="020B0500000000000000" pitchFamily="34" charset="-122"/>
                  <a:ea typeface="思源黑体" panose="020B0500000000000000" pitchFamily="34" charset="-122"/>
                  <a:cs typeface="+mn-ea"/>
                  <a:sym typeface="+mn-lt"/>
                </a:rPr>
                <a:t>不足</a:t>
              </a:r>
            </a:p>
          </p:txBody>
        </p:sp>
      </p:grpSp>
      <p:sp>
        <p:nvSpPr>
          <p:cNvPr id="42" name="TextBox 41"/>
          <p:cNvSpPr txBox="1"/>
          <p:nvPr/>
        </p:nvSpPr>
        <p:spPr>
          <a:xfrm>
            <a:off x="6583703" y="2200209"/>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5" name="文本框 44">
            <a:extLst>
              <a:ext uri="{FF2B5EF4-FFF2-40B4-BE49-F238E27FC236}">
                <a16:creationId xmlns:a16="http://schemas.microsoft.com/office/drawing/2014/main" id="{C9FE3F12-EF2B-4C2B-8DA1-3D9B6D947A7C}"/>
              </a:ext>
            </a:extLst>
          </p:cNvPr>
          <p:cNvSpPr txBox="1"/>
          <p:nvPr/>
        </p:nvSpPr>
        <p:spPr>
          <a:xfrm>
            <a:off x="1220482" y="165529"/>
            <a:ext cx="184731" cy="599268"/>
          </a:xfrm>
          <a:prstGeom prst="rect">
            <a:avLst/>
          </a:prstGeom>
          <a:noFill/>
        </p:spPr>
        <p:txBody>
          <a:bodyPr wrap="none" rtlCol="0">
            <a:spAutoFit/>
          </a:bodyPr>
          <a:lstStyle/>
          <a:p>
            <a:pPr fontAlgn="auto">
              <a:lnSpc>
                <a:spcPct val="130000"/>
              </a:lnSpc>
              <a:defRPr/>
            </a:pPr>
            <a:endParaRPr lang="zh-CN" altLang="en-US" sz="2800" b="1" dirty="0">
              <a:solidFill>
                <a:srgbClr val="554B4F"/>
              </a:solidFill>
              <a:latin typeface="思源黑体" panose="020B0500000000000000" pitchFamily="34" charset="-122"/>
              <a:ea typeface="思源黑体" panose="020B0500000000000000" pitchFamily="34" charset="-122"/>
              <a:cs typeface="+mn-ea"/>
              <a:sym typeface="+mn-lt"/>
            </a:endParaRPr>
          </a:p>
        </p:txBody>
      </p:sp>
      <p:grpSp>
        <p:nvGrpSpPr>
          <p:cNvPr id="19" name="组合 18"/>
          <p:cNvGrpSpPr/>
          <p:nvPr/>
        </p:nvGrpSpPr>
        <p:grpSpPr>
          <a:xfrm>
            <a:off x="3960903" y="266662"/>
            <a:ext cx="4268606" cy="919077"/>
            <a:chOff x="3925680" y="337337"/>
            <a:chExt cx="4269162" cy="919197"/>
          </a:xfrm>
        </p:grpSpPr>
        <p:sp>
          <p:nvSpPr>
            <p:cNvPr id="20" name="文本框 1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工作不足之处</a:t>
              </a:r>
            </a:p>
          </p:txBody>
        </p:sp>
        <p:sp>
          <p:nvSpPr>
            <p:cNvPr id="22" name="文本框 2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sp>
        <p:nvSpPr>
          <p:cNvPr id="23" name="Freeform 5"/>
          <p:cNvSpPr>
            <a:spLocks noEditPoints="1"/>
          </p:cNvSpPr>
          <p:nvPr/>
        </p:nvSpPr>
        <p:spPr bwMode="auto">
          <a:xfrm rot="925172">
            <a:off x="996489" y="2611666"/>
            <a:ext cx="3248930" cy="325225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53238"/>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6" name="文本框 25"/>
          <p:cNvSpPr txBox="1"/>
          <p:nvPr/>
        </p:nvSpPr>
        <p:spPr>
          <a:xfrm>
            <a:off x="2585266" y="3343644"/>
            <a:ext cx="1188146" cy="1200329"/>
          </a:xfrm>
          <a:prstGeom prst="rect">
            <a:avLst/>
          </a:prstGeom>
          <a:noFill/>
        </p:spPr>
        <p:txBody>
          <a:bodyPr wrap="none" rtlCol="0">
            <a:spAutoFit/>
          </a:bodyPr>
          <a:lstStyle/>
          <a:p>
            <a:pPr fontAlgn="auto">
              <a:spcBef>
                <a:spcPts val="0"/>
              </a:spcBef>
              <a:spcAft>
                <a:spcPts val="0"/>
              </a:spcAft>
              <a:buFontTx/>
              <a:buNone/>
            </a:pPr>
            <a:r>
              <a:rPr lang="zh-CN" altLang="en-US" sz="3600" b="1" spc="300" dirty="0">
                <a:solidFill>
                  <a:srgbClr val="595959"/>
                </a:solidFill>
                <a:latin typeface="+mj-ea"/>
                <a:ea typeface="+mj-ea"/>
                <a:cs typeface="Arial" panose="020B0604020202020204" pitchFamily="34" charset="0"/>
              </a:rPr>
              <a:t>不足</a:t>
            </a:r>
            <a:endParaRPr lang="en-US" altLang="zh-CN" sz="3600" b="1" spc="300" dirty="0">
              <a:solidFill>
                <a:srgbClr val="595959"/>
              </a:solidFill>
              <a:latin typeface="+mj-ea"/>
              <a:ea typeface="+mj-ea"/>
              <a:cs typeface="Arial" panose="020B0604020202020204" pitchFamily="34" charset="0"/>
            </a:endParaRPr>
          </a:p>
          <a:p>
            <a:pPr fontAlgn="auto">
              <a:spcBef>
                <a:spcPts val="0"/>
              </a:spcBef>
              <a:spcAft>
                <a:spcPts val="0"/>
              </a:spcAft>
              <a:buFontTx/>
              <a:buNone/>
            </a:pPr>
            <a:r>
              <a:rPr lang="zh-CN" altLang="en-US" sz="3600" b="1" spc="300" dirty="0">
                <a:solidFill>
                  <a:srgbClr val="595959"/>
                </a:solidFill>
                <a:latin typeface="+mj-ea"/>
                <a:ea typeface="+mj-ea"/>
                <a:cs typeface="Arial" panose="020B0604020202020204" pitchFamily="34" charset="0"/>
              </a:rPr>
              <a:t>之处</a:t>
            </a:r>
            <a:endParaRPr lang="en-US" altLang="zh-CN" sz="3600" b="1" spc="300" dirty="0">
              <a:solidFill>
                <a:srgbClr val="595959"/>
              </a:solidFill>
              <a:latin typeface="+mj-ea"/>
              <a:ea typeface="+mj-ea"/>
              <a:cs typeface="Arial" panose="020B0604020202020204" pitchFamily="34" charset="0"/>
            </a:endParaRPr>
          </a:p>
        </p:txBody>
      </p:sp>
      <p:sp>
        <p:nvSpPr>
          <p:cNvPr id="28" name="TextBox 41"/>
          <p:cNvSpPr txBox="1"/>
          <p:nvPr/>
        </p:nvSpPr>
        <p:spPr>
          <a:xfrm>
            <a:off x="6583703" y="3654597"/>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9" name="TextBox 41"/>
          <p:cNvSpPr txBox="1"/>
          <p:nvPr/>
        </p:nvSpPr>
        <p:spPr>
          <a:xfrm>
            <a:off x="6583703" y="5108985"/>
            <a:ext cx="4408047" cy="892552"/>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这里输入简要说明文字或列举事例这里输入简要说明文字或列举事例这里输入简要说明文字或列举事例这里输这里输入简要说明文字或列举事例这里输入简要说明文字或列举事例这里输入事例这里输入。</a:t>
            </a:r>
          </a:p>
          <a:p>
            <a:pPr>
              <a:lnSpc>
                <a:spcPct val="130000"/>
              </a:lnSpc>
            </a:pP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pic>
        <p:nvPicPr>
          <p:cNvPr id="2" name="音频 1">
            <a:hlinkClick r:id="" action="ppaction://media"/>
            <a:extLst>
              <a:ext uri="{FF2B5EF4-FFF2-40B4-BE49-F238E27FC236}">
                <a16:creationId xmlns:a16="http://schemas.microsoft.com/office/drawing/2014/main" id="{129A7914-4EA4-4A1C-9AD0-09CB89757D4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817161352"/>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2" presetClass="entr" presetSubtype="4"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additive="base">
                                        <p:cTn id="9" dur="500" fill="hold"/>
                                        <p:tgtEl>
                                          <p:spTgt spid="26"/>
                                        </p:tgtEl>
                                        <p:attrNameLst>
                                          <p:attrName>ppt_x</p:attrName>
                                        </p:attrNameLst>
                                      </p:cBhvr>
                                      <p:tavLst>
                                        <p:tav tm="0">
                                          <p:val>
                                            <p:strVal val="#ppt_x"/>
                                          </p:val>
                                        </p:tav>
                                        <p:tav tm="100000">
                                          <p:val>
                                            <p:strVal val="#ppt_x"/>
                                          </p:val>
                                        </p:tav>
                                      </p:tavLst>
                                    </p:anim>
                                    <p:anim calcmode="lin" valueType="num">
                                      <p:cBhvr additive="base">
                                        <p:cTn id="10" dur="500" fill="hold"/>
                                        <p:tgtEl>
                                          <p:spTgt spid="26"/>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53" presetClass="entr" presetSubtype="16"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5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right)">
                                      <p:cBhvr>
                                        <p:cTn id="33" dur="400"/>
                                        <p:tgtEl>
                                          <p:spTgt spid="42"/>
                                        </p:tgtEl>
                                      </p:cBhvr>
                                    </p:animEffect>
                                  </p:childTnLst>
                                </p:cTn>
                              </p:par>
                            </p:childTnLst>
                          </p:cTn>
                        </p:par>
                        <p:par>
                          <p:cTn id="34" fill="hold">
                            <p:stCondLst>
                              <p:cond delay="1400"/>
                            </p:stCondLst>
                            <p:childTnLst>
                              <p:par>
                                <p:cTn id="35" presetID="22" presetClass="entr" presetSubtype="2"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400"/>
                                        <p:tgtEl>
                                          <p:spTgt spid="28"/>
                                        </p:tgtEl>
                                      </p:cBhvr>
                                    </p:animEffect>
                                  </p:childTnLst>
                                </p:cTn>
                              </p:par>
                            </p:childTnLst>
                          </p:cTn>
                        </p:par>
                        <p:par>
                          <p:cTn id="38" fill="hold">
                            <p:stCondLst>
                              <p:cond delay="1800"/>
                            </p:stCondLst>
                            <p:childTnLst>
                              <p:par>
                                <p:cTn id="39" presetID="22" presetClass="entr" presetSubtype="2"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4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2"/>
                </p:tgtEl>
              </p:cMediaNode>
            </p:audio>
          </p:childTnLst>
        </p:cTn>
      </p:par>
    </p:tnLst>
    <p:bldLst>
      <p:bldP spid="42" grpId="0"/>
      <p:bldP spid="23" grpId="0" animBg="1"/>
      <p:bldP spid="26"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74726" y="1916832"/>
            <a:ext cx="2736304" cy="4032448"/>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2062758" y="2036136"/>
            <a:ext cx="2080976" cy="781244"/>
            <a:chOff x="2364143" y="1321493"/>
            <a:chExt cx="708781" cy="781244"/>
          </a:xfrm>
        </p:grpSpPr>
        <p:sp>
          <p:nvSpPr>
            <p:cNvPr id="9" name="矩形 8"/>
            <p:cNvSpPr/>
            <p:nvPr/>
          </p:nvSpPr>
          <p:spPr>
            <a:xfrm>
              <a:off x="2437723" y="1321493"/>
              <a:ext cx="534627"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管理不足之处</a:t>
              </a:r>
            </a:p>
          </p:txBody>
        </p:sp>
        <p:sp>
          <p:nvSpPr>
            <p:cNvPr id="11" name="矩形 10"/>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cxnSp>
        <p:nvCxnSpPr>
          <p:cNvPr id="12" name="直接连接符 11"/>
          <p:cNvCxnSpPr/>
          <p:nvPr/>
        </p:nvCxnSpPr>
        <p:spPr>
          <a:xfrm>
            <a:off x="1990750" y="2924944"/>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904409" y="3314125"/>
            <a:ext cx="2536627" cy="546923"/>
            <a:chOff x="1361910" y="2147925"/>
            <a:chExt cx="2536627" cy="546923"/>
          </a:xfrm>
        </p:grpSpPr>
        <p:grpSp>
          <p:nvGrpSpPr>
            <p:cNvPr id="14" name="Group 332"/>
            <p:cNvGrpSpPr>
              <a:grpSpLocks noChangeAspect="1"/>
            </p:cNvGrpSpPr>
            <p:nvPr/>
          </p:nvGrpSpPr>
          <p:grpSpPr>
            <a:xfrm>
              <a:off x="1361910" y="2154848"/>
              <a:ext cx="540000" cy="540000"/>
              <a:chOff x="4643438" y="2786064"/>
              <a:chExt cx="288476" cy="288476"/>
            </a:xfrm>
          </p:grpSpPr>
          <p:sp>
            <p:nvSpPr>
              <p:cNvPr id="16"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1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15" name="TextBox 14"/>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18" name="组合 17"/>
          <p:cNvGrpSpPr/>
          <p:nvPr/>
        </p:nvGrpSpPr>
        <p:grpSpPr>
          <a:xfrm>
            <a:off x="1918742" y="4135354"/>
            <a:ext cx="2536627" cy="546923"/>
            <a:chOff x="1361910" y="2147925"/>
            <a:chExt cx="2536627" cy="546923"/>
          </a:xfrm>
        </p:grpSpPr>
        <p:grpSp>
          <p:nvGrpSpPr>
            <p:cNvPr id="19" name="Group 332"/>
            <p:cNvGrpSpPr>
              <a:grpSpLocks noChangeAspect="1"/>
            </p:cNvGrpSpPr>
            <p:nvPr/>
          </p:nvGrpSpPr>
          <p:grpSpPr>
            <a:xfrm>
              <a:off x="1361910" y="2154848"/>
              <a:ext cx="540000" cy="540000"/>
              <a:chOff x="4643438" y="2786064"/>
              <a:chExt cx="288476" cy="288476"/>
            </a:xfrm>
          </p:grpSpPr>
          <p:sp>
            <p:nvSpPr>
              <p:cNvPr id="21"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0" name="TextBox 19"/>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23" name="组合 22"/>
          <p:cNvGrpSpPr/>
          <p:nvPr/>
        </p:nvGrpSpPr>
        <p:grpSpPr>
          <a:xfrm>
            <a:off x="1918742" y="4970309"/>
            <a:ext cx="2536627" cy="546923"/>
            <a:chOff x="1361910" y="2147925"/>
            <a:chExt cx="2536627" cy="546923"/>
          </a:xfrm>
        </p:grpSpPr>
        <p:grpSp>
          <p:nvGrpSpPr>
            <p:cNvPr id="24" name="Group 332"/>
            <p:cNvGrpSpPr>
              <a:grpSpLocks noChangeAspect="1"/>
            </p:cNvGrpSpPr>
            <p:nvPr/>
          </p:nvGrpSpPr>
          <p:grpSpPr>
            <a:xfrm>
              <a:off x="1361910" y="2154848"/>
              <a:ext cx="540000" cy="540000"/>
              <a:chOff x="4643438" y="2786064"/>
              <a:chExt cx="288476" cy="288476"/>
            </a:xfrm>
          </p:grpSpPr>
          <p:sp>
            <p:nvSpPr>
              <p:cNvPr id="26" name="Oval 59"/>
              <p:cNvSpPr/>
              <p:nvPr/>
            </p:nvSpPr>
            <p:spPr>
              <a:xfrm>
                <a:off x="4643438" y="2786064"/>
                <a:ext cx="288476" cy="288476"/>
              </a:xfrm>
              <a:prstGeom prst="ellipse">
                <a:avLst/>
              </a:prstGeom>
              <a:solidFill>
                <a:schemeClr val="bg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0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25" name="TextBox 24"/>
            <p:cNvSpPr txBox="1"/>
            <p:nvPr/>
          </p:nvSpPr>
          <p:spPr>
            <a:xfrm>
              <a:off x="1956335" y="2147925"/>
              <a:ext cx="1942202" cy="473015"/>
            </a:xfrm>
            <a:prstGeom prst="rect">
              <a:avLst/>
            </a:prstGeom>
            <a:noFill/>
          </p:spPr>
          <p:txBody>
            <a:bodyPr wrap="square" rtlCol="0">
              <a:spAutoFit/>
            </a:body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a:t>
              </a:r>
              <a:endParaRPr 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28" name="矩形 27"/>
          <p:cNvSpPr/>
          <p:nvPr/>
        </p:nvSpPr>
        <p:spPr>
          <a:xfrm>
            <a:off x="4727054" y="1916832"/>
            <a:ext cx="2736304" cy="4032448"/>
          </a:xfrm>
          <a:prstGeom prst="rect">
            <a:avLst/>
          </a:prstGeom>
          <a:noFill/>
          <a:ln w="9525">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29" name="组合 28"/>
          <p:cNvGrpSpPr/>
          <p:nvPr/>
        </p:nvGrpSpPr>
        <p:grpSpPr>
          <a:xfrm>
            <a:off x="5015086" y="2036136"/>
            <a:ext cx="2080976" cy="781244"/>
            <a:chOff x="2364143" y="1321493"/>
            <a:chExt cx="708781" cy="781244"/>
          </a:xfrm>
        </p:grpSpPr>
        <p:sp>
          <p:nvSpPr>
            <p:cNvPr id="30" name="矩形 29"/>
            <p:cNvSpPr/>
            <p:nvPr/>
          </p:nvSpPr>
          <p:spPr>
            <a:xfrm>
              <a:off x="2516343" y="1321493"/>
              <a:ext cx="377384" cy="418191"/>
            </a:xfrm>
            <a:prstGeom prst="rect">
              <a:avLst/>
            </a:prstGeom>
          </p:spPr>
          <p:txBody>
            <a:bodyPr wrap="none">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管理经验</a:t>
              </a:r>
            </a:p>
          </p:txBody>
        </p:sp>
        <p:sp>
          <p:nvSpPr>
            <p:cNvPr id="31" name="矩形 30"/>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32" name="矩形 31"/>
          <p:cNvSpPr/>
          <p:nvPr/>
        </p:nvSpPr>
        <p:spPr>
          <a:xfrm>
            <a:off x="4727054" y="2924944"/>
            <a:ext cx="2736304" cy="103622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33" name="组合 32"/>
          <p:cNvGrpSpPr/>
          <p:nvPr/>
        </p:nvGrpSpPr>
        <p:grpSpPr>
          <a:xfrm>
            <a:off x="4871070" y="4155636"/>
            <a:ext cx="2536627" cy="1092607"/>
            <a:chOff x="1361910" y="2147925"/>
            <a:chExt cx="2536627" cy="1092607"/>
          </a:xfrm>
        </p:grpSpPr>
        <p:grpSp>
          <p:nvGrpSpPr>
            <p:cNvPr id="34" name="Group 332"/>
            <p:cNvGrpSpPr>
              <a:grpSpLocks noChangeAspect="1"/>
            </p:cNvGrpSpPr>
            <p:nvPr/>
          </p:nvGrpSpPr>
          <p:grpSpPr>
            <a:xfrm>
              <a:off x="1361910" y="2154848"/>
              <a:ext cx="540000" cy="540000"/>
              <a:chOff x="4643438" y="2786064"/>
              <a:chExt cx="288476" cy="288476"/>
            </a:xfrm>
          </p:grpSpPr>
          <p:sp>
            <p:nvSpPr>
              <p:cNvPr id="36"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37"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35" name="TextBox 34"/>
            <p:cNvSpPr txBox="1"/>
            <p:nvPr/>
          </p:nvSpPr>
          <p:spPr>
            <a:xfrm>
              <a:off x="1956335" y="2147925"/>
              <a:ext cx="1942202" cy="109260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38" name="矩形 37"/>
          <p:cNvSpPr/>
          <p:nvPr/>
        </p:nvSpPr>
        <p:spPr>
          <a:xfrm>
            <a:off x="4926731" y="5164517"/>
            <a:ext cx="2392611" cy="391515"/>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9" name="TextBox 38"/>
          <p:cNvSpPr txBox="1"/>
          <p:nvPr/>
        </p:nvSpPr>
        <p:spPr>
          <a:xfrm>
            <a:off x="5308054" y="5136808"/>
            <a:ext cx="1569661" cy="418191"/>
          </a:xfrm>
          <a:prstGeom prst="rect">
            <a:avLst/>
          </a:prstGeom>
          <a:no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认识不足之处</a:t>
            </a:r>
          </a:p>
        </p:txBody>
      </p:sp>
      <p:sp>
        <p:nvSpPr>
          <p:cNvPr id="40" name="矩形 39"/>
          <p:cNvSpPr/>
          <p:nvPr/>
        </p:nvSpPr>
        <p:spPr>
          <a:xfrm>
            <a:off x="4727054" y="2924944"/>
            <a:ext cx="2736304" cy="457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1" name="矩形 40"/>
          <p:cNvSpPr/>
          <p:nvPr/>
        </p:nvSpPr>
        <p:spPr>
          <a:xfrm>
            <a:off x="7679382" y="1916832"/>
            <a:ext cx="2736304" cy="4032448"/>
          </a:xfrm>
          <a:prstGeom prst="rect">
            <a:avLst/>
          </a:prstGeom>
          <a:noFill/>
          <a:ln w="9525">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42" name="组合 41"/>
          <p:cNvGrpSpPr/>
          <p:nvPr/>
        </p:nvGrpSpPr>
        <p:grpSpPr>
          <a:xfrm>
            <a:off x="7967414" y="2036136"/>
            <a:ext cx="2080976" cy="781244"/>
            <a:chOff x="2364143" y="1321493"/>
            <a:chExt cx="708781" cy="781244"/>
          </a:xfrm>
        </p:grpSpPr>
        <p:sp>
          <p:nvSpPr>
            <p:cNvPr id="43" name="矩形 42"/>
            <p:cNvSpPr/>
            <p:nvPr/>
          </p:nvSpPr>
          <p:spPr>
            <a:xfrm>
              <a:off x="2516344" y="1321493"/>
              <a:ext cx="377384" cy="418191"/>
            </a:xfrm>
            <a:prstGeom prst="rect">
              <a:avLst/>
            </a:prstGeom>
          </p:spPr>
          <p:txBody>
            <a:bodyPr wrap="none">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团队经验</a:t>
              </a:r>
            </a:p>
          </p:txBody>
        </p:sp>
        <p:sp>
          <p:nvSpPr>
            <p:cNvPr id="44" name="矩形 43"/>
            <p:cNvSpPr/>
            <p:nvPr/>
          </p:nvSpPr>
          <p:spPr>
            <a:xfrm>
              <a:off x="2364143" y="1629722"/>
              <a:ext cx="708781" cy="473015"/>
            </a:xfrm>
            <a:prstGeom prst="rect">
              <a:avLst/>
            </a:prstGeom>
          </p:spPr>
          <p:txBody>
            <a:bodyPr wrap="square" anchor="ctr">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请在此入详细信息和简介。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45" name="矩形 44"/>
          <p:cNvSpPr/>
          <p:nvPr/>
        </p:nvSpPr>
        <p:spPr>
          <a:xfrm>
            <a:off x="7679382" y="2924944"/>
            <a:ext cx="2736304" cy="103622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46" name="组合 45"/>
          <p:cNvGrpSpPr/>
          <p:nvPr/>
        </p:nvGrpSpPr>
        <p:grpSpPr>
          <a:xfrm>
            <a:off x="7823398" y="4155636"/>
            <a:ext cx="2536627" cy="1092607"/>
            <a:chOff x="1361910" y="2147925"/>
            <a:chExt cx="2536627" cy="1092607"/>
          </a:xfrm>
        </p:grpSpPr>
        <p:grpSp>
          <p:nvGrpSpPr>
            <p:cNvPr id="47" name="Group 332"/>
            <p:cNvGrpSpPr>
              <a:grpSpLocks noChangeAspect="1"/>
            </p:cNvGrpSpPr>
            <p:nvPr/>
          </p:nvGrpSpPr>
          <p:grpSpPr>
            <a:xfrm>
              <a:off x="1361910" y="2154848"/>
              <a:ext cx="540000" cy="540000"/>
              <a:chOff x="4643438" y="2786064"/>
              <a:chExt cx="288476" cy="288476"/>
            </a:xfrm>
          </p:grpSpPr>
          <p:sp>
            <p:nvSpPr>
              <p:cNvPr id="49"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50"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grpSp>
        <p:sp>
          <p:nvSpPr>
            <p:cNvPr id="48" name="TextBox 47"/>
            <p:cNvSpPr txBox="1"/>
            <p:nvPr/>
          </p:nvSpPr>
          <p:spPr>
            <a:xfrm>
              <a:off x="1956335" y="2147925"/>
              <a:ext cx="1942202" cy="1092607"/>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nSpc>
                  <a:spcPct val="130000"/>
                </a:lnSpc>
              </a:pPr>
              <a:endParaRPr 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1" name="矩形 50"/>
          <p:cNvSpPr/>
          <p:nvPr/>
        </p:nvSpPr>
        <p:spPr>
          <a:xfrm>
            <a:off x="7879059" y="5164517"/>
            <a:ext cx="2392611" cy="391515"/>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52" name="TextBox 51"/>
          <p:cNvSpPr txBox="1"/>
          <p:nvPr/>
        </p:nvSpPr>
        <p:spPr>
          <a:xfrm>
            <a:off x="8260382" y="5136808"/>
            <a:ext cx="1569661" cy="418191"/>
          </a:xfrm>
          <a:prstGeom prst="rect">
            <a:avLst/>
          </a:prstGeom>
          <a:no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经验管理不足</a:t>
            </a:r>
          </a:p>
        </p:txBody>
      </p:sp>
      <p:sp>
        <p:nvSpPr>
          <p:cNvPr id="53" name="矩形 52"/>
          <p:cNvSpPr/>
          <p:nvPr/>
        </p:nvSpPr>
        <p:spPr>
          <a:xfrm>
            <a:off x="7679382" y="2924944"/>
            <a:ext cx="2736304" cy="4571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58" name="组合 57"/>
          <p:cNvGrpSpPr/>
          <p:nvPr/>
        </p:nvGrpSpPr>
        <p:grpSpPr>
          <a:xfrm>
            <a:off x="3960903" y="266662"/>
            <a:ext cx="4268606" cy="919077"/>
            <a:chOff x="3925680" y="337337"/>
            <a:chExt cx="4269162" cy="919197"/>
          </a:xfrm>
        </p:grpSpPr>
        <p:sp>
          <p:nvSpPr>
            <p:cNvPr id="59" name="文本框 5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管理不足之处</a:t>
              </a:r>
            </a:p>
          </p:txBody>
        </p:sp>
        <p:sp>
          <p:nvSpPr>
            <p:cNvPr id="60" name="文本框 5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2D4EE504-A3D2-48E4-BAB1-B1204C77B6E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06560621"/>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16" presetClass="entr" presetSubtype="2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42" presetClass="entr" presetSubtype="0" fill="hold" nodeType="with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par>
                          <p:cTn id="36" fill="hold">
                            <p:stCondLst>
                              <p:cond delay="2750"/>
                            </p:stCondLst>
                            <p:childTnLst>
                              <p:par>
                                <p:cTn id="37" presetID="42"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2" presetClass="entr" presetSubtype="2" fill="hold" nodeType="withEffect">
                                  <p:stCondLst>
                                    <p:cond delay="75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16" presetClass="entr" presetSubtype="2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arn(inVertical)">
                                      <p:cBhvr>
                                        <p:cTn id="49" dur="500"/>
                                        <p:tgtEl>
                                          <p:spTgt spid="40"/>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42" presetClass="entr" presetSubtype="0" fill="hold" nodeType="withEffect">
                                  <p:stCondLst>
                                    <p:cond delay="50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par>
                          <p:cTn id="59" fill="hold">
                            <p:stCondLst>
                              <p:cond delay="6000"/>
                            </p:stCondLst>
                            <p:childTnLst>
                              <p:par>
                                <p:cTn id="60" presetID="16" presetClass="entr" presetSubtype="21"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inVertical)">
                                      <p:cBhvr>
                                        <p:cTn id="62" dur="500"/>
                                        <p:tgtEl>
                                          <p:spTgt spid="38"/>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par>
                          <p:cTn id="67" fill="hold">
                            <p:stCondLst>
                              <p:cond delay="7000"/>
                            </p:stCondLst>
                            <p:childTnLst>
                              <p:par>
                                <p:cTn id="68" presetID="42"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1000"/>
                                        <p:tgtEl>
                                          <p:spTgt spid="41"/>
                                        </p:tgtEl>
                                      </p:cBhvr>
                                    </p:animEffect>
                                    <p:anim calcmode="lin" valueType="num">
                                      <p:cBhvr>
                                        <p:cTn id="71" dur="1000" fill="hold"/>
                                        <p:tgtEl>
                                          <p:spTgt spid="41"/>
                                        </p:tgtEl>
                                        <p:attrNameLst>
                                          <p:attrName>ppt_x</p:attrName>
                                        </p:attrNameLst>
                                      </p:cBhvr>
                                      <p:tavLst>
                                        <p:tav tm="0">
                                          <p:val>
                                            <p:strVal val="#ppt_x"/>
                                          </p:val>
                                        </p:tav>
                                        <p:tav tm="100000">
                                          <p:val>
                                            <p:strVal val="#ppt_x"/>
                                          </p:val>
                                        </p:tav>
                                      </p:tavLst>
                                    </p:anim>
                                    <p:anim calcmode="lin" valueType="num">
                                      <p:cBhvr>
                                        <p:cTn id="72" dur="1000" fill="hold"/>
                                        <p:tgtEl>
                                          <p:spTgt spid="41"/>
                                        </p:tgtEl>
                                        <p:attrNameLst>
                                          <p:attrName>ppt_y</p:attrName>
                                        </p:attrNameLst>
                                      </p:cBhvr>
                                      <p:tavLst>
                                        <p:tav tm="0">
                                          <p:val>
                                            <p:strVal val="#ppt_y+.1"/>
                                          </p:val>
                                        </p:tav>
                                        <p:tav tm="100000">
                                          <p:val>
                                            <p:strVal val="#ppt_y"/>
                                          </p:val>
                                        </p:tav>
                                      </p:tavLst>
                                    </p:anim>
                                  </p:childTnLst>
                                </p:cTn>
                              </p:par>
                              <p:par>
                                <p:cTn id="73" presetID="2" presetClass="entr" presetSubtype="2" fill="hold" nodeType="withEffect">
                                  <p:stCondLst>
                                    <p:cond delay="75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1+#ppt_w/2"/>
                                          </p:val>
                                        </p:tav>
                                        <p:tav tm="100000">
                                          <p:val>
                                            <p:strVal val="#ppt_x"/>
                                          </p:val>
                                        </p:tav>
                                      </p:tavLst>
                                    </p:anim>
                                    <p:anim calcmode="lin" valueType="num">
                                      <p:cBhvr additive="base">
                                        <p:cTn id="76" dur="500" fill="hold"/>
                                        <p:tgtEl>
                                          <p:spTgt spid="42"/>
                                        </p:tgtEl>
                                        <p:attrNameLst>
                                          <p:attrName>ppt_y</p:attrName>
                                        </p:attrNameLst>
                                      </p:cBhvr>
                                      <p:tavLst>
                                        <p:tav tm="0">
                                          <p:val>
                                            <p:strVal val="#ppt_y"/>
                                          </p:val>
                                        </p:tav>
                                        <p:tav tm="100000">
                                          <p:val>
                                            <p:strVal val="#ppt_y"/>
                                          </p:val>
                                        </p:tav>
                                      </p:tavLst>
                                    </p:anim>
                                  </p:childTnLst>
                                </p:cTn>
                              </p:par>
                            </p:childTnLst>
                          </p:cTn>
                        </p:par>
                        <p:par>
                          <p:cTn id="77" fill="hold">
                            <p:stCondLst>
                              <p:cond delay="8250"/>
                            </p:stCondLst>
                            <p:childTnLst>
                              <p:par>
                                <p:cTn id="78" presetID="16" presetClass="entr" presetSubtype="21"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barn(inVertical)">
                                      <p:cBhvr>
                                        <p:cTn id="80" dur="500"/>
                                        <p:tgtEl>
                                          <p:spTgt spid="53"/>
                                        </p:tgtEl>
                                      </p:cBhvr>
                                    </p:animEffect>
                                  </p:childTnLst>
                                </p:cTn>
                              </p:par>
                            </p:childTnLst>
                          </p:cTn>
                        </p:par>
                        <p:par>
                          <p:cTn id="81" fill="hold">
                            <p:stCondLst>
                              <p:cond delay="8750"/>
                            </p:stCondLst>
                            <p:childTnLst>
                              <p:par>
                                <p:cTn id="82" presetID="10" presetClass="entr" presetSubtype="0" fill="hold" grpId="0"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42" presetClass="entr" presetSubtype="0" fill="hold" nodeType="withEffect">
                                  <p:stCondLst>
                                    <p:cond delay="50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childTnLst>
                          </p:cTn>
                        </p:par>
                        <p:par>
                          <p:cTn id="90" fill="hold">
                            <p:stCondLst>
                              <p:cond delay="10250"/>
                            </p:stCondLst>
                            <p:childTnLst>
                              <p:par>
                                <p:cTn id="91" presetID="16" presetClass="entr" presetSubtype="21"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barn(inVertical)">
                                      <p:cBhvr>
                                        <p:cTn id="93" dur="500"/>
                                        <p:tgtEl>
                                          <p:spTgt spid="51"/>
                                        </p:tgtEl>
                                      </p:cBhvr>
                                    </p:animEffect>
                                  </p:childTnLst>
                                </p:cTn>
                              </p:par>
                            </p:childTnLst>
                          </p:cTn>
                        </p:par>
                        <p:par>
                          <p:cTn id="94" fill="hold">
                            <p:stCondLst>
                              <p:cond delay="1075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98" fill="hold" display="0">
                  <p:stCondLst>
                    <p:cond delay="indefinite"/>
                  </p:stCondLst>
                  <p:endCondLst>
                    <p:cond evt="onStopAudio" delay="0">
                      <p:tgtEl>
                        <p:sldTgt/>
                      </p:tgtEl>
                    </p:cond>
                  </p:endCondLst>
                </p:cTn>
                <p:tgtEl>
                  <p:spTgt spid="2"/>
                </p:tgtEl>
              </p:cMediaNode>
            </p:audio>
          </p:childTnLst>
        </p:cTn>
      </p:par>
    </p:tnLst>
    <p:bldLst>
      <p:bldP spid="7" grpId="0" animBg="1"/>
      <p:bldP spid="28" grpId="0" animBg="1"/>
      <p:bldP spid="32" grpId="0" animBg="1"/>
      <p:bldP spid="38" grpId="0" animBg="1"/>
      <p:bldP spid="39" grpId="0"/>
      <p:bldP spid="40" grpId="0" animBg="1"/>
      <p:bldP spid="41" grpId="0" animBg="1"/>
      <p:bldP spid="45" grpId="0" animBg="1"/>
      <p:bldP spid="51" grpId="0" animBg="1"/>
      <p:bldP spid="52" grpId="0"/>
      <p:bldP spid="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459158" y="1700808"/>
            <a:ext cx="2997994" cy="1998663"/>
          </a:xfrm>
          <a:prstGeom prst="rect">
            <a:avLst/>
          </a:prstGeom>
          <a:noFill/>
          <a:ln>
            <a:noFill/>
          </a:ln>
          <a:effectLst>
            <a:outerShdw blurRad="254000" dist="63500" dir="2700000" algn="tl" rotWithShape="0">
              <a:prstClr val="black">
                <a:alpha val="3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5"/>
          <p:cNvSpPr>
            <a:spLocks noChangeArrowheads="1"/>
          </p:cNvSpPr>
          <p:nvPr/>
        </p:nvSpPr>
        <p:spPr bwMode="auto">
          <a:xfrm>
            <a:off x="4539680" y="1707158"/>
            <a:ext cx="3146425" cy="1992313"/>
          </a:xfrm>
          <a:prstGeom prst="rect">
            <a:avLst/>
          </a:prstGeom>
          <a:solidFill>
            <a:srgbClr val="E53238"/>
          </a:solidFill>
          <a:ln>
            <a:noFill/>
          </a:ln>
          <a:effectLst>
            <a:outerShdw blurRad="254000" dist="63500" dir="2700000" algn="tl" rotWithShape="0">
              <a:prstClr val="black">
                <a:alpha val="30000"/>
              </a:prstClr>
            </a:outerShdw>
          </a:effec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endParaRPr lang="id-ID" altLang="en-US"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56" name="Rectangle 6"/>
          <p:cNvSpPr>
            <a:spLocks noChangeArrowheads="1"/>
          </p:cNvSpPr>
          <p:nvPr/>
        </p:nvSpPr>
        <p:spPr bwMode="auto">
          <a:xfrm>
            <a:off x="7722617" y="1707158"/>
            <a:ext cx="3144838" cy="1992313"/>
          </a:xfrm>
          <a:prstGeom prst="rect">
            <a:avLst/>
          </a:prstGeom>
          <a:solidFill>
            <a:srgbClr val="595959"/>
          </a:solidFill>
          <a:ln>
            <a:noFill/>
          </a:ln>
          <a:effectLst>
            <a:outerShdw blurRad="254000" dist="63500" dir="2700000" algn="tl" rotWithShape="0">
              <a:prstClr val="black">
                <a:alpha val="30000"/>
              </a:prstClr>
            </a:outerShdw>
          </a:effec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pPr>
            <a:endParaRPr lang="id-ID" altLang="en-US" dirty="0">
              <a:solidFill>
                <a:srgbClr val="FFFFFF"/>
              </a:solidFill>
              <a:latin typeface="思源黑体" panose="020B0500000000000000" pitchFamily="34" charset="-122"/>
              <a:ea typeface="思源黑体" panose="020B0500000000000000" pitchFamily="34" charset="-122"/>
              <a:cs typeface="+mn-ea"/>
              <a:sym typeface="+mn-lt"/>
            </a:endParaRPr>
          </a:p>
        </p:txBody>
      </p:sp>
      <p:sp>
        <p:nvSpPr>
          <p:cNvPr id="57" name="TextBox 13"/>
          <p:cNvSpPr txBox="1">
            <a:spLocks noChangeArrowheads="1"/>
          </p:cNvSpPr>
          <p:nvPr/>
        </p:nvSpPr>
        <p:spPr bwMode="auto">
          <a:xfrm>
            <a:off x="8113142" y="2068488"/>
            <a:ext cx="2338388" cy="3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spcBef>
                <a:spcPct val="0"/>
              </a:spcBef>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营销技能不足</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8" name="TextBox 57"/>
          <p:cNvSpPr txBox="1">
            <a:spLocks noChangeArrowheads="1"/>
          </p:cNvSpPr>
          <p:nvPr/>
        </p:nvSpPr>
        <p:spPr bwMode="auto">
          <a:xfrm>
            <a:off x="8176816" y="2572544"/>
            <a:ext cx="231378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9" name="TextBox 13"/>
          <p:cNvSpPr txBox="1">
            <a:spLocks noChangeArrowheads="1"/>
          </p:cNvSpPr>
          <p:nvPr/>
        </p:nvSpPr>
        <p:spPr bwMode="auto">
          <a:xfrm>
            <a:off x="4879405" y="2068488"/>
            <a:ext cx="2338387" cy="3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lnSpc>
                <a:spcPct val="130000"/>
              </a:lnSpc>
              <a:spcBef>
                <a:spcPct val="0"/>
              </a:spcBef>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市场经验认识</a:t>
            </a:r>
            <a:endParaRPr lang="en-US"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0" name="TextBox 59"/>
          <p:cNvSpPr txBox="1">
            <a:spLocks noChangeArrowheads="1"/>
          </p:cNvSpPr>
          <p:nvPr/>
        </p:nvSpPr>
        <p:spPr bwMode="auto">
          <a:xfrm>
            <a:off x="4943078" y="2572544"/>
            <a:ext cx="237916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61" name="文本框 53"/>
          <p:cNvSpPr txBox="1"/>
          <p:nvPr/>
        </p:nvSpPr>
        <p:spPr>
          <a:xfrm>
            <a:off x="1270670" y="3979510"/>
            <a:ext cx="1467068" cy="454355"/>
          </a:xfrm>
          <a:prstGeom prst="rect">
            <a:avLst/>
          </a:prstGeom>
          <a:noFill/>
        </p:spPr>
        <p:txBody>
          <a:bodyPr wrap="none"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认识上不足</a:t>
            </a:r>
            <a:endParaRPr lang="en-US" altLang="zh-CN"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2" name="矩形 61"/>
          <p:cNvSpPr/>
          <p:nvPr/>
        </p:nvSpPr>
        <p:spPr>
          <a:xfrm>
            <a:off x="1270670" y="4380827"/>
            <a:ext cx="9721080" cy="473015"/>
          </a:xfrm>
          <a:prstGeom prst="rect">
            <a:avLst/>
          </a:prstGeom>
        </p:spPr>
        <p:txBody>
          <a:bodyPr wrap="square">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分钟之内描述尽量简洁生动。尽量将每页幻灯片的字数控制</a:t>
            </a:r>
          </a:p>
        </p:txBody>
      </p:sp>
      <p:sp>
        <p:nvSpPr>
          <p:cNvPr id="63" name="矩形 62"/>
          <p:cNvSpPr/>
          <p:nvPr/>
        </p:nvSpPr>
        <p:spPr>
          <a:xfrm>
            <a:off x="1279363" y="5274587"/>
            <a:ext cx="3807731" cy="69249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矩形 17"/>
          <p:cNvSpPr/>
          <p:nvPr/>
        </p:nvSpPr>
        <p:spPr>
          <a:xfrm>
            <a:off x="5595687" y="5274587"/>
            <a:ext cx="3807731" cy="692497"/>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17" name="组合 16"/>
          <p:cNvGrpSpPr/>
          <p:nvPr/>
        </p:nvGrpSpPr>
        <p:grpSpPr>
          <a:xfrm>
            <a:off x="3960903" y="266662"/>
            <a:ext cx="4268606" cy="919077"/>
            <a:chOff x="3925680" y="337337"/>
            <a:chExt cx="4269162" cy="919197"/>
          </a:xfrm>
        </p:grpSpPr>
        <p:sp>
          <p:nvSpPr>
            <p:cNvPr id="22" name="文本框 2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认识不足之处</a:t>
              </a:r>
            </a:p>
          </p:txBody>
        </p:sp>
        <p:sp>
          <p:nvSpPr>
            <p:cNvPr id="23" name="文本框 2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47B75FF6-9CE2-49C0-A915-ADC994BECDF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553877073"/>
      </p:ext>
    </p:extLst>
  </p:cSld>
  <p:clrMapOvr>
    <a:masterClrMapping/>
  </p:clrMapOvr>
  <mc:AlternateContent xmlns:mc="http://schemas.openxmlformats.org/markup-compatibility/2006">
    <mc:Choice xmlns:p14="http://schemas.microsoft.com/office/powerpoint/2010/main" Requires="p14">
      <p:transition spd="slow" p14:dur="1600" advClick="0" advTm="444">
        <p14:gallery dir="l"/>
      </p:transition>
    </mc:Choice>
    <mc:Fallback>
      <p:transition spd="slow" advClick="0" advTm="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1000"/>
                                        <p:tgtEl>
                                          <p:spTgt spid="61"/>
                                        </p:tgtEl>
                                      </p:cBhvr>
                                    </p:animEffect>
                                    <p:anim calcmode="lin" valueType="num">
                                      <p:cBhvr>
                                        <p:cTn id="11" dur="1000" fill="hold"/>
                                        <p:tgtEl>
                                          <p:spTgt spid="61"/>
                                        </p:tgtEl>
                                        <p:attrNameLst>
                                          <p:attrName>ppt_x</p:attrName>
                                        </p:attrNameLst>
                                      </p:cBhvr>
                                      <p:tavLst>
                                        <p:tav tm="0">
                                          <p:val>
                                            <p:strVal val="#ppt_x"/>
                                          </p:val>
                                        </p:tav>
                                        <p:tav tm="100000">
                                          <p:val>
                                            <p:strVal val="#ppt_x"/>
                                          </p:val>
                                        </p:tav>
                                      </p:tavLst>
                                    </p:anim>
                                    <p:anim calcmode="lin" valueType="num">
                                      <p:cBhvr>
                                        <p:cTn id="12" dur="1000" fill="hold"/>
                                        <p:tgtEl>
                                          <p:spTgt spid="61"/>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1000"/>
                                        <p:tgtEl>
                                          <p:spTgt spid="63"/>
                                        </p:tgtEl>
                                      </p:cBhvr>
                                    </p:animEffect>
                                    <p:anim calcmode="lin" valueType="num">
                                      <p:cBhvr>
                                        <p:cTn id="21" dur="1000" fill="hold"/>
                                        <p:tgtEl>
                                          <p:spTgt spid="63"/>
                                        </p:tgtEl>
                                        <p:attrNameLst>
                                          <p:attrName>ppt_x</p:attrName>
                                        </p:attrNameLst>
                                      </p:cBhvr>
                                      <p:tavLst>
                                        <p:tav tm="0">
                                          <p:val>
                                            <p:strVal val="#ppt_x"/>
                                          </p:val>
                                        </p:tav>
                                        <p:tav tm="100000">
                                          <p:val>
                                            <p:strVal val="#ppt_x"/>
                                          </p:val>
                                        </p:tav>
                                      </p:tavLst>
                                    </p:anim>
                                    <p:anim calcmode="lin" valueType="num">
                                      <p:cBhvr>
                                        <p:cTn id="22" dur="1000" fill="hold"/>
                                        <p:tgtEl>
                                          <p:spTgt spid="63"/>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75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par>
                                <p:cTn id="27" presetID="2" presetClass="entr" presetSubtype="1" fill="hold" grpId="0" nodeType="withEffect">
                                  <p:stCondLst>
                                    <p:cond delay="75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ppt_x"/>
                                          </p:val>
                                        </p:tav>
                                        <p:tav tm="100000">
                                          <p:val>
                                            <p:strVal val="#ppt_x"/>
                                          </p:val>
                                        </p:tav>
                                      </p:tavLst>
                                    </p:anim>
                                    <p:anim calcmode="lin" valueType="num">
                                      <p:cBhvr additive="base">
                                        <p:cTn id="30" dur="500" fill="hold"/>
                                        <p:tgtEl>
                                          <p:spTgt spid="55"/>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75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ppt_x"/>
                                          </p:val>
                                        </p:tav>
                                        <p:tav tm="100000">
                                          <p:val>
                                            <p:strVal val="#ppt_x"/>
                                          </p:val>
                                        </p:tav>
                                      </p:tavLst>
                                    </p:anim>
                                    <p:anim calcmode="lin" valueType="num">
                                      <p:cBhvr additive="base">
                                        <p:cTn id="34" dur="500" fill="hold"/>
                                        <p:tgtEl>
                                          <p:spTgt spid="56"/>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125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par>
                          <p:cTn id="47" fill="hold">
                            <p:stCondLst>
                              <p:cond delay="3250"/>
                            </p:stCondLst>
                            <p:childTnLst>
                              <p:par>
                                <p:cTn id="48" presetID="42"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3" fill="hold" display="0">
                  <p:stCondLst>
                    <p:cond delay="indefinite"/>
                  </p:stCondLst>
                  <p:endCondLst>
                    <p:cond evt="onStopAudio" delay="0">
                      <p:tgtEl>
                        <p:sldTgt/>
                      </p:tgtEl>
                    </p:cond>
                  </p:endCondLst>
                </p:cTn>
                <p:tgtEl>
                  <p:spTgt spid="2"/>
                </p:tgtEl>
              </p:cMediaNode>
            </p:audio>
          </p:childTnLst>
        </p:cTn>
      </p:par>
    </p:tnLst>
    <p:bldLst>
      <p:bldP spid="55" grpId="0" animBg="1"/>
      <p:bldP spid="56" grpId="0" animBg="1"/>
      <p:bldP spid="57" grpId="0"/>
      <p:bldP spid="58" grpId="0"/>
      <p:bldP spid="59" grpId="0"/>
      <p:bldP spid="60" grpId="0"/>
      <p:bldP spid="61" grpId="0"/>
      <p:bldP spid="62" grpId="0"/>
      <p:bldP spid="63"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81"/>
          <p:cNvSpPr>
            <a:spLocks noChangeAspect="1"/>
          </p:cNvSpPr>
          <p:nvPr/>
        </p:nvSpPr>
        <p:spPr bwMode="auto">
          <a:xfrm>
            <a:off x="1198662" y="1556792"/>
            <a:ext cx="3210780" cy="4474037"/>
          </a:xfrm>
          <a:custGeom>
            <a:avLst/>
            <a:gdLst>
              <a:gd name="T0" fmla="*/ 708 w 1220"/>
              <a:gd name="T1" fmla="*/ 208 h 1700"/>
              <a:gd name="T2" fmla="*/ 676 w 1220"/>
              <a:gd name="T3" fmla="*/ 210 h 1700"/>
              <a:gd name="T4" fmla="*/ 514 w 1220"/>
              <a:gd name="T5" fmla="*/ 196 h 1700"/>
              <a:gd name="T6" fmla="*/ 308 w 1220"/>
              <a:gd name="T7" fmla="*/ 150 h 1700"/>
              <a:gd name="T8" fmla="*/ 142 w 1220"/>
              <a:gd name="T9" fmla="*/ 88 h 1700"/>
              <a:gd name="T10" fmla="*/ 90 w 1220"/>
              <a:gd name="T11" fmla="*/ 22 h 1700"/>
              <a:gd name="T12" fmla="*/ 94 w 1220"/>
              <a:gd name="T13" fmla="*/ 70 h 1700"/>
              <a:gd name="T14" fmla="*/ 28 w 1220"/>
              <a:gd name="T15" fmla="*/ 36 h 1700"/>
              <a:gd name="T16" fmla="*/ 48 w 1220"/>
              <a:gd name="T17" fmla="*/ 76 h 1700"/>
              <a:gd name="T18" fmla="*/ 32 w 1220"/>
              <a:gd name="T19" fmla="*/ 80 h 1700"/>
              <a:gd name="T20" fmla="*/ 8 w 1220"/>
              <a:gd name="T21" fmla="*/ 88 h 1700"/>
              <a:gd name="T22" fmla="*/ 60 w 1220"/>
              <a:gd name="T23" fmla="*/ 118 h 1700"/>
              <a:gd name="T24" fmla="*/ 18 w 1220"/>
              <a:gd name="T25" fmla="*/ 138 h 1700"/>
              <a:gd name="T26" fmla="*/ 140 w 1220"/>
              <a:gd name="T27" fmla="*/ 154 h 1700"/>
              <a:gd name="T28" fmla="*/ 302 w 1220"/>
              <a:gd name="T29" fmla="*/ 234 h 1700"/>
              <a:gd name="T30" fmla="*/ 478 w 1220"/>
              <a:gd name="T31" fmla="*/ 290 h 1700"/>
              <a:gd name="T32" fmla="*/ 594 w 1220"/>
              <a:gd name="T33" fmla="*/ 338 h 1700"/>
              <a:gd name="T34" fmla="*/ 686 w 1220"/>
              <a:gd name="T35" fmla="*/ 448 h 1700"/>
              <a:gd name="T36" fmla="*/ 716 w 1220"/>
              <a:gd name="T37" fmla="*/ 670 h 1700"/>
              <a:gd name="T38" fmla="*/ 692 w 1220"/>
              <a:gd name="T39" fmla="*/ 886 h 1700"/>
              <a:gd name="T40" fmla="*/ 682 w 1220"/>
              <a:gd name="T41" fmla="*/ 1100 h 1700"/>
              <a:gd name="T42" fmla="*/ 646 w 1220"/>
              <a:gd name="T43" fmla="*/ 1220 h 1700"/>
              <a:gd name="T44" fmla="*/ 620 w 1220"/>
              <a:gd name="T45" fmla="*/ 1492 h 1700"/>
              <a:gd name="T46" fmla="*/ 598 w 1220"/>
              <a:gd name="T47" fmla="*/ 1628 h 1700"/>
              <a:gd name="T48" fmla="*/ 684 w 1220"/>
              <a:gd name="T49" fmla="*/ 1700 h 1700"/>
              <a:gd name="T50" fmla="*/ 770 w 1220"/>
              <a:gd name="T51" fmla="*/ 1656 h 1700"/>
              <a:gd name="T52" fmla="*/ 724 w 1220"/>
              <a:gd name="T53" fmla="*/ 1540 h 1700"/>
              <a:gd name="T54" fmla="*/ 800 w 1220"/>
              <a:gd name="T55" fmla="*/ 1208 h 1700"/>
              <a:gd name="T56" fmla="*/ 874 w 1220"/>
              <a:gd name="T57" fmla="*/ 1100 h 1700"/>
              <a:gd name="T58" fmla="*/ 884 w 1220"/>
              <a:gd name="T59" fmla="*/ 1344 h 1700"/>
              <a:gd name="T60" fmla="*/ 894 w 1220"/>
              <a:gd name="T61" fmla="*/ 1492 h 1700"/>
              <a:gd name="T62" fmla="*/ 900 w 1220"/>
              <a:gd name="T63" fmla="*/ 1588 h 1700"/>
              <a:gd name="T64" fmla="*/ 1046 w 1220"/>
              <a:gd name="T65" fmla="*/ 1618 h 1700"/>
              <a:gd name="T66" fmla="*/ 1100 w 1220"/>
              <a:gd name="T67" fmla="*/ 1580 h 1700"/>
              <a:gd name="T68" fmla="*/ 1016 w 1220"/>
              <a:gd name="T69" fmla="*/ 1506 h 1700"/>
              <a:gd name="T70" fmla="*/ 992 w 1220"/>
              <a:gd name="T71" fmla="*/ 1188 h 1700"/>
              <a:gd name="T72" fmla="*/ 1008 w 1220"/>
              <a:gd name="T73" fmla="*/ 854 h 1700"/>
              <a:gd name="T74" fmla="*/ 1030 w 1220"/>
              <a:gd name="T75" fmla="*/ 746 h 1700"/>
              <a:gd name="T76" fmla="*/ 980 w 1220"/>
              <a:gd name="T77" fmla="*/ 486 h 1700"/>
              <a:gd name="T78" fmla="*/ 1040 w 1220"/>
              <a:gd name="T79" fmla="*/ 404 h 1700"/>
              <a:gd name="T80" fmla="*/ 1162 w 1220"/>
              <a:gd name="T81" fmla="*/ 392 h 1700"/>
              <a:gd name="T82" fmla="*/ 1210 w 1220"/>
              <a:gd name="T83" fmla="*/ 384 h 1700"/>
              <a:gd name="T84" fmla="*/ 1216 w 1220"/>
              <a:gd name="T85" fmla="*/ 370 h 1700"/>
              <a:gd name="T86" fmla="*/ 1198 w 1220"/>
              <a:gd name="T87" fmla="*/ 356 h 1700"/>
              <a:gd name="T88" fmla="*/ 1196 w 1220"/>
              <a:gd name="T89" fmla="*/ 342 h 1700"/>
              <a:gd name="T90" fmla="*/ 1204 w 1220"/>
              <a:gd name="T91" fmla="*/ 324 h 1700"/>
              <a:gd name="T92" fmla="*/ 1154 w 1220"/>
              <a:gd name="T93" fmla="*/ 330 h 1700"/>
              <a:gd name="T94" fmla="*/ 1148 w 1220"/>
              <a:gd name="T95" fmla="*/ 292 h 1700"/>
              <a:gd name="T96" fmla="*/ 1124 w 1220"/>
              <a:gd name="T97" fmla="*/ 342 h 1700"/>
              <a:gd name="T98" fmla="*/ 1018 w 1220"/>
              <a:gd name="T99" fmla="*/ 330 h 1700"/>
              <a:gd name="T100" fmla="*/ 940 w 1220"/>
              <a:gd name="T101" fmla="*/ 306 h 1700"/>
              <a:gd name="T102" fmla="*/ 848 w 1220"/>
              <a:gd name="T103" fmla="*/ 242 h 1700"/>
              <a:gd name="T104" fmla="*/ 862 w 1220"/>
              <a:gd name="T105" fmla="*/ 172 h 1700"/>
              <a:gd name="T106" fmla="*/ 858 w 1220"/>
              <a:gd name="T107" fmla="*/ 104 h 1700"/>
              <a:gd name="T108" fmla="*/ 826 w 1220"/>
              <a:gd name="T109" fmla="*/ 60 h 1700"/>
              <a:gd name="T110" fmla="*/ 792 w 1220"/>
              <a:gd name="T111" fmla="*/ 24 h 1700"/>
              <a:gd name="T112" fmla="*/ 778 w 1220"/>
              <a:gd name="T113" fmla="*/ 20 h 1700"/>
              <a:gd name="T114" fmla="*/ 766 w 1220"/>
              <a:gd name="T115" fmla="*/ 18 h 1700"/>
              <a:gd name="T116" fmla="*/ 700 w 1220"/>
              <a:gd name="T117" fmla="*/ 50 h 1700"/>
              <a:gd name="T118" fmla="*/ 682 w 1220"/>
              <a:gd name="T119" fmla="*/ 86 h 1700"/>
              <a:gd name="T120" fmla="*/ 674 w 1220"/>
              <a:gd name="T121" fmla="*/ 116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0" h="1700">
                <a:moveTo>
                  <a:pt x="674" y="116"/>
                </a:moveTo>
                <a:lnTo>
                  <a:pt x="674" y="116"/>
                </a:lnTo>
                <a:lnTo>
                  <a:pt x="674" y="126"/>
                </a:lnTo>
                <a:lnTo>
                  <a:pt x="676" y="148"/>
                </a:lnTo>
                <a:lnTo>
                  <a:pt x="678" y="162"/>
                </a:lnTo>
                <a:lnTo>
                  <a:pt x="682" y="174"/>
                </a:lnTo>
                <a:lnTo>
                  <a:pt x="686" y="186"/>
                </a:lnTo>
                <a:lnTo>
                  <a:pt x="694" y="194"/>
                </a:lnTo>
                <a:lnTo>
                  <a:pt x="694" y="194"/>
                </a:lnTo>
                <a:lnTo>
                  <a:pt x="708" y="208"/>
                </a:lnTo>
                <a:lnTo>
                  <a:pt x="718" y="218"/>
                </a:lnTo>
                <a:lnTo>
                  <a:pt x="724" y="226"/>
                </a:lnTo>
                <a:lnTo>
                  <a:pt x="724" y="226"/>
                </a:lnTo>
                <a:lnTo>
                  <a:pt x="722" y="226"/>
                </a:lnTo>
                <a:lnTo>
                  <a:pt x="716" y="228"/>
                </a:lnTo>
                <a:lnTo>
                  <a:pt x="708" y="228"/>
                </a:lnTo>
                <a:lnTo>
                  <a:pt x="698" y="222"/>
                </a:lnTo>
                <a:lnTo>
                  <a:pt x="698" y="222"/>
                </a:lnTo>
                <a:lnTo>
                  <a:pt x="688" y="216"/>
                </a:lnTo>
                <a:lnTo>
                  <a:pt x="676" y="210"/>
                </a:lnTo>
                <a:lnTo>
                  <a:pt x="662" y="208"/>
                </a:lnTo>
                <a:lnTo>
                  <a:pt x="638" y="206"/>
                </a:lnTo>
                <a:lnTo>
                  <a:pt x="638" y="206"/>
                </a:lnTo>
                <a:lnTo>
                  <a:pt x="582" y="208"/>
                </a:lnTo>
                <a:lnTo>
                  <a:pt x="558" y="206"/>
                </a:lnTo>
                <a:lnTo>
                  <a:pt x="548" y="204"/>
                </a:lnTo>
                <a:lnTo>
                  <a:pt x="538" y="202"/>
                </a:lnTo>
                <a:lnTo>
                  <a:pt x="538" y="202"/>
                </a:lnTo>
                <a:lnTo>
                  <a:pt x="528" y="198"/>
                </a:lnTo>
                <a:lnTo>
                  <a:pt x="514" y="196"/>
                </a:lnTo>
                <a:lnTo>
                  <a:pt x="486" y="194"/>
                </a:lnTo>
                <a:lnTo>
                  <a:pt x="440" y="192"/>
                </a:lnTo>
                <a:lnTo>
                  <a:pt x="440" y="192"/>
                </a:lnTo>
                <a:lnTo>
                  <a:pt x="426" y="190"/>
                </a:lnTo>
                <a:lnTo>
                  <a:pt x="404" y="184"/>
                </a:lnTo>
                <a:lnTo>
                  <a:pt x="374" y="176"/>
                </a:lnTo>
                <a:lnTo>
                  <a:pt x="374" y="176"/>
                </a:lnTo>
                <a:lnTo>
                  <a:pt x="354" y="168"/>
                </a:lnTo>
                <a:lnTo>
                  <a:pt x="334" y="158"/>
                </a:lnTo>
                <a:lnTo>
                  <a:pt x="308" y="150"/>
                </a:lnTo>
                <a:lnTo>
                  <a:pt x="308" y="150"/>
                </a:lnTo>
                <a:lnTo>
                  <a:pt x="290" y="144"/>
                </a:lnTo>
                <a:lnTo>
                  <a:pt x="270" y="140"/>
                </a:lnTo>
                <a:lnTo>
                  <a:pt x="226" y="130"/>
                </a:lnTo>
                <a:lnTo>
                  <a:pt x="204" y="126"/>
                </a:lnTo>
                <a:lnTo>
                  <a:pt x="184" y="120"/>
                </a:lnTo>
                <a:lnTo>
                  <a:pt x="168" y="112"/>
                </a:lnTo>
                <a:lnTo>
                  <a:pt x="156" y="104"/>
                </a:lnTo>
                <a:lnTo>
                  <a:pt x="156" y="104"/>
                </a:lnTo>
                <a:lnTo>
                  <a:pt x="142" y="88"/>
                </a:lnTo>
                <a:lnTo>
                  <a:pt x="130" y="72"/>
                </a:lnTo>
                <a:lnTo>
                  <a:pt x="122" y="62"/>
                </a:lnTo>
                <a:lnTo>
                  <a:pt x="114" y="52"/>
                </a:lnTo>
                <a:lnTo>
                  <a:pt x="114" y="52"/>
                </a:lnTo>
                <a:lnTo>
                  <a:pt x="106" y="46"/>
                </a:lnTo>
                <a:lnTo>
                  <a:pt x="100" y="40"/>
                </a:lnTo>
                <a:lnTo>
                  <a:pt x="94" y="26"/>
                </a:lnTo>
                <a:lnTo>
                  <a:pt x="94" y="26"/>
                </a:lnTo>
                <a:lnTo>
                  <a:pt x="92" y="22"/>
                </a:lnTo>
                <a:lnTo>
                  <a:pt x="90" y="22"/>
                </a:lnTo>
                <a:lnTo>
                  <a:pt x="88" y="26"/>
                </a:lnTo>
                <a:lnTo>
                  <a:pt x="86" y="34"/>
                </a:lnTo>
                <a:lnTo>
                  <a:pt x="86" y="40"/>
                </a:lnTo>
                <a:lnTo>
                  <a:pt x="86" y="40"/>
                </a:lnTo>
                <a:lnTo>
                  <a:pt x="92" y="52"/>
                </a:lnTo>
                <a:lnTo>
                  <a:pt x="100" y="62"/>
                </a:lnTo>
                <a:lnTo>
                  <a:pt x="100" y="62"/>
                </a:lnTo>
                <a:lnTo>
                  <a:pt x="100" y="66"/>
                </a:lnTo>
                <a:lnTo>
                  <a:pt x="98" y="70"/>
                </a:lnTo>
                <a:lnTo>
                  <a:pt x="94" y="70"/>
                </a:lnTo>
                <a:lnTo>
                  <a:pt x="84" y="66"/>
                </a:lnTo>
                <a:lnTo>
                  <a:pt x="84" y="66"/>
                </a:lnTo>
                <a:lnTo>
                  <a:pt x="70" y="58"/>
                </a:lnTo>
                <a:lnTo>
                  <a:pt x="58" y="46"/>
                </a:lnTo>
                <a:lnTo>
                  <a:pt x="40" y="30"/>
                </a:lnTo>
                <a:lnTo>
                  <a:pt x="40" y="30"/>
                </a:lnTo>
                <a:lnTo>
                  <a:pt x="36" y="28"/>
                </a:lnTo>
                <a:lnTo>
                  <a:pt x="30" y="30"/>
                </a:lnTo>
                <a:lnTo>
                  <a:pt x="28" y="32"/>
                </a:lnTo>
                <a:lnTo>
                  <a:pt x="28" y="36"/>
                </a:lnTo>
                <a:lnTo>
                  <a:pt x="28" y="36"/>
                </a:lnTo>
                <a:lnTo>
                  <a:pt x="46" y="56"/>
                </a:lnTo>
                <a:lnTo>
                  <a:pt x="62" y="76"/>
                </a:lnTo>
                <a:lnTo>
                  <a:pt x="62" y="76"/>
                </a:lnTo>
                <a:lnTo>
                  <a:pt x="64" y="78"/>
                </a:lnTo>
                <a:lnTo>
                  <a:pt x="64" y="78"/>
                </a:lnTo>
                <a:lnTo>
                  <a:pt x="60" y="80"/>
                </a:lnTo>
                <a:lnTo>
                  <a:pt x="54" y="78"/>
                </a:lnTo>
                <a:lnTo>
                  <a:pt x="48" y="76"/>
                </a:lnTo>
                <a:lnTo>
                  <a:pt x="48" y="76"/>
                </a:lnTo>
                <a:lnTo>
                  <a:pt x="26" y="60"/>
                </a:lnTo>
                <a:lnTo>
                  <a:pt x="14" y="52"/>
                </a:lnTo>
                <a:lnTo>
                  <a:pt x="8" y="50"/>
                </a:lnTo>
                <a:lnTo>
                  <a:pt x="8" y="50"/>
                </a:lnTo>
                <a:lnTo>
                  <a:pt x="2" y="52"/>
                </a:lnTo>
                <a:lnTo>
                  <a:pt x="2" y="58"/>
                </a:lnTo>
                <a:lnTo>
                  <a:pt x="2" y="58"/>
                </a:lnTo>
                <a:lnTo>
                  <a:pt x="4" y="60"/>
                </a:lnTo>
                <a:lnTo>
                  <a:pt x="12" y="66"/>
                </a:lnTo>
                <a:lnTo>
                  <a:pt x="32" y="80"/>
                </a:lnTo>
                <a:lnTo>
                  <a:pt x="50" y="92"/>
                </a:lnTo>
                <a:lnTo>
                  <a:pt x="56" y="96"/>
                </a:lnTo>
                <a:lnTo>
                  <a:pt x="56" y="98"/>
                </a:lnTo>
                <a:lnTo>
                  <a:pt x="56" y="98"/>
                </a:lnTo>
                <a:lnTo>
                  <a:pt x="56" y="98"/>
                </a:lnTo>
                <a:lnTo>
                  <a:pt x="52" y="100"/>
                </a:lnTo>
                <a:lnTo>
                  <a:pt x="46" y="98"/>
                </a:lnTo>
                <a:lnTo>
                  <a:pt x="30" y="94"/>
                </a:lnTo>
                <a:lnTo>
                  <a:pt x="8" y="88"/>
                </a:lnTo>
                <a:lnTo>
                  <a:pt x="8" y="88"/>
                </a:lnTo>
                <a:lnTo>
                  <a:pt x="2" y="92"/>
                </a:lnTo>
                <a:lnTo>
                  <a:pt x="0" y="96"/>
                </a:lnTo>
                <a:lnTo>
                  <a:pt x="2" y="98"/>
                </a:lnTo>
                <a:lnTo>
                  <a:pt x="4" y="100"/>
                </a:lnTo>
                <a:lnTo>
                  <a:pt x="4" y="100"/>
                </a:lnTo>
                <a:lnTo>
                  <a:pt x="18" y="104"/>
                </a:lnTo>
                <a:lnTo>
                  <a:pt x="38" y="110"/>
                </a:lnTo>
                <a:lnTo>
                  <a:pt x="54" y="114"/>
                </a:lnTo>
                <a:lnTo>
                  <a:pt x="60" y="116"/>
                </a:lnTo>
                <a:lnTo>
                  <a:pt x="60" y="118"/>
                </a:lnTo>
                <a:lnTo>
                  <a:pt x="60" y="118"/>
                </a:lnTo>
                <a:lnTo>
                  <a:pt x="52" y="120"/>
                </a:lnTo>
                <a:lnTo>
                  <a:pt x="38" y="124"/>
                </a:lnTo>
                <a:lnTo>
                  <a:pt x="22" y="126"/>
                </a:lnTo>
                <a:lnTo>
                  <a:pt x="22" y="126"/>
                </a:lnTo>
                <a:lnTo>
                  <a:pt x="20" y="128"/>
                </a:lnTo>
                <a:lnTo>
                  <a:pt x="14" y="134"/>
                </a:lnTo>
                <a:lnTo>
                  <a:pt x="14" y="136"/>
                </a:lnTo>
                <a:lnTo>
                  <a:pt x="16" y="138"/>
                </a:lnTo>
                <a:lnTo>
                  <a:pt x="18" y="138"/>
                </a:lnTo>
                <a:lnTo>
                  <a:pt x="26" y="138"/>
                </a:lnTo>
                <a:lnTo>
                  <a:pt x="26" y="138"/>
                </a:lnTo>
                <a:lnTo>
                  <a:pt x="54" y="134"/>
                </a:lnTo>
                <a:lnTo>
                  <a:pt x="64" y="134"/>
                </a:lnTo>
                <a:lnTo>
                  <a:pt x="76" y="134"/>
                </a:lnTo>
                <a:lnTo>
                  <a:pt x="76" y="134"/>
                </a:lnTo>
                <a:lnTo>
                  <a:pt x="92" y="138"/>
                </a:lnTo>
                <a:lnTo>
                  <a:pt x="110" y="146"/>
                </a:lnTo>
                <a:lnTo>
                  <a:pt x="128" y="152"/>
                </a:lnTo>
                <a:lnTo>
                  <a:pt x="140" y="154"/>
                </a:lnTo>
                <a:lnTo>
                  <a:pt x="140" y="154"/>
                </a:lnTo>
                <a:lnTo>
                  <a:pt x="148" y="156"/>
                </a:lnTo>
                <a:lnTo>
                  <a:pt x="156" y="160"/>
                </a:lnTo>
                <a:lnTo>
                  <a:pt x="182" y="176"/>
                </a:lnTo>
                <a:lnTo>
                  <a:pt x="210" y="192"/>
                </a:lnTo>
                <a:lnTo>
                  <a:pt x="222" y="198"/>
                </a:lnTo>
                <a:lnTo>
                  <a:pt x="234" y="204"/>
                </a:lnTo>
                <a:lnTo>
                  <a:pt x="234" y="204"/>
                </a:lnTo>
                <a:lnTo>
                  <a:pt x="264" y="216"/>
                </a:lnTo>
                <a:lnTo>
                  <a:pt x="302" y="234"/>
                </a:lnTo>
                <a:lnTo>
                  <a:pt x="340" y="248"/>
                </a:lnTo>
                <a:lnTo>
                  <a:pt x="354" y="254"/>
                </a:lnTo>
                <a:lnTo>
                  <a:pt x="364" y="256"/>
                </a:lnTo>
                <a:lnTo>
                  <a:pt x="364" y="256"/>
                </a:lnTo>
                <a:lnTo>
                  <a:pt x="386" y="258"/>
                </a:lnTo>
                <a:lnTo>
                  <a:pt x="414" y="266"/>
                </a:lnTo>
                <a:lnTo>
                  <a:pt x="442" y="274"/>
                </a:lnTo>
                <a:lnTo>
                  <a:pt x="458" y="282"/>
                </a:lnTo>
                <a:lnTo>
                  <a:pt x="458" y="282"/>
                </a:lnTo>
                <a:lnTo>
                  <a:pt x="478" y="290"/>
                </a:lnTo>
                <a:lnTo>
                  <a:pt x="512" y="306"/>
                </a:lnTo>
                <a:lnTo>
                  <a:pt x="542" y="320"/>
                </a:lnTo>
                <a:lnTo>
                  <a:pt x="560" y="328"/>
                </a:lnTo>
                <a:lnTo>
                  <a:pt x="560" y="328"/>
                </a:lnTo>
                <a:lnTo>
                  <a:pt x="566" y="332"/>
                </a:lnTo>
                <a:lnTo>
                  <a:pt x="570" y="336"/>
                </a:lnTo>
                <a:lnTo>
                  <a:pt x="576" y="336"/>
                </a:lnTo>
                <a:lnTo>
                  <a:pt x="586" y="336"/>
                </a:lnTo>
                <a:lnTo>
                  <a:pt x="586" y="336"/>
                </a:lnTo>
                <a:lnTo>
                  <a:pt x="594" y="338"/>
                </a:lnTo>
                <a:lnTo>
                  <a:pt x="600" y="344"/>
                </a:lnTo>
                <a:lnTo>
                  <a:pt x="606" y="350"/>
                </a:lnTo>
                <a:lnTo>
                  <a:pt x="618" y="358"/>
                </a:lnTo>
                <a:lnTo>
                  <a:pt x="618" y="358"/>
                </a:lnTo>
                <a:lnTo>
                  <a:pt x="626" y="364"/>
                </a:lnTo>
                <a:lnTo>
                  <a:pt x="634" y="374"/>
                </a:lnTo>
                <a:lnTo>
                  <a:pt x="650" y="402"/>
                </a:lnTo>
                <a:lnTo>
                  <a:pt x="668" y="430"/>
                </a:lnTo>
                <a:lnTo>
                  <a:pt x="676" y="442"/>
                </a:lnTo>
                <a:lnTo>
                  <a:pt x="686" y="448"/>
                </a:lnTo>
                <a:lnTo>
                  <a:pt x="686" y="448"/>
                </a:lnTo>
                <a:lnTo>
                  <a:pt x="686" y="470"/>
                </a:lnTo>
                <a:lnTo>
                  <a:pt x="688" y="522"/>
                </a:lnTo>
                <a:lnTo>
                  <a:pt x="690" y="552"/>
                </a:lnTo>
                <a:lnTo>
                  <a:pt x="692" y="584"/>
                </a:lnTo>
                <a:lnTo>
                  <a:pt x="698" y="610"/>
                </a:lnTo>
                <a:lnTo>
                  <a:pt x="704" y="632"/>
                </a:lnTo>
                <a:lnTo>
                  <a:pt x="704" y="632"/>
                </a:lnTo>
                <a:lnTo>
                  <a:pt x="710" y="650"/>
                </a:lnTo>
                <a:lnTo>
                  <a:pt x="716" y="670"/>
                </a:lnTo>
                <a:lnTo>
                  <a:pt x="718" y="688"/>
                </a:lnTo>
                <a:lnTo>
                  <a:pt x="720" y="704"/>
                </a:lnTo>
                <a:lnTo>
                  <a:pt x="720" y="722"/>
                </a:lnTo>
                <a:lnTo>
                  <a:pt x="718" y="736"/>
                </a:lnTo>
                <a:lnTo>
                  <a:pt x="716" y="750"/>
                </a:lnTo>
                <a:lnTo>
                  <a:pt x="714" y="760"/>
                </a:lnTo>
                <a:lnTo>
                  <a:pt x="714" y="760"/>
                </a:lnTo>
                <a:lnTo>
                  <a:pt x="706" y="792"/>
                </a:lnTo>
                <a:lnTo>
                  <a:pt x="698" y="840"/>
                </a:lnTo>
                <a:lnTo>
                  <a:pt x="692" y="886"/>
                </a:lnTo>
                <a:lnTo>
                  <a:pt x="690" y="916"/>
                </a:lnTo>
                <a:lnTo>
                  <a:pt x="690" y="916"/>
                </a:lnTo>
                <a:lnTo>
                  <a:pt x="690" y="984"/>
                </a:lnTo>
                <a:lnTo>
                  <a:pt x="690" y="1024"/>
                </a:lnTo>
                <a:lnTo>
                  <a:pt x="688" y="1042"/>
                </a:lnTo>
                <a:lnTo>
                  <a:pt x="686" y="1054"/>
                </a:lnTo>
                <a:lnTo>
                  <a:pt x="686" y="1054"/>
                </a:lnTo>
                <a:lnTo>
                  <a:pt x="684" y="1064"/>
                </a:lnTo>
                <a:lnTo>
                  <a:pt x="684" y="1076"/>
                </a:lnTo>
                <a:lnTo>
                  <a:pt x="682" y="1100"/>
                </a:lnTo>
                <a:lnTo>
                  <a:pt x="680" y="1120"/>
                </a:lnTo>
                <a:lnTo>
                  <a:pt x="678" y="1130"/>
                </a:lnTo>
                <a:lnTo>
                  <a:pt x="674" y="1136"/>
                </a:lnTo>
                <a:lnTo>
                  <a:pt x="674" y="1136"/>
                </a:lnTo>
                <a:lnTo>
                  <a:pt x="670" y="1144"/>
                </a:lnTo>
                <a:lnTo>
                  <a:pt x="666" y="1154"/>
                </a:lnTo>
                <a:lnTo>
                  <a:pt x="660" y="1178"/>
                </a:lnTo>
                <a:lnTo>
                  <a:pt x="652" y="1202"/>
                </a:lnTo>
                <a:lnTo>
                  <a:pt x="646" y="1220"/>
                </a:lnTo>
                <a:lnTo>
                  <a:pt x="646" y="1220"/>
                </a:lnTo>
                <a:lnTo>
                  <a:pt x="642" y="1232"/>
                </a:lnTo>
                <a:lnTo>
                  <a:pt x="638" y="1250"/>
                </a:lnTo>
                <a:lnTo>
                  <a:pt x="630" y="1298"/>
                </a:lnTo>
                <a:lnTo>
                  <a:pt x="624" y="1348"/>
                </a:lnTo>
                <a:lnTo>
                  <a:pt x="620" y="1380"/>
                </a:lnTo>
                <a:lnTo>
                  <a:pt x="620" y="1380"/>
                </a:lnTo>
                <a:lnTo>
                  <a:pt x="620" y="1408"/>
                </a:lnTo>
                <a:lnTo>
                  <a:pt x="620" y="1444"/>
                </a:lnTo>
                <a:lnTo>
                  <a:pt x="620" y="1478"/>
                </a:lnTo>
                <a:lnTo>
                  <a:pt x="620" y="1492"/>
                </a:lnTo>
                <a:lnTo>
                  <a:pt x="616" y="1500"/>
                </a:lnTo>
                <a:lnTo>
                  <a:pt x="616" y="1500"/>
                </a:lnTo>
                <a:lnTo>
                  <a:pt x="596" y="1540"/>
                </a:lnTo>
                <a:lnTo>
                  <a:pt x="586" y="1560"/>
                </a:lnTo>
                <a:lnTo>
                  <a:pt x="582" y="1570"/>
                </a:lnTo>
                <a:lnTo>
                  <a:pt x="582" y="1576"/>
                </a:lnTo>
                <a:lnTo>
                  <a:pt x="582" y="1576"/>
                </a:lnTo>
                <a:lnTo>
                  <a:pt x="592" y="1604"/>
                </a:lnTo>
                <a:lnTo>
                  <a:pt x="596" y="1618"/>
                </a:lnTo>
                <a:lnTo>
                  <a:pt x="598" y="1628"/>
                </a:lnTo>
                <a:lnTo>
                  <a:pt x="598" y="1628"/>
                </a:lnTo>
                <a:lnTo>
                  <a:pt x="600" y="1634"/>
                </a:lnTo>
                <a:lnTo>
                  <a:pt x="606" y="1640"/>
                </a:lnTo>
                <a:lnTo>
                  <a:pt x="622" y="1658"/>
                </a:lnTo>
                <a:lnTo>
                  <a:pt x="622" y="1658"/>
                </a:lnTo>
                <a:lnTo>
                  <a:pt x="634" y="1670"/>
                </a:lnTo>
                <a:lnTo>
                  <a:pt x="652" y="1684"/>
                </a:lnTo>
                <a:lnTo>
                  <a:pt x="670" y="1696"/>
                </a:lnTo>
                <a:lnTo>
                  <a:pt x="678" y="1698"/>
                </a:lnTo>
                <a:lnTo>
                  <a:pt x="684" y="1700"/>
                </a:lnTo>
                <a:lnTo>
                  <a:pt x="684" y="1700"/>
                </a:lnTo>
                <a:lnTo>
                  <a:pt x="734" y="1700"/>
                </a:lnTo>
                <a:lnTo>
                  <a:pt x="762" y="1698"/>
                </a:lnTo>
                <a:lnTo>
                  <a:pt x="772" y="1696"/>
                </a:lnTo>
                <a:lnTo>
                  <a:pt x="774" y="1694"/>
                </a:lnTo>
                <a:lnTo>
                  <a:pt x="774" y="1692"/>
                </a:lnTo>
                <a:lnTo>
                  <a:pt x="774" y="1692"/>
                </a:lnTo>
                <a:lnTo>
                  <a:pt x="776" y="1682"/>
                </a:lnTo>
                <a:lnTo>
                  <a:pt x="774" y="1670"/>
                </a:lnTo>
                <a:lnTo>
                  <a:pt x="770" y="1656"/>
                </a:lnTo>
                <a:lnTo>
                  <a:pt x="756" y="1636"/>
                </a:lnTo>
                <a:lnTo>
                  <a:pt x="756" y="1636"/>
                </a:lnTo>
                <a:lnTo>
                  <a:pt x="742" y="1616"/>
                </a:lnTo>
                <a:lnTo>
                  <a:pt x="734" y="1604"/>
                </a:lnTo>
                <a:lnTo>
                  <a:pt x="730" y="1596"/>
                </a:lnTo>
                <a:lnTo>
                  <a:pt x="730" y="1596"/>
                </a:lnTo>
                <a:lnTo>
                  <a:pt x="726" y="1574"/>
                </a:lnTo>
                <a:lnTo>
                  <a:pt x="724" y="1554"/>
                </a:lnTo>
                <a:lnTo>
                  <a:pt x="724" y="1540"/>
                </a:lnTo>
                <a:lnTo>
                  <a:pt x="724" y="1540"/>
                </a:lnTo>
                <a:lnTo>
                  <a:pt x="728" y="1522"/>
                </a:lnTo>
                <a:lnTo>
                  <a:pt x="738" y="1490"/>
                </a:lnTo>
                <a:lnTo>
                  <a:pt x="750" y="1452"/>
                </a:lnTo>
                <a:lnTo>
                  <a:pt x="760" y="1412"/>
                </a:lnTo>
                <a:lnTo>
                  <a:pt x="760" y="1412"/>
                </a:lnTo>
                <a:lnTo>
                  <a:pt x="770" y="1352"/>
                </a:lnTo>
                <a:lnTo>
                  <a:pt x="780" y="1314"/>
                </a:lnTo>
                <a:lnTo>
                  <a:pt x="780" y="1314"/>
                </a:lnTo>
                <a:lnTo>
                  <a:pt x="792" y="1246"/>
                </a:lnTo>
                <a:lnTo>
                  <a:pt x="800" y="1208"/>
                </a:lnTo>
                <a:lnTo>
                  <a:pt x="806" y="1184"/>
                </a:lnTo>
                <a:lnTo>
                  <a:pt x="806" y="1184"/>
                </a:lnTo>
                <a:lnTo>
                  <a:pt x="820" y="1156"/>
                </a:lnTo>
                <a:lnTo>
                  <a:pt x="844" y="1112"/>
                </a:lnTo>
                <a:lnTo>
                  <a:pt x="866" y="1068"/>
                </a:lnTo>
                <a:lnTo>
                  <a:pt x="878" y="1044"/>
                </a:lnTo>
                <a:lnTo>
                  <a:pt x="878" y="1044"/>
                </a:lnTo>
                <a:lnTo>
                  <a:pt x="878" y="1050"/>
                </a:lnTo>
                <a:lnTo>
                  <a:pt x="876" y="1072"/>
                </a:lnTo>
                <a:lnTo>
                  <a:pt x="874" y="1100"/>
                </a:lnTo>
                <a:lnTo>
                  <a:pt x="874" y="1120"/>
                </a:lnTo>
                <a:lnTo>
                  <a:pt x="874" y="1120"/>
                </a:lnTo>
                <a:lnTo>
                  <a:pt x="882" y="1162"/>
                </a:lnTo>
                <a:lnTo>
                  <a:pt x="886" y="1190"/>
                </a:lnTo>
                <a:lnTo>
                  <a:pt x="886" y="1214"/>
                </a:lnTo>
                <a:lnTo>
                  <a:pt x="886" y="1214"/>
                </a:lnTo>
                <a:lnTo>
                  <a:pt x="884" y="1268"/>
                </a:lnTo>
                <a:lnTo>
                  <a:pt x="882" y="1330"/>
                </a:lnTo>
                <a:lnTo>
                  <a:pt x="882" y="1330"/>
                </a:lnTo>
                <a:lnTo>
                  <a:pt x="884" y="1344"/>
                </a:lnTo>
                <a:lnTo>
                  <a:pt x="886" y="1362"/>
                </a:lnTo>
                <a:lnTo>
                  <a:pt x="892" y="1402"/>
                </a:lnTo>
                <a:lnTo>
                  <a:pt x="898" y="1438"/>
                </a:lnTo>
                <a:lnTo>
                  <a:pt x="898" y="1450"/>
                </a:lnTo>
                <a:lnTo>
                  <a:pt x="898" y="1456"/>
                </a:lnTo>
                <a:lnTo>
                  <a:pt x="898" y="1456"/>
                </a:lnTo>
                <a:lnTo>
                  <a:pt x="894" y="1466"/>
                </a:lnTo>
                <a:lnTo>
                  <a:pt x="894" y="1478"/>
                </a:lnTo>
                <a:lnTo>
                  <a:pt x="894" y="1492"/>
                </a:lnTo>
                <a:lnTo>
                  <a:pt x="894" y="1492"/>
                </a:lnTo>
                <a:lnTo>
                  <a:pt x="890" y="1512"/>
                </a:lnTo>
                <a:lnTo>
                  <a:pt x="886" y="1528"/>
                </a:lnTo>
                <a:lnTo>
                  <a:pt x="884" y="1540"/>
                </a:lnTo>
                <a:lnTo>
                  <a:pt x="884" y="1540"/>
                </a:lnTo>
                <a:lnTo>
                  <a:pt x="882" y="1554"/>
                </a:lnTo>
                <a:lnTo>
                  <a:pt x="882" y="1568"/>
                </a:lnTo>
                <a:lnTo>
                  <a:pt x="884" y="1576"/>
                </a:lnTo>
                <a:lnTo>
                  <a:pt x="886" y="1582"/>
                </a:lnTo>
                <a:lnTo>
                  <a:pt x="892" y="1586"/>
                </a:lnTo>
                <a:lnTo>
                  <a:pt x="900" y="1588"/>
                </a:lnTo>
                <a:lnTo>
                  <a:pt x="900" y="1588"/>
                </a:lnTo>
                <a:lnTo>
                  <a:pt x="928" y="1590"/>
                </a:lnTo>
                <a:lnTo>
                  <a:pt x="962" y="1596"/>
                </a:lnTo>
                <a:lnTo>
                  <a:pt x="992" y="1602"/>
                </a:lnTo>
                <a:lnTo>
                  <a:pt x="1002" y="1606"/>
                </a:lnTo>
                <a:lnTo>
                  <a:pt x="1010" y="1610"/>
                </a:lnTo>
                <a:lnTo>
                  <a:pt x="1010" y="1610"/>
                </a:lnTo>
                <a:lnTo>
                  <a:pt x="1018" y="1612"/>
                </a:lnTo>
                <a:lnTo>
                  <a:pt x="1030" y="1616"/>
                </a:lnTo>
                <a:lnTo>
                  <a:pt x="1046" y="1618"/>
                </a:lnTo>
                <a:lnTo>
                  <a:pt x="1064" y="1620"/>
                </a:lnTo>
                <a:lnTo>
                  <a:pt x="1082" y="1620"/>
                </a:lnTo>
                <a:lnTo>
                  <a:pt x="1096" y="1618"/>
                </a:lnTo>
                <a:lnTo>
                  <a:pt x="1102" y="1614"/>
                </a:lnTo>
                <a:lnTo>
                  <a:pt x="1106" y="1612"/>
                </a:lnTo>
                <a:lnTo>
                  <a:pt x="1110" y="1608"/>
                </a:lnTo>
                <a:lnTo>
                  <a:pt x="1110" y="1602"/>
                </a:lnTo>
                <a:lnTo>
                  <a:pt x="1110" y="1602"/>
                </a:lnTo>
                <a:lnTo>
                  <a:pt x="1108" y="1590"/>
                </a:lnTo>
                <a:lnTo>
                  <a:pt x="1100" y="1580"/>
                </a:lnTo>
                <a:lnTo>
                  <a:pt x="1092" y="1570"/>
                </a:lnTo>
                <a:lnTo>
                  <a:pt x="1082" y="1562"/>
                </a:lnTo>
                <a:lnTo>
                  <a:pt x="1064" y="1550"/>
                </a:lnTo>
                <a:lnTo>
                  <a:pt x="1054" y="1546"/>
                </a:lnTo>
                <a:lnTo>
                  <a:pt x="1054" y="1546"/>
                </a:lnTo>
                <a:lnTo>
                  <a:pt x="1034" y="1528"/>
                </a:lnTo>
                <a:lnTo>
                  <a:pt x="1022" y="1516"/>
                </a:lnTo>
                <a:lnTo>
                  <a:pt x="1018" y="1510"/>
                </a:lnTo>
                <a:lnTo>
                  <a:pt x="1016" y="1506"/>
                </a:lnTo>
                <a:lnTo>
                  <a:pt x="1016" y="1506"/>
                </a:lnTo>
                <a:lnTo>
                  <a:pt x="1008" y="1458"/>
                </a:lnTo>
                <a:lnTo>
                  <a:pt x="1002" y="1420"/>
                </a:lnTo>
                <a:lnTo>
                  <a:pt x="1000" y="1390"/>
                </a:lnTo>
                <a:lnTo>
                  <a:pt x="1000" y="1390"/>
                </a:lnTo>
                <a:lnTo>
                  <a:pt x="998" y="1326"/>
                </a:lnTo>
                <a:lnTo>
                  <a:pt x="996" y="1282"/>
                </a:lnTo>
                <a:lnTo>
                  <a:pt x="994" y="1234"/>
                </a:lnTo>
                <a:lnTo>
                  <a:pt x="994" y="1234"/>
                </a:lnTo>
                <a:lnTo>
                  <a:pt x="992" y="1210"/>
                </a:lnTo>
                <a:lnTo>
                  <a:pt x="992" y="1188"/>
                </a:lnTo>
                <a:lnTo>
                  <a:pt x="996" y="1154"/>
                </a:lnTo>
                <a:lnTo>
                  <a:pt x="1000" y="1134"/>
                </a:lnTo>
                <a:lnTo>
                  <a:pt x="1004" y="1124"/>
                </a:lnTo>
                <a:lnTo>
                  <a:pt x="1004" y="1124"/>
                </a:lnTo>
                <a:lnTo>
                  <a:pt x="1012" y="1046"/>
                </a:lnTo>
                <a:lnTo>
                  <a:pt x="1018" y="990"/>
                </a:lnTo>
                <a:lnTo>
                  <a:pt x="1020" y="954"/>
                </a:lnTo>
                <a:lnTo>
                  <a:pt x="1020" y="954"/>
                </a:lnTo>
                <a:lnTo>
                  <a:pt x="1016" y="914"/>
                </a:lnTo>
                <a:lnTo>
                  <a:pt x="1008" y="854"/>
                </a:lnTo>
                <a:lnTo>
                  <a:pt x="996" y="774"/>
                </a:lnTo>
                <a:lnTo>
                  <a:pt x="996" y="774"/>
                </a:lnTo>
                <a:lnTo>
                  <a:pt x="998" y="766"/>
                </a:lnTo>
                <a:lnTo>
                  <a:pt x="1002" y="760"/>
                </a:lnTo>
                <a:lnTo>
                  <a:pt x="1004" y="758"/>
                </a:lnTo>
                <a:lnTo>
                  <a:pt x="1008" y="758"/>
                </a:lnTo>
                <a:lnTo>
                  <a:pt x="1008" y="758"/>
                </a:lnTo>
                <a:lnTo>
                  <a:pt x="1024" y="754"/>
                </a:lnTo>
                <a:lnTo>
                  <a:pt x="1028" y="752"/>
                </a:lnTo>
                <a:lnTo>
                  <a:pt x="1030" y="746"/>
                </a:lnTo>
                <a:lnTo>
                  <a:pt x="1030" y="746"/>
                </a:lnTo>
                <a:lnTo>
                  <a:pt x="1028" y="734"/>
                </a:lnTo>
                <a:lnTo>
                  <a:pt x="1022" y="714"/>
                </a:lnTo>
                <a:lnTo>
                  <a:pt x="1016" y="688"/>
                </a:lnTo>
                <a:lnTo>
                  <a:pt x="1010" y="664"/>
                </a:lnTo>
                <a:lnTo>
                  <a:pt x="1010" y="664"/>
                </a:lnTo>
                <a:lnTo>
                  <a:pt x="994" y="570"/>
                </a:lnTo>
                <a:lnTo>
                  <a:pt x="984" y="516"/>
                </a:lnTo>
                <a:lnTo>
                  <a:pt x="980" y="486"/>
                </a:lnTo>
                <a:lnTo>
                  <a:pt x="980" y="486"/>
                </a:lnTo>
                <a:lnTo>
                  <a:pt x="978" y="466"/>
                </a:lnTo>
                <a:lnTo>
                  <a:pt x="972" y="442"/>
                </a:lnTo>
                <a:lnTo>
                  <a:pt x="964" y="412"/>
                </a:lnTo>
                <a:lnTo>
                  <a:pt x="964" y="412"/>
                </a:lnTo>
                <a:lnTo>
                  <a:pt x="986" y="404"/>
                </a:lnTo>
                <a:lnTo>
                  <a:pt x="1002" y="398"/>
                </a:lnTo>
                <a:lnTo>
                  <a:pt x="1010" y="396"/>
                </a:lnTo>
                <a:lnTo>
                  <a:pt x="1014" y="396"/>
                </a:lnTo>
                <a:lnTo>
                  <a:pt x="1014" y="396"/>
                </a:lnTo>
                <a:lnTo>
                  <a:pt x="1040" y="404"/>
                </a:lnTo>
                <a:lnTo>
                  <a:pt x="1054" y="406"/>
                </a:lnTo>
                <a:lnTo>
                  <a:pt x="1062" y="404"/>
                </a:lnTo>
                <a:lnTo>
                  <a:pt x="1070" y="404"/>
                </a:lnTo>
                <a:lnTo>
                  <a:pt x="1070" y="404"/>
                </a:lnTo>
                <a:lnTo>
                  <a:pt x="1106" y="394"/>
                </a:lnTo>
                <a:lnTo>
                  <a:pt x="1120" y="390"/>
                </a:lnTo>
                <a:lnTo>
                  <a:pt x="1130" y="388"/>
                </a:lnTo>
                <a:lnTo>
                  <a:pt x="1130" y="388"/>
                </a:lnTo>
                <a:lnTo>
                  <a:pt x="1150" y="392"/>
                </a:lnTo>
                <a:lnTo>
                  <a:pt x="1162" y="392"/>
                </a:lnTo>
                <a:lnTo>
                  <a:pt x="1170" y="392"/>
                </a:lnTo>
                <a:lnTo>
                  <a:pt x="1170" y="392"/>
                </a:lnTo>
                <a:lnTo>
                  <a:pt x="1180" y="392"/>
                </a:lnTo>
                <a:lnTo>
                  <a:pt x="1194" y="392"/>
                </a:lnTo>
                <a:lnTo>
                  <a:pt x="1208" y="390"/>
                </a:lnTo>
                <a:lnTo>
                  <a:pt x="1212" y="390"/>
                </a:lnTo>
                <a:lnTo>
                  <a:pt x="1214" y="388"/>
                </a:lnTo>
                <a:lnTo>
                  <a:pt x="1214" y="388"/>
                </a:lnTo>
                <a:lnTo>
                  <a:pt x="1212" y="384"/>
                </a:lnTo>
                <a:lnTo>
                  <a:pt x="1210" y="384"/>
                </a:lnTo>
                <a:lnTo>
                  <a:pt x="1204" y="382"/>
                </a:lnTo>
                <a:lnTo>
                  <a:pt x="1192" y="380"/>
                </a:lnTo>
                <a:lnTo>
                  <a:pt x="1192" y="380"/>
                </a:lnTo>
                <a:lnTo>
                  <a:pt x="1186" y="376"/>
                </a:lnTo>
                <a:lnTo>
                  <a:pt x="1186" y="374"/>
                </a:lnTo>
                <a:lnTo>
                  <a:pt x="1186" y="374"/>
                </a:lnTo>
                <a:lnTo>
                  <a:pt x="1194" y="374"/>
                </a:lnTo>
                <a:lnTo>
                  <a:pt x="1194" y="374"/>
                </a:lnTo>
                <a:lnTo>
                  <a:pt x="1212" y="372"/>
                </a:lnTo>
                <a:lnTo>
                  <a:pt x="1216" y="370"/>
                </a:lnTo>
                <a:lnTo>
                  <a:pt x="1216" y="366"/>
                </a:lnTo>
                <a:lnTo>
                  <a:pt x="1216" y="366"/>
                </a:lnTo>
                <a:lnTo>
                  <a:pt x="1214" y="364"/>
                </a:lnTo>
                <a:lnTo>
                  <a:pt x="1208" y="362"/>
                </a:lnTo>
                <a:lnTo>
                  <a:pt x="1200" y="362"/>
                </a:lnTo>
                <a:lnTo>
                  <a:pt x="1200" y="362"/>
                </a:lnTo>
                <a:lnTo>
                  <a:pt x="1186" y="360"/>
                </a:lnTo>
                <a:lnTo>
                  <a:pt x="1186" y="360"/>
                </a:lnTo>
                <a:lnTo>
                  <a:pt x="1186" y="358"/>
                </a:lnTo>
                <a:lnTo>
                  <a:pt x="1198" y="356"/>
                </a:lnTo>
                <a:lnTo>
                  <a:pt x="1198" y="356"/>
                </a:lnTo>
                <a:lnTo>
                  <a:pt x="1212" y="352"/>
                </a:lnTo>
                <a:lnTo>
                  <a:pt x="1218" y="348"/>
                </a:lnTo>
                <a:lnTo>
                  <a:pt x="1220" y="346"/>
                </a:lnTo>
                <a:lnTo>
                  <a:pt x="1218" y="346"/>
                </a:lnTo>
                <a:lnTo>
                  <a:pt x="1218" y="346"/>
                </a:lnTo>
                <a:lnTo>
                  <a:pt x="1214" y="342"/>
                </a:lnTo>
                <a:lnTo>
                  <a:pt x="1206" y="342"/>
                </a:lnTo>
                <a:lnTo>
                  <a:pt x="1196" y="342"/>
                </a:lnTo>
                <a:lnTo>
                  <a:pt x="1196" y="342"/>
                </a:lnTo>
                <a:lnTo>
                  <a:pt x="1186" y="342"/>
                </a:lnTo>
                <a:lnTo>
                  <a:pt x="1186" y="342"/>
                </a:lnTo>
                <a:lnTo>
                  <a:pt x="1186" y="342"/>
                </a:lnTo>
                <a:lnTo>
                  <a:pt x="1180" y="342"/>
                </a:lnTo>
                <a:lnTo>
                  <a:pt x="1178" y="340"/>
                </a:lnTo>
                <a:lnTo>
                  <a:pt x="1180" y="340"/>
                </a:lnTo>
                <a:lnTo>
                  <a:pt x="1188" y="334"/>
                </a:lnTo>
                <a:lnTo>
                  <a:pt x="1188" y="334"/>
                </a:lnTo>
                <a:lnTo>
                  <a:pt x="1200" y="328"/>
                </a:lnTo>
                <a:lnTo>
                  <a:pt x="1204" y="324"/>
                </a:lnTo>
                <a:lnTo>
                  <a:pt x="1204" y="320"/>
                </a:lnTo>
                <a:lnTo>
                  <a:pt x="1202" y="318"/>
                </a:lnTo>
                <a:lnTo>
                  <a:pt x="1202" y="318"/>
                </a:lnTo>
                <a:lnTo>
                  <a:pt x="1196" y="318"/>
                </a:lnTo>
                <a:lnTo>
                  <a:pt x="1188" y="320"/>
                </a:lnTo>
                <a:lnTo>
                  <a:pt x="1172" y="328"/>
                </a:lnTo>
                <a:lnTo>
                  <a:pt x="1172" y="328"/>
                </a:lnTo>
                <a:lnTo>
                  <a:pt x="1164" y="330"/>
                </a:lnTo>
                <a:lnTo>
                  <a:pt x="1158" y="330"/>
                </a:lnTo>
                <a:lnTo>
                  <a:pt x="1154" y="330"/>
                </a:lnTo>
                <a:lnTo>
                  <a:pt x="1152" y="326"/>
                </a:lnTo>
                <a:lnTo>
                  <a:pt x="1152" y="322"/>
                </a:lnTo>
                <a:lnTo>
                  <a:pt x="1154" y="316"/>
                </a:lnTo>
                <a:lnTo>
                  <a:pt x="1154" y="316"/>
                </a:lnTo>
                <a:lnTo>
                  <a:pt x="1156" y="304"/>
                </a:lnTo>
                <a:lnTo>
                  <a:pt x="1156" y="296"/>
                </a:lnTo>
                <a:lnTo>
                  <a:pt x="1154" y="292"/>
                </a:lnTo>
                <a:lnTo>
                  <a:pt x="1152" y="290"/>
                </a:lnTo>
                <a:lnTo>
                  <a:pt x="1152" y="290"/>
                </a:lnTo>
                <a:lnTo>
                  <a:pt x="1148" y="292"/>
                </a:lnTo>
                <a:lnTo>
                  <a:pt x="1148" y="298"/>
                </a:lnTo>
                <a:lnTo>
                  <a:pt x="1146" y="304"/>
                </a:lnTo>
                <a:lnTo>
                  <a:pt x="1140" y="310"/>
                </a:lnTo>
                <a:lnTo>
                  <a:pt x="1140" y="310"/>
                </a:lnTo>
                <a:lnTo>
                  <a:pt x="1136" y="318"/>
                </a:lnTo>
                <a:lnTo>
                  <a:pt x="1132" y="328"/>
                </a:lnTo>
                <a:lnTo>
                  <a:pt x="1128" y="338"/>
                </a:lnTo>
                <a:lnTo>
                  <a:pt x="1128" y="340"/>
                </a:lnTo>
                <a:lnTo>
                  <a:pt x="1124" y="342"/>
                </a:lnTo>
                <a:lnTo>
                  <a:pt x="1124" y="342"/>
                </a:lnTo>
                <a:lnTo>
                  <a:pt x="1120" y="344"/>
                </a:lnTo>
                <a:lnTo>
                  <a:pt x="1114" y="348"/>
                </a:lnTo>
                <a:lnTo>
                  <a:pt x="1110" y="350"/>
                </a:lnTo>
                <a:lnTo>
                  <a:pt x="1102" y="350"/>
                </a:lnTo>
                <a:lnTo>
                  <a:pt x="1090" y="350"/>
                </a:lnTo>
                <a:lnTo>
                  <a:pt x="1076" y="346"/>
                </a:lnTo>
                <a:lnTo>
                  <a:pt x="1076" y="346"/>
                </a:lnTo>
                <a:lnTo>
                  <a:pt x="1038" y="338"/>
                </a:lnTo>
                <a:lnTo>
                  <a:pt x="1030" y="336"/>
                </a:lnTo>
                <a:lnTo>
                  <a:pt x="1018" y="330"/>
                </a:lnTo>
                <a:lnTo>
                  <a:pt x="1018" y="330"/>
                </a:lnTo>
                <a:lnTo>
                  <a:pt x="1002" y="324"/>
                </a:lnTo>
                <a:lnTo>
                  <a:pt x="988" y="320"/>
                </a:lnTo>
                <a:lnTo>
                  <a:pt x="972" y="318"/>
                </a:lnTo>
                <a:lnTo>
                  <a:pt x="972" y="318"/>
                </a:lnTo>
                <a:lnTo>
                  <a:pt x="960" y="312"/>
                </a:lnTo>
                <a:lnTo>
                  <a:pt x="950" y="310"/>
                </a:lnTo>
                <a:lnTo>
                  <a:pt x="944" y="308"/>
                </a:lnTo>
                <a:lnTo>
                  <a:pt x="944" y="308"/>
                </a:lnTo>
                <a:lnTo>
                  <a:pt x="940" y="306"/>
                </a:lnTo>
                <a:lnTo>
                  <a:pt x="934" y="300"/>
                </a:lnTo>
                <a:lnTo>
                  <a:pt x="928" y="294"/>
                </a:lnTo>
                <a:lnTo>
                  <a:pt x="918" y="286"/>
                </a:lnTo>
                <a:lnTo>
                  <a:pt x="918" y="286"/>
                </a:lnTo>
                <a:lnTo>
                  <a:pt x="896" y="274"/>
                </a:lnTo>
                <a:lnTo>
                  <a:pt x="874" y="262"/>
                </a:lnTo>
                <a:lnTo>
                  <a:pt x="874" y="262"/>
                </a:lnTo>
                <a:lnTo>
                  <a:pt x="864" y="256"/>
                </a:lnTo>
                <a:lnTo>
                  <a:pt x="854" y="248"/>
                </a:lnTo>
                <a:lnTo>
                  <a:pt x="848" y="242"/>
                </a:lnTo>
                <a:lnTo>
                  <a:pt x="844" y="236"/>
                </a:lnTo>
                <a:lnTo>
                  <a:pt x="842" y="226"/>
                </a:lnTo>
                <a:lnTo>
                  <a:pt x="840" y="216"/>
                </a:lnTo>
                <a:lnTo>
                  <a:pt x="840" y="216"/>
                </a:lnTo>
                <a:lnTo>
                  <a:pt x="842" y="206"/>
                </a:lnTo>
                <a:lnTo>
                  <a:pt x="844" y="198"/>
                </a:lnTo>
                <a:lnTo>
                  <a:pt x="846" y="192"/>
                </a:lnTo>
                <a:lnTo>
                  <a:pt x="848" y="186"/>
                </a:lnTo>
                <a:lnTo>
                  <a:pt x="854" y="180"/>
                </a:lnTo>
                <a:lnTo>
                  <a:pt x="862" y="172"/>
                </a:lnTo>
                <a:lnTo>
                  <a:pt x="862" y="172"/>
                </a:lnTo>
                <a:lnTo>
                  <a:pt x="868" y="166"/>
                </a:lnTo>
                <a:lnTo>
                  <a:pt x="872" y="158"/>
                </a:lnTo>
                <a:lnTo>
                  <a:pt x="874" y="150"/>
                </a:lnTo>
                <a:lnTo>
                  <a:pt x="874" y="140"/>
                </a:lnTo>
                <a:lnTo>
                  <a:pt x="874" y="140"/>
                </a:lnTo>
                <a:lnTo>
                  <a:pt x="870" y="124"/>
                </a:lnTo>
                <a:lnTo>
                  <a:pt x="866" y="114"/>
                </a:lnTo>
                <a:lnTo>
                  <a:pt x="866" y="114"/>
                </a:lnTo>
                <a:lnTo>
                  <a:pt x="858" y="104"/>
                </a:lnTo>
                <a:lnTo>
                  <a:pt x="854" y="98"/>
                </a:lnTo>
                <a:lnTo>
                  <a:pt x="854" y="98"/>
                </a:lnTo>
                <a:lnTo>
                  <a:pt x="854" y="90"/>
                </a:lnTo>
                <a:lnTo>
                  <a:pt x="852" y="82"/>
                </a:lnTo>
                <a:lnTo>
                  <a:pt x="850" y="80"/>
                </a:lnTo>
                <a:lnTo>
                  <a:pt x="846" y="76"/>
                </a:lnTo>
                <a:lnTo>
                  <a:pt x="846" y="76"/>
                </a:lnTo>
                <a:lnTo>
                  <a:pt x="836" y="70"/>
                </a:lnTo>
                <a:lnTo>
                  <a:pt x="826" y="60"/>
                </a:lnTo>
                <a:lnTo>
                  <a:pt x="826" y="60"/>
                </a:lnTo>
                <a:lnTo>
                  <a:pt x="812" y="48"/>
                </a:lnTo>
                <a:lnTo>
                  <a:pt x="806" y="44"/>
                </a:lnTo>
                <a:lnTo>
                  <a:pt x="806" y="44"/>
                </a:lnTo>
                <a:lnTo>
                  <a:pt x="800" y="36"/>
                </a:lnTo>
                <a:lnTo>
                  <a:pt x="796" y="28"/>
                </a:lnTo>
                <a:lnTo>
                  <a:pt x="796" y="24"/>
                </a:lnTo>
                <a:lnTo>
                  <a:pt x="796" y="20"/>
                </a:lnTo>
                <a:lnTo>
                  <a:pt x="796" y="20"/>
                </a:lnTo>
                <a:lnTo>
                  <a:pt x="794" y="22"/>
                </a:lnTo>
                <a:lnTo>
                  <a:pt x="792" y="24"/>
                </a:lnTo>
                <a:lnTo>
                  <a:pt x="790" y="28"/>
                </a:lnTo>
                <a:lnTo>
                  <a:pt x="790" y="28"/>
                </a:lnTo>
                <a:lnTo>
                  <a:pt x="788" y="26"/>
                </a:lnTo>
                <a:lnTo>
                  <a:pt x="786" y="22"/>
                </a:lnTo>
                <a:lnTo>
                  <a:pt x="782" y="14"/>
                </a:lnTo>
                <a:lnTo>
                  <a:pt x="782" y="8"/>
                </a:lnTo>
                <a:lnTo>
                  <a:pt x="784" y="0"/>
                </a:lnTo>
                <a:lnTo>
                  <a:pt x="784" y="0"/>
                </a:lnTo>
                <a:lnTo>
                  <a:pt x="780" y="12"/>
                </a:lnTo>
                <a:lnTo>
                  <a:pt x="778" y="20"/>
                </a:lnTo>
                <a:lnTo>
                  <a:pt x="778" y="24"/>
                </a:lnTo>
                <a:lnTo>
                  <a:pt x="780" y="26"/>
                </a:lnTo>
                <a:lnTo>
                  <a:pt x="780" y="26"/>
                </a:lnTo>
                <a:lnTo>
                  <a:pt x="774" y="18"/>
                </a:lnTo>
                <a:lnTo>
                  <a:pt x="766" y="12"/>
                </a:lnTo>
                <a:lnTo>
                  <a:pt x="762" y="10"/>
                </a:lnTo>
                <a:lnTo>
                  <a:pt x="758" y="10"/>
                </a:lnTo>
                <a:lnTo>
                  <a:pt x="758" y="10"/>
                </a:lnTo>
                <a:lnTo>
                  <a:pt x="762" y="14"/>
                </a:lnTo>
                <a:lnTo>
                  <a:pt x="766" y="18"/>
                </a:lnTo>
                <a:lnTo>
                  <a:pt x="766" y="20"/>
                </a:lnTo>
                <a:lnTo>
                  <a:pt x="766" y="20"/>
                </a:lnTo>
                <a:lnTo>
                  <a:pt x="764" y="22"/>
                </a:lnTo>
                <a:lnTo>
                  <a:pt x="760" y="24"/>
                </a:lnTo>
                <a:lnTo>
                  <a:pt x="748" y="26"/>
                </a:lnTo>
                <a:lnTo>
                  <a:pt x="748" y="26"/>
                </a:lnTo>
                <a:lnTo>
                  <a:pt x="736" y="30"/>
                </a:lnTo>
                <a:lnTo>
                  <a:pt x="720" y="36"/>
                </a:lnTo>
                <a:lnTo>
                  <a:pt x="706" y="46"/>
                </a:lnTo>
                <a:lnTo>
                  <a:pt x="700" y="50"/>
                </a:lnTo>
                <a:lnTo>
                  <a:pt x="696" y="54"/>
                </a:lnTo>
                <a:lnTo>
                  <a:pt x="696" y="54"/>
                </a:lnTo>
                <a:lnTo>
                  <a:pt x="712" y="46"/>
                </a:lnTo>
                <a:lnTo>
                  <a:pt x="712" y="46"/>
                </a:lnTo>
                <a:lnTo>
                  <a:pt x="710" y="50"/>
                </a:lnTo>
                <a:lnTo>
                  <a:pt x="700" y="60"/>
                </a:lnTo>
                <a:lnTo>
                  <a:pt x="690" y="72"/>
                </a:lnTo>
                <a:lnTo>
                  <a:pt x="686" y="80"/>
                </a:lnTo>
                <a:lnTo>
                  <a:pt x="686" y="80"/>
                </a:lnTo>
                <a:lnTo>
                  <a:pt x="682" y="86"/>
                </a:lnTo>
                <a:lnTo>
                  <a:pt x="676" y="98"/>
                </a:lnTo>
                <a:lnTo>
                  <a:pt x="668" y="110"/>
                </a:lnTo>
                <a:lnTo>
                  <a:pt x="666" y="116"/>
                </a:lnTo>
                <a:lnTo>
                  <a:pt x="666" y="122"/>
                </a:lnTo>
                <a:lnTo>
                  <a:pt x="666" y="122"/>
                </a:lnTo>
                <a:lnTo>
                  <a:pt x="672" y="112"/>
                </a:lnTo>
                <a:lnTo>
                  <a:pt x="674" y="110"/>
                </a:lnTo>
                <a:lnTo>
                  <a:pt x="674" y="112"/>
                </a:lnTo>
                <a:lnTo>
                  <a:pt x="674" y="116"/>
                </a:lnTo>
                <a:lnTo>
                  <a:pt x="674" y="116"/>
                </a:lnTo>
                <a:close/>
              </a:path>
            </a:pathLst>
          </a:custGeom>
          <a:solidFill>
            <a:srgbClr val="E53238"/>
          </a:solidFill>
          <a:ln>
            <a:noFill/>
          </a:ln>
          <a:effectLst>
            <a:outerShdw blurRad="254000" dist="635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4963929" y="3348264"/>
            <a:ext cx="610096" cy="610096"/>
            <a:chOff x="4819913" y="3410731"/>
            <a:chExt cx="610096" cy="610096"/>
          </a:xfrm>
          <a:effectLst>
            <a:outerShdw blurRad="254000" dist="63500" dir="2700000" algn="tl" rotWithShape="0">
              <a:prstClr val="black">
                <a:alpha val="30000"/>
              </a:prstClr>
            </a:outerShdw>
          </a:effectLst>
        </p:grpSpPr>
        <p:sp>
          <p:nvSpPr>
            <p:cNvPr id="9" name="矩形 8"/>
            <p:cNvSpPr/>
            <p:nvPr/>
          </p:nvSpPr>
          <p:spPr>
            <a:xfrm>
              <a:off x="4819913" y="3410731"/>
              <a:ext cx="610096" cy="61009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sp>
          <p:nvSpPr>
            <p:cNvPr id="11" name="Freeform 34"/>
            <p:cNvSpPr>
              <a:spLocks noChangeAspect="1" noEditPoints="1"/>
            </p:cNvSpPr>
            <p:nvPr/>
          </p:nvSpPr>
          <p:spPr bwMode="auto">
            <a:xfrm>
              <a:off x="5003538" y="3512413"/>
              <a:ext cx="242844" cy="406730"/>
            </a:xfrm>
            <a:custGeom>
              <a:avLst/>
              <a:gdLst>
                <a:gd name="T0" fmla="*/ 203 w 203"/>
                <a:gd name="T1" fmla="*/ 179 h 340"/>
                <a:gd name="T2" fmla="*/ 104 w 203"/>
                <a:gd name="T3" fmla="*/ 179 h 340"/>
                <a:gd name="T4" fmla="*/ 191 w 203"/>
                <a:gd name="T5" fmla="*/ 80 h 340"/>
                <a:gd name="T6" fmla="*/ 123 w 203"/>
                <a:gd name="T7" fmla="*/ 80 h 340"/>
                <a:gd name="T8" fmla="*/ 123 w 203"/>
                <a:gd name="T9" fmla="*/ 0 h 340"/>
                <a:gd name="T10" fmla="*/ 79 w 203"/>
                <a:gd name="T11" fmla="*/ 0 h 340"/>
                <a:gd name="T12" fmla="*/ 79 w 203"/>
                <a:gd name="T13" fmla="*/ 80 h 340"/>
                <a:gd name="T14" fmla="*/ 11 w 203"/>
                <a:gd name="T15" fmla="*/ 80 h 340"/>
                <a:gd name="T16" fmla="*/ 98 w 203"/>
                <a:gd name="T17" fmla="*/ 179 h 340"/>
                <a:gd name="T18" fmla="*/ 0 w 203"/>
                <a:gd name="T19" fmla="*/ 179 h 340"/>
                <a:gd name="T20" fmla="*/ 0 w 203"/>
                <a:gd name="T21" fmla="*/ 317 h 340"/>
                <a:gd name="T22" fmla="*/ 87 w 203"/>
                <a:gd name="T23" fmla="*/ 317 h 340"/>
                <a:gd name="T24" fmla="*/ 64 w 203"/>
                <a:gd name="T25" fmla="*/ 340 h 340"/>
                <a:gd name="T26" fmla="*/ 140 w 203"/>
                <a:gd name="T27" fmla="*/ 340 h 340"/>
                <a:gd name="T28" fmla="*/ 116 w 203"/>
                <a:gd name="T29" fmla="*/ 317 h 340"/>
                <a:gd name="T30" fmla="*/ 203 w 203"/>
                <a:gd name="T31" fmla="*/ 317 h 340"/>
                <a:gd name="T32" fmla="*/ 203 w 203"/>
                <a:gd name="T33" fmla="*/ 179 h 340"/>
                <a:gd name="T34" fmla="*/ 178 w 203"/>
                <a:gd name="T35" fmla="*/ 293 h 340"/>
                <a:gd name="T36" fmla="*/ 26 w 203"/>
                <a:gd name="T37" fmla="*/ 293 h 340"/>
                <a:gd name="T38" fmla="*/ 26 w 203"/>
                <a:gd name="T39" fmla="*/ 204 h 340"/>
                <a:gd name="T40" fmla="*/ 178 w 203"/>
                <a:gd name="T41" fmla="*/ 204 h 340"/>
                <a:gd name="T42" fmla="*/ 178 w 203"/>
                <a:gd name="T43" fmla="*/ 29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 h="340">
                  <a:moveTo>
                    <a:pt x="203" y="179"/>
                  </a:moveTo>
                  <a:lnTo>
                    <a:pt x="104" y="179"/>
                  </a:lnTo>
                  <a:lnTo>
                    <a:pt x="191" y="80"/>
                  </a:lnTo>
                  <a:lnTo>
                    <a:pt x="123" y="80"/>
                  </a:lnTo>
                  <a:lnTo>
                    <a:pt x="123" y="0"/>
                  </a:lnTo>
                  <a:lnTo>
                    <a:pt x="79" y="0"/>
                  </a:lnTo>
                  <a:lnTo>
                    <a:pt x="79" y="80"/>
                  </a:lnTo>
                  <a:lnTo>
                    <a:pt x="11" y="80"/>
                  </a:lnTo>
                  <a:lnTo>
                    <a:pt x="98" y="179"/>
                  </a:lnTo>
                  <a:lnTo>
                    <a:pt x="0" y="179"/>
                  </a:lnTo>
                  <a:lnTo>
                    <a:pt x="0" y="317"/>
                  </a:lnTo>
                  <a:lnTo>
                    <a:pt x="87" y="317"/>
                  </a:lnTo>
                  <a:lnTo>
                    <a:pt x="64" y="340"/>
                  </a:lnTo>
                  <a:lnTo>
                    <a:pt x="140" y="340"/>
                  </a:lnTo>
                  <a:lnTo>
                    <a:pt x="116" y="317"/>
                  </a:lnTo>
                  <a:lnTo>
                    <a:pt x="203" y="317"/>
                  </a:lnTo>
                  <a:lnTo>
                    <a:pt x="203" y="179"/>
                  </a:lnTo>
                  <a:close/>
                  <a:moveTo>
                    <a:pt x="178" y="293"/>
                  </a:moveTo>
                  <a:lnTo>
                    <a:pt x="26" y="293"/>
                  </a:lnTo>
                  <a:lnTo>
                    <a:pt x="26" y="204"/>
                  </a:lnTo>
                  <a:lnTo>
                    <a:pt x="178" y="204"/>
                  </a:lnTo>
                  <a:lnTo>
                    <a:pt x="178" y="2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nvGrpSpPr>
          <p:cNvPr id="12" name="组合 11"/>
          <p:cNvGrpSpPr/>
          <p:nvPr/>
        </p:nvGrpSpPr>
        <p:grpSpPr>
          <a:xfrm>
            <a:off x="4981054" y="5094725"/>
            <a:ext cx="610096" cy="610096"/>
            <a:chOff x="4837038" y="5157192"/>
            <a:chExt cx="610096" cy="610096"/>
          </a:xfrm>
          <a:effectLst>
            <a:outerShdw blurRad="254000" dist="63500" dir="2700000" algn="tl" rotWithShape="0">
              <a:prstClr val="black">
                <a:alpha val="30000"/>
              </a:prstClr>
            </a:outerShdw>
          </a:effectLst>
        </p:grpSpPr>
        <p:sp>
          <p:nvSpPr>
            <p:cNvPr id="13" name="矩形 12"/>
            <p:cNvSpPr/>
            <p:nvPr/>
          </p:nvSpPr>
          <p:spPr>
            <a:xfrm>
              <a:off x="4837038" y="5157192"/>
              <a:ext cx="610096" cy="61009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grpSp>
          <p:nvGrpSpPr>
            <p:cNvPr id="14" name="Group 37"/>
            <p:cNvGrpSpPr>
              <a:grpSpLocks noChangeAspect="1"/>
            </p:cNvGrpSpPr>
            <p:nvPr/>
          </p:nvGrpSpPr>
          <p:grpSpPr bwMode="auto">
            <a:xfrm>
              <a:off x="4938722" y="5258874"/>
              <a:ext cx="406732" cy="406730"/>
              <a:chOff x="4610" y="1794"/>
              <a:chExt cx="354" cy="354"/>
            </a:xfrm>
            <a:solidFill>
              <a:schemeClr val="bg1"/>
            </a:solidFill>
          </p:grpSpPr>
          <p:sp>
            <p:nvSpPr>
              <p:cNvPr id="15" name="Freeform 38"/>
              <p:cNvSpPr>
                <a:spLocks/>
              </p:cNvSpPr>
              <p:nvPr/>
            </p:nvSpPr>
            <p:spPr bwMode="auto">
              <a:xfrm>
                <a:off x="4610" y="1794"/>
                <a:ext cx="216" cy="216"/>
              </a:xfrm>
              <a:custGeom>
                <a:avLst/>
                <a:gdLst>
                  <a:gd name="T0" fmla="*/ 103 w 181"/>
                  <a:gd name="T1" fmla="*/ 143 h 181"/>
                  <a:gd name="T2" fmla="*/ 91 w 181"/>
                  <a:gd name="T3" fmla="*/ 140 h 181"/>
                  <a:gd name="T4" fmla="*/ 41 w 181"/>
                  <a:gd name="T5" fmla="*/ 91 h 181"/>
                  <a:gd name="T6" fmla="*/ 41 w 181"/>
                  <a:gd name="T7" fmla="*/ 75 h 181"/>
                  <a:gd name="T8" fmla="*/ 75 w 181"/>
                  <a:gd name="T9" fmla="*/ 41 h 181"/>
                  <a:gd name="T10" fmla="*/ 91 w 181"/>
                  <a:gd name="T11" fmla="*/ 41 h 181"/>
                  <a:gd name="T12" fmla="*/ 141 w 181"/>
                  <a:gd name="T13" fmla="*/ 91 h 181"/>
                  <a:gd name="T14" fmla="*/ 143 w 181"/>
                  <a:gd name="T15" fmla="*/ 104 h 181"/>
                  <a:gd name="T16" fmla="*/ 166 w 181"/>
                  <a:gd name="T17" fmla="*/ 127 h 181"/>
                  <a:gd name="T18" fmla="*/ 164 w 181"/>
                  <a:gd name="T19" fmla="*/ 67 h 181"/>
                  <a:gd name="T20" fmla="*/ 114 w 181"/>
                  <a:gd name="T21" fmla="*/ 18 h 181"/>
                  <a:gd name="T22" fmla="*/ 52 w 181"/>
                  <a:gd name="T23" fmla="*/ 18 h 181"/>
                  <a:gd name="T24" fmla="*/ 18 w 181"/>
                  <a:gd name="T25" fmla="*/ 52 h 181"/>
                  <a:gd name="T26" fmla="*/ 18 w 181"/>
                  <a:gd name="T27" fmla="*/ 114 h 181"/>
                  <a:gd name="T28" fmla="*/ 67 w 181"/>
                  <a:gd name="T29" fmla="*/ 164 h 181"/>
                  <a:gd name="T30" fmla="*/ 127 w 181"/>
                  <a:gd name="T31" fmla="*/ 167 h 181"/>
                  <a:gd name="T32" fmla="*/ 103 w 181"/>
                  <a:gd name="T33" fmla="*/ 14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181">
                    <a:moveTo>
                      <a:pt x="103" y="143"/>
                    </a:moveTo>
                    <a:cubicBezTo>
                      <a:pt x="99" y="145"/>
                      <a:pt x="94" y="144"/>
                      <a:pt x="91" y="140"/>
                    </a:cubicBezTo>
                    <a:cubicBezTo>
                      <a:pt x="41" y="91"/>
                      <a:pt x="41" y="91"/>
                      <a:pt x="41" y="91"/>
                    </a:cubicBezTo>
                    <a:cubicBezTo>
                      <a:pt x="37" y="87"/>
                      <a:pt x="37" y="80"/>
                      <a:pt x="41" y="75"/>
                    </a:cubicBezTo>
                    <a:cubicBezTo>
                      <a:pt x="75" y="41"/>
                      <a:pt x="75" y="41"/>
                      <a:pt x="75" y="41"/>
                    </a:cubicBezTo>
                    <a:cubicBezTo>
                      <a:pt x="80" y="37"/>
                      <a:pt x="87" y="37"/>
                      <a:pt x="91" y="41"/>
                    </a:cubicBezTo>
                    <a:cubicBezTo>
                      <a:pt x="141" y="91"/>
                      <a:pt x="141" y="91"/>
                      <a:pt x="141" y="91"/>
                    </a:cubicBezTo>
                    <a:cubicBezTo>
                      <a:pt x="144" y="94"/>
                      <a:pt x="145" y="99"/>
                      <a:pt x="143" y="104"/>
                    </a:cubicBezTo>
                    <a:cubicBezTo>
                      <a:pt x="166" y="127"/>
                      <a:pt x="166" y="127"/>
                      <a:pt x="166" y="127"/>
                    </a:cubicBezTo>
                    <a:cubicBezTo>
                      <a:pt x="181" y="110"/>
                      <a:pt x="181" y="84"/>
                      <a:pt x="164" y="67"/>
                    </a:cubicBezTo>
                    <a:cubicBezTo>
                      <a:pt x="114" y="18"/>
                      <a:pt x="114" y="18"/>
                      <a:pt x="114" y="18"/>
                    </a:cubicBezTo>
                    <a:cubicBezTo>
                      <a:pt x="97" y="0"/>
                      <a:pt x="69" y="0"/>
                      <a:pt x="52" y="18"/>
                    </a:cubicBezTo>
                    <a:cubicBezTo>
                      <a:pt x="18" y="52"/>
                      <a:pt x="18" y="52"/>
                      <a:pt x="18" y="52"/>
                    </a:cubicBezTo>
                    <a:cubicBezTo>
                      <a:pt x="0" y="69"/>
                      <a:pt x="0" y="97"/>
                      <a:pt x="18" y="114"/>
                    </a:cubicBezTo>
                    <a:cubicBezTo>
                      <a:pt x="67" y="164"/>
                      <a:pt x="67" y="164"/>
                      <a:pt x="67" y="164"/>
                    </a:cubicBezTo>
                    <a:cubicBezTo>
                      <a:pt x="84" y="180"/>
                      <a:pt x="110" y="181"/>
                      <a:pt x="127" y="167"/>
                    </a:cubicBezTo>
                    <a:lnTo>
                      <a:pt x="103"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6" name="Freeform 39"/>
              <p:cNvSpPr>
                <a:spLocks/>
              </p:cNvSpPr>
              <p:nvPr/>
            </p:nvSpPr>
            <p:spPr bwMode="auto">
              <a:xfrm>
                <a:off x="4748" y="1932"/>
                <a:ext cx="216" cy="216"/>
              </a:xfrm>
              <a:custGeom>
                <a:avLst/>
                <a:gdLst>
                  <a:gd name="T0" fmla="*/ 129 w 181"/>
                  <a:gd name="T1" fmla="*/ 163 h 181"/>
                  <a:gd name="T2" fmla="*/ 163 w 181"/>
                  <a:gd name="T3" fmla="*/ 129 h 181"/>
                  <a:gd name="T4" fmla="*/ 163 w 181"/>
                  <a:gd name="T5" fmla="*/ 67 h 181"/>
                  <a:gd name="T6" fmla="*/ 114 w 181"/>
                  <a:gd name="T7" fmla="*/ 17 h 181"/>
                  <a:gd name="T8" fmla="*/ 54 w 181"/>
                  <a:gd name="T9" fmla="*/ 15 h 181"/>
                  <a:gd name="T10" fmla="*/ 77 w 181"/>
                  <a:gd name="T11" fmla="*/ 38 h 181"/>
                  <a:gd name="T12" fmla="*/ 90 w 181"/>
                  <a:gd name="T13" fmla="*/ 40 h 181"/>
                  <a:gd name="T14" fmla="*/ 140 w 181"/>
                  <a:gd name="T15" fmla="*/ 90 h 181"/>
                  <a:gd name="T16" fmla="*/ 140 w 181"/>
                  <a:gd name="T17" fmla="*/ 106 h 181"/>
                  <a:gd name="T18" fmla="*/ 106 w 181"/>
                  <a:gd name="T19" fmla="*/ 140 h 181"/>
                  <a:gd name="T20" fmla="*/ 90 w 181"/>
                  <a:gd name="T21" fmla="*/ 140 h 181"/>
                  <a:gd name="T22" fmla="*/ 41 w 181"/>
                  <a:gd name="T23" fmla="*/ 90 h 181"/>
                  <a:gd name="T24" fmla="*/ 38 w 181"/>
                  <a:gd name="T25" fmla="*/ 78 h 181"/>
                  <a:gd name="T26" fmla="*/ 14 w 181"/>
                  <a:gd name="T27" fmla="*/ 54 h 181"/>
                  <a:gd name="T28" fmla="*/ 17 w 181"/>
                  <a:gd name="T29" fmla="*/ 114 h 181"/>
                  <a:gd name="T30" fmla="*/ 67 w 181"/>
                  <a:gd name="T31" fmla="*/ 163 h 181"/>
                  <a:gd name="T32" fmla="*/ 129 w 181"/>
                  <a:gd name="T33" fmla="*/ 16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181">
                    <a:moveTo>
                      <a:pt x="129" y="163"/>
                    </a:moveTo>
                    <a:cubicBezTo>
                      <a:pt x="163" y="129"/>
                      <a:pt x="163" y="129"/>
                      <a:pt x="163" y="129"/>
                    </a:cubicBezTo>
                    <a:cubicBezTo>
                      <a:pt x="181" y="112"/>
                      <a:pt x="181" y="84"/>
                      <a:pt x="163" y="67"/>
                    </a:cubicBezTo>
                    <a:cubicBezTo>
                      <a:pt x="114" y="17"/>
                      <a:pt x="114" y="17"/>
                      <a:pt x="114" y="17"/>
                    </a:cubicBezTo>
                    <a:cubicBezTo>
                      <a:pt x="97" y="0"/>
                      <a:pt x="71" y="0"/>
                      <a:pt x="54" y="15"/>
                    </a:cubicBezTo>
                    <a:cubicBezTo>
                      <a:pt x="77" y="38"/>
                      <a:pt x="77" y="38"/>
                      <a:pt x="77" y="38"/>
                    </a:cubicBezTo>
                    <a:cubicBezTo>
                      <a:pt x="82" y="36"/>
                      <a:pt x="87" y="37"/>
                      <a:pt x="90" y="40"/>
                    </a:cubicBezTo>
                    <a:cubicBezTo>
                      <a:pt x="140" y="90"/>
                      <a:pt x="140" y="90"/>
                      <a:pt x="140" y="90"/>
                    </a:cubicBezTo>
                    <a:cubicBezTo>
                      <a:pt x="144" y="94"/>
                      <a:pt x="144" y="101"/>
                      <a:pt x="140" y="106"/>
                    </a:cubicBezTo>
                    <a:cubicBezTo>
                      <a:pt x="106" y="140"/>
                      <a:pt x="106" y="140"/>
                      <a:pt x="106" y="140"/>
                    </a:cubicBezTo>
                    <a:cubicBezTo>
                      <a:pt x="101" y="144"/>
                      <a:pt x="94" y="144"/>
                      <a:pt x="90" y="140"/>
                    </a:cubicBezTo>
                    <a:cubicBezTo>
                      <a:pt x="41" y="90"/>
                      <a:pt x="41" y="90"/>
                      <a:pt x="41" y="90"/>
                    </a:cubicBezTo>
                    <a:cubicBezTo>
                      <a:pt x="37" y="87"/>
                      <a:pt x="36" y="82"/>
                      <a:pt x="38" y="78"/>
                    </a:cubicBezTo>
                    <a:cubicBezTo>
                      <a:pt x="14" y="54"/>
                      <a:pt x="14" y="54"/>
                      <a:pt x="14" y="54"/>
                    </a:cubicBezTo>
                    <a:cubicBezTo>
                      <a:pt x="0" y="71"/>
                      <a:pt x="1" y="97"/>
                      <a:pt x="17" y="114"/>
                    </a:cubicBezTo>
                    <a:cubicBezTo>
                      <a:pt x="67" y="163"/>
                      <a:pt x="67" y="163"/>
                      <a:pt x="67" y="163"/>
                    </a:cubicBezTo>
                    <a:cubicBezTo>
                      <a:pt x="84" y="181"/>
                      <a:pt x="112" y="181"/>
                      <a:pt x="129"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7" name="Freeform 40"/>
              <p:cNvSpPr>
                <a:spLocks/>
              </p:cNvSpPr>
              <p:nvPr/>
            </p:nvSpPr>
            <p:spPr bwMode="auto">
              <a:xfrm>
                <a:off x="4704" y="1888"/>
                <a:ext cx="164" cy="165"/>
              </a:xfrm>
              <a:custGeom>
                <a:avLst/>
                <a:gdLst>
                  <a:gd name="T0" fmla="*/ 6 w 138"/>
                  <a:gd name="T1" fmla="*/ 6 h 138"/>
                  <a:gd name="T2" fmla="*/ 6 w 138"/>
                  <a:gd name="T3" fmla="*/ 30 h 138"/>
                  <a:gd name="T4" fmla="*/ 108 w 138"/>
                  <a:gd name="T5" fmla="*/ 132 h 138"/>
                  <a:gd name="T6" fmla="*/ 131 w 138"/>
                  <a:gd name="T7" fmla="*/ 132 h 138"/>
                  <a:gd name="T8" fmla="*/ 131 w 138"/>
                  <a:gd name="T9" fmla="*/ 108 h 138"/>
                  <a:gd name="T10" fmla="*/ 30 w 138"/>
                  <a:gd name="T11" fmla="*/ 6 h 138"/>
                  <a:gd name="T12" fmla="*/ 6 w 138"/>
                  <a:gd name="T13" fmla="*/ 6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6" y="6"/>
                    </a:moveTo>
                    <a:cubicBezTo>
                      <a:pt x="0" y="13"/>
                      <a:pt x="0" y="23"/>
                      <a:pt x="6" y="30"/>
                    </a:cubicBezTo>
                    <a:cubicBezTo>
                      <a:pt x="108" y="132"/>
                      <a:pt x="108" y="132"/>
                      <a:pt x="108" y="132"/>
                    </a:cubicBezTo>
                    <a:cubicBezTo>
                      <a:pt x="114" y="138"/>
                      <a:pt x="125" y="138"/>
                      <a:pt x="131" y="132"/>
                    </a:cubicBezTo>
                    <a:cubicBezTo>
                      <a:pt x="138" y="125"/>
                      <a:pt x="138" y="114"/>
                      <a:pt x="131" y="108"/>
                    </a:cubicBezTo>
                    <a:cubicBezTo>
                      <a:pt x="30" y="6"/>
                      <a:pt x="30" y="6"/>
                      <a:pt x="30" y="6"/>
                    </a:cubicBezTo>
                    <a:cubicBezTo>
                      <a:pt x="23" y="0"/>
                      <a:pt x="13" y="0"/>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grpSp>
        <p:nvGrpSpPr>
          <p:cNvPr id="18" name="组合 17"/>
          <p:cNvGrpSpPr/>
          <p:nvPr/>
        </p:nvGrpSpPr>
        <p:grpSpPr>
          <a:xfrm>
            <a:off x="4963929" y="4216154"/>
            <a:ext cx="610096" cy="610096"/>
            <a:chOff x="4819913" y="4278621"/>
            <a:chExt cx="610096" cy="610096"/>
          </a:xfrm>
          <a:effectLst>
            <a:outerShdw blurRad="254000" dist="63500" dir="2700000" algn="tl" rotWithShape="0">
              <a:prstClr val="black">
                <a:alpha val="30000"/>
              </a:prstClr>
            </a:outerShdw>
          </a:effectLst>
        </p:grpSpPr>
        <p:sp>
          <p:nvSpPr>
            <p:cNvPr id="19" name="矩形 18"/>
            <p:cNvSpPr/>
            <p:nvPr/>
          </p:nvSpPr>
          <p:spPr>
            <a:xfrm>
              <a:off x="4819913" y="4278621"/>
              <a:ext cx="610096" cy="610096"/>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schemeClr val="tx1"/>
                </a:solidFill>
                <a:latin typeface="思源黑体" panose="020B0500000000000000" pitchFamily="34" charset="-122"/>
                <a:ea typeface="思源黑体" panose="020B0500000000000000" pitchFamily="34" charset="-122"/>
                <a:cs typeface="+mn-ea"/>
                <a:sym typeface="+mn-lt"/>
              </a:endParaRPr>
            </a:p>
          </p:txBody>
        </p:sp>
        <p:grpSp>
          <p:nvGrpSpPr>
            <p:cNvPr id="20" name="Group 28"/>
            <p:cNvGrpSpPr>
              <a:grpSpLocks noChangeAspect="1"/>
            </p:cNvGrpSpPr>
            <p:nvPr/>
          </p:nvGrpSpPr>
          <p:grpSpPr bwMode="auto">
            <a:xfrm>
              <a:off x="4857995" y="4380303"/>
              <a:ext cx="533932" cy="406730"/>
              <a:chOff x="2328" y="3199"/>
              <a:chExt cx="340" cy="259"/>
            </a:xfrm>
            <a:solidFill>
              <a:schemeClr val="bg1"/>
            </a:solidFill>
          </p:grpSpPr>
          <p:sp>
            <p:nvSpPr>
              <p:cNvPr id="21" name="Freeform 29"/>
              <p:cNvSpPr>
                <a:spLocks/>
              </p:cNvSpPr>
              <p:nvPr/>
            </p:nvSpPr>
            <p:spPr bwMode="auto">
              <a:xfrm>
                <a:off x="2328" y="3199"/>
                <a:ext cx="340" cy="237"/>
              </a:xfrm>
              <a:custGeom>
                <a:avLst/>
                <a:gdLst>
                  <a:gd name="T0" fmla="*/ 253 w 288"/>
                  <a:gd name="T1" fmla="*/ 90 h 200"/>
                  <a:gd name="T2" fmla="*/ 254 w 288"/>
                  <a:gd name="T3" fmla="*/ 85 h 200"/>
                  <a:gd name="T4" fmla="*/ 168 w 288"/>
                  <a:gd name="T5" fmla="*/ 0 h 200"/>
                  <a:gd name="T6" fmla="*/ 91 w 288"/>
                  <a:gd name="T7" fmla="*/ 48 h 200"/>
                  <a:gd name="T8" fmla="*/ 67 w 288"/>
                  <a:gd name="T9" fmla="*/ 40 h 200"/>
                  <a:gd name="T10" fmla="*/ 27 w 288"/>
                  <a:gd name="T11" fmla="*/ 80 h 200"/>
                  <a:gd name="T12" fmla="*/ 29 w 288"/>
                  <a:gd name="T13" fmla="*/ 91 h 200"/>
                  <a:gd name="T14" fmla="*/ 0 w 288"/>
                  <a:gd name="T15" fmla="*/ 141 h 200"/>
                  <a:gd name="T16" fmla="*/ 58 w 288"/>
                  <a:gd name="T17" fmla="*/ 199 h 200"/>
                  <a:gd name="T18" fmla="*/ 58 w 288"/>
                  <a:gd name="T19" fmla="*/ 199 h 200"/>
                  <a:gd name="T20" fmla="*/ 58 w 288"/>
                  <a:gd name="T21" fmla="*/ 199 h 200"/>
                  <a:gd name="T22" fmla="*/ 58 w 288"/>
                  <a:gd name="T23" fmla="*/ 199 h 200"/>
                  <a:gd name="T24" fmla="*/ 59 w 288"/>
                  <a:gd name="T25" fmla="*/ 199 h 200"/>
                  <a:gd name="T26" fmla="*/ 103 w 288"/>
                  <a:gd name="T27" fmla="*/ 199 h 200"/>
                  <a:gd name="T28" fmla="*/ 103 w 288"/>
                  <a:gd name="T29" fmla="*/ 176 h 200"/>
                  <a:gd name="T30" fmla="*/ 91 w 288"/>
                  <a:gd name="T31" fmla="*/ 176 h 200"/>
                  <a:gd name="T32" fmla="*/ 63 w 288"/>
                  <a:gd name="T33" fmla="*/ 160 h 200"/>
                  <a:gd name="T34" fmla="*/ 68 w 288"/>
                  <a:gd name="T35" fmla="*/ 129 h 200"/>
                  <a:gd name="T36" fmla="*/ 119 w 288"/>
                  <a:gd name="T37" fmla="*/ 69 h 200"/>
                  <a:gd name="T38" fmla="*/ 144 w 288"/>
                  <a:gd name="T39" fmla="*/ 57 h 200"/>
                  <a:gd name="T40" fmla="*/ 169 w 288"/>
                  <a:gd name="T41" fmla="*/ 69 h 200"/>
                  <a:gd name="T42" fmla="*/ 219 w 288"/>
                  <a:gd name="T43" fmla="*/ 129 h 200"/>
                  <a:gd name="T44" fmla="*/ 224 w 288"/>
                  <a:gd name="T45" fmla="*/ 160 h 200"/>
                  <a:gd name="T46" fmla="*/ 197 w 288"/>
                  <a:gd name="T47" fmla="*/ 176 h 200"/>
                  <a:gd name="T48" fmla="*/ 184 w 288"/>
                  <a:gd name="T49" fmla="*/ 176 h 200"/>
                  <a:gd name="T50" fmla="*/ 184 w 288"/>
                  <a:gd name="T51" fmla="*/ 199 h 200"/>
                  <a:gd name="T52" fmla="*/ 229 w 288"/>
                  <a:gd name="T53" fmla="*/ 199 h 200"/>
                  <a:gd name="T54" fmla="*/ 232 w 288"/>
                  <a:gd name="T55" fmla="*/ 200 h 200"/>
                  <a:gd name="T56" fmla="*/ 288 w 288"/>
                  <a:gd name="T57" fmla="*/ 143 h 200"/>
                  <a:gd name="T58" fmla="*/ 253 w 288"/>
                  <a:gd name="T59" fmla="*/ 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8" h="200">
                    <a:moveTo>
                      <a:pt x="253" y="90"/>
                    </a:moveTo>
                    <a:cubicBezTo>
                      <a:pt x="254" y="89"/>
                      <a:pt x="254" y="87"/>
                      <a:pt x="254" y="85"/>
                    </a:cubicBezTo>
                    <a:cubicBezTo>
                      <a:pt x="254" y="38"/>
                      <a:pt x="215" y="0"/>
                      <a:pt x="168" y="0"/>
                    </a:cubicBezTo>
                    <a:cubicBezTo>
                      <a:pt x="134" y="0"/>
                      <a:pt x="105" y="20"/>
                      <a:pt x="91" y="48"/>
                    </a:cubicBezTo>
                    <a:cubicBezTo>
                      <a:pt x="84" y="43"/>
                      <a:pt x="76" y="40"/>
                      <a:pt x="67" y="40"/>
                    </a:cubicBezTo>
                    <a:cubicBezTo>
                      <a:pt x="45" y="40"/>
                      <a:pt x="27" y="58"/>
                      <a:pt x="27" y="80"/>
                    </a:cubicBezTo>
                    <a:cubicBezTo>
                      <a:pt x="27" y="84"/>
                      <a:pt x="28" y="88"/>
                      <a:pt x="29" y="91"/>
                    </a:cubicBezTo>
                    <a:cubicBezTo>
                      <a:pt x="12" y="102"/>
                      <a:pt x="0" y="120"/>
                      <a:pt x="0" y="141"/>
                    </a:cubicBezTo>
                    <a:cubicBezTo>
                      <a:pt x="0" y="173"/>
                      <a:pt x="26" y="199"/>
                      <a:pt x="58" y="199"/>
                    </a:cubicBezTo>
                    <a:cubicBezTo>
                      <a:pt x="58" y="199"/>
                      <a:pt x="58" y="199"/>
                      <a:pt x="58" y="199"/>
                    </a:cubicBezTo>
                    <a:cubicBezTo>
                      <a:pt x="58" y="199"/>
                      <a:pt x="58" y="199"/>
                      <a:pt x="58" y="199"/>
                    </a:cubicBezTo>
                    <a:cubicBezTo>
                      <a:pt x="58" y="199"/>
                      <a:pt x="58" y="199"/>
                      <a:pt x="58" y="199"/>
                    </a:cubicBezTo>
                    <a:cubicBezTo>
                      <a:pt x="58" y="199"/>
                      <a:pt x="59" y="199"/>
                      <a:pt x="59" y="199"/>
                    </a:cubicBezTo>
                    <a:cubicBezTo>
                      <a:pt x="103" y="199"/>
                      <a:pt x="103" y="199"/>
                      <a:pt x="103" y="199"/>
                    </a:cubicBezTo>
                    <a:cubicBezTo>
                      <a:pt x="103" y="176"/>
                      <a:pt x="103" y="176"/>
                      <a:pt x="103" y="176"/>
                    </a:cubicBezTo>
                    <a:cubicBezTo>
                      <a:pt x="91" y="176"/>
                      <a:pt x="91" y="176"/>
                      <a:pt x="91" y="176"/>
                    </a:cubicBezTo>
                    <a:cubicBezTo>
                      <a:pt x="78" y="176"/>
                      <a:pt x="68" y="170"/>
                      <a:pt x="63" y="160"/>
                    </a:cubicBezTo>
                    <a:cubicBezTo>
                      <a:pt x="59" y="150"/>
                      <a:pt x="61" y="138"/>
                      <a:pt x="68" y="129"/>
                    </a:cubicBezTo>
                    <a:cubicBezTo>
                      <a:pt x="119" y="69"/>
                      <a:pt x="119" y="69"/>
                      <a:pt x="119" y="69"/>
                    </a:cubicBezTo>
                    <a:cubicBezTo>
                      <a:pt x="125" y="61"/>
                      <a:pt x="134" y="57"/>
                      <a:pt x="144" y="57"/>
                    </a:cubicBezTo>
                    <a:cubicBezTo>
                      <a:pt x="153" y="57"/>
                      <a:pt x="162" y="61"/>
                      <a:pt x="169" y="69"/>
                    </a:cubicBezTo>
                    <a:cubicBezTo>
                      <a:pt x="219" y="129"/>
                      <a:pt x="219" y="129"/>
                      <a:pt x="219" y="129"/>
                    </a:cubicBezTo>
                    <a:cubicBezTo>
                      <a:pt x="227" y="138"/>
                      <a:pt x="228" y="150"/>
                      <a:pt x="224" y="160"/>
                    </a:cubicBezTo>
                    <a:cubicBezTo>
                      <a:pt x="219" y="170"/>
                      <a:pt x="209" y="176"/>
                      <a:pt x="197" y="176"/>
                    </a:cubicBezTo>
                    <a:cubicBezTo>
                      <a:pt x="184" y="176"/>
                      <a:pt x="184" y="176"/>
                      <a:pt x="184" y="176"/>
                    </a:cubicBezTo>
                    <a:cubicBezTo>
                      <a:pt x="184" y="199"/>
                      <a:pt x="184" y="199"/>
                      <a:pt x="184" y="199"/>
                    </a:cubicBezTo>
                    <a:cubicBezTo>
                      <a:pt x="229" y="199"/>
                      <a:pt x="229" y="199"/>
                      <a:pt x="229" y="199"/>
                    </a:cubicBezTo>
                    <a:cubicBezTo>
                      <a:pt x="230" y="199"/>
                      <a:pt x="231" y="200"/>
                      <a:pt x="232" y="200"/>
                    </a:cubicBezTo>
                    <a:cubicBezTo>
                      <a:pt x="263" y="200"/>
                      <a:pt x="288" y="174"/>
                      <a:pt x="288" y="143"/>
                    </a:cubicBezTo>
                    <a:cubicBezTo>
                      <a:pt x="288" y="119"/>
                      <a:pt x="274" y="99"/>
                      <a:pt x="25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2" name="Freeform 30"/>
              <p:cNvSpPr>
                <a:spLocks/>
              </p:cNvSpPr>
              <p:nvPr/>
            </p:nvSpPr>
            <p:spPr bwMode="auto">
              <a:xfrm>
                <a:off x="2426" y="3295"/>
                <a:ext cx="143" cy="163"/>
              </a:xfrm>
              <a:custGeom>
                <a:avLst/>
                <a:gdLst>
                  <a:gd name="T0" fmla="*/ 117 w 121"/>
                  <a:gd name="T1" fmla="*/ 63 h 138"/>
                  <a:gd name="T2" fmla="*/ 67 w 121"/>
                  <a:gd name="T3" fmla="*/ 3 h 138"/>
                  <a:gd name="T4" fmla="*/ 61 w 121"/>
                  <a:gd name="T5" fmla="*/ 0 h 138"/>
                  <a:gd name="T6" fmla="*/ 54 w 121"/>
                  <a:gd name="T7" fmla="*/ 3 h 138"/>
                  <a:gd name="T8" fmla="*/ 4 w 121"/>
                  <a:gd name="T9" fmla="*/ 63 h 138"/>
                  <a:gd name="T10" fmla="*/ 8 w 121"/>
                  <a:gd name="T11" fmla="*/ 71 h 138"/>
                  <a:gd name="T12" fmla="*/ 34 w 121"/>
                  <a:gd name="T13" fmla="*/ 71 h 138"/>
                  <a:gd name="T14" fmla="*/ 44 w 121"/>
                  <a:gd name="T15" fmla="*/ 71 h 138"/>
                  <a:gd name="T16" fmla="*/ 44 w 121"/>
                  <a:gd name="T17" fmla="*/ 127 h 138"/>
                  <a:gd name="T18" fmla="*/ 55 w 121"/>
                  <a:gd name="T19" fmla="*/ 138 h 138"/>
                  <a:gd name="T20" fmla="*/ 67 w 121"/>
                  <a:gd name="T21" fmla="*/ 138 h 138"/>
                  <a:gd name="T22" fmla="*/ 77 w 121"/>
                  <a:gd name="T23" fmla="*/ 127 h 138"/>
                  <a:gd name="T24" fmla="*/ 77 w 121"/>
                  <a:gd name="T25" fmla="*/ 71 h 138"/>
                  <a:gd name="T26" fmla="*/ 87 w 121"/>
                  <a:gd name="T27" fmla="*/ 71 h 138"/>
                  <a:gd name="T28" fmla="*/ 114 w 121"/>
                  <a:gd name="T29" fmla="*/ 71 h 138"/>
                  <a:gd name="T30" fmla="*/ 117 w 121"/>
                  <a:gd name="T31" fmla="*/ 6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138">
                    <a:moveTo>
                      <a:pt x="117" y="63"/>
                    </a:moveTo>
                    <a:cubicBezTo>
                      <a:pt x="67" y="3"/>
                      <a:pt x="67" y="3"/>
                      <a:pt x="67" y="3"/>
                    </a:cubicBezTo>
                    <a:cubicBezTo>
                      <a:pt x="65" y="1"/>
                      <a:pt x="63" y="0"/>
                      <a:pt x="61" y="0"/>
                    </a:cubicBezTo>
                    <a:cubicBezTo>
                      <a:pt x="58" y="0"/>
                      <a:pt x="56" y="1"/>
                      <a:pt x="54" y="3"/>
                    </a:cubicBezTo>
                    <a:cubicBezTo>
                      <a:pt x="4" y="63"/>
                      <a:pt x="4" y="63"/>
                      <a:pt x="4" y="63"/>
                    </a:cubicBezTo>
                    <a:cubicBezTo>
                      <a:pt x="0" y="68"/>
                      <a:pt x="2" y="71"/>
                      <a:pt x="8" y="71"/>
                    </a:cubicBezTo>
                    <a:cubicBezTo>
                      <a:pt x="34" y="71"/>
                      <a:pt x="34" y="71"/>
                      <a:pt x="34" y="71"/>
                    </a:cubicBezTo>
                    <a:cubicBezTo>
                      <a:pt x="37" y="71"/>
                      <a:pt x="40" y="71"/>
                      <a:pt x="44" y="71"/>
                    </a:cubicBezTo>
                    <a:cubicBezTo>
                      <a:pt x="44" y="127"/>
                      <a:pt x="44" y="127"/>
                      <a:pt x="44" y="127"/>
                    </a:cubicBezTo>
                    <a:cubicBezTo>
                      <a:pt x="44" y="133"/>
                      <a:pt x="49" y="138"/>
                      <a:pt x="55" y="138"/>
                    </a:cubicBezTo>
                    <a:cubicBezTo>
                      <a:pt x="67" y="138"/>
                      <a:pt x="67" y="138"/>
                      <a:pt x="67" y="138"/>
                    </a:cubicBezTo>
                    <a:cubicBezTo>
                      <a:pt x="72" y="138"/>
                      <a:pt x="77" y="133"/>
                      <a:pt x="77" y="127"/>
                    </a:cubicBezTo>
                    <a:cubicBezTo>
                      <a:pt x="77" y="71"/>
                      <a:pt x="77" y="71"/>
                      <a:pt x="77" y="71"/>
                    </a:cubicBezTo>
                    <a:cubicBezTo>
                      <a:pt x="81" y="71"/>
                      <a:pt x="84" y="71"/>
                      <a:pt x="87" y="71"/>
                    </a:cubicBezTo>
                    <a:cubicBezTo>
                      <a:pt x="114" y="71"/>
                      <a:pt x="114" y="71"/>
                      <a:pt x="114" y="71"/>
                    </a:cubicBezTo>
                    <a:cubicBezTo>
                      <a:pt x="119" y="71"/>
                      <a:pt x="121" y="68"/>
                      <a:pt x="11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grpSp>
      </p:grpSp>
      <p:sp>
        <p:nvSpPr>
          <p:cNvPr id="23" name="文本框 1"/>
          <p:cNvSpPr txBox="1"/>
          <p:nvPr/>
        </p:nvSpPr>
        <p:spPr>
          <a:xfrm>
            <a:off x="4929375" y="1855975"/>
            <a:ext cx="3348373" cy="431272"/>
          </a:xfrm>
          <a:prstGeom prst="rect">
            <a:avLst/>
          </a:prstGeom>
          <a:noFill/>
        </p:spPr>
        <p:txBody>
          <a:bodyPr wrap="square" lIns="68580" tIns="34290" rIns="68580" bIns="34290"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执行力不足</a:t>
            </a:r>
          </a:p>
        </p:txBody>
      </p:sp>
      <p:sp>
        <p:nvSpPr>
          <p:cNvPr id="24" name="矩形 23"/>
          <p:cNvSpPr/>
          <p:nvPr/>
        </p:nvSpPr>
        <p:spPr>
          <a:xfrm>
            <a:off x="4943077" y="2262698"/>
            <a:ext cx="5976665" cy="669412"/>
          </a:xfrm>
          <a:prstGeom prst="rect">
            <a:avLst/>
          </a:prstGeom>
        </p:spPr>
        <p:txBody>
          <a:bodyPr wrap="square" lIns="68578" tIns="34289" rIns="68578" bIns="34289">
            <a:spAutoFit/>
          </a:bodyPr>
          <a:lstStyle/>
          <a:p>
            <a:pPr>
              <a:lnSpc>
                <a:spcPct val="130000"/>
              </a:lnSpc>
              <a:defRPr/>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200</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字以内，据统计每页幻灯片的最好控制在  </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5</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分钟之内。此处添加详细文本描述</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，建议与标题相关并符合整体语言风格，语言描述尽量简洁生动。</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25" name="组合 24"/>
          <p:cNvGrpSpPr/>
          <p:nvPr/>
        </p:nvGrpSpPr>
        <p:grpSpPr>
          <a:xfrm>
            <a:off x="5663158" y="3268298"/>
            <a:ext cx="5256585" cy="782759"/>
            <a:chOff x="2288094" y="1288040"/>
            <a:chExt cx="1790394" cy="782759"/>
          </a:xfrm>
        </p:grpSpPr>
        <p:sp>
          <p:nvSpPr>
            <p:cNvPr id="26" name="矩形 25"/>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员工工作态度</a:t>
              </a:r>
            </a:p>
          </p:txBody>
        </p:sp>
        <p:sp>
          <p:nvSpPr>
            <p:cNvPr id="27" name="矩形 26"/>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28" name="组合 27"/>
          <p:cNvGrpSpPr/>
          <p:nvPr/>
        </p:nvGrpSpPr>
        <p:grpSpPr>
          <a:xfrm>
            <a:off x="5663158" y="4132394"/>
            <a:ext cx="5256585" cy="782759"/>
            <a:chOff x="2288094" y="1288040"/>
            <a:chExt cx="1790394" cy="782759"/>
          </a:xfrm>
        </p:grpSpPr>
        <p:sp>
          <p:nvSpPr>
            <p:cNvPr id="29" name="矩形 28"/>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员工工作效率</a:t>
              </a:r>
            </a:p>
          </p:txBody>
        </p:sp>
        <p:sp>
          <p:nvSpPr>
            <p:cNvPr id="30" name="矩形 29"/>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31" name="组合 30"/>
          <p:cNvGrpSpPr/>
          <p:nvPr/>
        </p:nvGrpSpPr>
        <p:grpSpPr>
          <a:xfrm>
            <a:off x="5663158" y="4989264"/>
            <a:ext cx="5256585" cy="782759"/>
            <a:chOff x="2288094" y="1288040"/>
            <a:chExt cx="1790394" cy="782759"/>
          </a:xfrm>
        </p:grpSpPr>
        <p:sp>
          <p:nvSpPr>
            <p:cNvPr id="32" name="矩形 31"/>
            <p:cNvSpPr/>
            <p:nvPr/>
          </p:nvSpPr>
          <p:spPr>
            <a:xfrm>
              <a:off x="2288094" y="1288040"/>
              <a:ext cx="534627" cy="418191"/>
            </a:xfrm>
            <a:prstGeom prst="rect">
              <a:avLst/>
            </a:prstGeom>
          </p:spPr>
          <p:txBody>
            <a:bodyPr wrap="none">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工作完成质量</a:t>
              </a:r>
            </a:p>
          </p:txBody>
        </p:sp>
        <p:sp>
          <p:nvSpPr>
            <p:cNvPr id="33" name="矩形 32"/>
            <p:cNvSpPr/>
            <p:nvPr/>
          </p:nvSpPr>
          <p:spPr>
            <a:xfrm>
              <a:off x="2288094" y="1597784"/>
              <a:ext cx="1790394" cy="473015"/>
            </a:xfrm>
            <a:prstGeom prst="rect">
              <a:avLst/>
            </a:prstGeom>
          </p:spPr>
          <p:txBody>
            <a:bodyPr wrap="square" anchor="ctr">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请在此输入详细文字信息和简介。请在此输入详细文字信息和简介</a:t>
              </a: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a:t>
              </a: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请在此输入详细文字信息和简介。</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2" name="文本框 1"/>
          <p:cNvSpPr txBox="1"/>
          <p:nvPr/>
        </p:nvSpPr>
        <p:spPr>
          <a:xfrm>
            <a:off x="3144182" y="2763488"/>
            <a:ext cx="492443" cy="1272143"/>
          </a:xfrm>
          <a:prstGeom prst="rect">
            <a:avLst/>
          </a:prstGeom>
          <a:noFill/>
        </p:spPr>
        <p:txBody>
          <a:bodyPr vert="eaVert" wrap="none" rtlCol="0">
            <a:spAutoFit/>
          </a:bodyPr>
          <a:lstStyle/>
          <a:p>
            <a:r>
              <a:rPr lang="zh-CN" altLang="en-US" sz="2000" spc="300" dirty="0">
                <a:solidFill>
                  <a:schemeClr val="bg1"/>
                </a:solidFill>
                <a:ea typeface="思源黑体" panose="020B0500000000000000" pitchFamily="34" charset="-122"/>
              </a:rPr>
              <a:t>职业素养</a:t>
            </a:r>
          </a:p>
        </p:txBody>
      </p:sp>
      <p:grpSp>
        <p:nvGrpSpPr>
          <p:cNvPr id="34" name="组合 33"/>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执行力不足</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3" name="音频 2">
            <a:hlinkClick r:id="" action="ppaction://media"/>
            <a:extLst>
              <a:ext uri="{FF2B5EF4-FFF2-40B4-BE49-F238E27FC236}">
                <a16:creationId xmlns:a16="http://schemas.microsoft.com/office/drawing/2014/main" id="{959FB567-1A5E-4522-A446-F8064C3CAD8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100238388"/>
      </p:ext>
    </p:extLst>
  </p:cSld>
  <p:clrMapOvr>
    <a:masterClrMapping/>
  </p:clrMapOvr>
  <mc:AlternateContent xmlns:mc="http://schemas.openxmlformats.org/markup-compatibility/2006">
    <mc:Choice xmlns:p14="http://schemas.microsoft.com/office/powerpoint/2010/main" Requires="p14">
      <p:transition spd="slow" p14:dur="1600" advClick="0" advTm="444">
        <p14:gallery dir="l"/>
      </p:transition>
    </mc:Choice>
    <mc:Fallback>
      <p:transition spd="slow" advClick="0" advTm="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2" presetClass="entr" presetSubtype="2" fill="hold" nodeType="withEffect">
                                  <p:stCondLst>
                                    <p:cond delay="75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1+#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par>
                          <p:cTn id="33" fill="hold">
                            <p:stCondLst>
                              <p:cond delay="425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2" presetClass="entr" presetSubtype="2" fill="hold" nodeType="withEffect">
                                  <p:stCondLst>
                                    <p:cond delay="75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2" presetClass="entr" presetSubtype="2" fill="hold" nodeType="withEffect">
                                  <p:stCondLst>
                                    <p:cond delay="75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9" fill="hold" display="0">
                  <p:stCondLst>
                    <p:cond delay="indefinite"/>
                  </p:stCondLst>
                  <p:endCondLst>
                    <p:cond evt="onStopAudio" delay="0">
                      <p:tgtEl>
                        <p:sldTgt/>
                      </p:tgtEl>
                    </p:cond>
                  </p:endCondLst>
                </p:cTn>
                <p:tgtEl>
                  <p:spTgt spid="3"/>
                </p:tgtEl>
              </p:cMediaNode>
            </p:audio>
          </p:childTnLst>
        </p:cTn>
      </p:par>
    </p:tnLst>
    <p:bldLst>
      <p:bldP spid="7" grpId="0" animBg="1"/>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a:grpSpLocks/>
          </p:cNvGrpSpPr>
          <p:nvPr/>
        </p:nvGrpSpPr>
        <p:grpSpPr bwMode="auto">
          <a:xfrm>
            <a:off x="1486694" y="2367766"/>
            <a:ext cx="3290873" cy="3667835"/>
            <a:chOff x="-1" y="1586"/>
            <a:chExt cx="6056489" cy="6748553"/>
          </a:xfrm>
          <a:effectLst>
            <a:outerShdw blurRad="254000" dist="63500" dir="2700000" algn="tl" rotWithShape="0">
              <a:prstClr val="black">
                <a:alpha val="30000"/>
              </a:prstClr>
            </a:outerShdw>
          </a:effectLst>
        </p:grpSpPr>
        <p:grpSp>
          <p:nvGrpSpPr>
            <p:cNvPr id="8" name="Group 2"/>
            <p:cNvGrpSpPr>
              <a:grpSpLocks/>
            </p:cNvGrpSpPr>
            <p:nvPr/>
          </p:nvGrpSpPr>
          <p:grpSpPr bwMode="auto">
            <a:xfrm>
              <a:off x="645729" y="636446"/>
              <a:ext cx="4772164" cy="5466138"/>
              <a:chOff x="9530" y="-128"/>
              <a:chExt cx="4772164" cy="5466138"/>
            </a:xfrm>
          </p:grpSpPr>
          <p:sp>
            <p:nvSpPr>
              <p:cNvPr id="20" name="Line 3"/>
              <p:cNvSpPr>
                <a:spLocks noChangeShapeType="1"/>
              </p:cNvSpPr>
              <p:nvPr/>
            </p:nvSpPr>
            <p:spPr bwMode="auto">
              <a:xfrm flipH="1">
                <a:off x="2395610" y="-128"/>
                <a:ext cx="0" cy="5466138"/>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21" name="Line 4"/>
              <p:cNvSpPr>
                <a:spLocks noChangeShapeType="1"/>
              </p:cNvSpPr>
              <p:nvPr/>
            </p:nvSpPr>
            <p:spPr bwMode="auto">
              <a:xfrm flipH="1">
                <a:off x="9530" y="1366406"/>
                <a:ext cx="4772164" cy="2733070"/>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22" name="Line 5"/>
              <p:cNvSpPr>
                <a:spLocks noChangeShapeType="1"/>
              </p:cNvSpPr>
              <p:nvPr/>
            </p:nvSpPr>
            <p:spPr bwMode="auto">
              <a:xfrm flipH="1" flipV="1">
                <a:off x="9530" y="1366406"/>
                <a:ext cx="4772164" cy="2733070"/>
              </a:xfrm>
              <a:prstGeom prst="line">
                <a:avLst/>
              </a:prstGeom>
              <a:noFill/>
              <a:ln w="25400" cap="flat" cmpd="sng">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30000"/>
                  </a:lnSpc>
                  <a:spcBef>
                    <a:spcPct val="0"/>
                  </a:spcBef>
                  <a:defRPr/>
                </a:pPr>
                <a:endParaRPr lang="en-US" sz="844" dirty="0">
                  <a:solidFill>
                    <a:srgbClr val="000000"/>
                  </a:solidFill>
                  <a:latin typeface="思源黑体" panose="020B0500000000000000" pitchFamily="34" charset="-122"/>
                  <a:ea typeface="思源黑体" panose="020B0500000000000000" pitchFamily="34" charset="-122"/>
                  <a:cs typeface="+mn-ea"/>
                  <a:sym typeface="+mn-lt"/>
                </a:endParaRPr>
              </a:p>
            </p:txBody>
          </p:sp>
        </p:grpSp>
        <p:grpSp>
          <p:nvGrpSpPr>
            <p:cNvPr id="9" name="Group 6"/>
            <p:cNvGrpSpPr>
              <a:grpSpLocks/>
            </p:cNvGrpSpPr>
            <p:nvPr/>
          </p:nvGrpSpPr>
          <p:grpSpPr bwMode="auto">
            <a:xfrm>
              <a:off x="1758999" y="2104557"/>
              <a:ext cx="2538486" cy="2541024"/>
              <a:chOff x="756" y="-512"/>
              <a:chExt cx="2538485" cy="2541023"/>
            </a:xfrm>
          </p:grpSpPr>
          <p:sp>
            <p:nvSpPr>
              <p:cNvPr id="18" name="AutoShape 7"/>
              <p:cNvSpPr>
                <a:spLocks/>
              </p:cNvSpPr>
              <p:nvPr/>
            </p:nvSpPr>
            <p:spPr bwMode="auto">
              <a:xfrm>
                <a:off x="756" y="-512"/>
                <a:ext cx="2538485" cy="2541023"/>
              </a:xfrm>
              <a:custGeom>
                <a:avLst/>
                <a:gdLst>
                  <a:gd name="T0" fmla="*/ 1269179 w 19679"/>
                  <a:gd name="T1" fmla="*/ 1394535 h 19679"/>
                  <a:gd name="T2" fmla="*/ 1269179 w 19679"/>
                  <a:gd name="T3" fmla="*/ 1394535 h 19679"/>
                  <a:gd name="T4" fmla="*/ 1269179 w 19679"/>
                  <a:gd name="T5" fmla="*/ 1394535 h 19679"/>
                  <a:gd name="T6" fmla="*/ 1269179 w 19679"/>
                  <a:gd name="T7" fmla="*/ 139453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lnSpc>
                    <a:spcPct val="130000"/>
                  </a:lnSpc>
                </a:pPr>
                <a:endParaRPr lang="es-ES" sz="1266" dirty="0">
                  <a:latin typeface="思源黑体" panose="020B0500000000000000" pitchFamily="34" charset="-122"/>
                  <a:ea typeface="思源黑体" panose="020B0500000000000000" pitchFamily="34" charset="-122"/>
                  <a:cs typeface="+mn-ea"/>
                  <a:sym typeface="+mn-lt"/>
                </a:endParaRPr>
              </a:p>
            </p:txBody>
          </p:sp>
          <p:sp>
            <p:nvSpPr>
              <p:cNvPr id="19" name="AutoShape 8"/>
              <p:cNvSpPr>
                <a:spLocks/>
              </p:cNvSpPr>
              <p:nvPr/>
            </p:nvSpPr>
            <p:spPr bwMode="auto">
              <a:xfrm>
                <a:off x="1005674" y="586733"/>
                <a:ext cx="528652" cy="1366534"/>
              </a:xfrm>
              <a:custGeom>
                <a:avLst/>
                <a:gdLst>
                  <a:gd name="T0" fmla="*/ 264326 w 21600"/>
                  <a:gd name="T1" fmla="*/ 683267 h 21600"/>
                  <a:gd name="T2" fmla="*/ 264326 w 21600"/>
                  <a:gd name="T3" fmla="*/ 683267 h 21600"/>
                  <a:gd name="T4" fmla="*/ 264326 w 21600"/>
                  <a:gd name="T5" fmla="*/ 683267 h 21600"/>
                  <a:gd name="T6" fmla="*/ 264326 w 21600"/>
                  <a:gd name="T7" fmla="*/ 6832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899" y="3807"/>
                    </a:moveTo>
                    <a:lnTo>
                      <a:pt x="5701" y="3807"/>
                    </a:lnTo>
                    <a:cubicBezTo>
                      <a:pt x="2553" y="3809"/>
                      <a:pt x="0" y="4790"/>
                      <a:pt x="0" y="6001"/>
                    </a:cubicBez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lnSpc>
                    <a:spcPct val="130000"/>
                  </a:lnSpc>
                </a:pPr>
                <a:endParaRPr lang="es-ES" sz="1266" dirty="0">
                  <a:latin typeface="思源黑体" panose="020B0500000000000000" pitchFamily="34" charset="-122"/>
                  <a:ea typeface="思源黑体" panose="020B0500000000000000" pitchFamily="34" charset="-122"/>
                  <a:cs typeface="+mn-ea"/>
                  <a:sym typeface="+mn-lt"/>
                </a:endParaRPr>
              </a:p>
            </p:txBody>
          </p:sp>
        </p:grpSp>
        <p:grpSp>
          <p:nvGrpSpPr>
            <p:cNvPr id="11" name="Group 9"/>
            <p:cNvGrpSpPr>
              <a:grpSpLocks/>
            </p:cNvGrpSpPr>
            <p:nvPr/>
          </p:nvGrpSpPr>
          <p:grpSpPr bwMode="auto">
            <a:xfrm>
              <a:off x="-1" y="1586"/>
              <a:ext cx="6056489" cy="6748553"/>
              <a:chOff x="-1" y="1586"/>
              <a:chExt cx="6056489" cy="6748553"/>
            </a:xfrm>
          </p:grpSpPr>
          <p:sp>
            <p:nvSpPr>
              <p:cNvPr id="12" name="AutoShape 10"/>
              <p:cNvSpPr>
                <a:spLocks/>
              </p:cNvSpPr>
              <p:nvPr/>
            </p:nvSpPr>
            <p:spPr bwMode="auto">
              <a:xfrm>
                <a:off x="2394020" y="1586"/>
                <a:ext cx="1268448"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1</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3" name="AutoShape 11"/>
              <p:cNvSpPr>
                <a:spLocks/>
              </p:cNvSpPr>
              <p:nvPr/>
            </p:nvSpPr>
            <p:spPr bwMode="auto">
              <a:xfrm>
                <a:off x="2394018" y="5480421"/>
                <a:ext cx="1268450"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4</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4" name="AutoShape 12"/>
              <p:cNvSpPr>
                <a:spLocks/>
              </p:cNvSpPr>
              <p:nvPr/>
            </p:nvSpPr>
            <p:spPr bwMode="auto">
              <a:xfrm>
                <a:off x="-1" y="41234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5</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5" name="AutoShape 13"/>
              <p:cNvSpPr>
                <a:spLocks/>
              </p:cNvSpPr>
              <p:nvPr/>
            </p:nvSpPr>
            <p:spPr bwMode="auto">
              <a:xfrm>
                <a:off x="4786452" y="41234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53238"/>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3</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6" name="AutoShape 14"/>
              <p:cNvSpPr>
                <a:spLocks/>
              </p:cNvSpPr>
              <p:nvPr/>
            </p:nvSpPr>
            <p:spPr bwMode="auto">
              <a:xfrm>
                <a:off x="-1" y="1357010"/>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6</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sp>
            <p:nvSpPr>
              <p:cNvPr id="17" name="AutoShape 15"/>
              <p:cNvSpPr>
                <a:spLocks/>
              </p:cNvSpPr>
              <p:nvPr/>
            </p:nvSpPr>
            <p:spPr bwMode="auto">
              <a:xfrm>
                <a:off x="4786452" y="1357009"/>
                <a:ext cx="1270036" cy="126971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95959"/>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751">
                  <a:lnSpc>
                    <a:spcPct val="130000"/>
                  </a:lnSpc>
                  <a:spcBef>
                    <a:spcPct val="0"/>
                  </a:spcBef>
                  <a:defRPr/>
                </a:pPr>
                <a:r>
                  <a:rPr lang="en-US" sz="2461" dirty="0">
                    <a:solidFill>
                      <a:srgbClr val="FFFFFF"/>
                    </a:solidFill>
                    <a:latin typeface="思源黑体" panose="020B0500000000000000" pitchFamily="34" charset="-122"/>
                    <a:ea typeface="思源黑体" panose="020B0500000000000000" pitchFamily="34" charset="-122"/>
                    <a:cs typeface="+mn-ea"/>
                    <a:sym typeface="+mn-lt"/>
                  </a:rPr>
                  <a:t>2</a:t>
                </a:r>
                <a:endParaRPr lang="en-US" sz="1266" dirty="0">
                  <a:solidFill>
                    <a:srgbClr val="000000"/>
                  </a:solidFill>
                  <a:latin typeface="思源黑体" panose="020B0500000000000000" pitchFamily="34" charset="-122"/>
                  <a:ea typeface="思源黑体" panose="020B0500000000000000" pitchFamily="34" charset="-122"/>
                  <a:cs typeface="+mn-ea"/>
                  <a:sym typeface="+mn-lt"/>
                </a:endParaRPr>
              </a:p>
            </p:txBody>
          </p:sp>
        </p:grpSp>
      </p:grpSp>
      <p:sp>
        <p:nvSpPr>
          <p:cNvPr id="23" name="Oval 29"/>
          <p:cNvSpPr/>
          <p:nvPr/>
        </p:nvSpPr>
        <p:spPr>
          <a:xfrm>
            <a:off x="5857687" y="2295176"/>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01</a:t>
            </a:r>
          </a:p>
        </p:txBody>
      </p:sp>
      <p:sp>
        <p:nvSpPr>
          <p:cNvPr id="24" name="TextBox 23"/>
          <p:cNvSpPr txBox="1"/>
          <p:nvPr/>
        </p:nvSpPr>
        <p:spPr>
          <a:xfrm>
            <a:off x="6694958" y="2249468"/>
            <a:ext cx="4368800"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25" name="Oval 31"/>
          <p:cNvSpPr/>
          <p:nvPr/>
        </p:nvSpPr>
        <p:spPr>
          <a:xfrm>
            <a:off x="5857687" y="2925887"/>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02</a:t>
            </a:r>
          </a:p>
        </p:txBody>
      </p:sp>
      <p:sp>
        <p:nvSpPr>
          <p:cNvPr id="26" name="TextBox 25"/>
          <p:cNvSpPr txBox="1"/>
          <p:nvPr/>
        </p:nvSpPr>
        <p:spPr>
          <a:xfrm>
            <a:off x="6694958" y="2880179"/>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7" name="Oval 33"/>
          <p:cNvSpPr/>
          <p:nvPr/>
        </p:nvSpPr>
        <p:spPr>
          <a:xfrm>
            <a:off x="5857687" y="3573959"/>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03</a:t>
            </a:r>
          </a:p>
        </p:txBody>
      </p:sp>
      <p:sp>
        <p:nvSpPr>
          <p:cNvPr id="28" name="TextBox 27"/>
          <p:cNvSpPr txBox="1"/>
          <p:nvPr/>
        </p:nvSpPr>
        <p:spPr>
          <a:xfrm>
            <a:off x="6694958" y="3528251"/>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9" name="Oval 35"/>
          <p:cNvSpPr/>
          <p:nvPr/>
        </p:nvSpPr>
        <p:spPr>
          <a:xfrm>
            <a:off x="5857687" y="4222031"/>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04</a:t>
            </a:r>
          </a:p>
        </p:txBody>
      </p:sp>
      <p:sp>
        <p:nvSpPr>
          <p:cNvPr id="30" name="TextBox 29"/>
          <p:cNvSpPr txBox="1"/>
          <p:nvPr/>
        </p:nvSpPr>
        <p:spPr>
          <a:xfrm>
            <a:off x="6694958" y="4176323"/>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1" name="Oval 37"/>
          <p:cNvSpPr/>
          <p:nvPr/>
        </p:nvSpPr>
        <p:spPr>
          <a:xfrm>
            <a:off x="5857687" y="4870103"/>
            <a:ext cx="494595" cy="49459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05</a:t>
            </a:r>
          </a:p>
        </p:txBody>
      </p:sp>
      <p:sp>
        <p:nvSpPr>
          <p:cNvPr id="32" name="TextBox 31"/>
          <p:cNvSpPr txBox="1"/>
          <p:nvPr/>
        </p:nvSpPr>
        <p:spPr>
          <a:xfrm>
            <a:off x="6694958" y="4824395"/>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3" name="Oval 39"/>
          <p:cNvSpPr/>
          <p:nvPr/>
        </p:nvSpPr>
        <p:spPr>
          <a:xfrm>
            <a:off x="5857687" y="5518175"/>
            <a:ext cx="494595" cy="49459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0000"/>
              </a:lnSpc>
            </a:pPr>
            <a:r>
              <a:rPr lang="id-ID" dirty="0">
                <a:latin typeface="思源黑体" panose="020B0500000000000000" pitchFamily="34" charset="-122"/>
                <a:ea typeface="思源黑体" panose="020B0500000000000000" pitchFamily="34" charset="-122"/>
                <a:cs typeface="+mn-ea"/>
                <a:sym typeface="+mn-lt"/>
              </a:rPr>
              <a:t>06</a:t>
            </a:r>
          </a:p>
        </p:txBody>
      </p:sp>
      <p:sp>
        <p:nvSpPr>
          <p:cNvPr id="34" name="TextBox 33"/>
          <p:cNvSpPr txBox="1"/>
          <p:nvPr/>
        </p:nvSpPr>
        <p:spPr>
          <a:xfrm>
            <a:off x="6694958" y="5472467"/>
            <a:ext cx="4368800" cy="473399"/>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endParaRPr lang="id-ID"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2" name="文本框 1"/>
          <p:cNvSpPr txBox="1"/>
          <p:nvPr/>
        </p:nvSpPr>
        <p:spPr>
          <a:xfrm>
            <a:off x="2237126" y="1591489"/>
            <a:ext cx="3348373" cy="431272"/>
          </a:xfrm>
          <a:prstGeom prst="rect">
            <a:avLst/>
          </a:prstGeom>
          <a:noFill/>
        </p:spPr>
        <p:txBody>
          <a:bodyPr wrap="square" lIns="68580" tIns="34290" rIns="68580" bIns="34290" rtlCol="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缺点改正措施</a:t>
            </a:r>
          </a:p>
        </p:txBody>
      </p:sp>
      <p:sp>
        <p:nvSpPr>
          <p:cNvPr id="43" name="文本框 1"/>
          <p:cNvSpPr txBox="1"/>
          <p:nvPr/>
        </p:nvSpPr>
        <p:spPr>
          <a:xfrm>
            <a:off x="2555671" y="3978352"/>
            <a:ext cx="1152120" cy="431272"/>
          </a:xfrm>
          <a:prstGeom prst="rect">
            <a:avLst/>
          </a:prstGeom>
          <a:noFill/>
        </p:spPr>
        <p:txBody>
          <a:bodyPr wrap="square" lIns="68580" tIns="34290" rIns="68580" bIns="34290" rtlCol="0">
            <a:spAutoFit/>
          </a:bodyPr>
          <a:lstStyle/>
          <a:p>
            <a:pPr algn="dist">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措施</a:t>
            </a:r>
          </a:p>
        </p:txBody>
      </p:sp>
      <p:grpSp>
        <p:nvGrpSpPr>
          <p:cNvPr id="35" name="组合 34"/>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问题改正措施</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3B408A58-17B2-472F-9002-0158F590F8C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71080325"/>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2000"/>
                            </p:stCondLst>
                            <p:childTnLst>
                              <p:par>
                                <p:cTn id="52" presetID="42" presetClass="entr" presetSubtype="0"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childTnLst>
                          </p:cTn>
                        </p:par>
                        <p:par>
                          <p:cTn id="57" fill="hold">
                            <p:stCondLst>
                              <p:cond delay="3000"/>
                            </p:stCondLst>
                            <p:childTnLst>
                              <p:par>
                                <p:cTn id="58" presetID="42" presetClass="entr" presetSubtype="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1000"/>
                                        <p:tgtEl>
                                          <p:spTgt spid="43"/>
                                        </p:tgtEl>
                                      </p:cBhvr>
                                    </p:animEffect>
                                    <p:anim calcmode="lin" valueType="num">
                                      <p:cBhvr>
                                        <p:cTn id="61" dur="1000" fill="hold"/>
                                        <p:tgtEl>
                                          <p:spTgt spid="43"/>
                                        </p:tgtEl>
                                        <p:attrNameLst>
                                          <p:attrName>ppt_x</p:attrName>
                                        </p:attrNameLst>
                                      </p:cBhvr>
                                      <p:tavLst>
                                        <p:tav tm="0">
                                          <p:val>
                                            <p:strVal val="#ppt_x"/>
                                          </p:val>
                                        </p:tav>
                                        <p:tav tm="100000">
                                          <p:val>
                                            <p:strVal val="#ppt_x"/>
                                          </p:val>
                                        </p:tav>
                                      </p:tavLst>
                                    </p:anim>
                                    <p:anim calcmode="lin" valueType="num">
                                      <p:cBhvr>
                                        <p:cTn id="6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3" fill="hold" display="0">
                  <p:stCondLst>
                    <p:cond delay="indefinite"/>
                  </p:stCondLst>
                  <p:endCondLst>
                    <p:cond evt="onStopAudio" delay="0">
                      <p:tgtEl>
                        <p:sldTgt/>
                      </p:tgtEl>
                    </p:cond>
                  </p:endCondLst>
                </p:cTn>
                <p:tgtEl>
                  <p:spTgt spid="2"/>
                </p:tgtEl>
              </p:cMediaNode>
            </p:audio>
          </p:childTnLst>
        </p:cTn>
      </p:par>
    </p:tnLst>
    <p:bldLst>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42" grpId="0"/>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未来工作计划</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05</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95483E21-C5B2-410D-8799-78343253BC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243737334"/>
      </p:ext>
    </p:extLst>
  </p:cSld>
  <p:clrMapOvr>
    <a:masterClrMapping/>
  </p:clrMapOvr>
  <mc:AlternateContent xmlns:mc="http://schemas.openxmlformats.org/markup-compatibility/2006">
    <mc:Choice xmlns:p14="http://schemas.microsoft.com/office/powerpoint/2010/main" Requires="p14">
      <p:transition spd="slow" p14:dur="1250" advClick="0" advTm="431">
        <p14:flip dir="r"/>
      </p:transition>
    </mc:Choice>
    <mc:Fallback>
      <p:transition spd="slow" advClick="0" advTm="4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5"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vertical)">
                                      <p:cBhvr>
                                        <p:cTn id="9" dur="500"/>
                                        <p:tgtEl>
                                          <p:spTgt spid="17"/>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par>
                                <p:cTn id="18" presetID="47" presetClass="entr" presetSubtype="0"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750"/>
                            </p:stCondLst>
                            <p:childTnLst>
                              <p:par>
                                <p:cTn id="33" presetID="1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ppt_y</p:attrName>
                                        </p:attrNameLst>
                                      </p:cBhvr>
                                      <p:tavLst>
                                        <p:tav tm="0">
                                          <p:val>
                                            <p:strVal val="#ppt_y+#ppt_h*1.125000"/>
                                          </p:val>
                                        </p:tav>
                                        <p:tav tm="100000">
                                          <p:val>
                                            <p:strVal val="#ppt_y"/>
                                          </p:val>
                                        </p:tav>
                                      </p:tavLst>
                                    </p:anim>
                                    <p:animEffect transition="in" filter="wipe(up)">
                                      <p:cBhvr>
                                        <p:cTn id="36" dur="500"/>
                                        <p:tgtEl>
                                          <p:spTgt spid="5"/>
                                        </p:tgtEl>
                                      </p:cBhvr>
                                    </p:animEffect>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2" fill="hold" display="0">
                  <p:stCondLst>
                    <p:cond delay="indefinite"/>
                  </p:stCondLst>
                  <p:endCondLst>
                    <p:cond evt="onStopAudio" delay="0">
                      <p:tgtEl>
                        <p:sldTgt/>
                      </p:tgtEl>
                    </p:cond>
                  </p:endCondLst>
                </p:cTn>
                <p:tgtEl>
                  <p:spTgt spid="2"/>
                </p:tgtEl>
              </p:cMediaNode>
            </p:audio>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877029" y="1340767"/>
            <a:ext cx="2376264" cy="480337"/>
            <a:chOff x="4673997" y="1974356"/>
            <a:chExt cx="2100151" cy="388843"/>
          </a:xfrm>
          <a:effectLst>
            <a:outerShdw blurRad="254000" dist="63500" dir="2700000" algn="tl" rotWithShape="0">
              <a:prstClr val="black">
                <a:alpha val="30000"/>
              </a:prstClr>
            </a:outerShdw>
          </a:effectLst>
        </p:grpSpPr>
        <p:sp>
          <p:nvSpPr>
            <p:cNvPr id="8" name="Round Same Side Corner Rectangle 48"/>
            <p:cNvSpPr/>
            <p:nvPr/>
          </p:nvSpPr>
          <p:spPr>
            <a:xfrm rot="5400000">
              <a:off x="5549770" y="1138820"/>
              <a:ext cx="348606" cy="2100151"/>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9" name="Rectangle 49"/>
            <p:cNvSpPr/>
            <p:nvPr/>
          </p:nvSpPr>
          <p:spPr>
            <a:xfrm>
              <a:off x="4962432" y="1974356"/>
              <a:ext cx="1523279" cy="367810"/>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新年工作思路</a:t>
              </a:r>
            </a:p>
          </p:txBody>
        </p:sp>
      </p:grpSp>
      <p:sp>
        <p:nvSpPr>
          <p:cNvPr id="11" name="Teardrop 9"/>
          <p:cNvSpPr/>
          <p:nvPr/>
        </p:nvSpPr>
        <p:spPr>
          <a:xfrm>
            <a:off x="1054646"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工作效率</a:t>
            </a:r>
            <a:endParaRPr 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2" name="Shape 54"/>
          <p:cNvSpPr txBox="1">
            <a:spLocks/>
          </p:cNvSpPr>
          <p:nvPr/>
        </p:nvSpPr>
        <p:spPr>
          <a:xfrm>
            <a:off x="1990750"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3" name="Teardrop 9"/>
          <p:cNvSpPr/>
          <p:nvPr/>
        </p:nvSpPr>
        <p:spPr>
          <a:xfrm>
            <a:off x="2566814"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工作态度</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4" name="Shape 54"/>
          <p:cNvSpPr txBox="1">
            <a:spLocks/>
          </p:cNvSpPr>
          <p:nvPr/>
        </p:nvSpPr>
        <p:spPr>
          <a:xfrm>
            <a:off x="3502918"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5" name="Teardrop 9"/>
          <p:cNvSpPr/>
          <p:nvPr/>
        </p:nvSpPr>
        <p:spPr>
          <a:xfrm>
            <a:off x="4078982"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完成质量</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6" name="Shape 54"/>
          <p:cNvSpPr txBox="1">
            <a:spLocks/>
          </p:cNvSpPr>
          <p:nvPr/>
        </p:nvSpPr>
        <p:spPr>
          <a:xfrm>
            <a:off x="5015086"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7" name="Teardrop 9"/>
          <p:cNvSpPr/>
          <p:nvPr/>
        </p:nvSpPr>
        <p:spPr>
          <a:xfrm>
            <a:off x="5591150"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营销技能</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8" name="Shape 54"/>
          <p:cNvSpPr txBox="1">
            <a:spLocks/>
          </p:cNvSpPr>
          <p:nvPr/>
        </p:nvSpPr>
        <p:spPr>
          <a:xfrm>
            <a:off x="6527254"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19" name="Teardrop 9"/>
          <p:cNvSpPr/>
          <p:nvPr/>
        </p:nvSpPr>
        <p:spPr>
          <a:xfrm>
            <a:off x="7103318" y="2220218"/>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团队协作</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0" name="Shape 54"/>
          <p:cNvSpPr txBox="1">
            <a:spLocks/>
          </p:cNvSpPr>
          <p:nvPr/>
        </p:nvSpPr>
        <p:spPr>
          <a:xfrm>
            <a:off x="8039422"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1" name="Teardrop 9"/>
          <p:cNvSpPr/>
          <p:nvPr/>
        </p:nvSpPr>
        <p:spPr>
          <a:xfrm>
            <a:off x="8615486" y="2220218"/>
            <a:ext cx="919163" cy="920750"/>
          </a:xfrm>
          <a:prstGeom prst="teardrop">
            <a:avLst/>
          </a:prstGeom>
          <a:solidFill>
            <a:schemeClr val="bg1"/>
          </a:solidFill>
          <a:ln w="63500">
            <a:solidFill>
              <a:srgbClr val="595959"/>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部门配合</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2" name="Shape 54"/>
          <p:cNvSpPr txBox="1">
            <a:spLocks/>
          </p:cNvSpPr>
          <p:nvPr/>
        </p:nvSpPr>
        <p:spPr>
          <a:xfrm>
            <a:off x="9551590" y="2348880"/>
            <a:ext cx="576064" cy="3766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en-US" altLang="zh-CN"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a:t>
            </a:r>
            <a:endParaRPr lang="en-US" sz="28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sp>
        <p:nvSpPr>
          <p:cNvPr id="23" name="Teardrop 9"/>
          <p:cNvSpPr/>
          <p:nvPr/>
        </p:nvSpPr>
        <p:spPr>
          <a:xfrm>
            <a:off x="10144595" y="2204864"/>
            <a:ext cx="919163" cy="920750"/>
          </a:xfrm>
          <a:prstGeom prst="teardrop">
            <a:avLst/>
          </a:prstGeom>
          <a:solidFill>
            <a:schemeClr val="bg1"/>
          </a:solidFill>
          <a:ln w="63500">
            <a:solidFill>
              <a:srgbClr val="E53238"/>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rPr>
              <a:t>优秀员工</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mn-lt"/>
            </a:endParaRPr>
          </a:p>
        </p:txBody>
      </p:sp>
      <p:grpSp>
        <p:nvGrpSpPr>
          <p:cNvPr id="24" name="组合 23"/>
          <p:cNvGrpSpPr/>
          <p:nvPr/>
        </p:nvGrpSpPr>
        <p:grpSpPr>
          <a:xfrm>
            <a:off x="5015086" y="3747475"/>
            <a:ext cx="2100151" cy="454355"/>
            <a:chOff x="4673997" y="1947275"/>
            <a:chExt cx="2100151" cy="454355"/>
          </a:xfrm>
          <a:effectLst>
            <a:outerShdw blurRad="254000" dist="63500" dir="2700000" algn="tl" rotWithShape="0">
              <a:prstClr val="black">
                <a:alpha val="30000"/>
              </a:prstClr>
            </a:outerShdw>
          </a:effectLst>
        </p:grpSpPr>
        <p:sp>
          <p:nvSpPr>
            <p:cNvPr id="25" name="Round Same Side Corner Rectangle 48"/>
            <p:cNvSpPr/>
            <p:nvPr/>
          </p:nvSpPr>
          <p:spPr>
            <a:xfrm rot="5400000">
              <a:off x="5549770" y="1138820"/>
              <a:ext cx="348606" cy="2100151"/>
            </a:xfrm>
            <a:prstGeom prst="round2SameRect">
              <a:avLst>
                <a:gd name="adj1" fmla="val 50000"/>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26" name="Rectangle 49"/>
            <p:cNvSpPr/>
            <p:nvPr/>
          </p:nvSpPr>
          <p:spPr>
            <a:xfrm>
              <a:off x="5118778" y="1947275"/>
              <a:ext cx="1210588"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重要思想</a:t>
              </a:r>
            </a:p>
          </p:txBody>
        </p:sp>
      </p:grpSp>
      <p:grpSp>
        <p:nvGrpSpPr>
          <p:cNvPr id="27" name="Group 58"/>
          <p:cNvGrpSpPr/>
          <p:nvPr/>
        </p:nvGrpSpPr>
        <p:grpSpPr>
          <a:xfrm>
            <a:off x="1486694" y="4460525"/>
            <a:ext cx="9217024" cy="524890"/>
            <a:chOff x="7174424" y="1256132"/>
            <a:chExt cx="9217024" cy="524890"/>
          </a:xfrm>
        </p:grpSpPr>
        <p:sp>
          <p:nvSpPr>
            <p:cNvPr id="28" name="TextBox 27"/>
            <p:cNvSpPr txBox="1"/>
            <p:nvPr/>
          </p:nvSpPr>
          <p:spPr>
            <a:xfrm>
              <a:off x="7174424" y="1600395"/>
              <a:ext cx="9217024" cy="180627"/>
            </a:xfrm>
            <a:prstGeom prst="rect">
              <a:avLst/>
            </a:prstGeom>
            <a:noFill/>
          </p:spPr>
          <p:txBody>
            <a:bodyPr wrap="square" lIns="0" tIns="0" rIns="0" bIns="0" rtlCol="0">
              <a:spAutoFit/>
            </a:bodyPr>
            <a:lstStyle/>
            <a:p>
              <a:pPr algn="ct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在此录入上述图表的综合描述说明，此录入上述图表的。在此录入上述图表的综合描述说明综合综，合描述说描述描述说描述说明。</a:t>
              </a:r>
            </a:p>
          </p:txBody>
        </p:sp>
        <p:sp>
          <p:nvSpPr>
            <p:cNvPr id="29" name="Rectangle 47"/>
            <p:cNvSpPr/>
            <p:nvPr/>
          </p:nvSpPr>
          <p:spPr>
            <a:xfrm>
              <a:off x="11261070" y="1256132"/>
              <a:ext cx="1025922" cy="362022"/>
            </a:xfrm>
            <a:prstGeom prst="rect">
              <a:avLst/>
            </a:prstGeom>
          </p:spPr>
          <p:txBody>
            <a:bodyPr wrap="none" lIns="0" tIns="0" rIns="0" bIns="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工作态度</a:t>
              </a:r>
            </a:p>
          </p:txBody>
        </p:sp>
      </p:grpSp>
      <p:grpSp>
        <p:nvGrpSpPr>
          <p:cNvPr id="30" name="Group 58"/>
          <p:cNvGrpSpPr/>
          <p:nvPr/>
        </p:nvGrpSpPr>
        <p:grpSpPr>
          <a:xfrm>
            <a:off x="1558702" y="5402205"/>
            <a:ext cx="9073008" cy="524890"/>
            <a:chOff x="7174424" y="1256132"/>
            <a:chExt cx="9073008" cy="524890"/>
          </a:xfrm>
        </p:grpSpPr>
        <p:sp>
          <p:nvSpPr>
            <p:cNvPr id="31" name="TextBox 30"/>
            <p:cNvSpPr txBox="1"/>
            <p:nvPr/>
          </p:nvSpPr>
          <p:spPr>
            <a:xfrm>
              <a:off x="7174424" y="1600395"/>
              <a:ext cx="9073008" cy="180627"/>
            </a:xfrm>
            <a:prstGeom prst="rect">
              <a:avLst/>
            </a:prstGeom>
            <a:noFill/>
          </p:spPr>
          <p:txBody>
            <a:bodyPr wrap="square" lIns="0" tIns="0" rIns="0" bIns="0" rtlCol="0">
              <a:spAutoFit/>
            </a:bodyPr>
            <a:lstStyle/>
            <a:p>
              <a:pPr algn="ctr">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a:t>
              </a:r>
            </a:p>
          </p:txBody>
        </p:sp>
        <p:sp>
          <p:nvSpPr>
            <p:cNvPr id="32" name="Rectangle 47"/>
            <p:cNvSpPr/>
            <p:nvPr/>
          </p:nvSpPr>
          <p:spPr>
            <a:xfrm>
              <a:off x="11189062" y="1256132"/>
              <a:ext cx="1025922" cy="362022"/>
            </a:xfrm>
            <a:prstGeom prst="rect">
              <a:avLst/>
            </a:prstGeom>
          </p:spPr>
          <p:txBody>
            <a:bodyPr wrap="none" lIns="0" tIns="0" rIns="0" bIns="0">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工作效率</a:t>
              </a:r>
            </a:p>
          </p:txBody>
        </p:sp>
      </p:grpSp>
      <p:grpSp>
        <p:nvGrpSpPr>
          <p:cNvPr id="37" name="组合 36"/>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未来工作思路</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D7B7A4E1-3291-4D4C-B8DE-61BD8DB7917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198905030"/>
      </p:ext>
    </p:extLst>
  </p:cSld>
  <p:clrMapOvr>
    <a:masterClrMapping/>
  </p:clrMapOvr>
  <mc:AlternateContent xmlns:mc="http://schemas.openxmlformats.org/markup-compatibility/2006">
    <mc:Choice xmlns:p14="http://schemas.microsoft.com/office/powerpoint/2010/main" Requires="p14">
      <p:transition spd="slow" p14:dur="1600" advClick="0" advTm="444">
        <p14:gallery dir="l"/>
      </p:transition>
    </mc:Choice>
    <mc:Fallback>
      <p:transition spd="slow" advClick="0" advTm="4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5500"/>
                            </p:stCondLst>
                            <p:childTnLst>
                              <p:par>
                                <p:cTn id="44" presetID="42"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10"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7000"/>
                            </p:stCondLst>
                            <p:childTnLst>
                              <p:par>
                                <p:cTn id="54" presetID="42"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8500"/>
                            </p:stCondLst>
                            <p:childTnLst>
                              <p:par>
                                <p:cTn id="64" presetID="42"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anim calcmode="lin" valueType="num">
                                      <p:cBhvr>
                                        <p:cTn id="67" dur="1000" fill="hold"/>
                                        <p:tgtEl>
                                          <p:spTgt spid="21"/>
                                        </p:tgtEl>
                                        <p:attrNameLst>
                                          <p:attrName>ppt_x</p:attrName>
                                        </p:attrNameLst>
                                      </p:cBhvr>
                                      <p:tavLst>
                                        <p:tav tm="0">
                                          <p:val>
                                            <p:strVal val="#ppt_x"/>
                                          </p:val>
                                        </p:tav>
                                        <p:tav tm="100000">
                                          <p:val>
                                            <p:strVal val="#ppt_x"/>
                                          </p:val>
                                        </p:tav>
                                      </p:tavLst>
                                    </p:anim>
                                    <p:anim calcmode="lin" valueType="num">
                                      <p:cBhvr>
                                        <p:cTn id="68" dur="1000" fill="hold"/>
                                        <p:tgtEl>
                                          <p:spTgt spid="21"/>
                                        </p:tgtEl>
                                        <p:attrNameLst>
                                          <p:attrName>ppt_y</p:attrName>
                                        </p:attrNameLst>
                                      </p:cBhvr>
                                      <p:tavLst>
                                        <p:tav tm="0">
                                          <p:val>
                                            <p:strVal val="#ppt_y+.1"/>
                                          </p:val>
                                        </p:tav>
                                        <p:tav tm="100000">
                                          <p:val>
                                            <p:strVal val="#ppt_y"/>
                                          </p:val>
                                        </p:tav>
                                      </p:tavLst>
                                    </p:anim>
                                  </p:childTnLst>
                                </p:cTn>
                              </p:par>
                            </p:childTnLst>
                          </p:cTn>
                        </p:par>
                        <p:par>
                          <p:cTn id="69" fill="hold">
                            <p:stCondLst>
                              <p:cond delay="950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par>
                          <p:cTn id="73" fill="hold">
                            <p:stCondLst>
                              <p:cond delay="10000"/>
                            </p:stCondLst>
                            <p:childTnLst>
                              <p:par>
                                <p:cTn id="74" presetID="42" presetClass="entr" presetSubtype="0"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childTnLst>
                          </p:cTn>
                        </p:par>
                        <p:par>
                          <p:cTn id="79" fill="hold">
                            <p:stCondLst>
                              <p:cond delay="11000"/>
                            </p:stCondLst>
                            <p:childTnLst>
                              <p:par>
                                <p:cTn id="80" presetID="42" presetClass="entr" presetSubtype="0"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par>
                                <p:cTn id="85" presetID="2" presetClass="entr" presetSubtype="2" accel="50000" decel="5000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par>
                                <p:cTn id="89" presetID="2" presetClass="entr" presetSubtype="2" accel="50000" decel="50000"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fill="hold"/>
                                        <p:tgtEl>
                                          <p:spTgt spid="30"/>
                                        </p:tgtEl>
                                        <p:attrNameLst>
                                          <p:attrName>ppt_x</p:attrName>
                                        </p:attrNameLst>
                                      </p:cBhvr>
                                      <p:tavLst>
                                        <p:tav tm="0">
                                          <p:val>
                                            <p:strVal val="1+#ppt_w/2"/>
                                          </p:val>
                                        </p:tav>
                                        <p:tav tm="100000">
                                          <p:val>
                                            <p:strVal val="#ppt_x"/>
                                          </p:val>
                                        </p:tav>
                                      </p:tavLst>
                                    </p:anim>
                                    <p:anim calcmode="lin" valueType="num">
                                      <p:cBhvr additive="base">
                                        <p:cTn id="9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93" fill="hold" display="0">
                  <p:stCondLst>
                    <p:cond delay="indefinite"/>
                  </p:stCondLst>
                  <p:endCondLst>
                    <p:cond evt="onStopAudio" delay="0">
                      <p:tgtEl>
                        <p:sldTgt/>
                      </p:tgtEl>
                    </p:cond>
                  </p:endCondLst>
                </p:cTn>
                <p:tgtEl>
                  <p:spTgt spid="2"/>
                </p:tgtEl>
              </p:cMediaNode>
            </p:audio>
          </p:childTnLst>
        </p:cTn>
      </p:par>
    </p:tnLst>
    <p:bldLst>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年度工作概述</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01</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249CE84D-353E-4091-A032-7679E7FC0A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803870911"/>
      </p:ext>
    </p:extLst>
  </p:cSld>
  <p:clrMapOvr>
    <a:masterClrMapping/>
  </p:clrMapOvr>
  <mc:AlternateContent xmlns:mc="http://schemas.openxmlformats.org/markup-compatibility/2006">
    <mc:Choice xmlns:p14="http://schemas.microsoft.com/office/powerpoint/2010/main" Requires="p14">
      <p:transition spd="slow" p14:dur="1250" advClick="0" advTm="385">
        <p14:flip dir="r"/>
      </p:transition>
    </mc:Choice>
    <mc:Fallback>
      <p:transition spd="slow" advClick="0" advTm="3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5"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vertical)">
                                      <p:cBhvr>
                                        <p:cTn id="9" dur="500"/>
                                        <p:tgtEl>
                                          <p:spTgt spid="17"/>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par>
                                <p:cTn id="18" presetID="47" presetClass="entr" presetSubtype="0"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750"/>
                            </p:stCondLst>
                            <p:childTnLst>
                              <p:par>
                                <p:cTn id="33" presetID="1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ppt_y</p:attrName>
                                        </p:attrNameLst>
                                      </p:cBhvr>
                                      <p:tavLst>
                                        <p:tav tm="0">
                                          <p:val>
                                            <p:strVal val="#ppt_y+#ppt_h*1.125000"/>
                                          </p:val>
                                        </p:tav>
                                        <p:tav tm="100000">
                                          <p:val>
                                            <p:strVal val="#ppt_y"/>
                                          </p:val>
                                        </p:tav>
                                      </p:tavLst>
                                    </p:anim>
                                    <p:animEffect transition="in" filter="wipe(up)">
                                      <p:cBhvr>
                                        <p:cTn id="36" dur="500"/>
                                        <p:tgtEl>
                                          <p:spTgt spid="5"/>
                                        </p:tgtEl>
                                      </p:cBhvr>
                                    </p:animEffect>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2" fill="hold" display="0">
                  <p:stCondLst>
                    <p:cond delay="indefinite"/>
                  </p:stCondLst>
                  <p:endCondLst>
                    <p:cond evt="onStopAudio" delay="0">
                      <p:tgtEl>
                        <p:sldTgt/>
                      </p:tgtEl>
                    </p:cond>
                  </p:endCondLst>
                </p:cTn>
                <p:tgtEl>
                  <p:spTgt spid="2"/>
                </p:tgtEl>
              </p:cMediaNode>
            </p:audio>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39"/>
          <p:cNvGrpSpPr/>
          <p:nvPr/>
        </p:nvGrpSpPr>
        <p:grpSpPr>
          <a:xfrm>
            <a:off x="1414686" y="1615176"/>
            <a:ext cx="3452203" cy="4478120"/>
            <a:chOff x="10718172" y="4638836"/>
            <a:chExt cx="3366534" cy="4365286"/>
          </a:xfrm>
          <a:effectLst>
            <a:outerShdw blurRad="254000" dist="63500" dir="2700000" algn="tl" rotWithShape="0">
              <a:prstClr val="black">
                <a:alpha val="30000"/>
              </a:prstClr>
            </a:outerShdw>
          </a:effectLst>
        </p:grpSpPr>
        <p:sp>
          <p:nvSpPr>
            <p:cNvPr id="8" name="Freeform 117"/>
            <p:cNvSpPr>
              <a:spLocks noChangeArrowheads="1"/>
            </p:cNvSpPr>
            <p:nvPr/>
          </p:nvSpPr>
          <p:spPr bwMode="auto">
            <a:xfrm>
              <a:off x="12403874" y="7805617"/>
              <a:ext cx="350782" cy="711308"/>
            </a:xfrm>
            <a:custGeom>
              <a:avLst/>
              <a:gdLst>
                <a:gd name="T0" fmla="*/ 317 w 318"/>
                <a:gd name="T1" fmla="*/ 309 h 646"/>
                <a:gd name="T2" fmla="*/ 0 w 318"/>
                <a:gd name="T3" fmla="*/ 0 h 646"/>
                <a:gd name="T4" fmla="*/ 179 w 318"/>
                <a:gd name="T5" fmla="*/ 645 h 646"/>
                <a:gd name="T6" fmla="*/ 317 w 318"/>
                <a:gd name="T7" fmla="*/ 309 h 646"/>
              </a:gdLst>
              <a:ahLst/>
              <a:cxnLst>
                <a:cxn ang="0">
                  <a:pos x="T0" y="T1"/>
                </a:cxn>
                <a:cxn ang="0">
                  <a:pos x="T2" y="T3"/>
                </a:cxn>
                <a:cxn ang="0">
                  <a:pos x="T4" y="T5"/>
                </a:cxn>
                <a:cxn ang="0">
                  <a:pos x="T6" y="T7"/>
                </a:cxn>
              </a:cxnLst>
              <a:rect l="0" t="0" r="r" b="b"/>
              <a:pathLst>
                <a:path w="318" h="646">
                  <a:moveTo>
                    <a:pt x="317" y="309"/>
                  </a:moveTo>
                  <a:lnTo>
                    <a:pt x="0" y="0"/>
                  </a:lnTo>
                  <a:lnTo>
                    <a:pt x="179" y="645"/>
                  </a:lnTo>
                  <a:lnTo>
                    <a:pt x="317" y="3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9" name="Freeform 118"/>
            <p:cNvSpPr>
              <a:spLocks noChangeArrowheads="1"/>
            </p:cNvSpPr>
            <p:nvPr/>
          </p:nvSpPr>
          <p:spPr bwMode="auto">
            <a:xfrm>
              <a:off x="12053092" y="7805617"/>
              <a:ext cx="355655" cy="725925"/>
            </a:xfrm>
            <a:custGeom>
              <a:avLst/>
              <a:gdLst>
                <a:gd name="T0" fmla="*/ 0 w 320"/>
                <a:gd name="T1" fmla="*/ 309 h 655"/>
                <a:gd name="T2" fmla="*/ 138 w 320"/>
                <a:gd name="T3" fmla="*/ 654 h 655"/>
                <a:gd name="T4" fmla="*/ 319 w 320"/>
                <a:gd name="T5" fmla="*/ 0 h 655"/>
                <a:gd name="T6" fmla="*/ 0 w 320"/>
                <a:gd name="T7" fmla="*/ 309 h 655"/>
              </a:gdLst>
              <a:ahLst/>
              <a:cxnLst>
                <a:cxn ang="0">
                  <a:pos x="T0" y="T1"/>
                </a:cxn>
                <a:cxn ang="0">
                  <a:pos x="T2" y="T3"/>
                </a:cxn>
                <a:cxn ang="0">
                  <a:pos x="T4" y="T5"/>
                </a:cxn>
                <a:cxn ang="0">
                  <a:pos x="T6" y="T7"/>
                </a:cxn>
              </a:cxnLst>
              <a:rect l="0" t="0" r="r" b="b"/>
              <a:pathLst>
                <a:path w="320" h="655">
                  <a:moveTo>
                    <a:pt x="0" y="309"/>
                  </a:moveTo>
                  <a:lnTo>
                    <a:pt x="138" y="654"/>
                  </a:lnTo>
                  <a:lnTo>
                    <a:pt x="319" y="0"/>
                  </a:lnTo>
                  <a:lnTo>
                    <a:pt x="0" y="309"/>
                  </a:ln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1" name="Freeform 119"/>
            <p:cNvSpPr>
              <a:spLocks noChangeArrowheads="1"/>
            </p:cNvSpPr>
            <p:nvPr/>
          </p:nvSpPr>
          <p:spPr bwMode="auto">
            <a:xfrm>
              <a:off x="11965397" y="7674075"/>
              <a:ext cx="438477" cy="477453"/>
            </a:xfrm>
            <a:custGeom>
              <a:avLst/>
              <a:gdLst>
                <a:gd name="T0" fmla="*/ 0 w 397"/>
                <a:gd name="T1" fmla="*/ 0 h 431"/>
                <a:gd name="T2" fmla="*/ 0 w 397"/>
                <a:gd name="T3" fmla="*/ 0 h 431"/>
                <a:gd name="T4" fmla="*/ 0 w 397"/>
                <a:gd name="T5" fmla="*/ 0 h 431"/>
                <a:gd name="T6" fmla="*/ 0 w 397"/>
                <a:gd name="T7" fmla="*/ 224 h 431"/>
                <a:gd name="T8" fmla="*/ 77 w 397"/>
                <a:gd name="T9" fmla="*/ 430 h 431"/>
                <a:gd name="T10" fmla="*/ 396 w 397"/>
                <a:gd name="T11" fmla="*/ 121 h 431"/>
                <a:gd name="T12" fmla="*/ 0 w 397"/>
                <a:gd name="T13" fmla="*/ 0 h 431"/>
              </a:gdLst>
              <a:ahLst/>
              <a:cxnLst>
                <a:cxn ang="0">
                  <a:pos x="T0" y="T1"/>
                </a:cxn>
                <a:cxn ang="0">
                  <a:pos x="T2" y="T3"/>
                </a:cxn>
                <a:cxn ang="0">
                  <a:pos x="T4" y="T5"/>
                </a:cxn>
                <a:cxn ang="0">
                  <a:pos x="T6" y="T7"/>
                </a:cxn>
                <a:cxn ang="0">
                  <a:pos x="T8" y="T9"/>
                </a:cxn>
                <a:cxn ang="0">
                  <a:pos x="T10" y="T11"/>
                </a:cxn>
                <a:cxn ang="0">
                  <a:pos x="T12" y="T13"/>
                </a:cxn>
              </a:cxnLst>
              <a:rect l="0" t="0" r="r" b="b"/>
              <a:pathLst>
                <a:path w="397" h="431">
                  <a:moveTo>
                    <a:pt x="0" y="0"/>
                  </a:moveTo>
                  <a:lnTo>
                    <a:pt x="0" y="0"/>
                  </a:lnTo>
                  <a:lnTo>
                    <a:pt x="0" y="0"/>
                  </a:lnTo>
                  <a:cubicBezTo>
                    <a:pt x="0" y="224"/>
                    <a:pt x="0" y="224"/>
                    <a:pt x="0" y="224"/>
                  </a:cubicBezTo>
                  <a:cubicBezTo>
                    <a:pt x="77" y="430"/>
                    <a:pt x="77" y="430"/>
                    <a:pt x="77" y="430"/>
                  </a:cubicBezTo>
                  <a:cubicBezTo>
                    <a:pt x="396" y="121"/>
                    <a:pt x="396" y="121"/>
                    <a:pt x="396" y="121"/>
                  </a:cubicBezTo>
                  <a:cubicBezTo>
                    <a:pt x="249" y="121"/>
                    <a:pt x="112" y="69"/>
                    <a:pt x="0" y="0"/>
                  </a:cubicBezTo>
                </a:path>
              </a:pathLst>
            </a:custGeom>
            <a:solidFill>
              <a:srgbClr val="F7F8F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2" name="Freeform 120"/>
            <p:cNvSpPr>
              <a:spLocks noChangeArrowheads="1"/>
            </p:cNvSpPr>
            <p:nvPr/>
          </p:nvSpPr>
          <p:spPr bwMode="auto">
            <a:xfrm>
              <a:off x="12403874" y="7674075"/>
              <a:ext cx="438477" cy="477453"/>
            </a:xfrm>
            <a:custGeom>
              <a:avLst/>
              <a:gdLst>
                <a:gd name="T0" fmla="*/ 395 w 396"/>
                <a:gd name="T1" fmla="*/ 224 h 431"/>
                <a:gd name="T2" fmla="*/ 395 w 396"/>
                <a:gd name="T3" fmla="*/ 224 h 431"/>
                <a:gd name="T4" fmla="*/ 395 w 396"/>
                <a:gd name="T5" fmla="*/ 224 h 431"/>
                <a:gd name="T6" fmla="*/ 395 w 396"/>
                <a:gd name="T7" fmla="*/ 0 h 431"/>
                <a:gd name="T8" fmla="*/ 395 w 396"/>
                <a:gd name="T9" fmla="*/ 0 h 431"/>
                <a:gd name="T10" fmla="*/ 0 w 396"/>
                <a:gd name="T11" fmla="*/ 121 h 431"/>
                <a:gd name="T12" fmla="*/ 317 w 396"/>
                <a:gd name="T13" fmla="*/ 430 h 431"/>
                <a:gd name="T14" fmla="*/ 395 w 396"/>
                <a:gd name="T15" fmla="*/ 224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6" h="431">
                  <a:moveTo>
                    <a:pt x="395" y="224"/>
                  </a:moveTo>
                  <a:lnTo>
                    <a:pt x="395" y="224"/>
                  </a:lnTo>
                  <a:lnTo>
                    <a:pt x="395" y="224"/>
                  </a:lnTo>
                  <a:cubicBezTo>
                    <a:pt x="395" y="0"/>
                    <a:pt x="395" y="0"/>
                    <a:pt x="395" y="0"/>
                  </a:cubicBezTo>
                  <a:lnTo>
                    <a:pt x="395" y="0"/>
                  </a:lnTo>
                  <a:cubicBezTo>
                    <a:pt x="283" y="69"/>
                    <a:pt x="145" y="121"/>
                    <a:pt x="0" y="121"/>
                  </a:cubicBezTo>
                  <a:cubicBezTo>
                    <a:pt x="317" y="430"/>
                    <a:pt x="317" y="430"/>
                    <a:pt x="317" y="430"/>
                  </a:cubicBezTo>
                  <a:lnTo>
                    <a:pt x="395" y="224"/>
                  </a:ln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3" name="Freeform 121"/>
            <p:cNvSpPr>
              <a:spLocks noChangeArrowheads="1"/>
            </p:cNvSpPr>
            <p:nvPr/>
          </p:nvSpPr>
          <p:spPr bwMode="auto">
            <a:xfrm>
              <a:off x="11604871" y="7674075"/>
              <a:ext cx="2479835" cy="1330047"/>
            </a:xfrm>
            <a:custGeom>
              <a:avLst/>
              <a:gdLst>
                <a:gd name="T0" fmla="*/ 1548 w 2246"/>
                <a:gd name="T1" fmla="*/ 0 h 1206"/>
                <a:gd name="T2" fmla="*/ 1548 w 2246"/>
                <a:gd name="T3" fmla="*/ 0 h 1206"/>
                <a:gd name="T4" fmla="*/ 1118 w 2246"/>
                <a:gd name="T5" fmla="*/ 0 h 1206"/>
                <a:gd name="T6" fmla="*/ 1118 w 2246"/>
                <a:gd name="T7" fmla="*/ 224 h 1206"/>
                <a:gd name="T8" fmla="*/ 902 w 2246"/>
                <a:gd name="T9" fmla="*/ 766 h 1206"/>
                <a:gd name="T10" fmla="*/ 723 w 2246"/>
                <a:gd name="T11" fmla="*/ 121 h 1206"/>
                <a:gd name="T12" fmla="*/ 542 w 2246"/>
                <a:gd name="T13" fmla="*/ 775 h 1206"/>
                <a:gd name="T14" fmla="*/ 327 w 2246"/>
                <a:gd name="T15" fmla="*/ 224 h 1206"/>
                <a:gd name="T16" fmla="*/ 0 w 2246"/>
                <a:gd name="T17" fmla="*/ 551 h 1206"/>
                <a:gd name="T18" fmla="*/ 654 w 2246"/>
                <a:gd name="T19" fmla="*/ 1205 h 1206"/>
                <a:gd name="T20" fmla="*/ 714 w 2246"/>
                <a:gd name="T21" fmla="*/ 1205 h 1206"/>
                <a:gd name="T22" fmla="*/ 1341 w 2246"/>
                <a:gd name="T23" fmla="*/ 1205 h 1206"/>
                <a:gd name="T24" fmla="*/ 2245 w 2246"/>
                <a:gd name="T25" fmla="*/ 1205 h 1206"/>
                <a:gd name="T26" fmla="*/ 2245 w 2246"/>
                <a:gd name="T27" fmla="*/ 697 h 1206"/>
                <a:gd name="T28" fmla="*/ 2245 w 2246"/>
                <a:gd name="T29" fmla="*/ 697 h 1206"/>
                <a:gd name="T30" fmla="*/ 1548 w 2246"/>
                <a:gd name="T31" fmla="*/ 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46" h="1206">
                  <a:moveTo>
                    <a:pt x="1548" y="0"/>
                  </a:moveTo>
                  <a:lnTo>
                    <a:pt x="1548" y="0"/>
                  </a:lnTo>
                  <a:cubicBezTo>
                    <a:pt x="1118" y="0"/>
                    <a:pt x="1118" y="0"/>
                    <a:pt x="1118" y="0"/>
                  </a:cubicBezTo>
                  <a:cubicBezTo>
                    <a:pt x="1118" y="224"/>
                    <a:pt x="1118" y="224"/>
                    <a:pt x="1118" y="224"/>
                  </a:cubicBezTo>
                  <a:cubicBezTo>
                    <a:pt x="902" y="766"/>
                    <a:pt x="902" y="766"/>
                    <a:pt x="902" y="766"/>
                  </a:cubicBezTo>
                  <a:cubicBezTo>
                    <a:pt x="723" y="121"/>
                    <a:pt x="723" y="121"/>
                    <a:pt x="723" y="121"/>
                  </a:cubicBezTo>
                  <a:cubicBezTo>
                    <a:pt x="542" y="775"/>
                    <a:pt x="542" y="775"/>
                    <a:pt x="542" y="775"/>
                  </a:cubicBezTo>
                  <a:cubicBezTo>
                    <a:pt x="327" y="224"/>
                    <a:pt x="327" y="224"/>
                    <a:pt x="327" y="224"/>
                  </a:cubicBezTo>
                  <a:cubicBezTo>
                    <a:pt x="0" y="551"/>
                    <a:pt x="0" y="551"/>
                    <a:pt x="0" y="551"/>
                  </a:cubicBezTo>
                  <a:cubicBezTo>
                    <a:pt x="654" y="1205"/>
                    <a:pt x="654" y="1205"/>
                    <a:pt x="654" y="1205"/>
                  </a:cubicBezTo>
                  <a:cubicBezTo>
                    <a:pt x="714" y="1205"/>
                    <a:pt x="714" y="1205"/>
                    <a:pt x="714" y="1205"/>
                  </a:cubicBezTo>
                  <a:cubicBezTo>
                    <a:pt x="1341" y="1205"/>
                    <a:pt x="1341" y="1205"/>
                    <a:pt x="1341" y="1205"/>
                  </a:cubicBezTo>
                  <a:cubicBezTo>
                    <a:pt x="2245" y="1205"/>
                    <a:pt x="2245" y="1205"/>
                    <a:pt x="2245" y="1205"/>
                  </a:cubicBezTo>
                  <a:cubicBezTo>
                    <a:pt x="2245" y="697"/>
                    <a:pt x="2245" y="697"/>
                    <a:pt x="2245" y="697"/>
                  </a:cubicBezTo>
                  <a:lnTo>
                    <a:pt x="2245" y="697"/>
                  </a:lnTo>
                  <a:cubicBezTo>
                    <a:pt x="2245" y="310"/>
                    <a:pt x="1935" y="0"/>
                    <a:pt x="1548" y="0"/>
                  </a:cubicBezTo>
                </a:path>
              </a:pathLst>
            </a:custGeom>
            <a:solidFill>
              <a:srgbClr val="2929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4" name="Freeform 122"/>
            <p:cNvSpPr>
              <a:spLocks noChangeArrowheads="1"/>
            </p:cNvSpPr>
            <p:nvPr/>
          </p:nvSpPr>
          <p:spPr bwMode="auto">
            <a:xfrm>
              <a:off x="11707184" y="7674075"/>
              <a:ext cx="258213" cy="248469"/>
            </a:xfrm>
            <a:custGeom>
              <a:avLst/>
              <a:gdLst>
                <a:gd name="T0" fmla="*/ 233 w 234"/>
                <a:gd name="T1" fmla="*/ 0 h 225"/>
                <a:gd name="T2" fmla="*/ 0 w 234"/>
                <a:gd name="T3" fmla="*/ 0 h 225"/>
                <a:gd name="T4" fmla="*/ 233 w 234"/>
                <a:gd name="T5" fmla="*/ 224 h 225"/>
                <a:gd name="T6" fmla="*/ 233 w 234"/>
                <a:gd name="T7" fmla="*/ 0 h 225"/>
              </a:gdLst>
              <a:ahLst/>
              <a:cxnLst>
                <a:cxn ang="0">
                  <a:pos x="T0" y="T1"/>
                </a:cxn>
                <a:cxn ang="0">
                  <a:pos x="T2" y="T3"/>
                </a:cxn>
                <a:cxn ang="0">
                  <a:pos x="T4" y="T5"/>
                </a:cxn>
                <a:cxn ang="0">
                  <a:pos x="T6" y="T7"/>
                </a:cxn>
              </a:cxnLst>
              <a:rect l="0" t="0" r="r" b="b"/>
              <a:pathLst>
                <a:path w="234" h="225">
                  <a:moveTo>
                    <a:pt x="233" y="0"/>
                  </a:moveTo>
                  <a:lnTo>
                    <a:pt x="0" y="0"/>
                  </a:lnTo>
                  <a:lnTo>
                    <a:pt x="233" y="224"/>
                  </a:lnTo>
                  <a:lnTo>
                    <a:pt x="233" y="0"/>
                  </a:lnTo>
                </a:path>
              </a:pathLst>
            </a:custGeom>
            <a:solidFill>
              <a:srgbClr val="2E323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5" name="Freeform 123"/>
            <p:cNvSpPr>
              <a:spLocks noChangeArrowheads="1"/>
            </p:cNvSpPr>
            <p:nvPr/>
          </p:nvSpPr>
          <p:spPr bwMode="auto">
            <a:xfrm>
              <a:off x="10718172" y="7674075"/>
              <a:ext cx="1607751" cy="1330047"/>
            </a:xfrm>
            <a:custGeom>
              <a:avLst/>
              <a:gdLst>
                <a:gd name="T0" fmla="*/ 801 w 1456"/>
                <a:gd name="T1" fmla="*/ 551 h 1206"/>
                <a:gd name="T2" fmla="*/ 801 w 1456"/>
                <a:gd name="T3" fmla="*/ 551 h 1206"/>
                <a:gd name="T4" fmla="*/ 1128 w 1456"/>
                <a:gd name="T5" fmla="*/ 224 h 1206"/>
                <a:gd name="T6" fmla="*/ 895 w 1456"/>
                <a:gd name="T7" fmla="*/ 0 h 1206"/>
                <a:gd name="T8" fmla="*/ 697 w 1456"/>
                <a:gd name="T9" fmla="*/ 0 h 1206"/>
                <a:gd name="T10" fmla="*/ 697 w 1456"/>
                <a:gd name="T11" fmla="*/ 0 h 1206"/>
                <a:gd name="T12" fmla="*/ 0 w 1456"/>
                <a:gd name="T13" fmla="*/ 697 h 1206"/>
                <a:gd name="T14" fmla="*/ 0 w 1456"/>
                <a:gd name="T15" fmla="*/ 1205 h 1206"/>
                <a:gd name="T16" fmla="*/ 904 w 1456"/>
                <a:gd name="T17" fmla="*/ 1205 h 1206"/>
                <a:gd name="T18" fmla="*/ 1455 w 1456"/>
                <a:gd name="T19" fmla="*/ 1205 h 1206"/>
                <a:gd name="T20" fmla="*/ 801 w 1456"/>
                <a:gd name="T21" fmla="*/ 551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1206">
                  <a:moveTo>
                    <a:pt x="801" y="551"/>
                  </a:moveTo>
                  <a:lnTo>
                    <a:pt x="801" y="551"/>
                  </a:lnTo>
                  <a:cubicBezTo>
                    <a:pt x="1128" y="224"/>
                    <a:pt x="1128" y="224"/>
                    <a:pt x="1128" y="224"/>
                  </a:cubicBezTo>
                  <a:cubicBezTo>
                    <a:pt x="895" y="0"/>
                    <a:pt x="895" y="0"/>
                    <a:pt x="895" y="0"/>
                  </a:cubicBezTo>
                  <a:cubicBezTo>
                    <a:pt x="697" y="0"/>
                    <a:pt x="697" y="0"/>
                    <a:pt x="697" y="0"/>
                  </a:cubicBezTo>
                  <a:lnTo>
                    <a:pt x="697" y="0"/>
                  </a:lnTo>
                  <a:cubicBezTo>
                    <a:pt x="310" y="0"/>
                    <a:pt x="0" y="310"/>
                    <a:pt x="0" y="697"/>
                  </a:cubicBezTo>
                  <a:cubicBezTo>
                    <a:pt x="0" y="1205"/>
                    <a:pt x="0" y="1205"/>
                    <a:pt x="0" y="1205"/>
                  </a:cubicBezTo>
                  <a:cubicBezTo>
                    <a:pt x="904" y="1205"/>
                    <a:pt x="904" y="1205"/>
                    <a:pt x="904" y="1205"/>
                  </a:cubicBezTo>
                  <a:cubicBezTo>
                    <a:pt x="1455" y="1205"/>
                    <a:pt x="1455" y="1205"/>
                    <a:pt x="1455" y="1205"/>
                  </a:cubicBezTo>
                  <a:lnTo>
                    <a:pt x="801" y="551"/>
                  </a:lnTo>
                </a:path>
              </a:pathLst>
            </a:custGeom>
            <a:solidFill>
              <a:srgbClr val="53535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6" name="Freeform 124"/>
            <p:cNvSpPr>
              <a:spLocks noChangeArrowheads="1"/>
            </p:cNvSpPr>
            <p:nvPr/>
          </p:nvSpPr>
          <p:spPr bwMode="auto">
            <a:xfrm>
              <a:off x="12204125" y="7805617"/>
              <a:ext cx="399502" cy="399502"/>
            </a:xfrm>
            <a:custGeom>
              <a:avLst/>
              <a:gdLst>
                <a:gd name="T0" fmla="*/ 360 w 361"/>
                <a:gd name="T1" fmla="*/ 180 h 362"/>
                <a:gd name="T2" fmla="*/ 181 w 361"/>
                <a:gd name="T3" fmla="*/ 361 h 362"/>
                <a:gd name="T4" fmla="*/ 0 w 361"/>
                <a:gd name="T5" fmla="*/ 180 h 362"/>
                <a:gd name="T6" fmla="*/ 181 w 361"/>
                <a:gd name="T7" fmla="*/ 0 h 362"/>
                <a:gd name="T8" fmla="*/ 360 w 361"/>
                <a:gd name="T9" fmla="*/ 180 h 362"/>
              </a:gdLst>
              <a:ahLst/>
              <a:cxnLst>
                <a:cxn ang="0">
                  <a:pos x="T0" y="T1"/>
                </a:cxn>
                <a:cxn ang="0">
                  <a:pos x="T2" y="T3"/>
                </a:cxn>
                <a:cxn ang="0">
                  <a:pos x="T4" y="T5"/>
                </a:cxn>
                <a:cxn ang="0">
                  <a:pos x="T6" y="T7"/>
                </a:cxn>
                <a:cxn ang="0">
                  <a:pos x="T8" y="T9"/>
                </a:cxn>
              </a:cxnLst>
              <a:rect l="0" t="0" r="r" b="b"/>
              <a:pathLst>
                <a:path w="361" h="362">
                  <a:moveTo>
                    <a:pt x="360" y="180"/>
                  </a:moveTo>
                  <a:lnTo>
                    <a:pt x="181" y="361"/>
                  </a:lnTo>
                  <a:lnTo>
                    <a:pt x="0" y="180"/>
                  </a:lnTo>
                  <a:lnTo>
                    <a:pt x="181" y="0"/>
                  </a:lnTo>
                  <a:lnTo>
                    <a:pt x="360" y="180"/>
                  </a:lnTo>
                </a:path>
              </a:pathLst>
            </a:custGeom>
            <a:solidFill>
              <a:srgbClr val="53535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7" name="Freeform 125"/>
            <p:cNvSpPr>
              <a:spLocks noChangeArrowheads="1"/>
            </p:cNvSpPr>
            <p:nvPr/>
          </p:nvSpPr>
          <p:spPr bwMode="auto">
            <a:xfrm>
              <a:off x="11483073" y="5184496"/>
              <a:ext cx="925675" cy="1846479"/>
            </a:xfrm>
            <a:custGeom>
              <a:avLst/>
              <a:gdLst>
                <a:gd name="T0" fmla="*/ 327 w 836"/>
                <a:gd name="T1" fmla="*/ 835 h 1670"/>
                <a:gd name="T2" fmla="*/ 327 w 836"/>
                <a:gd name="T3" fmla="*/ 835 h 1670"/>
                <a:gd name="T4" fmla="*/ 835 w 836"/>
                <a:gd name="T5" fmla="*/ 327 h 1670"/>
                <a:gd name="T6" fmla="*/ 835 w 836"/>
                <a:gd name="T7" fmla="*/ 0 h 1670"/>
                <a:gd name="T8" fmla="*/ 0 w 836"/>
                <a:gd name="T9" fmla="*/ 835 h 1670"/>
                <a:gd name="T10" fmla="*/ 835 w 836"/>
                <a:gd name="T11" fmla="*/ 1669 h 1670"/>
                <a:gd name="T12" fmla="*/ 835 w 836"/>
                <a:gd name="T13" fmla="*/ 1350 h 1670"/>
                <a:gd name="T14" fmla="*/ 327 w 836"/>
                <a:gd name="T15" fmla="*/ 835 h 1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6" h="1670">
                  <a:moveTo>
                    <a:pt x="327" y="835"/>
                  </a:moveTo>
                  <a:lnTo>
                    <a:pt x="327" y="835"/>
                  </a:lnTo>
                  <a:cubicBezTo>
                    <a:pt x="327" y="551"/>
                    <a:pt x="551" y="327"/>
                    <a:pt x="835" y="327"/>
                  </a:cubicBezTo>
                  <a:cubicBezTo>
                    <a:pt x="835" y="0"/>
                    <a:pt x="835" y="0"/>
                    <a:pt x="835" y="0"/>
                  </a:cubicBezTo>
                  <a:cubicBezTo>
                    <a:pt x="379" y="0"/>
                    <a:pt x="0" y="379"/>
                    <a:pt x="0" y="835"/>
                  </a:cubicBezTo>
                  <a:cubicBezTo>
                    <a:pt x="0" y="1300"/>
                    <a:pt x="379" y="1669"/>
                    <a:pt x="835" y="1669"/>
                  </a:cubicBezTo>
                  <a:cubicBezTo>
                    <a:pt x="835" y="1350"/>
                    <a:pt x="835" y="1350"/>
                    <a:pt x="835" y="1350"/>
                  </a:cubicBezTo>
                  <a:cubicBezTo>
                    <a:pt x="551" y="1350"/>
                    <a:pt x="327" y="1119"/>
                    <a:pt x="327" y="835"/>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8" name="Freeform 126"/>
            <p:cNvSpPr>
              <a:spLocks noChangeArrowheads="1"/>
            </p:cNvSpPr>
            <p:nvPr/>
          </p:nvSpPr>
          <p:spPr bwMode="auto">
            <a:xfrm>
              <a:off x="12403874" y="5793494"/>
              <a:ext cx="311806" cy="628483"/>
            </a:xfrm>
            <a:custGeom>
              <a:avLst/>
              <a:gdLst>
                <a:gd name="T0" fmla="*/ 283 w 284"/>
                <a:gd name="T1" fmla="*/ 284 h 569"/>
                <a:gd name="T2" fmla="*/ 283 w 284"/>
                <a:gd name="T3" fmla="*/ 284 h 569"/>
                <a:gd name="T4" fmla="*/ 0 w 284"/>
                <a:gd name="T5" fmla="*/ 0 h 569"/>
                <a:gd name="T6" fmla="*/ 0 w 284"/>
                <a:gd name="T7" fmla="*/ 568 h 569"/>
                <a:gd name="T8" fmla="*/ 283 w 284"/>
                <a:gd name="T9" fmla="*/ 284 h 569"/>
              </a:gdLst>
              <a:ahLst/>
              <a:cxnLst>
                <a:cxn ang="0">
                  <a:pos x="T0" y="T1"/>
                </a:cxn>
                <a:cxn ang="0">
                  <a:pos x="T2" y="T3"/>
                </a:cxn>
                <a:cxn ang="0">
                  <a:pos x="T4" y="T5"/>
                </a:cxn>
                <a:cxn ang="0">
                  <a:pos x="T6" y="T7"/>
                </a:cxn>
                <a:cxn ang="0">
                  <a:pos x="T8" y="T9"/>
                </a:cxn>
              </a:cxnLst>
              <a:rect l="0" t="0" r="r" b="b"/>
              <a:pathLst>
                <a:path w="284" h="569">
                  <a:moveTo>
                    <a:pt x="283" y="284"/>
                  </a:moveTo>
                  <a:lnTo>
                    <a:pt x="283" y="284"/>
                  </a:lnTo>
                  <a:cubicBezTo>
                    <a:pt x="283" y="129"/>
                    <a:pt x="154" y="0"/>
                    <a:pt x="0" y="0"/>
                  </a:cubicBezTo>
                  <a:cubicBezTo>
                    <a:pt x="0" y="568"/>
                    <a:pt x="0" y="568"/>
                    <a:pt x="0" y="568"/>
                  </a:cubicBezTo>
                  <a:cubicBezTo>
                    <a:pt x="154" y="568"/>
                    <a:pt x="283" y="439"/>
                    <a:pt x="283" y="284"/>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9" name="Freeform 127"/>
            <p:cNvSpPr>
              <a:spLocks noChangeArrowheads="1"/>
            </p:cNvSpPr>
            <p:nvPr/>
          </p:nvSpPr>
          <p:spPr bwMode="auto">
            <a:xfrm>
              <a:off x="12092068" y="5793494"/>
              <a:ext cx="316680" cy="628483"/>
            </a:xfrm>
            <a:custGeom>
              <a:avLst/>
              <a:gdLst>
                <a:gd name="T0" fmla="*/ 0 w 285"/>
                <a:gd name="T1" fmla="*/ 284 h 569"/>
                <a:gd name="T2" fmla="*/ 0 w 285"/>
                <a:gd name="T3" fmla="*/ 284 h 569"/>
                <a:gd name="T4" fmla="*/ 284 w 285"/>
                <a:gd name="T5" fmla="*/ 568 h 569"/>
                <a:gd name="T6" fmla="*/ 284 w 285"/>
                <a:gd name="T7" fmla="*/ 0 h 569"/>
                <a:gd name="T8" fmla="*/ 0 w 285"/>
                <a:gd name="T9" fmla="*/ 284 h 569"/>
              </a:gdLst>
              <a:ahLst/>
              <a:cxnLst>
                <a:cxn ang="0">
                  <a:pos x="T0" y="T1"/>
                </a:cxn>
                <a:cxn ang="0">
                  <a:pos x="T2" y="T3"/>
                </a:cxn>
                <a:cxn ang="0">
                  <a:pos x="T4" y="T5"/>
                </a:cxn>
                <a:cxn ang="0">
                  <a:pos x="T6" y="T7"/>
                </a:cxn>
                <a:cxn ang="0">
                  <a:pos x="T8" y="T9"/>
                </a:cxn>
              </a:cxnLst>
              <a:rect l="0" t="0" r="r" b="b"/>
              <a:pathLst>
                <a:path w="285" h="569">
                  <a:moveTo>
                    <a:pt x="0" y="284"/>
                  </a:moveTo>
                  <a:lnTo>
                    <a:pt x="0" y="284"/>
                  </a:lnTo>
                  <a:cubicBezTo>
                    <a:pt x="0" y="439"/>
                    <a:pt x="129" y="568"/>
                    <a:pt x="284" y="568"/>
                  </a:cubicBezTo>
                  <a:cubicBezTo>
                    <a:pt x="284" y="0"/>
                    <a:pt x="284" y="0"/>
                    <a:pt x="284" y="0"/>
                  </a:cubicBezTo>
                  <a:cubicBezTo>
                    <a:pt x="129" y="0"/>
                    <a:pt x="0" y="129"/>
                    <a:pt x="0" y="284"/>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0" name="Freeform 128"/>
            <p:cNvSpPr>
              <a:spLocks noChangeArrowheads="1"/>
            </p:cNvSpPr>
            <p:nvPr/>
          </p:nvSpPr>
          <p:spPr bwMode="auto">
            <a:xfrm>
              <a:off x="12403874" y="5184496"/>
              <a:ext cx="920804" cy="1846479"/>
            </a:xfrm>
            <a:custGeom>
              <a:avLst/>
              <a:gdLst>
                <a:gd name="T0" fmla="*/ 834 w 835"/>
                <a:gd name="T1" fmla="*/ 835 h 1670"/>
                <a:gd name="T2" fmla="*/ 834 w 835"/>
                <a:gd name="T3" fmla="*/ 835 h 1670"/>
                <a:gd name="T4" fmla="*/ 0 w 835"/>
                <a:gd name="T5" fmla="*/ 0 h 1670"/>
                <a:gd name="T6" fmla="*/ 0 w 835"/>
                <a:gd name="T7" fmla="*/ 327 h 1670"/>
                <a:gd name="T8" fmla="*/ 515 w 835"/>
                <a:gd name="T9" fmla="*/ 835 h 1670"/>
                <a:gd name="T10" fmla="*/ 0 w 835"/>
                <a:gd name="T11" fmla="*/ 1350 h 1670"/>
                <a:gd name="T12" fmla="*/ 0 w 835"/>
                <a:gd name="T13" fmla="*/ 1669 h 1670"/>
                <a:gd name="T14" fmla="*/ 834 w 835"/>
                <a:gd name="T15" fmla="*/ 835 h 1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5" h="1670">
                  <a:moveTo>
                    <a:pt x="834" y="835"/>
                  </a:moveTo>
                  <a:lnTo>
                    <a:pt x="834" y="835"/>
                  </a:lnTo>
                  <a:cubicBezTo>
                    <a:pt x="834" y="379"/>
                    <a:pt x="464" y="0"/>
                    <a:pt x="0" y="0"/>
                  </a:cubicBezTo>
                  <a:cubicBezTo>
                    <a:pt x="0" y="327"/>
                    <a:pt x="0" y="327"/>
                    <a:pt x="0" y="327"/>
                  </a:cubicBezTo>
                  <a:cubicBezTo>
                    <a:pt x="283" y="327"/>
                    <a:pt x="515" y="551"/>
                    <a:pt x="515" y="835"/>
                  </a:cubicBezTo>
                  <a:cubicBezTo>
                    <a:pt x="515" y="1119"/>
                    <a:pt x="283" y="1350"/>
                    <a:pt x="0" y="1350"/>
                  </a:cubicBezTo>
                  <a:cubicBezTo>
                    <a:pt x="0" y="1669"/>
                    <a:pt x="0" y="1669"/>
                    <a:pt x="0" y="1669"/>
                  </a:cubicBezTo>
                  <a:cubicBezTo>
                    <a:pt x="464" y="1669"/>
                    <a:pt x="834" y="1300"/>
                    <a:pt x="834" y="835"/>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1" name="Freeform 129"/>
            <p:cNvSpPr>
              <a:spLocks noChangeArrowheads="1"/>
            </p:cNvSpPr>
            <p:nvPr/>
          </p:nvSpPr>
          <p:spPr bwMode="auto">
            <a:xfrm>
              <a:off x="10942287" y="4638836"/>
              <a:ext cx="1466462" cy="2928056"/>
            </a:xfrm>
            <a:custGeom>
              <a:avLst/>
              <a:gdLst>
                <a:gd name="T0" fmla="*/ 267 w 1327"/>
                <a:gd name="T1" fmla="*/ 1325 h 2650"/>
                <a:gd name="T2" fmla="*/ 267 w 1327"/>
                <a:gd name="T3" fmla="*/ 1325 h 2650"/>
                <a:gd name="T4" fmla="*/ 1326 w 1327"/>
                <a:gd name="T5" fmla="*/ 266 h 2650"/>
                <a:gd name="T6" fmla="*/ 1326 w 1327"/>
                <a:gd name="T7" fmla="*/ 0 h 2650"/>
                <a:gd name="T8" fmla="*/ 0 w 1327"/>
                <a:gd name="T9" fmla="*/ 1325 h 2650"/>
                <a:gd name="T10" fmla="*/ 1326 w 1327"/>
                <a:gd name="T11" fmla="*/ 2649 h 2650"/>
                <a:gd name="T12" fmla="*/ 1326 w 1327"/>
                <a:gd name="T13" fmla="*/ 2383 h 2650"/>
                <a:gd name="T14" fmla="*/ 267 w 1327"/>
                <a:gd name="T15" fmla="*/ 1325 h 2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7" h="2650">
                  <a:moveTo>
                    <a:pt x="267" y="1325"/>
                  </a:moveTo>
                  <a:lnTo>
                    <a:pt x="267" y="1325"/>
                  </a:lnTo>
                  <a:cubicBezTo>
                    <a:pt x="267" y="740"/>
                    <a:pt x="740" y="266"/>
                    <a:pt x="1326" y="266"/>
                  </a:cubicBezTo>
                  <a:cubicBezTo>
                    <a:pt x="1326" y="0"/>
                    <a:pt x="1326" y="0"/>
                    <a:pt x="1326" y="0"/>
                  </a:cubicBezTo>
                  <a:cubicBezTo>
                    <a:pt x="594" y="0"/>
                    <a:pt x="0" y="593"/>
                    <a:pt x="0" y="1325"/>
                  </a:cubicBezTo>
                  <a:cubicBezTo>
                    <a:pt x="0" y="2055"/>
                    <a:pt x="594" y="2649"/>
                    <a:pt x="1326" y="2649"/>
                  </a:cubicBezTo>
                  <a:cubicBezTo>
                    <a:pt x="1326" y="2383"/>
                    <a:pt x="1326" y="2383"/>
                    <a:pt x="1326" y="2383"/>
                  </a:cubicBezTo>
                  <a:cubicBezTo>
                    <a:pt x="740" y="2383"/>
                    <a:pt x="267" y="1909"/>
                    <a:pt x="267" y="1325"/>
                  </a:cubicBezTo>
                </a:path>
              </a:pathLst>
            </a:custGeom>
            <a:solidFill>
              <a:srgbClr val="E532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2" name="Freeform 130"/>
            <p:cNvSpPr>
              <a:spLocks noChangeArrowheads="1"/>
            </p:cNvSpPr>
            <p:nvPr/>
          </p:nvSpPr>
          <p:spPr bwMode="auto">
            <a:xfrm>
              <a:off x="12403874" y="4638836"/>
              <a:ext cx="1461591" cy="2928056"/>
            </a:xfrm>
            <a:custGeom>
              <a:avLst/>
              <a:gdLst>
                <a:gd name="T0" fmla="*/ 0 w 1325"/>
                <a:gd name="T1" fmla="*/ 0 h 2650"/>
                <a:gd name="T2" fmla="*/ 0 w 1325"/>
                <a:gd name="T3" fmla="*/ 0 h 2650"/>
                <a:gd name="T4" fmla="*/ 0 w 1325"/>
                <a:gd name="T5" fmla="*/ 266 h 2650"/>
                <a:gd name="T6" fmla="*/ 1057 w 1325"/>
                <a:gd name="T7" fmla="*/ 1325 h 2650"/>
                <a:gd name="T8" fmla="*/ 0 w 1325"/>
                <a:gd name="T9" fmla="*/ 2383 h 2650"/>
                <a:gd name="T10" fmla="*/ 0 w 1325"/>
                <a:gd name="T11" fmla="*/ 2649 h 2650"/>
                <a:gd name="T12" fmla="*/ 1324 w 1325"/>
                <a:gd name="T13" fmla="*/ 1325 h 2650"/>
                <a:gd name="T14" fmla="*/ 0 w 1325"/>
                <a:gd name="T15" fmla="*/ 0 h 2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5" h="2650">
                  <a:moveTo>
                    <a:pt x="0" y="0"/>
                  </a:moveTo>
                  <a:lnTo>
                    <a:pt x="0" y="0"/>
                  </a:lnTo>
                  <a:cubicBezTo>
                    <a:pt x="0" y="266"/>
                    <a:pt x="0" y="266"/>
                    <a:pt x="0" y="266"/>
                  </a:cubicBezTo>
                  <a:cubicBezTo>
                    <a:pt x="584" y="266"/>
                    <a:pt x="1057" y="740"/>
                    <a:pt x="1057" y="1325"/>
                  </a:cubicBezTo>
                  <a:cubicBezTo>
                    <a:pt x="1057" y="1909"/>
                    <a:pt x="584" y="2383"/>
                    <a:pt x="0" y="2383"/>
                  </a:cubicBezTo>
                  <a:cubicBezTo>
                    <a:pt x="0" y="2649"/>
                    <a:pt x="0" y="2649"/>
                    <a:pt x="0" y="2649"/>
                  </a:cubicBezTo>
                  <a:cubicBezTo>
                    <a:pt x="730" y="2649"/>
                    <a:pt x="1324" y="2055"/>
                    <a:pt x="1324" y="1325"/>
                  </a:cubicBezTo>
                  <a:cubicBezTo>
                    <a:pt x="1324" y="593"/>
                    <a:pt x="730" y="0"/>
                    <a:pt x="0" y="0"/>
                  </a:cubicBezTo>
                </a:path>
              </a:pathLst>
            </a:custGeom>
            <a:solidFill>
              <a:srgbClr val="D01A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3" name="Freeform 131"/>
            <p:cNvSpPr>
              <a:spLocks noChangeArrowheads="1"/>
            </p:cNvSpPr>
            <p:nvPr/>
          </p:nvSpPr>
          <p:spPr bwMode="auto">
            <a:xfrm>
              <a:off x="12408748" y="4936027"/>
              <a:ext cx="1169273" cy="2338546"/>
            </a:xfrm>
            <a:custGeom>
              <a:avLst/>
              <a:gdLst>
                <a:gd name="T0" fmla="*/ 834 w 1058"/>
                <a:gd name="T1" fmla="*/ 1059 h 2118"/>
                <a:gd name="T2" fmla="*/ 834 w 1058"/>
                <a:gd name="T3" fmla="*/ 1059 h 2118"/>
                <a:gd name="T4" fmla="*/ 0 w 1058"/>
                <a:gd name="T5" fmla="*/ 1893 h 2118"/>
                <a:gd name="T6" fmla="*/ 0 w 1058"/>
                <a:gd name="T7" fmla="*/ 2117 h 2118"/>
                <a:gd name="T8" fmla="*/ 1057 w 1058"/>
                <a:gd name="T9" fmla="*/ 1059 h 2118"/>
                <a:gd name="T10" fmla="*/ 0 w 1058"/>
                <a:gd name="T11" fmla="*/ 0 h 2118"/>
                <a:gd name="T12" fmla="*/ 0 w 1058"/>
                <a:gd name="T13" fmla="*/ 224 h 2118"/>
                <a:gd name="T14" fmla="*/ 834 w 1058"/>
                <a:gd name="T15" fmla="*/ 1059 h 2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8" h="2118">
                  <a:moveTo>
                    <a:pt x="834" y="1059"/>
                  </a:moveTo>
                  <a:lnTo>
                    <a:pt x="834" y="1059"/>
                  </a:lnTo>
                  <a:cubicBezTo>
                    <a:pt x="834" y="1524"/>
                    <a:pt x="464" y="1893"/>
                    <a:pt x="0" y="1893"/>
                  </a:cubicBezTo>
                  <a:cubicBezTo>
                    <a:pt x="0" y="2117"/>
                    <a:pt x="0" y="2117"/>
                    <a:pt x="0" y="2117"/>
                  </a:cubicBezTo>
                  <a:cubicBezTo>
                    <a:pt x="584" y="2117"/>
                    <a:pt x="1057" y="1643"/>
                    <a:pt x="1057" y="1059"/>
                  </a:cubicBezTo>
                  <a:cubicBezTo>
                    <a:pt x="1057" y="474"/>
                    <a:pt x="584" y="0"/>
                    <a:pt x="0" y="0"/>
                  </a:cubicBezTo>
                  <a:cubicBezTo>
                    <a:pt x="0" y="224"/>
                    <a:pt x="0" y="224"/>
                    <a:pt x="0" y="224"/>
                  </a:cubicBezTo>
                  <a:cubicBezTo>
                    <a:pt x="464" y="224"/>
                    <a:pt x="834" y="603"/>
                    <a:pt x="834" y="1059"/>
                  </a:cubicBez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4" name="Freeform 132"/>
            <p:cNvSpPr>
              <a:spLocks noChangeArrowheads="1"/>
            </p:cNvSpPr>
            <p:nvPr/>
          </p:nvSpPr>
          <p:spPr bwMode="auto">
            <a:xfrm>
              <a:off x="11234601" y="4936027"/>
              <a:ext cx="1169273" cy="2338546"/>
            </a:xfrm>
            <a:custGeom>
              <a:avLst/>
              <a:gdLst>
                <a:gd name="T0" fmla="*/ 0 w 1060"/>
                <a:gd name="T1" fmla="*/ 1059 h 2118"/>
                <a:gd name="T2" fmla="*/ 0 w 1060"/>
                <a:gd name="T3" fmla="*/ 1059 h 2118"/>
                <a:gd name="T4" fmla="*/ 1059 w 1060"/>
                <a:gd name="T5" fmla="*/ 2117 h 2118"/>
                <a:gd name="T6" fmla="*/ 1059 w 1060"/>
                <a:gd name="T7" fmla="*/ 1893 h 2118"/>
                <a:gd name="T8" fmla="*/ 224 w 1060"/>
                <a:gd name="T9" fmla="*/ 1059 h 2118"/>
                <a:gd name="T10" fmla="*/ 1059 w 1060"/>
                <a:gd name="T11" fmla="*/ 224 h 2118"/>
                <a:gd name="T12" fmla="*/ 1059 w 1060"/>
                <a:gd name="T13" fmla="*/ 0 h 2118"/>
                <a:gd name="T14" fmla="*/ 0 w 1060"/>
                <a:gd name="T15" fmla="*/ 1059 h 2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0" h="2118">
                  <a:moveTo>
                    <a:pt x="0" y="1059"/>
                  </a:moveTo>
                  <a:lnTo>
                    <a:pt x="0" y="1059"/>
                  </a:lnTo>
                  <a:cubicBezTo>
                    <a:pt x="0" y="1643"/>
                    <a:pt x="473" y="2117"/>
                    <a:pt x="1059" y="2117"/>
                  </a:cubicBezTo>
                  <a:cubicBezTo>
                    <a:pt x="1059" y="1893"/>
                    <a:pt x="1059" y="1893"/>
                    <a:pt x="1059" y="1893"/>
                  </a:cubicBezTo>
                  <a:cubicBezTo>
                    <a:pt x="603" y="1893"/>
                    <a:pt x="224" y="1524"/>
                    <a:pt x="224" y="1059"/>
                  </a:cubicBezTo>
                  <a:cubicBezTo>
                    <a:pt x="224" y="603"/>
                    <a:pt x="603" y="224"/>
                    <a:pt x="1059" y="224"/>
                  </a:cubicBezTo>
                  <a:cubicBezTo>
                    <a:pt x="1059" y="0"/>
                    <a:pt x="1059" y="0"/>
                    <a:pt x="1059" y="0"/>
                  </a:cubicBezTo>
                  <a:cubicBezTo>
                    <a:pt x="473" y="0"/>
                    <a:pt x="0" y="474"/>
                    <a:pt x="0" y="105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5" name="Freeform 133"/>
            <p:cNvSpPr>
              <a:spLocks noChangeArrowheads="1"/>
            </p:cNvSpPr>
            <p:nvPr/>
          </p:nvSpPr>
          <p:spPr bwMode="auto">
            <a:xfrm>
              <a:off x="12403874" y="5545022"/>
              <a:ext cx="570022" cy="1130297"/>
            </a:xfrm>
            <a:custGeom>
              <a:avLst/>
              <a:gdLst>
                <a:gd name="T0" fmla="*/ 283 w 516"/>
                <a:gd name="T1" fmla="*/ 508 h 1024"/>
                <a:gd name="T2" fmla="*/ 283 w 516"/>
                <a:gd name="T3" fmla="*/ 508 h 1024"/>
                <a:gd name="T4" fmla="*/ 0 w 516"/>
                <a:gd name="T5" fmla="*/ 792 h 1024"/>
                <a:gd name="T6" fmla="*/ 0 w 516"/>
                <a:gd name="T7" fmla="*/ 1023 h 1024"/>
                <a:gd name="T8" fmla="*/ 515 w 516"/>
                <a:gd name="T9" fmla="*/ 508 h 1024"/>
                <a:gd name="T10" fmla="*/ 0 w 516"/>
                <a:gd name="T11" fmla="*/ 0 h 1024"/>
                <a:gd name="T12" fmla="*/ 0 w 516"/>
                <a:gd name="T13" fmla="*/ 224 h 1024"/>
                <a:gd name="T14" fmla="*/ 283 w 516"/>
                <a:gd name="T15" fmla="*/ 508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6" h="1024">
                  <a:moveTo>
                    <a:pt x="283" y="508"/>
                  </a:moveTo>
                  <a:lnTo>
                    <a:pt x="283" y="508"/>
                  </a:lnTo>
                  <a:cubicBezTo>
                    <a:pt x="283" y="663"/>
                    <a:pt x="154" y="792"/>
                    <a:pt x="0" y="792"/>
                  </a:cubicBezTo>
                  <a:cubicBezTo>
                    <a:pt x="0" y="1023"/>
                    <a:pt x="0" y="1023"/>
                    <a:pt x="0" y="1023"/>
                  </a:cubicBezTo>
                  <a:cubicBezTo>
                    <a:pt x="283" y="1023"/>
                    <a:pt x="515" y="792"/>
                    <a:pt x="515" y="508"/>
                  </a:cubicBezTo>
                  <a:cubicBezTo>
                    <a:pt x="515" y="224"/>
                    <a:pt x="283" y="0"/>
                    <a:pt x="0" y="0"/>
                  </a:cubicBezTo>
                  <a:cubicBezTo>
                    <a:pt x="0" y="224"/>
                    <a:pt x="0" y="224"/>
                    <a:pt x="0" y="224"/>
                  </a:cubicBezTo>
                  <a:cubicBezTo>
                    <a:pt x="154" y="224"/>
                    <a:pt x="283" y="353"/>
                    <a:pt x="283" y="508"/>
                  </a:cubicBezTo>
                </a:path>
              </a:pathLst>
            </a:custGeom>
            <a:solidFill>
              <a:srgbClr val="D6D8D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26" name="Freeform 134"/>
            <p:cNvSpPr>
              <a:spLocks noChangeArrowheads="1"/>
            </p:cNvSpPr>
            <p:nvPr/>
          </p:nvSpPr>
          <p:spPr bwMode="auto">
            <a:xfrm>
              <a:off x="11843599" y="5545022"/>
              <a:ext cx="560275" cy="1130297"/>
            </a:xfrm>
            <a:custGeom>
              <a:avLst/>
              <a:gdLst>
                <a:gd name="T0" fmla="*/ 0 w 509"/>
                <a:gd name="T1" fmla="*/ 508 h 1024"/>
                <a:gd name="T2" fmla="*/ 0 w 509"/>
                <a:gd name="T3" fmla="*/ 508 h 1024"/>
                <a:gd name="T4" fmla="*/ 508 w 509"/>
                <a:gd name="T5" fmla="*/ 1023 h 1024"/>
                <a:gd name="T6" fmla="*/ 508 w 509"/>
                <a:gd name="T7" fmla="*/ 792 h 1024"/>
                <a:gd name="T8" fmla="*/ 224 w 509"/>
                <a:gd name="T9" fmla="*/ 508 h 1024"/>
                <a:gd name="T10" fmla="*/ 508 w 509"/>
                <a:gd name="T11" fmla="*/ 224 h 1024"/>
                <a:gd name="T12" fmla="*/ 508 w 509"/>
                <a:gd name="T13" fmla="*/ 0 h 1024"/>
                <a:gd name="T14" fmla="*/ 0 w 509"/>
                <a:gd name="T15" fmla="*/ 508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9" h="1024">
                  <a:moveTo>
                    <a:pt x="0" y="508"/>
                  </a:moveTo>
                  <a:lnTo>
                    <a:pt x="0" y="508"/>
                  </a:lnTo>
                  <a:cubicBezTo>
                    <a:pt x="0" y="792"/>
                    <a:pt x="224" y="1023"/>
                    <a:pt x="508" y="1023"/>
                  </a:cubicBezTo>
                  <a:cubicBezTo>
                    <a:pt x="508" y="792"/>
                    <a:pt x="508" y="792"/>
                    <a:pt x="508" y="792"/>
                  </a:cubicBezTo>
                  <a:cubicBezTo>
                    <a:pt x="353" y="792"/>
                    <a:pt x="224" y="663"/>
                    <a:pt x="224" y="508"/>
                  </a:cubicBezTo>
                  <a:cubicBezTo>
                    <a:pt x="224" y="353"/>
                    <a:pt x="353" y="224"/>
                    <a:pt x="508" y="224"/>
                  </a:cubicBezTo>
                  <a:cubicBezTo>
                    <a:pt x="508" y="0"/>
                    <a:pt x="508" y="0"/>
                    <a:pt x="508" y="0"/>
                  </a:cubicBezTo>
                  <a:cubicBezTo>
                    <a:pt x="224" y="0"/>
                    <a:pt x="0" y="224"/>
                    <a:pt x="0" y="50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sp>
        <p:nvSpPr>
          <p:cNvPr id="27" name="Text Placeholder 3"/>
          <p:cNvSpPr txBox="1">
            <a:spLocks/>
          </p:cNvSpPr>
          <p:nvPr/>
        </p:nvSpPr>
        <p:spPr>
          <a:xfrm>
            <a:off x="6055584" y="2187133"/>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31" name="Freeform 45"/>
          <p:cNvSpPr>
            <a:spLocks noEditPoints="1"/>
          </p:cNvSpPr>
          <p:nvPr/>
        </p:nvSpPr>
        <p:spPr bwMode="auto">
          <a:xfrm>
            <a:off x="5528592" y="233558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53238"/>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2" name="Freeform 45"/>
          <p:cNvSpPr>
            <a:spLocks noEditPoints="1"/>
          </p:cNvSpPr>
          <p:nvPr/>
        </p:nvSpPr>
        <p:spPr bwMode="auto">
          <a:xfrm>
            <a:off x="5528592" y="332646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595959"/>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3" name="Freeform 45"/>
          <p:cNvSpPr>
            <a:spLocks noEditPoints="1"/>
          </p:cNvSpPr>
          <p:nvPr/>
        </p:nvSpPr>
        <p:spPr bwMode="auto">
          <a:xfrm>
            <a:off x="5528592" y="431733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53238"/>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34" name="Freeform 45"/>
          <p:cNvSpPr>
            <a:spLocks noEditPoints="1"/>
          </p:cNvSpPr>
          <p:nvPr/>
        </p:nvSpPr>
        <p:spPr bwMode="auto">
          <a:xfrm>
            <a:off x="5528592" y="53082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595959"/>
          </a:solidFill>
          <a:ln w="9525">
            <a:noFill/>
            <a:round/>
            <a:headEnd/>
            <a:tailEnd/>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48" name="Text Placeholder 3"/>
          <p:cNvSpPr txBox="1">
            <a:spLocks/>
          </p:cNvSpPr>
          <p:nvPr/>
        </p:nvSpPr>
        <p:spPr>
          <a:xfrm>
            <a:off x="6055584" y="3181847"/>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49" name="Text Placeholder 3"/>
          <p:cNvSpPr txBox="1">
            <a:spLocks/>
          </p:cNvSpPr>
          <p:nvPr/>
        </p:nvSpPr>
        <p:spPr>
          <a:xfrm>
            <a:off x="6055584" y="4176561"/>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50" name="Text Placeholder 3"/>
          <p:cNvSpPr txBox="1">
            <a:spLocks/>
          </p:cNvSpPr>
          <p:nvPr/>
        </p:nvSpPr>
        <p:spPr>
          <a:xfrm>
            <a:off x="6055584" y="5171275"/>
            <a:ext cx="4720142" cy="6001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30000"/>
              </a:lnSpc>
              <a:spcBef>
                <a:spcPct val="0"/>
              </a:spcBef>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在此录入上述图表的综合描述说明，此录入上述图表的。在此录入上述图表的综合描述说明综合综，合描述说描述描述说描述说明。 在此录入上述图表的综合描述说明，此录入上述图表的。在此录入上述图表的综合描述说明综合综</a:t>
            </a:r>
          </a:p>
        </p:txBody>
      </p:sp>
      <p:sp>
        <p:nvSpPr>
          <p:cNvPr id="41" name="Rectangle 49"/>
          <p:cNvSpPr/>
          <p:nvPr/>
        </p:nvSpPr>
        <p:spPr>
          <a:xfrm>
            <a:off x="5447134" y="1565405"/>
            <a:ext cx="4109010" cy="453650"/>
          </a:xfrm>
          <a:prstGeom prst="rect">
            <a:avLst/>
          </a:prstGeom>
        </p:spPr>
        <p:txBody>
          <a:bodyPr wrap="none">
            <a:spAutoFit/>
          </a:body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新年工作目标计划 </a:t>
            </a:r>
            <a:r>
              <a:rPr lang="en-US" altLang="zh-CN" sz="20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rPr>
              <a:t>/ </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rPr>
              <a:t>ONE TWO THREE </a:t>
            </a:r>
            <a:endParaRPr lang="zh-CN" altLang="en-US" sz="2000" dirty="0">
              <a:solidFill>
                <a:schemeClr val="tx1">
                  <a:lumMod val="65000"/>
                  <a:lumOff val="35000"/>
                </a:schemeClr>
              </a:solidFill>
              <a:latin typeface="思源黑体" panose="020B0500000000000000" pitchFamily="34" charset="-122"/>
              <a:ea typeface="思源黑体" panose="020B0500000000000000" pitchFamily="34" charset="-122"/>
              <a:cs typeface="+mn-ea"/>
              <a:sym typeface="+mn-lt"/>
            </a:endParaRPr>
          </a:p>
        </p:txBody>
      </p:sp>
      <p:grpSp>
        <p:nvGrpSpPr>
          <p:cNvPr id="38" name="组合 37"/>
          <p:cNvGrpSpPr/>
          <p:nvPr/>
        </p:nvGrpSpPr>
        <p:grpSpPr>
          <a:xfrm>
            <a:off x="3960903" y="266662"/>
            <a:ext cx="4268606" cy="919077"/>
            <a:chOff x="3925680" y="337337"/>
            <a:chExt cx="4269162" cy="919197"/>
          </a:xfrm>
        </p:grpSpPr>
        <p:sp>
          <p:nvSpPr>
            <p:cNvPr id="39" name="文本框 38"/>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未来工作目标</a:t>
              </a:r>
            </a:p>
          </p:txBody>
        </p:sp>
        <p:sp>
          <p:nvSpPr>
            <p:cNvPr id="40" name="文本框 3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F3197797-5697-4716-96B6-337383EC81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70779508"/>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400" fill="hold"/>
                                        <p:tgtEl>
                                          <p:spTgt spid="7"/>
                                        </p:tgtEl>
                                        <p:attrNameLst>
                                          <p:attrName>ppt_x</p:attrName>
                                        </p:attrNameLst>
                                      </p:cBhvr>
                                      <p:tavLst>
                                        <p:tav tm="0">
                                          <p:val>
                                            <p:strVal val="#ppt_x"/>
                                          </p:val>
                                        </p:tav>
                                        <p:tav tm="100000">
                                          <p:val>
                                            <p:strVal val="#ppt_x"/>
                                          </p:val>
                                        </p:tav>
                                      </p:tavLst>
                                    </p:anim>
                                    <p:anim calcmode="lin" valueType="num">
                                      <p:cBhvr additive="base">
                                        <p:cTn id="11" dur="4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4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par>
                                <p:cTn id="18" presetID="2" presetClass="entr" presetSubtype="2" accel="50000" decel="5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1+#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childTnLst>
                          </p:cTn>
                        </p:par>
                        <p:par>
                          <p:cTn id="22" fill="hold">
                            <p:stCondLst>
                              <p:cond delay="900"/>
                            </p:stCondLst>
                            <p:childTnLst>
                              <p:par>
                                <p:cTn id="23" presetID="53"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Effect transition="in" filter="fade">
                                      <p:cBhvr>
                                        <p:cTn id="27" dur="500"/>
                                        <p:tgtEl>
                                          <p:spTgt spid="32"/>
                                        </p:tgtEl>
                                      </p:cBhvr>
                                    </p:animEffect>
                                  </p:childTnLst>
                                </p:cTn>
                              </p:par>
                            </p:childTnLst>
                          </p:cTn>
                        </p:par>
                        <p:par>
                          <p:cTn id="28" fill="hold">
                            <p:stCondLst>
                              <p:cond delay="1400"/>
                            </p:stCondLst>
                            <p:childTnLst>
                              <p:par>
                                <p:cTn id="29" presetID="53"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Effect transition="in" filter="fade">
                                      <p:cBhvr>
                                        <p:cTn id="33" dur="500"/>
                                        <p:tgtEl>
                                          <p:spTgt spid="33"/>
                                        </p:tgtEl>
                                      </p:cBhvr>
                                    </p:animEffect>
                                  </p:childTnLst>
                                </p:cTn>
                              </p:par>
                            </p:childTnLst>
                          </p:cTn>
                        </p:par>
                        <p:par>
                          <p:cTn id="34" fill="hold">
                            <p:stCondLst>
                              <p:cond delay="1900"/>
                            </p:stCondLst>
                            <p:childTnLst>
                              <p:par>
                                <p:cTn id="35" presetID="53"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2" presetClass="entr" presetSubtype="2" accel="50000" decel="5000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500" fill="hold"/>
                                        <p:tgtEl>
                                          <p:spTgt spid="48"/>
                                        </p:tgtEl>
                                        <p:attrNameLst>
                                          <p:attrName>ppt_x</p:attrName>
                                        </p:attrNameLst>
                                      </p:cBhvr>
                                      <p:tavLst>
                                        <p:tav tm="0">
                                          <p:val>
                                            <p:strVal val="1+#ppt_w/2"/>
                                          </p:val>
                                        </p:tav>
                                        <p:tav tm="100000">
                                          <p:val>
                                            <p:strVal val="#ppt_x"/>
                                          </p:val>
                                        </p:tav>
                                      </p:tavLst>
                                    </p:anim>
                                    <p:anim calcmode="lin" valueType="num">
                                      <p:cBhvr additive="base">
                                        <p:cTn id="43" dur="500" fill="hold"/>
                                        <p:tgtEl>
                                          <p:spTgt spid="48"/>
                                        </p:tgtEl>
                                        <p:attrNameLst>
                                          <p:attrName>ppt_y</p:attrName>
                                        </p:attrNameLst>
                                      </p:cBhvr>
                                      <p:tavLst>
                                        <p:tav tm="0">
                                          <p:val>
                                            <p:strVal val="#ppt_y"/>
                                          </p:val>
                                        </p:tav>
                                        <p:tav tm="100000">
                                          <p:val>
                                            <p:strVal val="#ppt_y"/>
                                          </p:val>
                                        </p:tav>
                                      </p:tavLst>
                                    </p:anim>
                                  </p:childTnLst>
                                </p:cTn>
                              </p:par>
                              <p:par>
                                <p:cTn id="44" presetID="2" presetClass="entr" presetSubtype="2" accel="50000" decel="5000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fill="hold"/>
                                        <p:tgtEl>
                                          <p:spTgt spid="49"/>
                                        </p:tgtEl>
                                        <p:attrNameLst>
                                          <p:attrName>ppt_x</p:attrName>
                                        </p:attrNameLst>
                                      </p:cBhvr>
                                      <p:tavLst>
                                        <p:tav tm="0">
                                          <p:val>
                                            <p:strVal val="1+#ppt_w/2"/>
                                          </p:val>
                                        </p:tav>
                                        <p:tav tm="100000">
                                          <p:val>
                                            <p:strVal val="#ppt_x"/>
                                          </p:val>
                                        </p:tav>
                                      </p:tavLst>
                                    </p:anim>
                                    <p:anim calcmode="lin" valueType="num">
                                      <p:cBhvr additive="base">
                                        <p:cTn id="47" dur="500" fill="hold"/>
                                        <p:tgtEl>
                                          <p:spTgt spid="49"/>
                                        </p:tgtEl>
                                        <p:attrNameLst>
                                          <p:attrName>ppt_y</p:attrName>
                                        </p:attrNameLst>
                                      </p:cBhvr>
                                      <p:tavLst>
                                        <p:tav tm="0">
                                          <p:val>
                                            <p:strVal val="#ppt_y"/>
                                          </p:val>
                                        </p:tav>
                                        <p:tav tm="100000">
                                          <p:val>
                                            <p:strVal val="#ppt_y"/>
                                          </p:val>
                                        </p:tav>
                                      </p:tavLst>
                                    </p:anim>
                                  </p:childTnLst>
                                </p:cTn>
                              </p:par>
                              <p:par>
                                <p:cTn id="48" presetID="2" presetClass="entr" presetSubtype="2" accel="50000" decel="5000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1+#ppt_w/2"/>
                                          </p:val>
                                        </p:tav>
                                        <p:tav tm="100000">
                                          <p:val>
                                            <p:strVal val="#ppt_x"/>
                                          </p:val>
                                        </p:tav>
                                      </p:tavLst>
                                    </p:anim>
                                    <p:anim calcmode="lin" valueType="num">
                                      <p:cBhvr additive="base">
                                        <p:cTn id="51"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2" fill="hold" display="0">
                  <p:stCondLst>
                    <p:cond delay="indefinite"/>
                  </p:stCondLst>
                  <p:endCondLst>
                    <p:cond evt="onStopAudio" delay="0">
                      <p:tgtEl>
                        <p:sldTgt/>
                      </p:tgtEl>
                    </p:cond>
                  </p:endCondLst>
                </p:cTn>
                <p:tgtEl>
                  <p:spTgt spid="2"/>
                </p:tgtEl>
              </p:cMediaNode>
            </p:audio>
          </p:childTnLst>
        </p:cTn>
      </p:par>
    </p:tnLst>
    <p:bldLst>
      <p:bldP spid="27" grpId="0"/>
      <p:bldP spid="31" grpId="0" animBg="1"/>
      <p:bldP spid="32" grpId="0" animBg="1"/>
      <p:bldP spid="33" grpId="0" animBg="1"/>
      <p:bldP spid="34" grpId="0" animBg="1"/>
      <p:bldP spid="48" grpId="0"/>
      <p:bldP spid="49" grpId="0"/>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774726" y="2107243"/>
            <a:ext cx="8704774" cy="381066"/>
          </a:xfrm>
          <a:prstGeom prst="rect">
            <a:avLst/>
          </a:prstGeom>
          <a:noFill/>
        </p:spPr>
        <p:txBody>
          <a:bodyPr wrap="square" lIns="0" tIns="0" rIns="0" bIns="0" rtlCol="0">
            <a:spAutoFit/>
          </a:bodyPr>
          <a:lstStyle/>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a:t>
            </a:r>
          </a:p>
        </p:txBody>
      </p:sp>
      <p:sp>
        <p:nvSpPr>
          <p:cNvPr id="40" name="TextBox 39"/>
          <p:cNvSpPr txBox="1"/>
          <p:nvPr/>
        </p:nvSpPr>
        <p:spPr>
          <a:xfrm>
            <a:off x="3862958" y="1484784"/>
            <a:ext cx="4499421" cy="434478"/>
          </a:xfrm>
          <a:prstGeom prst="rect">
            <a:avLst/>
          </a:prstGeom>
          <a:noFill/>
        </p:spPr>
        <p:txBody>
          <a:bodyPr wrap="square" lIns="0" tIns="0" rIns="0" bIns="0" rtlCol="0">
            <a:spAutoFit/>
          </a:bodyPr>
          <a:lstStyle/>
          <a:p>
            <a:pPr lvl="0" algn="ctr">
              <a:lnSpc>
                <a:spcPct val="130000"/>
              </a:lnSpc>
              <a:spcBef>
                <a:spcPct val="0"/>
              </a:spcBef>
              <a:defRPr/>
            </a:pPr>
            <a:r>
              <a:rPr lang="zh-CN" altLang="en-US"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未来工作重点</a:t>
            </a:r>
            <a:endParaRPr lang="en-US" altLang="zh-CN"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41" name="圆角矩形 40"/>
          <p:cNvSpPr/>
          <p:nvPr/>
        </p:nvSpPr>
        <p:spPr>
          <a:xfrm>
            <a:off x="1918742" y="2950985"/>
            <a:ext cx="8640960" cy="622029"/>
          </a:xfrm>
          <a:prstGeom prst="roundRect">
            <a:avLst>
              <a:gd name="adj" fmla="val 50000"/>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2" name="Round Same Side Corner Rectangle 10"/>
          <p:cNvSpPr/>
          <p:nvPr/>
        </p:nvSpPr>
        <p:spPr>
          <a:xfrm rot="5400000">
            <a:off x="2312393" y="2557336"/>
            <a:ext cx="622029" cy="1409330"/>
          </a:xfrm>
          <a:prstGeom prst="round2SameRect">
            <a:avLst>
              <a:gd name="adj1" fmla="val 50000"/>
              <a:gd name="adj2" fmla="val 0"/>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43" name="TextBox 42"/>
          <p:cNvSpPr txBox="1"/>
          <p:nvPr/>
        </p:nvSpPr>
        <p:spPr>
          <a:xfrm>
            <a:off x="1993459" y="3068958"/>
            <a:ext cx="1005403" cy="381964"/>
          </a:xfrm>
          <a:prstGeom prst="rect">
            <a:avLst/>
          </a:prstGeom>
          <a:noFill/>
        </p:spPr>
        <p:txBody>
          <a:bodyPr wrap="none" rtlCol="0">
            <a:spAutoFit/>
          </a:bodyPr>
          <a:lstStyle/>
          <a:p>
            <a:pPr>
              <a:lnSpc>
                <a:spcPct val="130000"/>
              </a:lnSpc>
            </a:pPr>
            <a:r>
              <a:rPr lang="zh-CN" altLang="en-US" sz="2400" baseline="-3000" dirty="0">
                <a:solidFill>
                  <a:schemeClr val="bg1"/>
                </a:solidFill>
                <a:latin typeface="思源黑体" panose="020B0500000000000000" pitchFamily="34" charset="-122"/>
                <a:ea typeface="思源黑体" panose="020B0500000000000000" pitchFamily="34" charset="-122"/>
                <a:cs typeface="+mn-ea"/>
                <a:sym typeface="+mn-lt"/>
              </a:rPr>
              <a:t>工作重点</a:t>
            </a:r>
          </a:p>
        </p:txBody>
      </p:sp>
      <p:sp>
        <p:nvSpPr>
          <p:cNvPr id="44" name="TextBox 43"/>
          <p:cNvSpPr txBox="1"/>
          <p:nvPr/>
        </p:nvSpPr>
        <p:spPr>
          <a:xfrm>
            <a:off x="3386612" y="3039341"/>
            <a:ext cx="727280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右键点击图片选择设置图片格式可直接替换图片。您的容打在这里，或者通过复制您的文本后，在此框中选择粘贴，并选择只保留文字。右键点击图片选择设置图片格式可直接替换图片</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45" name="矩形 44"/>
          <p:cNvSpPr/>
          <p:nvPr/>
        </p:nvSpPr>
        <p:spPr>
          <a:xfrm>
            <a:off x="1932272" y="3933056"/>
            <a:ext cx="4090926" cy="1944216"/>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6" name="Text Placeholder 11"/>
          <p:cNvSpPr txBox="1">
            <a:spLocks/>
          </p:cNvSpPr>
          <p:nvPr/>
        </p:nvSpPr>
        <p:spPr>
          <a:xfrm>
            <a:off x="1999870" y="4184038"/>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工作完成质量</a:t>
            </a:r>
            <a:endParaRPr lang="en-AU"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47" name="TextBox 46"/>
          <p:cNvSpPr txBox="1"/>
          <p:nvPr/>
        </p:nvSpPr>
        <p:spPr>
          <a:xfrm>
            <a:off x="1971760" y="4696688"/>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48" name="矩形 47"/>
          <p:cNvSpPr/>
          <p:nvPr/>
        </p:nvSpPr>
        <p:spPr>
          <a:xfrm>
            <a:off x="6167214" y="3933056"/>
            <a:ext cx="4090926" cy="1944216"/>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9" name="Text Placeholder 11"/>
          <p:cNvSpPr txBox="1">
            <a:spLocks/>
          </p:cNvSpPr>
          <p:nvPr/>
        </p:nvSpPr>
        <p:spPr>
          <a:xfrm>
            <a:off x="6234812" y="4184038"/>
            <a:ext cx="3100754" cy="471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spcBef>
                <a:spcPct val="0"/>
              </a:spcBef>
              <a:buNone/>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市场营销技能</a:t>
            </a:r>
            <a:endParaRPr lang="en-AU" altLang="zh-CN" sz="2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50" name="TextBox 49"/>
          <p:cNvSpPr txBox="1"/>
          <p:nvPr/>
        </p:nvSpPr>
        <p:spPr>
          <a:xfrm>
            <a:off x="6206702" y="4696688"/>
            <a:ext cx="3907422" cy="892552"/>
          </a:xfrm>
          <a:prstGeom prst="rect">
            <a:avLst/>
          </a:prstGeom>
          <a:noFill/>
        </p:spPr>
        <p:txBody>
          <a:bodyPr wrap="square" rtlCol="0">
            <a:spAutoFit/>
          </a:bodyPr>
          <a:lstStyle/>
          <a:p>
            <a:pPr>
              <a:lnSpc>
                <a:spcPct val="130000"/>
              </a:lnSpc>
              <a:spcBef>
                <a:spcPct val="0"/>
              </a:spcBef>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19" name="组合 18"/>
          <p:cNvGrpSpPr/>
          <p:nvPr/>
        </p:nvGrpSpPr>
        <p:grpSpPr>
          <a:xfrm>
            <a:off x="3960903" y="266662"/>
            <a:ext cx="4268606" cy="919077"/>
            <a:chOff x="3925680" y="337337"/>
            <a:chExt cx="4269162" cy="919197"/>
          </a:xfrm>
        </p:grpSpPr>
        <p:sp>
          <p:nvSpPr>
            <p:cNvPr id="22" name="文本框 2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重点工作目标</a:t>
              </a:r>
            </a:p>
          </p:txBody>
        </p:sp>
        <p:sp>
          <p:nvSpPr>
            <p:cNvPr id="23" name="文本框 2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359DAD03-2C23-4AB9-AE33-6DAFA980CFE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45284946"/>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300" fill="hold"/>
                                        <p:tgtEl>
                                          <p:spTgt spid="40"/>
                                        </p:tgtEl>
                                        <p:attrNameLst>
                                          <p:attrName>ppt_x</p:attrName>
                                        </p:attrNameLst>
                                      </p:cBhvr>
                                      <p:tavLst>
                                        <p:tav tm="0">
                                          <p:val>
                                            <p:strVal val="1+#ppt_w/2"/>
                                          </p:val>
                                        </p:tav>
                                        <p:tav tm="100000">
                                          <p:val>
                                            <p:strVal val="#ppt_x"/>
                                          </p:val>
                                        </p:tav>
                                      </p:tavLst>
                                    </p:anim>
                                    <p:anim calcmode="lin" valueType="num">
                                      <p:cBhvr additive="base">
                                        <p:cTn id="11" dur="300" fill="hold"/>
                                        <p:tgtEl>
                                          <p:spTgt spid="40"/>
                                        </p:tgtEl>
                                        <p:attrNameLst>
                                          <p:attrName>ppt_y</p:attrName>
                                        </p:attrNameLst>
                                      </p:cBhvr>
                                      <p:tavLst>
                                        <p:tav tm="0">
                                          <p:val>
                                            <p:strVal val="#ppt_y"/>
                                          </p:val>
                                        </p:tav>
                                        <p:tav tm="100000">
                                          <p:val>
                                            <p:strVal val="#ppt_y"/>
                                          </p:val>
                                        </p:tav>
                                      </p:tavLst>
                                    </p:anim>
                                  </p:childTnLst>
                                </p:cTn>
                              </p:par>
                            </p:childTnLst>
                          </p:cTn>
                        </p:par>
                        <p:par>
                          <p:cTn id="12" fill="hold">
                            <p:stCondLst>
                              <p:cond delay="300"/>
                            </p:stCondLst>
                            <p:childTnLst>
                              <p:par>
                                <p:cTn id="13" presetID="2" presetClass="entr" presetSubtype="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00" fill="hold"/>
                                        <p:tgtEl>
                                          <p:spTgt spid="39"/>
                                        </p:tgtEl>
                                        <p:attrNameLst>
                                          <p:attrName>ppt_x</p:attrName>
                                        </p:attrNameLst>
                                      </p:cBhvr>
                                      <p:tavLst>
                                        <p:tav tm="0">
                                          <p:val>
                                            <p:strVal val="1+#ppt_w/2"/>
                                          </p:val>
                                        </p:tav>
                                        <p:tav tm="100000">
                                          <p:val>
                                            <p:strVal val="#ppt_x"/>
                                          </p:val>
                                        </p:tav>
                                      </p:tavLst>
                                    </p:anim>
                                    <p:anim calcmode="lin" valueType="num">
                                      <p:cBhvr additive="base">
                                        <p:cTn id="16" dur="300" fill="hold"/>
                                        <p:tgtEl>
                                          <p:spTgt spid="39"/>
                                        </p:tgtEl>
                                        <p:attrNameLst>
                                          <p:attrName>ppt_y</p:attrName>
                                        </p:attrNameLst>
                                      </p:cBhvr>
                                      <p:tavLst>
                                        <p:tav tm="0">
                                          <p:val>
                                            <p:strVal val="#ppt_y"/>
                                          </p:val>
                                        </p:tav>
                                        <p:tav tm="100000">
                                          <p:val>
                                            <p:strVal val="#ppt_y"/>
                                          </p:val>
                                        </p:tav>
                                      </p:tavLst>
                                    </p:anim>
                                  </p:childTnLst>
                                </p:cTn>
                              </p:par>
                            </p:childTnLst>
                          </p:cTn>
                        </p:par>
                        <p:par>
                          <p:cTn id="17" fill="hold">
                            <p:stCondLst>
                              <p:cond delay="600"/>
                            </p:stCondLst>
                            <p:childTnLst>
                              <p:par>
                                <p:cTn id="18" presetID="12" presetClass="entr" presetSubtype="8"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p:tgtEl>
                                          <p:spTgt spid="42"/>
                                        </p:tgtEl>
                                        <p:attrNameLst>
                                          <p:attrName>ppt_x</p:attrName>
                                        </p:attrNameLst>
                                      </p:cBhvr>
                                      <p:tavLst>
                                        <p:tav tm="0">
                                          <p:val>
                                            <p:strVal val="#ppt_x-#ppt_w*1.125000"/>
                                          </p:val>
                                        </p:tav>
                                        <p:tav tm="100000">
                                          <p:val>
                                            <p:strVal val="#ppt_x"/>
                                          </p:val>
                                        </p:tav>
                                      </p:tavLst>
                                    </p:anim>
                                    <p:animEffect transition="in" filter="wipe(right)">
                                      <p:cBhvr>
                                        <p:cTn id="21" dur="500"/>
                                        <p:tgtEl>
                                          <p:spTgt spid="42"/>
                                        </p:tgtEl>
                                      </p:cBhvr>
                                    </p:animEffect>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inVertical)">
                                      <p:cBhvr>
                                        <p:cTn id="25" dur="500"/>
                                        <p:tgtEl>
                                          <p:spTgt spid="41"/>
                                        </p:tgtEl>
                                      </p:cBhvr>
                                    </p:animEffect>
                                  </p:childTnLst>
                                </p:cTn>
                              </p:par>
                            </p:childTnLst>
                          </p:cTn>
                        </p:par>
                        <p:par>
                          <p:cTn id="26" fill="hold">
                            <p:stCondLst>
                              <p:cond delay="1600"/>
                            </p:stCondLst>
                            <p:childTnLst>
                              <p:par>
                                <p:cTn id="27" presetID="10"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2100"/>
                            </p:stCondLst>
                            <p:childTnLst>
                              <p:par>
                                <p:cTn id="31" presetID="53" presetClass="entr" presetSubtype="16"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0-#ppt_w/2"/>
                                          </p:val>
                                        </p:tav>
                                        <p:tav tm="100000">
                                          <p:val>
                                            <p:strVal val="#ppt_x"/>
                                          </p:val>
                                        </p:tav>
                                      </p:tavLst>
                                    </p:anim>
                                    <p:anim calcmode="lin" valueType="num">
                                      <p:cBhvr additive="base">
                                        <p:cTn id="39" dur="500" fill="hold"/>
                                        <p:tgtEl>
                                          <p:spTgt spid="45"/>
                                        </p:tgtEl>
                                        <p:attrNameLst>
                                          <p:attrName>ppt_y</p:attrName>
                                        </p:attrNameLst>
                                      </p:cBhvr>
                                      <p:tavLst>
                                        <p:tav tm="0">
                                          <p:val>
                                            <p:strVal val="#ppt_y"/>
                                          </p:val>
                                        </p:tav>
                                        <p:tav tm="100000">
                                          <p:val>
                                            <p:strVal val="#ppt_y"/>
                                          </p:val>
                                        </p:tav>
                                      </p:tavLst>
                                    </p:anim>
                                  </p:childTnLst>
                                </p:cTn>
                              </p:par>
                            </p:childTnLst>
                          </p:cTn>
                        </p:par>
                        <p:par>
                          <p:cTn id="40" fill="hold">
                            <p:stCondLst>
                              <p:cond delay="3100"/>
                            </p:stCondLst>
                            <p:childTnLst>
                              <p:par>
                                <p:cTn id="41" presetID="42"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1000"/>
                                        <p:tgtEl>
                                          <p:spTgt spid="46"/>
                                        </p:tgtEl>
                                      </p:cBhvr>
                                    </p:animEffect>
                                    <p:anim calcmode="lin" valueType="num">
                                      <p:cBhvr>
                                        <p:cTn id="44" dur="1000" fill="hold"/>
                                        <p:tgtEl>
                                          <p:spTgt spid="46"/>
                                        </p:tgtEl>
                                        <p:attrNameLst>
                                          <p:attrName>ppt_x</p:attrName>
                                        </p:attrNameLst>
                                      </p:cBhvr>
                                      <p:tavLst>
                                        <p:tav tm="0">
                                          <p:val>
                                            <p:strVal val="#ppt_x"/>
                                          </p:val>
                                        </p:tav>
                                        <p:tav tm="100000">
                                          <p:val>
                                            <p:strVal val="#ppt_x"/>
                                          </p:val>
                                        </p:tav>
                                      </p:tavLst>
                                    </p:anim>
                                    <p:anim calcmode="lin" valueType="num">
                                      <p:cBhvr>
                                        <p:cTn id="45" dur="1000" fill="hold"/>
                                        <p:tgtEl>
                                          <p:spTgt spid="46"/>
                                        </p:tgtEl>
                                        <p:attrNameLst>
                                          <p:attrName>ppt_y</p:attrName>
                                        </p:attrNameLst>
                                      </p:cBhvr>
                                      <p:tavLst>
                                        <p:tav tm="0">
                                          <p:val>
                                            <p:strVal val="#ppt_y+.1"/>
                                          </p:val>
                                        </p:tav>
                                        <p:tav tm="100000">
                                          <p:val>
                                            <p:strVal val="#ppt_y"/>
                                          </p:val>
                                        </p:tav>
                                      </p:tavLst>
                                    </p:anim>
                                  </p:childTnLst>
                                </p:cTn>
                              </p:par>
                            </p:childTnLst>
                          </p:cTn>
                        </p:par>
                        <p:par>
                          <p:cTn id="46" fill="hold">
                            <p:stCondLst>
                              <p:cond delay="4100"/>
                            </p:stCondLst>
                            <p:childTnLst>
                              <p:par>
                                <p:cTn id="47" presetID="53" presetClass="entr" presetSubtype="16"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p:cTn id="49" dur="1000" fill="hold"/>
                                        <p:tgtEl>
                                          <p:spTgt spid="47"/>
                                        </p:tgtEl>
                                        <p:attrNameLst>
                                          <p:attrName>ppt_w</p:attrName>
                                        </p:attrNameLst>
                                      </p:cBhvr>
                                      <p:tavLst>
                                        <p:tav tm="0">
                                          <p:val>
                                            <p:fltVal val="0"/>
                                          </p:val>
                                        </p:tav>
                                        <p:tav tm="100000">
                                          <p:val>
                                            <p:strVal val="#ppt_w"/>
                                          </p:val>
                                        </p:tav>
                                      </p:tavLst>
                                    </p:anim>
                                    <p:anim calcmode="lin" valueType="num">
                                      <p:cBhvr>
                                        <p:cTn id="50" dur="1000" fill="hold"/>
                                        <p:tgtEl>
                                          <p:spTgt spid="47"/>
                                        </p:tgtEl>
                                        <p:attrNameLst>
                                          <p:attrName>ppt_h</p:attrName>
                                        </p:attrNameLst>
                                      </p:cBhvr>
                                      <p:tavLst>
                                        <p:tav tm="0">
                                          <p:val>
                                            <p:fltVal val="0"/>
                                          </p:val>
                                        </p:tav>
                                        <p:tav tm="100000">
                                          <p:val>
                                            <p:strVal val="#ppt_h"/>
                                          </p:val>
                                        </p:tav>
                                      </p:tavLst>
                                    </p:anim>
                                    <p:animEffect transition="in" filter="fade">
                                      <p:cBhvr>
                                        <p:cTn id="51" dur="1000"/>
                                        <p:tgtEl>
                                          <p:spTgt spid="47"/>
                                        </p:tgtEl>
                                      </p:cBhvr>
                                    </p:animEffect>
                                  </p:childTnLst>
                                </p:cTn>
                              </p:par>
                              <p:par>
                                <p:cTn id="52" presetID="2" presetClass="entr" presetSubtype="8" fill="hold" grpId="0" nodeType="withEffect">
                                  <p:stCondLst>
                                    <p:cond delay="5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500" fill="hold"/>
                                        <p:tgtEl>
                                          <p:spTgt spid="48"/>
                                        </p:tgtEl>
                                        <p:attrNameLst>
                                          <p:attrName>ppt_x</p:attrName>
                                        </p:attrNameLst>
                                      </p:cBhvr>
                                      <p:tavLst>
                                        <p:tav tm="0">
                                          <p:val>
                                            <p:strVal val="0-#ppt_w/2"/>
                                          </p:val>
                                        </p:tav>
                                        <p:tav tm="100000">
                                          <p:val>
                                            <p:strVal val="#ppt_x"/>
                                          </p:val>
                                        </p:tav>
                                      </p:tavLst>
                                    </p:anim>
                                    <p:anim calcmode="lin" valueType="num">
                                      <p:cBhvr additive="base">
                                        <p:cTn id="55" dur="500" fill="hold"/>
                                        <p:tgtEl>
                                          <p:spTgt spid="48"/>
                                        </p:tgtEl>
                                        <p:attrNameLst>
                                          <p:attrName>ppt_y</p:attrName>
                                        </p:attrNameLst>
                                      </p:cBhvr>
                                      <p:tavLst>
                                        <p:tav tm="0">
                                          <p:val>
                                            <p:strVal val="#ppt_y"/>
                                          </p:val>
                                        </p:tav>
                                        <p:tav tm="100000">
                                          <p:val>
                                            <p:strVal val="#ppt_y"/>
                                          </p:val>
                                        </p:tav>
                                      </p:tavLst>
                                    </p:anim>
                                  </p:childTnLst>
                                </p:cTn>
                              </p:par>
                            </p:childTnLst>
                          </p:cTn>
                        </p:par>
                        <p:par>
                          <p:cTn id="56" fill="hold">
                            <p:stCondLst>
                              <p:cond delay="5100"/>
                            </p:stCondLst>
                            <p:childTnLst>
                              <p:par>
                                <p:cTn id="57" presetID="42" presetClass="entr" presetSubtype="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1000" fill="hold"/>
                                        <p:tgtEl>
                                          <p:spTgt spid="49"/>
                                        </p:tgtEl>
                                        <p:attrNameLst>
                                          <p:attrName>ppt_y</p:attrName>
                                        </p:attrNameLst>
                                      </p:cBhvr>
                                      <p:tavLst>
                                        <p:tav tm="0">
                                          <p:val>
                                            <p:strVal val="#ppt_y+.1"/>
                                          </p:val>
                                        </p:tav>
                                        <p:tav tm="100000">
                                          <p:val>
                                            <p:strVal val="#ppt_y"/>
                                          </p:val>
                                        </p:tav>
                                      </p:tavLst>
                                    </p:anim>
                                  </p:childTnLst>
                                </p:cTn>
                              </p:par>
                            </p:childTnLst>
                          </p:cTn>
                        </p:par>
                        <p:par>
                          <p:cTn id="62" fill="hold">
                            <p:stCondLst>
                              <p:cond delay="6100"/>
                            </p:stCondLst>
                            <p:childTnLst>
                              <p:par>
                                <p:cTn id="63" presetID="53" presetClass="entr" presetSubtype="16"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1000" fill="hold"/>
                                        <p:tgtEl>
                                          <p:spTgt spid="50"/>
                                        </p:tgtEl>
                                        <p:attrNameLst>
                                          <p:attrName>ppt_w</p:attrName>
                                        </p:attrNameLst>
                                      </p:cBhvr>
                                      <p:tavLst>
                                        <p:tav tm="0">
                                          <p:val>
                                            <p:fltVal val="0"/>
                                          </p:val>
                                        </p:tav>
                                        <p:tav tm="100000">
                                          <p:val>
                                            <p:strVal val="#ppt_w"/>
                                          </p:val>
                                        </p:tav>
                                      </p:tavLst>
                                    </p:anim>
                                    <p:anim calcmode="lin" valueType="num">
                                      <p:cBhvr>
                                        <p:cTn id="66" dur="1000" fill="hold"/>
                                        <p:tgtEl>
                                          <p:spTgt spid="50"/>
                                        </p:tgtEl>
                                        <p:attrNameLst>
                                          <p:attrName>ppt_h</p:attrName>
                                        </p:attrNameLst>
                                      </p:cBhvr>
                                      <p:tavLst>
                                        <p:tav tm="0">
                                          <p:val>
                                            <p:fltVal val="0"/>
                                          </p:val>
                                        </p:tav>
                                        <p:tav tm="100000">
                                          <p:val>
                                            <p:strVal val="#ppt_h"/>
                                          </p:val>
                                        </p:tav>
                                      </p:tavLst>
                                    </p:anim>
                                    <p:animEffect transition="in" filter="fade">
                                      <p:cBhvr>
                                        <p:cTn id="6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8" fill="hold" display="0">
                  <p:stCondLst>
                    <p:cond delay="indefinite"/>
                  </p:stCondLst>
                  <p:endCondLst>
                    <p:cond evt="onStopAudio" delay="0">
                      <p:tgtEl>
                        <p:sldTgt/>
                      </p:tgtEl>
                    </p:cond>
                  </p:endCondLst>
                </p:cTn>
                <p:tgtEl>
                  <p:spTgt spid="2"/>
                </p:tgtEl>
              </p:cMediaNode>
            </p:audio>
          </p:childTnLst>
        </p:cTn>
      </p:par>
    </p:tnLst>
    <p:bldLst>
      <p:bldP spid="39" grpId="0"/>
      <p:bldP spid="40" grpId="0"/>
      <p:bldP spid="41" grpId="0" animBg="1"/>
      <p:bldP spid="42" grpId="0" animBg="1"/>
      <p:bldP spid="43" grpId="0"/>
      <p:bldP spid="44" grpId="0"/>
      <p:bldP spid="45" grpId="0" animBg="1"/>
      <p:bldP spid="46" grpId="0"/>
      <p:bldP spid="47" grpId="0"/>
      <p:bldP spid="48" grpId="0" animBg="1"/>
      <p:bldP spid="49" grpId="0"/>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
          <p:cNvGrpSpPr/>
          <p:nvPr/>
        </p:nvGrpSpPr>
        <p:grpSpPr>
          <a:xfrm>
            <a:off x="7463358" y="2001188"/>
            <a:ext cx="4735913" cy="3839350"/>
            <a:chOff x="7551981" y="2001188"/>
            <a:chExt cx="4735913" cy="3839350"/>
          </a:xfrm>
          <a:effectLst>
            <a:outerShdw blurRad="254000" dist="63500" dir="2700000" algn="tl" rotWithShape="0">
              <a:prstClr val="black">
                <a:alpha val="30000"/>
              </a:prstClr>
            </a:outerShdw>
          </a:effectLst>
        </p:grpSpPr>
        <p:sp>
          <p:nvSpPr>
            <p:cNvPr id="8" name="Freeform 16"/>
            <p:cNvSpPr>
              <a:spLocks/>
            </p:cNvSpPr>
            <p:nvPr/>
          </p:nvSpPr>
          <p:spPr bwMode="auto">
            <a:xfrm>
              <a:off x="7800202" y="2001188"/>
              <a:ext cx="1974114" cy="3242994"/>
            </a:xfrm>
            <a:custGeom>
              <a:avLst/>
              <a:gdLst>
                <a:gd name="T0" fmla="*/ 262 w 932"/>
                <a:gd name="T1" fmla="*/ 8 h 1392"/>
                <a:gd name="T2" fmla="*/ 133 w 932"/>
                <a:gd name="T3" fmla="*/ 581 h 1392"/>
                <a:gd name="T4" fmla="*/ 121 w 932"/>
                <a:gd name="T5" fmla="*/ 1211 h 1392"/>
                <a:gd name="T6" fmla="*/ 611 w 932"/>
                <a:gd name="T7" fmla="*/ 1360 h 1392"/>
                <a:gd name="T8" fmla="*/ 859 w 932"/>
                <a:gd name="T9" fmla="*/ 1183 h 1392"/>
                <a:gd name="T10" fmla="*/ 911 w 932"/>
                <a:gd name="T11" fmla="*/ 832 h 1392"/>
                <a:gd name="T12" fmla="*/ 696 w 932"/>
                <a:gd name="T13" fmla="*/ 427 h 1392"/>
                <a:gd name="T14" fmla="*/ 664 w 932"/>
                <a:gd name="T15" fmla="*/ 12 h 1392"/>
                <a:gd name="T16" fmla="*/ 556 w 932"/>
                <a:gd name="T17" fmla="*/ 17 h 1392"/>
                <a:gd name="T18" fmla="*/ 468 w 932"/>
                <a:gd name="T19" fmla="*/ 24 h 1392"/>
                <a:gd name="T20" fmla="*/ 383 w 932"/>
                <a:gd name="T21" fmla="*/ 4 h 1392"/>
                <a:gd name="T22" fmla="*/ 262 w 932"/>
                <a:gd name="T23" fmla="*/ 8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2" h="1392">
                  <a:moveTo>
                    <a:pt x="262" y="8"/>
                  </a:moveTo>
                  <a:cubicBezTo>
                    <a:pt x="555" y="397"/>
                    <a:pt x="324" y="269"/>
                    <a:pt x="133" y="581"/>
                  </a:cubicBezTo>
                  <a:cubicBezTo>
                    <a:pt x="23" y="766"/>
                    <a:pt x="0" y="1035"/>
                    <a:pt x="121" y="1211"/>
                  </a:cubicBezTo>
                  <a:cubicBezTo>
                    <a:pt x="245" y="1392"/>
                    <a:pt x="437" y="1368"/>
                    <a:pt x="611" y="1360"/>
                  </a:cubicBezTo>
                  <a:cubicBezTo>
                    <a:pt x="716" y="1354"/>
                    <a:pt x="791" y="1285"/>
                    <a:pt x="859" y="1183"/>
                  </a:cubicBezTo>
                  <a:cubicBezTo>
                    <a:pt x="922" y="1090"/>
                    <a:pt x="932" y="934"/>
                    <a:pt x="911" y="832"/>
                  </a:cubicBezTo>
                  <a:cubicBezTo>
                    <a:pt x="879" y="672"/>
                    <a:pt x="810" y="525"/>
                    <a:pt x="696" y="427"/>
                  </a:cubicBezTo>
                  <a:cubicBezTo>
                    <a:pt x="572" y="320"/>
                    <a:pt x="424" y="256"/>
                    <a:pt x="664" y="12"/>
                  </a:cubicBezTo>
                  <a:cubicBezTo>
                    <a:pt x="628" y="1"/>
                    <a:pt x="591" y="9"/>
                    <a:pt x="556" y="17"/>
                  </a:cubicBezTo>
                  <a:cubicBezTo>
                    <a:pt x="525" y="23"/>
                    <a:pt x="495" y="30"/>
                    <a:pt x="468" y="24"/>
                  </a:cubicBezTo>
                  <a:cubicBezTo>
                    <a:pt x="429" y="20"/>
                    <a:pt x="426" y="0"/>
                    <a:pt x="383" y="4"/>
                  </a:cubicBezTo>
                  <a:cubicBezTo>
                    <a:pt x="347" y="12"/>
                    <a:pt x="301" y="12"/>
                    <a:pt x="262" y="8"/>
                  </a:cubicBezTo>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9" name="Freeform 17"/>
            <p:cNvSpPr>
              <a:spLocks/>
            </p:cNvSpPr>
            <p:nvPr/>
          </p:nvSpPr>
          <p:spPr bwMode="auto">
            <a:xfrm>
              <a:off x="8882693" y="2993800"/>
              <a:ext cx="872803" cy="1971426"/>
            </a:xfrm>
            <a:custGeom>
              <a:avLst/>
              <a:gdLst>
                <a:gd name="T0" fmla="*/ 184 w 412"/>
                <a:gd name="T1" fmla="*/ 0 h 846"/>
                <a:gd name="T2" fmla="*/ 313 w 412"/>
                <a:gd name="T3" fmla="*/ 311 h 846"/>
                <a:gd name="T4" fmla="*/ 261 w 412"/>
                <a:gd name="T5" fmla="*/ 662 h 846"/>
                <a:gd name="T6" fmla="*/ 12 w 412"/>
                <a:gd name="T7" fmla="*/ 839 h 846"/>
                <a:gd name="T8" fmla="*/ 0 w 412"/>
                <a:gd name="T9" fmla="*/ 839 h 846"/>
                <a:gd name="T10" fmla="*/ 26 w 412"/>
                <a:gd name="T11" fmla="*/ 846 h 846"/>
                <a:gd name="T12" fmla="*/ 199 w 412"/>
                <a:gd name="T13" fmla="*/ 825 h 846"/>
                <a:gd name="T14" fmla="*/ 357 w 412"/>
                <a:gd name="T15" fmla="*/ 723 h 846"/>
                <a:gd name="T16" fmla="*/ 393 w 412"/>
                <a:gd name="T17" fmla="*/ 399 h 846"/>
                <a:gd name="T18" fmla="*/ 184 w 412"/>
                <a:gd name="T19"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846">
                  <a:moveTo>
                    <a:pt x="184" y="0"/>
                  </a:moveTo>
                  <a:cubicBezTo>
                    <a:pt x="248" y="88"/>
                    <a:pt x="290" y="196"/>
                    <a:pt x="313" y="311"/>
                  </a:cubicBezTo>
                  <a:cubicBezTo>
                    <a:pt x="334" y="413"/>
                    <a:pt x="323" y="569"/>
                    <a:pt x="261" y="662"/>
                  </a:cubicBezTo>
                  <a:cubicBezTo>
                    <a:pt x="193" y="764"/>
                    <a:pt x="118" y="833"/>
                    <a:pt x="12" y="839"/>
                  </a:cubicBezTo>
                  <a:cubicBezTo>
                    <a:pt x="8" y="839"/>
                    <a:pt x="4" y="839"/>
                    <a:pt x="0" y="839"/>
                  </a:cubicBezTo>
                  <a:cubicBezTo>
                    <a:pt x="16" y="843"/>
                    <a:pt x="26" y="846"/>
                    <a:pt x="26" y="846"/>
                  </a:cubicBezTo>
                  <a:cubicBezTo>
                    <a:pt x="199" y="825"/>
                    <a:pt x="199" y="825"/>
                    <a:pt x="199" y="825"/>
                  </a:cubicBezTo>
                  <a:cubicBezTo>
                    <a:pt x="250" y="771"/>
                    <a:pt x="304" y="740"/>
                    <a:pt x="357" y="723"/>
                  </a:cubicBezTo>
                  <a:cubicBezTo>
                    <a:pt x="405" y="629"/>
                    <a:pt x="412" y="492"/>
                    <a:pt x="393" y="399"/>
                  </a:cubicBezTo>
                  <a:cubicBezTo>
                    <a:pt x="361" y="242"/>
                    <a:pt x="294" y="98"/>
                    <a:pt x="184"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1" name="Freeform 18"/>
            <p:cNvSpPr>
              <a:spLocks/>
            </p:cNvSpPr>
            <p:nvPr/>
          </p:nvSpPr>
          <p:spPr bwMode="auto">
            <a:xfrm>
              <a:off x="8028708" y="4787797"/>
              <a:ext cx="76168" cy="104486"/>
            </a:xfrm>
            <a:custGeom>
              <a:avLst/>
              <a:gdLst>
                <a:gd name="T0" fmla="*/ 0 w 36"/>
                <a:gd name="T1" fmla="*/ 0 h 45"/>
                <a:gd name="T2" fmla="*/ 6 w 36"/>
                <a:gd name="T3" fmla="*/ 9 h 45"/>
                <a:gd name="T4" fmla="*/ 33 w 36"/>
                <a:gd name="T5" fmla="*/ 45 h 45"/>
                <a:gd name="T6" fmla="*/ 36 w 36"/>
                <a:gd name="T7" fmla="*/ 45 h 45"/>
                <a:gd name="T8" fmla="*/ 13 w 36"/>
                <a:gd name="T9" fmla="*/ 15 h 45"/>
                <a:gd name="T10" fmla="*/ 6 w 36"/>
                <a:gd name="T11" fmla="*/ 4 h 45"/>
                <a:gd name="T12" fmla="*/ 0 w 36"/>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6" h="45">
                  <a:moveTo>
                    <a:pt x="0" y="0"/>
                  </a:moveTo>
                  <a:cubicBezTo>
                    <a:pt x="2" y="3"/>
                    <a:pt x="3" y="6"/>
                    <a:pt x="6" y="9"/>
                  </a:cubicBezTo>
                  <a:cubicBezTo>
                    <a:pt x="14" y="22"/>
                    <a:pt x="24" y="34"/>
                    <a:pt x="33" y="45"/>
                  </a:cubicBezTo>
                  <a:cubicBezTo>
                    <a:pt x="34" y="45"/>
                    <a:pt x="35" y="45"/>
                    <a:pt x="36" y="45"/>
                  </a:cubicBezTo>
                  <a:cubicBezTo>
                    <a:pt x="28" y="36"/>
                    <a:pt x="20" y="26"/>
                    <a:pt x="13" y="15"/>
                  </a:cubicBezTo>
                  <a:cubicBezTo>
                    <a:pt x="10" y="12"/>
                    <a:pt x="8" y="8"/>
                    <a:pt x="6" y="4"/>
                  </a:cubicBezTo>
                  <a:cubicBezTo>
                    <a:pt x="4" y="3"/>
                    <a:pt x="2" y="1"/>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2" name="Freeform 19"/>
            <p:cNvSpPr>
              <a:spLocks/>
            </p:cNvSpPr>
            <p:nvPr/>
          </p:nvSpPr>
          <p:spPr bwMode="auto">
            <a:xfrm>
              <a:off x="8041253" y="4796668"/>
              <a:ext cx="465973" cy="230657"/>
            </a:xfrm>
            <a:custGeom>
              <a:avLst/>
              <a:gdLst>
                <a:gd name="T0" fmla="*/ 0 w 220"/>
                <a:gd name="T1" fmla="*/ 0 h 99"/>
                <a:gd name="T2" fmla="*/ 7 w 220"/>
                <a:gd name="T3" fmla="*/ 11 h 99"/>
                <a:gd name="T4" fmla="*/ 30 w 220"/>
                <a:gd name="T5" fmla="*/ 41 h 99"/>
                <a:gd name="T6" fmla="*/ 187 w 220"/>
                <a:gd name="T7" fmla="*/ 99 h 99"/>
                <a:gd name="T8" fmla="*/ 220 w 220"/>
                <a:gd name="T9" fmla="*/ 70 h 99"/>
                <a:gd name="T10" fmla="*/ 0 w 220"/>
                <a:gd name="T11" fmla="*/ 0 h 99"/>
              </a:gdLst>
              <a:ahLst/>
              <a:cxnLst>
                <a:cxn ang="0">
                  <a:pos x="T0" y="T1"/>
                </a:cxn>
                <a:cxn ang="0">
                  <a:pos x="T2" y="T3"/>
                </a:cxn>
                <a:cxn ang="0">
                  <a:pos x="T4" y="T5"/>
                </a:cxn>
                <a:cxn ang="0">
                  <a:pos x="T6" y="T7"/>
                </a:cxn>
                <a:cxn ang="0">
                  <a:pos x="T8" y="T9"/>
                </a:cxn>
                <a:cxn ang="0">
                  <a:pos x="T10" y="T11"/>
                </a:cxn>
              </a:cxnLst>
              <a:rect l="0" t="0" r="r" b="b"/>
              <a:pathLst>
                <a:path w="220" h="99">
                  <a:moveTo>
                    <a:pt x="0" y="0"/>
                  </a:moveTo>
                  <a:cubicBezTo>
                    <a:pt x="2" y="4"/>
                    <a:pt x="4" y="8"/>
                    <a:pt x="7" y="11"/>
                  </a:cubicBezTo>
                  <a:cubicBezTo>
                    <a:pt x="14" y="22"/>
                    <a:pt x="22" y="32"/>
                    <a:pt x="30" y="41"/>
                  </a:cubicBezTo>
                  <a:cubicBezTo>
                    <a:pt x="114" y="63"/>
                    <a:pt x="187" y="99"/>
                    <a:pt x="187" y="99"/>
                  </a:cubicBezTo>
                  <a:cubicBezTo>
                    <a:pt x="195" y="86"/>
                    <a:pt x="206" y="77"/>
                    <a:pt x="220" y="70"/>
                  </a:cubicBezTo>
                  <a:cubicBezTo>
                    <a:pt x="142" y="66"/>
                    <a:pt x="66" y="49"/>
                    <a:pt x="0" y="0"/>
                  </a:cubicBezTo>
                </a:path>
              </a:pathLst>
            </a:custGeom>
            <a:solidFill>
              <a:srgbClr val="6C7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3" name="Freeform 22"/>
            <p:cNvSpPr>
              <a:spLocks/>
            </p:cNvSpPr>
            <p:nvPr/>
          </p:nvSpPr>
          <p:spPr bwMode="auto">
            <a:xfrm>
              <a:off x="8569058" y="2008088"/>
              <a:ext cx="203416" cy="582556"/>
            </a:xfrm>
            <a:custGeom>
              <a:avLst/>
              <a:gdLst>
                <a:gd name="T0" fmla="*/ 31 w 96"/>
                <a:gd name="T1" fmla="*/ 0 h 250"/>
                <a:gd name="T2" fmla="*/ 20 w 96"/>
                <a:gd name="T3" fmla="*/ 1 h 250"/>
                <a:gd name="T4" fmla="*/ 18 w 96"/>
                <a:gd name="T5" fmla="*/ 1 h 250"/>
                <a:gd name="T6" fmla="*/ 0 w 96"/>
                <a:gd name="T7" fmla="*/ 11 h 250"/>
                <a:gd name="T8" fmla="*/ 74 w 96"/>
                <a:gd name="T9" fmla="*/ 250 h 250"/>
                <a:gd name="T10" fmla="*/ 74 w 96"/>
                <a:gd name="T11" fmla="*/ 18 h 250"/>
                <a:gd name="T12" fmla="*/ 64 w 96"/>
                <a:gd name="T13" fmla="*/ 8 h 250"/>
                <a:gd name="T14" fmla="*/ 31 w 96"/>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50">
                  <a:moveTo>
                    <a:pt x="31" y="0"/>
                  </a:moveTo>
                  <a:cubicBezTo>
                    <a:pt x="27" y="0"/>
                    <a:pt x="24" y="1"/>
                    <a:pt x="20" y="1"/>
                  </a:cubicBezTo>
                  <a:cubicBezTo>
                    <a:pt x="19" y="1"/>
                    <a:pt x="18" y="1"/>
                    <a:pt x="18" y="1"/>
                  </a:cubicBezTo>
                  <a:cubicBezTo>
                    <a:pt x="12" y="3"/>
                    <a:pt x="6" y="7"/>
                    <a:pt x="0" y="11"/>
                  </a:cubicBezTo>
                  <a:cubicBezTo>
                    <a:pt x="0" y="11"/>
                    <a:pt x="70" y="127"/>
                    <a:pt x="74" y="250"/>
                  </a:cubicBezTo>
                  <a:cubicBezTo>
                    <a:pt x="74" y="250"/>
                    <a:pt x="96" y="119"/>
                    <a:pt x="74" y="18"/>
                  </a:cubicBezTo>
                  <a:cubicBezTo>
                    <a:pt x="74" y="18"/>
                    <a:pt x="70" y="13"/>
                    <a:pt x="64" y="8"/>
                  </a:cubicBezTo>
                  <a:cubicBezTo>
                    <a:pt x="55" y="4"/>
                    <a:pt x="45" y="0"/>
                    <a:pt x="31"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4" name="Freeform 24"/>
            <p:cNvSpPr>
              <a:spLocks/>
            </p:cNvSpPr>
            <p:nvPr/>
          </p:nvSpPr>
          <p:spPr bwMode="auto">
            <a:xfrm>
              <a:off x="8811006" y="2033716"/>
              <a:ext cx="189974" cy="521442"/>
            </a:xfrm>
            <a:custGeom>
              <a:avLst/>
              <a:gdLst>
                <a:gd name="T0" fmla="*/ 90 w 90"/>
                <a:gd name="T1" fmla="*/ 0 h 224"/>
                <a:gd name="T2" fmla="*/ 88 w 90"/>
                <a:gd name="T3" fmla="*/ 1 h 224"/>
                <a:gd name="T4" fmla="*/ 79 w 90"/>
                <a:gd name="T5" fmla="*/ 3 h 224"/>
                <a:gd name="T6" fmla="*/ 34 w 90"/>
                <a:gd name="T7" fmla="*/ 11 h 224"/>
                <a:gd name="T8" fmla="*/ 3 w 90"/>
                <a:gd name="T9" fmla="*/ 224 h 224"/>
                <a:gd name="T10" fmla="*/ 90 w 90"/>
                <a:gd name="T11" fmla="*/ 0 h 224"/>
              </a:gdLst>
              <a:ahLst/>
              <a:cxnLst>
                <a:cxn ang="0">
                  <a:pos x="T0" y="T1"/>
                </a:cxn>
                <a:cxn ang="0">
                  <a:pos x="T2" y="T3"/>
                </a:cxn>
                <a:cxn ang="0">
                  <a:pos x="T4" y="T5"/>
                </a:cxn>
                <a:cxn ang="0">
                  <a:pos x="T6" y="T7"/>
                </a:cxn>
                <a:cxn ang="0">
                  <a:pos x="T8" y="T9"/>
                </a:cxn>
                <a:cxn ang="0">
                  <a:pos x="T10" y="T11"/>
                </a:cxn>
              </a:cxnLst>
              <a:rect l="0" t="0" r="r" b="b"/>
              <a:pathLst>
                <a:path w="90" h="224">
                  <a:moveTo>
                    <a:pt x="90" y="0"/>
                  </a:moveTo>
                  <a:cubicBezTo>
                    <a:pt x="90" y="0"/>
                    <a:pt x="89" y="0"/>
                    <a:pt x="88" y="1"/>
                  </a:cubicBezTo>
                  <a:cubicBezTo>
                    <a:pt x="85" y="1"/>
                    <a:pt x="82" y="2"/>
                    <a:pt x="79" y="3"/>
                  </a:cubicBezTo>
                  <a:cubicBezTo>
                    <a:pt x="63" y="6"/>
                    <a:pt x="48" y="9"/>
                    <a:pt x="34" y="11"/>
                  </a:cubicBezTo>
                  <a:cubicBezTo>
                    <a:pt x="33" y="13"/>
                    <a:pt x="0" y="104"/>
                    <a:pt x="3" y="224"/>
                  </a:cubicBezTo>
                  <a:cubicBezTo>
                    <a:pt x="3" y="224"/>
                    <a:pt x="24" y="75"/>
                    <a:pt x="90" y="0"/>
                  </a:cubicBezTo>
                </a:path>
              </a:pathLst>
            </a:custGeom>
            <a:solidFill>
              <a:srgbClr val="D01A1E"/>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5" name="Freeform 25"/>
            <p:cNvSpPr>
              <a:spLocks/>
            </p:cNvSpPr>
            <p:nvPr/>
          </p:nvSpPr>
          <p:spPr bwMode="auto">
            <a:xfrm>
              <a:off x="7611123" y="4808496"/>
              <a:ext cx="1521582" cy="792513"/>
            </a:xfrm>
            <a:custGeom>
              <a:avLst/>
              <a:gdLst>
                <a:gd name="T0" fmla="*/ 32 w 718"/>
                <a:gd name="T1" fmla="*/ 80 h 340"/>
                <a:gd name="T2" fmla="*/ 0 w 718"/>
                <a:gd name="T3" fmla="*/ 115 h 340"/>
                <a:gd name="T4" fmla="*/ 637 w 718"/>
                <a:gd name="T5" fmla="*/ 340 h 340"/>
                <a:gd name="T6" fmla="*/ 718 w 718"/>
                <a:gd name="T7" fmla="*/ 246 h 340"/>
                <a:gd name="T8" fmla="*/ 32 w 718"/>
                <a:gd name="T9" fmla="*/ 80 h 340"/>
              </a:gdLst>
              <a:ahLst/>
              <a:cxnLst>
                <a:cxn ang="0">
                  <a:pos x="T0" y="T1"/>
                </a:cxn>
                <a:cxn ang="0">
                  <a:pos x="T2" y="T3"/>
                </a:cxn>
                <a:cxn ang="0">
                  <a:pos x="T4" y="T5"/>
                </a:cxn>
                <a:cxn ang="0">
                  <a:pos x="T6" y="T7"/>
                </a:cxn>
                <a:cxn ang="0">
                  <a:pos x="T8" y="T9"/>
                </a:cxn>
              </a:cxnLst>
              <a:rect l="0" t="0" r="r" b="b"/>
              <a:pathLst>
                <a:path w="718" h="340">
                  <a:moveTo>
                    <a:pt x="32" y="80"/>
                  </a:moveTo>
                  <a:cubicBezTo>
                    <a:pt x="0" y="115"/>
                    <a:pt x="0" y="115"/>
                    <a:pt x="0" y="115"/>
                  </a:cubicBezTo>
                  <a:cubicBezTo>
                    <a:pt x="637" y="340"/>
                    <a:pt x="637" y="340"/>
                    <a:pt x="637" y="340"/>
                  </a:cubicBezTo>
                  <a:cubicBezTo>
                    <a:pt x="718" y="246"/>
                    <a:pt x="718" y="246"/>
                    <a:pt x="718" y="246"/>
                  </a:cubicBezTo>
                  <a:cubicBezTo>
                    <a:pt x="718" y="246"/>
                    <a:pt x="167" y="0"/>
                    <a:pt x="32" y="80"/>
                  </a:cubicBezTo>
                  <a:close/>
                </a:path>
              </a:pathLst>
            </a:custGeom>
            <a:solidFill>
              <a:srgbClr val="CC9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6" name="Freeform 26"/>
            <p:cNvSpPr>
              <a:spLocks/>
            </p:cNvSpPr>
            <p:nvPr/>
          </p:nvSpPr>
          <p:spPr bwMode="auto">
            <a:xfrm>
              <a:off x="7551981" y="4773997"/>
              <a:ext cx="1515310" cy="784627"/>
            </a:xfrm>
            <a:custGeom>
              <a:avLst/>
              <a:gdLst>
                <a:gd name="T0" fmla="*/ 35 w 715"/>
                <a:gd name="T1" fmla="*/ 59 h 337"/>
                <a:gd name="T2" fmla="*/ 0 w 715"/>
                <a:gd name="T3" fmla="*/ 86 h 337"/>
                <a:gd name="T4" fmla="*/ 632 w 715"/>
                <a:gd name="T5" fmla="*/ 337 h 337"/>
                <a:gd name="T6" fmla="*/ 715 w 715"/>
                <a:gd name="T7" fmla="*/ 245 h 337"/>
                <a:gd name="T8" fmla="*/ 35 w 715"/>
                <a:gd name="T9" fmla="*/ 59 h 337"/>
              </a:gdLst>
              <a:ahLst/>
              <a:cxnLst>
                <a:cxn ang="0">
                  <a:pos x="T0" y="T1"/>
                </a:cxn>
                <a:cxn ang="0">
                  <a:pos x="T2" y="T3"/>
                </a:cxn>
                <a:cxn ang="0">
                  <a:pos x="T4" y="T5"/>
                </a:cxn>
                <a:cxn ang="0">
                  <a:pos x="T6" y="T7"/>
                </a:cxn>
                <a:cxn ang="0">
                  <a:pos x="T8" y="T9"/>
                </a:cxn>
              </a:cxnLst>
              <a:rect l="0" t="0" r="r" b="b"/>
              <a:pathLst>
                <a:path w="715" h="337">
                  <a:moveTo>
                    <a:pt x="35" y="59"/>
                  </a:moveTo>
                  <a:cubicBezTo>
                    <a:pt x="0" y="86"/>
                    <a:pt x="0" y="86"/>
                    <a:pt x="0" y="86"/>
                  </a:cubicBezTo>
                  <a:cubicBezTo>
                    <a:pt x="632" y="337"/>
                    <a:pt x="632" y="337"/>
                    <a:pt x="632" y="337"/>
                  </a:cubicBezTo>
                  <a:cubicBezTo>
                    <a:pt x="715" y="245"/>
                    <a:pt x="715" y="245"/>
                    <a:pt x="715" y="245"/>
                  </a:cubicBezTo>
                  <a:cubicBezTo>
                    <a:pt x="715" y="245"/>
                    <a:pt x="143" y="0"/>
                    <a:pt x="35" y="59"/>
                  </a:cubicBezTo>
                  <a:close/>
                </a:path>
              </a:pathLst>
            </a:custGeom>
            <a:solidFill>
              <a:srgbClr val="E3A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7" name="Freeform 27"/>
            <p:cNvSpPr>
              <a:spLocks/>
            </p:cNvSpPr>
            <p:nvPr/>
          </p:nvSpPr>
          <p:spPr bwMode="auto">
            <a:xfrm>
              <a:off x="7651448" y="4461526"/>
              <a:ext cx="3832631" cy="1302127"/>
            </a:xfrm>
            <a:custGeom>
              <a:avLst/>
              <a:gdLst>
                <a:gd name="T0" fmla="*/ 1763 w 1809"/>
                <a:gd name="T1" fmla="*/ 147 h 559"/>
                <a:gd name="T2" fmla="*/ 1261 w 1809"/>
                <a:gd name="T3" fmla="*/ 110 h 559"/>
                <a:gd name="T4" fmla="*/ 780 w 1809"/>
                <a:gd name="T5" fmla="*/ 195 h 559"/>
                <a:gd name="T6" fmla="*/ 607 w 1809"/>
                <a:gd name="T7" fmla="*/ 216 h 559"/>
                <a:gd name="T8" fmla="*/ 371 w 1809"/>
                <a:gd name="T9" fmla="*/ 243 h 559"/>
                <a:gd name="T10" fmla="*/ 0 w 1809"/>
                <a:gd name="T11" fmla="*/ 199 h 559"/>
                <a:gd name="T12" fmla="*/ 550 w 1809"/>
                <a:gd name="T13" fmla="*/ 470 h 559"/>
                <a:gd name="T14" fmla="*/ 687 w 1809"/>
                <a:gd name="T15" fmla="*/ 546 h 559"/>
                <a:gd name="T16" fmla="*/ 1310 w 1809"/>
                <a:gd name="T17" fmla="*/ 403 h 559"/>
                <a:gd name="T18" fmla="*/ 1809 w 1809"/>
                <a:gd name="T19" fmla="*/ 445 h 559"/>
                <a:gd name="T20" fmla="*/ 1763 w 1809"/>
                <a:gd name="T21" fmla="*/ 147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9" h="559">
                  <a:moveTo>
                    <a:pt x="1763" y="147"/>
                  </a:moveTo>
                  <a:cubicBezTo>
                    <a:pt x="1763" y="147"/>
                    <a:pt x="1326" y="119"/>
                    <a:pt x="1261" y="110"/>
                  </a:cubicBezTo>
                  <a:cubicBezTo>
                    <a:pt x="1196" y="102"/>
                    <a:pt x="966" y="0"/>
                    <a:pt x="780" y="195"/>
                  </a:cubicBezTo>
                  <a:cubicBezTo>
                    <a:pt x="607" y="216"/>
                    <a:pt x="607" y="216"/>
                    <a:pt x="607" y="216"/>
                  </a:cubicBezTo>
                  <a:cubicBezTo>
                    <a:pt x="607" y="216"/>
                    <a:pt x="422" y="162"/>
                    <a:pt x="371" y="243"/>
                  </a:cubicBezTo>
                  <a:cubicBezTo>
                    <a:pt x="371" y="243"/>
                    <a:pt x="95" y="109"/>
                    <a:pt x="0" y="199"/>
                  </a:cubicBezTo>
                  <a:cubicBezTo>
                    <a:pt x="0" y="199"/>
                    <a:pt x="494" y="419"/>
                    <a:pt x="550" y="470"/>
                  </a:cubicBezTo>
                  <a:cubicBezTo>
                    <a:pt x="550" y="470"/>
                    <a:pt x="641" y="559"/>
                    <a:pt x="687" y="546"/>
                  </a:cubicBezTo>
                  <a:cubicBezTo>
                    <a:pt x="732" y="533"/>
                    <a:pt x="1141" y="404"/>
                    <a:pt x="1310" y="403"/>
                  </a:cubicBezTo>
                  <a:cubicBezTo>
                    <a:pt x="1809" y="445"/>
                    <a:pt x="1809" y="445"/>
                    <a:pt x="1809" y="445"/>
                  </a:cubicBezTo>
                  <a:cubicBezTo>
                    <a:pt x="1763" y="147"/>
                    <a:pt x="1763" y="147"/>
                    <a:pt x="1763" y="147"/>
                  </a:cubicBezTo>
                </a:path>
              </a:pathLst>
            </a:custGeom>
            <a:solidFill>
              <a:srgbClr val="FFB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8" name="Freeform 28"/>
            <p:cNvSpPr>
              <a:spLocks/>
            </p:cNvSpPr>
            <p:nvPr/>
          </p:nvSpPr>
          <p:spPr bwMode="auto">
            <a:xfrm>
              <a:off x="8308292" y="5027325"/>
              <a:ext cx="1285907" cy="370628"/>
            </a:xfrm>
            <a:custGeom>
              <a:avLst/>
              <a:gdLst>
                <a:gd name="T0" fmla="*/ 61 w 607"/>
                <a:gd name="T1" fmla="*/ 0 h 159"/>
                <a:gd name="T2" fmla="*/ 479 w 607"/>
                <a:gd name="T3" fmla="*/ 106 h 159"/>
                <a:gd name="T4" fmla="*/ 607 w 607"/>
                <a:gd name="T5" fmla="*/ 68 h 159"/>
                <a:gd name="T6" fmla="*/ 488 w 607"/>
                <a:gd name="T7" fmla="*/ 126 h 159"/>
                <a:gd name="T8" fmla="*/ 61 w 607"/>
                <a:gd name="T9" fmla="*/ 0 h 159"/>
              </a:gdLst>
              <a:ahLst/>
              <a:cxnLst>
                <a:cxn ang="0">
                  <a:pos x="T0" y="T1"/>
                </a:cxn>
                <a:cxn ang="0">
                  <a:pos x="T2" y="T3"/>
                </a:cxn>
                <a:cxn ang="0">
                  <a:pos x="T4" y="T5"/>
                </a:cxn>
                <a:cxn ang="0">
                  <a:pos x="T6" y="T7"/>
                </a:cxn>
                <a:cxn ang="0">
                  <a:pos x="T8" y="T9"/>
                </a:cxn>
              </a:cxnLst>
              <a:rect l="0" t="0" r="r" b="b"/>
              <a:pathLst>
                <a:path w="607" h="159">
                  <a:moveTo>
                    <a:pt x="61" y="0"/>
                  </a:moveTo>
                  <a:cubicBezTo>
                    <a:pt x="61" y="0"/>
                    <a:pt x="0" y="125"/>
                    <a:pt x="479" y="106"/>
                  </a:cubicBezTo>
                  <a:cubicBezTo>
                    <a:pt x="607" y="68"/>
                    <a:pt x="607" y="68"/>
                    <a:pt x="607" y="68"/>
                  </a:cubicBezTo>
                  <a:cubicBezTo>
                    <a:pt x="488" y="126"/>
                    <a:pt x="488" y="126"/>
                    <a:pt x="488" y="126"/>
                  </a:cubicBezTo>
                  <a:cubicBezTo>
                    <a:pt x="488" y="126"/>
                    <a:pt x="4" y="159"/>
                    <a:pt x="61" y="0"/>
                  </a:cubicBezTo>
                  <a:close/>
                </a:path>
              </a:pathLst>
            </a:custGeom>
            <a:solidFill>
              <a:srgbClr val="E3A8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19" name="Freeform 29"/>
            <p:cNvSpPr>
              <a:spLocks/>
            </p:cNvSpPr>
            <p:nvPr/>
          </p:nvSpPr>
          <p:spPr bwMode="auto">
            <a:xfrm>
              <a:off x="8471383" y="4958326"/>
              <a:ext cx="258974" cy="230657"/>
            </a:xfrm>
            <a:custGeom>
              <a:avLst/>
              <a:gdLst>
                <a:gd name="T0" fmla="*/ 111 w 122"/>
                <a:gd name="T1" fmla="*/ 31 h 99"/>
                <a:gd name="T2" fmla="*/ 92 w 122"/>
                <a:gd name="T3" fmla="*/ 99 h 99"/>
                <a:gd name="T4" fmla="*/ 3 w 122"/>
                <a:gd name="T5" fmla="*/ 56 h 99"/>
                <a:gd name="T6" fmla="*/ 111 w 122"/>
                <a:gd name="T7" fmla="*/ 31 h 99"/>
              </a:gdLst>
              <a:ahLst/>
              <a:cxnLst>
                <a:cxn ang="0">
                  <a:pos x="T0" y="T1"/>
                </a:cxn>
                <a:cxn ang="0">
                  <a:pos x="T2" y="T3"/>
                </a:cxn>
                <a:cxn ang="0">
                  <a:pos x="T4" y="T5"/>
                </a:cxn>
                <a:cxn ang="0">
                  <a:pos x="T6" y="T7"/>
                </a:cxn>
              </a:cxnLst>
              <a:rect l="0" t="0" r="r" b="b"/>
              <a:pathLst>
                <a:path w="122" h="99">
                  <a:moveTo>
                    <a:pt x="111" y="31"/>
                  </a:moveTo>
                  <a:cubicBezTo>
                    <a:pt x="111" y="31"/>
                    <a:pt x="122" y="74"/>
                    <a:pt x="92" y="99"/>
                  </a:cubicBezTo>
                  <a:cubicBezTo>
                    <a:pt x="92" y="99"/>
                    <a:pt x="0" y="92"/>
                    <a:pt x="3" y="56"/>
                  </a:cubicBezTo>
                  <a:cubicBezTo>
                    <a:pt x="6" y="0"/>
                    <a:pt x="111" y="31"/>
                    <a:pt x="111" y="31"/>
                  </a:cubicBezTo>
                  <a:close/>
                </a:path>
              </a:pathLst>
            </a:custGeom>
            <a:solidFill>
              <a:srgbClr val="FC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0" name="Freeform 30"/>
            <p:cNvSpPr>
              <a:spLocks/>
            </p:cNvSpPr>
            <p:nvPr/>
          </p:nvSpPr>
          <p:spPr bwMode="auto">
            <a:xfrm>
              <a:off x="10474171" y="4529540"/>
              <a:ext cx="1556530" cy="1117798"/>
            </a:xfrm>
            <a:custGeom>
              <a:avLst/>
              <a:gdLst>
                <a:gd name="T0" fmla="*/ 0 w 1737"/>
                <a:gd name="T1" fmla="*/ 122 h 1134"/>
                <a:gd name="T2" fmla="*/ 49 w 1737"/>
                <a:gd name="T3" fmla="*/ 1080 h 1134"/>
                <a:gd name="T4" fmla="*/ 1737 w 1737"/>
                <a:gd name="T5" fmla="*/ 1134 h 1134"/>
                <a:gd name="T6" fmla="*/ 1711 w 1737"/>
                <a:gd name="T7" fmla="*/ 0 h 1134"/>
                <a:gd name="T8" fmla="*/ 0 w 1737"/>
                <a:gd name="T9" fmla="*/ 122 h 1134"/>
              </a:gdLst>
              <a:ahLst/>
              <a:cxnLst>
                <a:cxn ang="0">
                  <a:pos x="T0" y="T1"/>
                </a:cxn>
                <a:cxn ang="0">
                  <a:pos x="T2" y="T3"/>
                </a:cxn>
                <a:cxn ang="0">
                  <a:pos x="T4" y="T5"/>
                </a:cxn>
                <a:cxn ang="0">
                  <a:pos x="T6" y="T7"/>
                </a:cxn>
                <a:cxn ang="0">
                  <a:pos x="T8" y="T9"/>
                </a:cxn>
              </a:cxnLst>
              <a:rect l="0" t="0" r="r" b="b"/>
              <a:pathLst>
                <a:path w="1737" h="1134">
                  <a:moveTo>
                    <a:pt x="0" y="122"/>
                  </a:moveTo>
                  <a:lnTo>
                    <a:pt x="49" y="1080"/>
                  </a:lnTo>
                  <a:lnTo>
                    <a:pt x="1737" y="1134"/>
                  </a:lnTo>
                  <a:lnTo>
                    <a:pt x="1711" y="0"/>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1" name="Freeform 31"/>
            <p:cNvSpPr>
              <a:spLocks/>
            </p:cNvSpPr>
            <p:nvPr/>
          </p:nvSpPr>
          <p:spPr bwMode="auto">
            <a:xfrm>
              <a:off x="10474171" y="4529540"/>
              <a:ext cx="1556530" cy="1117798"/>
            </a:xfrm>
            <a:custGeom>
              <a:avLst/>
              <a:gdLst>
                <a:gd name="T0" fmla="*/ 0 w 1737"/>
                <a:gd name="T1" fmla="*/ 122 h 1134"/>
                <a:gd name="T2" fmla="*/ 49 w 1737"/>
                <a:gd name="T3" fmla="*/ 1080 h 1134"/>
                <a:gd name="T4" fmla="*/ 1737 w 1737"/>
                <a:gd name="T5" fmla="*/ 1134 h 1134"/>
                <a:gd name="T6" fmla="*/ 1711 w 1737"/>
                <a:gd name="T7" fmla="*/ 0 h 1134"/>
                <a:gd name="T8" fmla="*/ 0 w 1737"/>
                <a:gd name="T9" fmla="*/ 122 h 1134"/>
              </a:gdLst>
              <a:ahLst/>
              <a:cxnLst>
                <a:cxn ang="0">
                  <a:pos x="T0" y="T1"/>
                </a:cxn>
                <a:cxn ang="0">
                  <a:pos x="T2" y="T3"/>
                </a:cxn>
                <a:cxn ang="0">
                  <a:pos x="T4" y="T5"/>
                </a:cxn>
                <a:cxn ang="0">
                  <a:pos x="T6" y="T7"/>
                </a:cxn>
                <a:cxn ang="0">
                  <a:pos x="T8" y="T9"/>
                </a:cxn>
              </a:cxnLst>
              <a:rect l="0" t="0" r="r" b="b"/>
              <a:pathLst>
                <a:path w="1737" h="1134">
                  <a:moveTo>
                    <a:pt x="0" y="122"/>
                  </a:moveTo>
                  <a:lnTo>
                    <a:pt x="49" y="1080"/>
                  </a:lnTo>
                  <a:lnTo>
                    <a:pt x="1737" y="1134"/>
                  </a:lnTo>
                  <a:lnTo>
                    <a:pt x="1711" y="0"/>
                  </a:lnTo>
                  <a:lnTo>
                    <a:pt x="0"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2" name="Freeform 32"/>
            <p:cNvSpPr>
              <a:spLocks/>
            </p:cNvSpPr>
            <p:nvPr/>
          </p:nvSpPr>
          <p:spPr bwMode="auto">
            <a:xfrm>
              <a:off x="10626509" y="4401398"/>
              <a:ext cx="1661385" cy="1439140"/>
            </a:xfrm>
            <a:custGeom>
              <a:avLst/>
              <a:gdLst>
                <a:gd name="T0" fmla="*/ 9 w 1747"/>
                <a:gd name="T1" fmla="*/ 139 h 1460"/>
                <a:gd name="T2" fmla="*/ 0 w 1747"/>
                <a:gd name="T3" fmla="*/ 1349 h 1460"/>
                <a:gd name="T4" fmla="*/ 1747 w 1747"/>
                <a:gd name="T5" fmla="*/ 1460 h 1460"/>
                <a:gd name="T6" fmla="*/ 1723 w 1747"/>
                <a:gd name="T7" fmla="*/ 0 h 1460"/>
                <a:gd name="T8" fmla="*/ 9 w 1747"/>
                <a:gd name="T9" fmla="*/ 139 h 1460"/>
              </a:gdLst>
              <a:ahLst/>
              <a:cxnLst>
                <a:cxn ang="0">
                  <a:pos x="T0" y="T1"/>
                </a:cxn>
                <a:cxn ang="0">
                  <a:pos x="T2" y="T3"/>
                </a:cxn>
                <a:cxn ang="0">
                  <a:pos x="T4" y="T5"/>
                </a:cxn>
                <a:cxn ang="0">
                  <a:pos x="T6" y="T7"/>
                </a:cxn>
                <a:cxn ang="0">
                  <a:pos x="T8" y="T9"/>
                </a:cxn>
              </a:cxnLst>
              <a:rect l="0" t="0" r="r" b="b"/>
              <a:pathLst>
                <a:path w="1747" h="1460">
                  <a:moveTo>
                    <a:pt x="9" y="139"/>
                  </a:moveTo>
                  <a:lnTo>
                    <a:pt x="0" y="1349"/>
                  </a:lnTo>
                  <a:lnTo>
                    <a:pt x="1747" y="1460"/>
                  </a:lnTo>
                  <a:lnTo>
                    <a:pt x="1723" y="0"/>
                  </a:lnTo>
                  <a:lnTo>
                    <a:pt x="9" y="139"/>
                  </a:lnTo>
                  <a:close/>
                </a:path>
              </a:pathLst>
            </a:custGeom>
            <a:solidFill>
              <a:srgbClr val="E53238"/>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3" name="Freeform 33"/>
            <p:cNvSpPr>
              <a:spLocks/>
            </p:cNvSpPr>
            <p:nvPr/>
          </p:nvSpPr>
          <p:spPr bwMode="auto">
            <a:xfrm>
              <a:off x="10626509" y="4401398"/>
              <a:ext cx="1565491" cy="1439140"/>
            </a:xfrm>
            <a:custGeom>
              <a:avLst/>
              <a:gdLst>
                <a:gd name="T0" fmla="*/ 9 w 1747"/>
                <a:gd name="T1" fmla="*/ 139 h 1460"/>
                <a:gd name="T2" fmla="*/ 0 w 1747"/>
                <a:gd name="T3" fmla="*/ 1349 h 1460"/>
                <a:gd name="T4" fmla="*/ 1747 w 1747"/>
                <a:gd name="T5" fmla="*/ 1460 h 1460"/>
                <a:gd name="T6" fmla="*/ 1723 w 1747"/>
                <a:gd name="T7" fmla="*/ 0 h 1460"/>
                <a:gd name="T8" fmla="*/ 9 w 1747"/>
                <a:gd name="T9" fmla="*/ 139 h 1460"/>
              </a:gdLst>
              <a:ahLst/>
              <a:cxnLst>
                <a:cxn ang="0">
                  <a:pos x="T0" y="T1"/>
                </a:cxn>
                <a:cxn ang="0">
                  <a:pos x="T2" y="T3"/>
                </a:cxn>
                <a:cxn ang="0">
                  <a:pos x="T4" y="T5"/>
                </a:cxn>
                <a:cxn ang="0">
                  <a:pos x="T6" y="T7"/>
                </a:cxn>
                <a:cxn ang="0">
                  <a:pos x="T8" y="T9"/>
                </a:cxn>
              </a:cxnLst>
              <a:rect l="0" t="0" r="r" b="b"/>
              <a:pathLst>
                <a:path w="1747" h="1460">
                  <a:moveTo>
                    <a:pt x="9" y="139"/>
                  </a:moveTo>
                  <a:lnTo>
                    <a:pt x="0" y="1349"/>
                  </a:lnTo>
                  <a:lnTo>
                    <a:pt x="1747" y="1460"/>
                  </a:lnTo>
                  <a:lnTo>
                    <a:pt x="1723" y="0"/>
                  </a:lnTo>
                  <a:lnTo>
                    <a:pt x="9" y="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4" name="Freeform 34"/>
            <p:cNvSpPr>
              <a:spLocks/>
            </p:cNvSpPr>
            <p:nvPr/>
          </p:nvSpPr>
          <p:spPr bwMode="auto">
            <a:xfrm>
              <a:off x="10626509" y="5419638"/>
              <a:ext cx="1448998" cy="414000"/>
            </a:xfrm>
            <a:custGeom>
              <a:avLst/>
              <a:gdLst>
                <a:gd name="T0" fmla="*/ 2 w 1617"/>
                <a:gd name="T1" fmla="*/ 0 h 420"/>
                <a:gd name="T2" fmla="*/ 0 w 1617"/>
                <a:gd name="T3" fmla="*/ 316 h 420"/>
                <a:gd name="T4" fmla="*/ 1617 w 1617"/>
                <a:gd name="T5" fmla="*/ 420 h 420"/>
                <a:gd name="T6" fmla="*/ 1617 w 1617"/>
                <a:gd name="T7" fmla="*/ 35 h 420"/>
                <a:gd name="T8" fmla="*/ 2 w 1617"/>
                <a:gd name="T9" fmla="*/ 0 h 420"/>
              </a:gdLst>
              <a:ahLst/>
              <a:cxnLst>
                <a:cxn ang="0">
                  <a:pos x="T0" y="T1"/>
                </a:cxn>
                <a:cxn ang="0">
                  <a:pos x="T2" y="T3"/>
                </a:cxn>
                <a:cxn ang="0">
                  <a:pos x="T4" y="T5"/>
                </a:cxn>
                <a:cxn ang="0">
                  <a:pos x="T6" y="T7"/>
                </a:cxn>
                <a:cxn ang="0">
                  <a:pos x="T8" y="T9"/>
                </a:cxn>
              </a:cxnLst>
              <a:rect l="0" t="0" r="r" b="b"/>
              <a:pathLst>
                <a:path w="1617" h="420">
                  <a:moveTo>
                    <a:pt x="2" y="0"/>
                  </a:moveTo>
                  <a:lnTo>
                    <a:pt x="0" y="316"/>
                  </a:lnTo>
                  <a:lnTo>
                    <a:pt x="1617" y="420"/>
                  </a:lnTo>
                  <a:lnTo>
                    <a:pt x="1617" y="35"/>
                  </a:lnTo>
                  <a:lnTo>
                    <a:pt x="2" y="0"/>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5" name="Freeform 35"/>
            <p:cNvSpPr>
              <a:spLocks/>
            </p:cNvSpPr>
            <p:nvPr/>
          </p:nvSpPr>
          <p:spPr bwMode="auto">
            <a:xfrm>
              <a:off x="10626509" y="5419638"/>
              <a:ext cx="1448998" cy="414000"/>
            </a:xfrm>
            <a:custGeom>
              <a:avLst/>
              <a:gdLst>
                <a:gd name="T0" fmla="*/ 2 w 1617"/>
                <a:gd name="T1" fmla="*/ 0 h 420"/>
                <a:gd name="T2" fmla="*/ 0 w 1617"/>
                <a:gd name="T3" fmla="*/ 316 h 420"/>
                <a:gd name="T4" fmla="*/ 1617 w 1617"/>
                <a:gd name="T5" fmla="*/ 420 h 420"/>
                <a:gd name="T6" fmla="*/ 1617 w 1617"/>
                <a:gd name="T7" fmla="*/ 35 h 420"/>
                <a:gd name="T8" fmla="*/ 2 w 1617"/>
                <a:gd name="T9" fmla="*/ 0 h 420"/>
              </a:gdLst>
              <a:ahLst/>
              <a:cxnLst>
                <a:cxn ang="0">
                  <a:pos x="T0" y="T1"/>
                </a:cxn>
                <a:cxn ang="0">
                  <a:pos x="T2" y="T3"/>
                </a:cxn>
                <a:cxn ang="0">
                  <a:pos x="T4" y="T5"/>
                </a:cxn>
                <a:cxn ang="0">
                  <a:pos x="T6" y="T7"/>
                </a:cxn>
                <a:cxn ang="0">
                  <a:pos x="T8" y="T9"/>
                </a:cxn>
              </a:cxnLst>
              <a:rect l="0" t="0" r="r" b="b"/>
              <a:pathLst>
                <a:path w="1617" h="420">
                  <a:moveTo>
                    <a:pt x="2" y="0"/>
                  </a:moveTo>
                  <a:lnTo>
                    <a:pt x="0" y="316"/>
                  </a:lnTo>
                  <a:lnTo>
                    <a:pt x="1617" y="420"/>
                  </a:lnTo>
                  <a:lnTo>
                    <a:pt x="1617" y="35"/>
                  </a:lnTo>
                  <a:lnTo>
                    <a:pt x="2" y="0"/>
                  </a:lnTo>
                </a:path>
              </a:pathLst>
            </a:custGeom>
            <a:solidFill>
              <a:srgbClr val="D01A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6" name="Freeform 36"/>
            <p:cNvSpPr>
              <a:spLocks/>
            </p:cNvSpPr>
            <p:nvPr/>
          </p:nvSpPr>
          <p:spPr bwMode="auto">
            <a:xfrm>
              <a:off x="10844262" y="5479768"/>
              <a:ext cx="172051" cy="191229"/>
            </a:xfrm>
            <a:custGeom>
              <a:avLst/>
              <a:gdLst>
                <a:gd name="T0" fmla="*/ 78 w 81"/>
                <a:gd name="T1" fmla="*/ 35 h 82"/>
                <a:gd name="T2" fmla="*/ 46 w 81"/>
                <a:gd name="T3" fmla="*/ 79 h 82"/>
                <a:gd name="T4" fmla="*/ 3 w 81"/>
                <a:gd name="T5" fmla="*/ 47 h 82"/>
                <a:gd name="T6" fmla="*/ 35 w 81"/>
                <a:gd name="T7" fmla="*/ 4 h 82"/>
                <a:gd name="T8" fmla="*/ 78 w 81"/>
                <a:gd name="T9" fmla="*/ 35 h 82"/>
              </a:gdLst>
              <a:ahLst/>
              <a:cxnLst>
                <a:cxn ang="0">
                  <a:pos x="T0" y="T1"/>
                </a:cxn>
                <a:cxn ang="0">
                  <a:pos x="T2" y="T3"/>
                </a:cxn>
                <a:cxn ang="0">
                  <a:pos x="T4" y="T5"/>
                </a:cxn>
                <a:cxn ang="0">
                  <a:pos x="T6" y="T7"/>
                </a:cxn>
                <a:cxn ang="0">
                  <a:pos x="T8" y="T9"/>
                </a:cxn>
              </a:cxnLst>
              <a:rect l="0" t="0" r="r" b="b"/>
              <a:pathLst>
                <a:path w="81" h="82">
                  <a:moveTo>
                    <a:pt x="78" y="35"/>
                  </a:moveTo>
                  <a:cubicBezTo>
                    <a:pt x="81" y="56"/>
                    <a:pt x="67" y="76"/>
                    <a:pt x="46" y="79"/>
                  </a:cubicBezTo>
                  <a:cubicBezTo>
                    <a:pt x="26" y="82"/>
                    <a:pt x="6" y="68"/>
                    <a:pt x="3" y="47"/>
                  </a:cubicBezTo>
                  <a:cubicBezTo>
                    <a:pt x="0" y="26"/>
                    <a:pt x="14" y="7"/>
                    <a:pt x="35" y="4"/>
                  </a:cubicBezTo>
                  <a:cubicBezTo>
                    <a:pt x="56" y="0"/>
                    <a:pt x="75" y="15"/>
                    <a:pt x="78" y="3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7" name="Freeform 37"/>
            <p:cNvSpPr>
              <a:spLocks/>
            </p:cNvSpPr>
            <p:nvPr/>
          </p:nvSpPr>
          <p:spPr bwMode="auto">
            <a:xfrm>
              <a:off x="11115781" y="5498496"/>
              <a:ext cx="171156" cy="191229"/>
            </a:xfrm>
            <a:custGeom>
              <a:avLst/>
              <a:gdLst>
                <a:gd name="T0" fmla="*/ 78 w 81"/>
                <a:gd name="T1" fmla="*/ 35 h 82"/>
                <a:gd name="T2" fmla="*/ 46 w 81"/>
                <a:gd name="T3" fmla="*/ 78 h 82"/>
                <a:gd name="T4" fmla="*/ 3 w 81"/>
                <a:gd name="T5" fmla="*/ 47 h 82"/>
                <a:gd name="T6" fmla="*/ 35 w 81"/>
                <a:gd name="T7" fmla="*/ 3 h 82"/>
                <a:gd name="T8" fmla="*/ 78 w 81"/>
                <a:gd name="T9" fmla="*/ 35 h 82"/>
              </a:gdLst>
              <a:ahLst/>
              <a:cxnLst>
                <a:cxn ang="0">
                  <a:pos x="T0" y="T1"/>
                </a:cxn>
                <a:cxn ang="0">
                  <a:pos x="T2" y="T3"/>
                </a:cxn>
                <a:cxn ang="0">
                  <a:pos x="T4" y="T5"/>
                </a:cxn>
                <a:cxn ang="0">
                  <a:pos x="T6" y="T7"/>
                </a:cxn>
                <a:cxn ang="0">
                  <a:pos x="T8" y="T9"/>
                </a:cxn>
              </a:cxnLst>
              <a:rect l="0" t="0" r="r" b="b"/>
              <a:pathLst>
                <a:path w="81" h="82">
                  <a:moveTo>
                    <a:pt x="78" y="35"/>
                  </a:moveTo>
                  <a:cubicBezTo>
                    <a:pt x="81" y="56"/>
                    <a:pt x="67" y="75"/>
                    <a:pt x="46" y="78"/>
                  </a:cubicBezTo>
                  <a:cubicBezTo>
                    <a:pt x="25" y="82"/>
                    <a:pt x="6" y="67"/>
                    <a:pt x="3" y="47"/>
                  </a:cubicBezTo>
                  <a:cubicBezTo>
                    <a:pt x="0" y="26"/>
                    <a:pt x="14" y="6"/>
                    <a:pt x="35" y="3"/>
                  </a:cubicBezTo>
                  <a:cubicBezTo>
                    <a:pt x="55" y="0"/>
                    <a:pt x="75" y="14"/>
                    <a:pt x="78" y="3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lnSpc>
                  <a:spcPct val="130000"/>
                </a:lnSpc>
              </a:pPr>
              <a:endParaRPr lang="en-GB" sz="4000" dirty="0">
                <a:latin typeface="思源黑体" panose="020B0500000000000000" pitchFamily="34" charset="-122"/>
                <a:ea typeface="思源黑体" panose="020B0500000000000000" pitchFamily="34" charset="-122"/>
                <a:cs typeface="+mn-ea"/>
                <a:sym typeface="+mn-lt"/>
              </a:endParaRPr>
            </a:p>
          </p:txBody>
        </p:sp>
        <p:sp>
          <p:nvSpPr>
            <p:cNvPr id="28" name="Arc 40"/>
            <p:cNvSpPr/>
            <p:nvPr/>
          </p:nvSpPr>
          <p:spPr>
            <a:xfrm rot="9168342">
              <a:off x="8627393" y="2286864"/>
              <a:ext cx="487586" cy="370036"/>
            </a:xfrm>
            <a:prstGeom prst="arc">
              <a:avLst/>
            </a:prstGeom>
            <a:ln w="34925">
              <a:solidFill>
                <a:srgbClr val="D01A1E"/>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30000"/>
                </a:lnSpc>
              </a:pPr>
              <a:endParaRPr lang="en-GB" dirty="0">
                <a:latin typeface="思源黑体" panose="020B0500000000000000" pitchFamily="34" charset="-122"/>
                <a:ea typeface="思源黑体" panose="020B0500000000000000" pitchFamily="34" charset="-122"/>
                <a:cs typeface="+mn-ea"/>
                <a:sym typeface="+mn-lt"/>
              </a:endParaRPr>
            </a:p>
          </p:txBody>
        </p:sp>
      </p:grpSp>
      <p:sp>
        <p:nvSpPr>
          <p:cNvPr id="29" name="Shape 54"/>
          <p:cNvSpPr txBox="1">
            <a:spLocks/>
          </p:cNvSpPr>
          <p:nvPr/>
        </p:nvSpPr>
        <p:spPr>
          <a:xfrm>
            <a:off x="7391350" y="3212976"/>
            <a:ext cx="2794789" cy="11329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sz="1800">
                <a:solidFill>
                  <a:srgbClr val="000000"/>
                </a:solidFill>
              </a:defRPr>
            </a:pPr>
            <a:r>
              <a:rPr lang="zh-CN" altLang="en-US" sz="9600" dirty="0">
                <a:solidFill>
                  <a:schemeClr val="bg1"/>
                </a:solidFill>
                <a:latin typeface="思源黑体" panose="020B0500000000000000" pitchFamily="34" charset="-122"/>
                <a:ea typeface="思源黑体" panose="020B0500000000000000" pitchFamily="34" charset="-122"/>
                <a:cs typeface="+mn-ea"/>
                <a:sym typeface="+mn-lt"/>
              </a:rPr>
              <a:t>￥</a:t>
            </a:r>
            <a:endParaRPr lang="en-US" sz="9600" dirty="0">
              <a:solidFill>
                <a:schemeClr val="bg1"/>
              </a:solidFill>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2710830" y="1631304"/>
            <a:ext cx="2592287" cy="454355"/>
            <a:chOff x="4673997" y="1933420"/>
            <a:chExt cx="2592287" cy="454355"/>
          </a:xfrm>
          <a:effectLst>
            <a:outerShdw blurRad="254000" dist="63500" dir="2700000" algn="tl" rotWithShape="0">
              <a:prstClr val="black">
                <a:alpha val="30000"/>
              </a:prstClr>
            </a:outerShdw>
          </a:effectLst>
        </p:grpSpPr>
        <p:sp>
          <p:nvSpPr>
            <p:cNvPr id="31" name="Round Same Side Corner Rectangle 48"/>
            <p:cNvSpPr/>
            <p:nvPr/>
          </p:nvSpPr>
          <p:spPr>
            <a:xfrm rot="5400000">
              <a:off x="5795837" y="892753"/>
              <a:ext cx="348608" cy="2592287"/>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32" name="Rectangle 49"/>
            <p:cNvSpPr/>
            <p:nvPr/>
          </p:nvSpPr>
          <p:spPr>
            <a:xfrm>
              <a:off x="5110689"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加薪技能提升</a:t>
              </a:r>
            </a:p>
          </p:txBody>
        </p:sp>
      </p:grpSp>
      <p:sp>
        <p:nvSpPr>
          <p:cNvPr id="33" name="TextBox 32"/>
          <p:cNvSpPr txBox="1"/>
          <p:nvPr/>
        </p:nvSpPr>
        <p:spPr>
          <a:xfrm>
            <a:off x="1998760" y="2204864"/>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34" name="组合 33"/>
          <p:cNvGrpSpPr/>
          <p:nvPr/>
        </p:nvGrpSpPr>
        <p:grpSpPr>
          <a:xfrm>
            <a:off x="2710830" y="2825823"/>
            <a:ext cx="2592287" cy="454355"/>
            <a:chOff x="4673997" y="1933420"/>
            <a:chExt cx="2592287" cy="454355"/>
          </a:xfrm>
          <a:effectLst>
            <a:outerShdw blurRad="254000" dist="63500" dir="2700000" algn="tl" rotWithShape="0">
              <a:prstClr val="black">
                <a:alpha val="30000"/>
              </a:prstClr>
            </a:outerShdw>
          </a:effectLst>
        </p:grpSpPr>
        <p:sp>
          <p:nvSpPr>
            <p:cNvPr id="35" name="Round Same Side Corner Rectangle 48"/>
            <p:cNvSpPr/>
            <p:nvPr/>
          </p:nvSpPr>
          <p:spPr>
            <a:xfrm rot="5400000">
              <a:off x="5795837" y="892753"/>
              <a:ext cx="348608" cy="2592287"/>
            </a:xfrm>
            <a:prstGeom prst="round2SameRect">
              <a:avLst>
                <a:gd name="adj1" fmla="val 50000"/>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36" name="Rectangle 49"/>
            <p:cNvSpPr/>
            <p:nvPr/>
          </p:nvSpPr>
          <p:spPr>
            <a:xfrm>
              <a:off x="5110687"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工作能力提升</a:t>
              </a:r>
            </a:p>
          </p:txBody>
        </p:sp>
      </p:grpSp>
      <p:sp>
        <p:nvSpPr>
          <p:cNvPr id="37" name="TextBox 36"/>
          <p:cNvSpPr txBox="1"/>
          <p:nvPr/>
        </p:nvSpPr>
        <p:spPr>
          <a:xfrm>
            <a:off x="1998760" y="3399383"/>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38" name="组合 37"/>
          <p:cNvGrpSpPr/>
          <p:nvPr/>
        </p:nvGrpSpPr>
        <p:grpSpPr>
          <a:xfrm>
            <a:off x="2710830" y="4049959"/>
            <a:ext cx="2592287" cy="454355"/>
            <a:chOff x="4673997" y="1933420"/>
            <a:chExt cx="2592287" cy="454355"/>
          </a:xfrm>
          <a:effectLst>
            <a:outerShdw blurRad="254000" dist="63500" dir="2700000" algn="tl" rotWithShape="0">
              <a:prstClr val="black">
                <a:alpha val="30000"/>
              </a:prstClr>
            </a:outerShdw>
          </a:effectLst>
        </p:grpSpPr>
        <p:sp>
          <p:nvSpPr>
            <p:cNvPr id="39" name="Round Same Side Corner Rectangle 48"/>
            <p:cNvSpPr/>
            <p:nvPr/>
          </p:nvSpPr>
          <p:spPr>
            <a:xfrm rot="5400000">
              <a:off x="5795837" y="892753"/>
              <a:ext cx="348608" cy="2592287"/>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dirty="0">
                <a:ea typeface="思源黑体" panose="020B0500000000000000" pitchFamily="34" charset="-122"/>
                <a:cs typeface="+mn-ea"/>
                <a:sym typeface="+mn-lt"/>
              </a:endParaRPr>
            </a:p>
          </p:txBody>
        </p:sp>
        <p:sp>
          <p:nvSpPr>
            <p:cNvPr id="40" name="Rectangle 49"/>
            <p:cNvSpPr/>
            <p:nvPr/>
          </p:nvSpPr>
          <p:spPr>
            <a:xfrm>
              <a:off x="5110687" y="1933420"/>
              <a:ext cx="1723549" cy="454355"/>
            </a:xfrm>
            <a:prstGeom prst="rect">
              <a:avLst/>
            </a:prstGeom>
          </p:spPr>
          <p:txBody>
            <a:bodyPr wrap="none">
              <a:spAutoFit/>
            </a:bodyPr>
            <a:lstStyle/>
            <a:p>
              <a:pPr algn="ctr">
                <a:lnSpc>
                  <a:spcPct val="130000"/>
                </a:lnSpc>
              </a:pPr>
              <a:r>
                <a:rPr lang="zh-CN" altLang="en-US" sz="2000" dirty="0">
                  <a:solidFill>
                    <a:schemeClr val="bg1"/>
                  </a:solidFill>
                  <a:latin typeface="思源黑体" panose="020B0500000000000000" pitchFamily="34" charset="-122"/>
                  <a:ea typeface="思源黑体" panose="020B0500000000000000" pitchFamily="34" charset="-122"/>
                  <a:cs typeface="+mn-ea"/>
                  <a:sym typeface="+mn-lt"/>
                </a:rPr>
                <a:t>工作质量提升</a:t>
              </a:r>
            </a:p>
          </p:txBody>
        </p:sp>
      </p:grpSp>
      <p:sp>
        <p:nvSpPr>
          <p:cNvPr id="41" name="TextBox 40"/>
          <p:cNvSpPr txBox="1"/>
          <p:nvPr/>
        </p:nvSpPr>
        <p:spPr>
          <a:xfrm>
            <a:off x="1998760" y="4623519"/>
            <a:ext cx="4301458" cy="473399"/>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grpSp>
        <p:nvGrpSpPr>
          <p:cNvPr id="46" name="组合 45"/>
          <p:cNvGrpSpPr/>
          <p:nvPr/>
        </p:nvGrpSpPr>
        <p:grpSpPr>
          <a:xfrm>
            <a:off x="3960903" y="266662"/>
            <a:ext cx="4268606" cy="919077"/>
            <a:chOff x="3925680" y="337337"/>
            <a:chExt cx="4269162" cy="919197"/>
          </a:xfrm>
        </p:grpSpPr>
        <p:sp>
          <p:nvSpPr>
            <p:cNvPr id="47" name="文本框 46"/>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职能加薪规划</a:t>
              </a:r>
            </a:p>
          </p:txBody>
        </p:sp>
        <p:sp>
          <p:nvSpPr>
            <p:cNvPr id="48" name="文本框 47"/>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4735236A-81B6-4D84-A62B-889A5DF7A94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717952934"/>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2"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1+#ppt_w/2"/>
                                          </p:val>
                                        </p:tav>
                                        <p:tav tm="100000">
                                          <p:val>
                                            <p:strVal val="#ppt_x"/>
                                          </p:val>
                                        </p:tav>
                                      </p:tavLst>
                                    </p:anim>
                                    <p:anim calcmode="lin" valueType="num">
                                      <p:cBhvr additive="base">
                                        <p:cTn id="11" dur="500" fill="hold"/>
                                        <p:tgtEl>
                                          <p:spTgt spid="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childTnLst>
                          </p:cTn>
                        </p:par>
                        <p:par>
                          <p:cTn id="36" fill="hold">
                            <p:stCondLst>
                              <p:cond delay="4000"/>
                            </p:stCondLst>
                            <p:childTnLst>
                              <p:par>
                                <p:cTn id="37" presetID="42"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6" fill="hold" display="0">
                  <p:stCondLst>
                    <p:cond delay="indefinite"/>
                  </p:stCondLst>
                  <p:endCondLst>
                    <p:cond evt="onStopAudio" delay="0">
                      <p:tgtEl>
                        <p:sldTgt/>
                      </p:tgtEl>
                    </p:cond>
                  </p:endCondLst>
                </p:cTn>
                <p:tgtEl>
                  <p:spTgt spid="2"/>
                </p:tgtEl>
              </p:cMediaNode>
            </p:audio>
          </p:childTnLst>
        </p:cTn>
      </p:par>
    </p:tnLst>
    <p:bldLst>
      <p:bldP spid="29" grpId="0"/>
      <p:bldP spid="33" grpId="0"/>
      <p:bldP spid="37"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íṡľíḍè-Arrow: Chevron 31"/>
          <p:cNvSpPr/>
          <p:nvPr/>
        </p:nvSpPr>
        <p:spPr>
          <a:xfrm>
            <a:off x="4399843" y="2724040"/>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1" name="íṡľíḍè-Arrow: Chevron 37"/>
          <p:cNvSpPr/>
          <p:nvPr/>
        </p:nvSpPr>
        <p:spPr>
          <a:xfrm>
            <a:off x="1614212" y="2724040"/>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9" name="矩形 8"/>
          <p:cNvSpPr/>
          <p:nvPr/>
        </p:nvSpPr>
        <p:spPr>
          <a:xfrm>
            <a:off x="2056482" y="2830041"/>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16" name="íṡľíḍè-Arrow: Chevron 31"/>
          <p:cNvSpPr/>
          <p:nvPr/>
        </p:nvSpPr>
        <p:spPr>
          <a:xfrm>
            <a:off x="4399843" y="3972331"/>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7" name="íṡľíḍè-Arrow: Chevron 37"/>
          <p:cNvSpPr/>
          <p:nvPr/>
        </p:nvSpPr>
        <p:spPr>
          <a:xfrm>
            <a:off x="1614212" y="3972331"/>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15" name="矩形 14"/>
          <p:cNvSpPr/>
          <p:nvPr/>
        </p:nvSpPr>
        <p:spPr>
          <a:xfrm>
            <a:off x="2056482" y="4065634"/>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22" name="íṡľíḍè-Arrow: Chevron 31"/>
          <p:cNvSpPr/>
          <p:nvPr/>
        </p:nvSpPr>
        <p:spPr>
          <a:xfrm>
            <a:off x="4399843" y="5220622"/>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3" name="íṡľíḍè-Arrow: Chevron 37"/>
          <p:cNvSpPr/>
          <p:nvPr/>
        </p:nvSpPr>
        <p:spPr>
          <a:xfrm>
            <a:off x="1614212" y="5220622"/>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1" name="矩形 20"/>
          <p:cNvSpPr/>
          <p:nvPr/>
        </p:nvSpPr>
        <p:spPr>
          <a:xfrm>
            <a:off x="2056482" y="5313925"/>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28" name="íṡľíḍè-Arrow: Chevron 31"/>
          <p:cNvSpPr/>
          <p:nvPr/>
        </p:nvSpPr>
        <p:spPr>
          <a:xfrm>
            <a:off x="9058880" y="2724040"/>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9" name="íṡľíḍè-Arrow: Chevron 37"/>
          <p:cNvSpPr/>
          <p:nvPr/>
        </p:nvSpPr>
        <p:spPr>
          <a:xfrm>
            <a:off x="6273249" y="2724040"/>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27" name="矩形 26"/>
          <p:cNvSpPr/>
          <p:nvPr/>
        </p:nvSpPr>
        <p:spPr>
          <a:xfrm>
            <a:off x="6683371" y="2830041"/>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38" name="íṡľíḍè-Arrow: Chevron 31"/>
          <p:cNvSpPr/>
          <p:nvPr/>
        </p:nvSpPr>
        <p:spPr>
          <a:xfrm>
            <a:off x="9058880" y="3972331"/>
            <a:ext cx="1644838" cy="728658"/>
          </a:xfrm>
          <a:prstGeom prst="chevron">
            <a:avLst>
              <a:gd name="adj" fmla="val 41391"/>
            </a:avLst>
          </a:prstGeom>
          <a:solidFill>
            <a:srgbClr val="E53238"/>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39" name="íṡľíḍè-Arrow: Chevron 37"/>
          <p:cNvSpPr/>
          <p:nvPr/>
        </p:nvSpPr>
        <p:spPr>
          <a:xfrm>
            <a:off x="6273249" y="3972331"/>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37" name="矩形 36"/>
          <p:cNvSpPr/>
          <p:nvPr/>
        </p:nvSpPr>
        <p:spPr>
          <a:xfrm>
            <a:off x="6683371" y="4065634"/>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45" name="íṡľíḍè-Arrow: Chevron 31"/>
          <p:cNvSpPr/>
          <p:nvPr/>
        </p:nvSpPr>
        <p:spPr>
          <a:xfrm>
            <a:off x="9058880" y="5220622"/>
            <a:ext cx="1644838" cy="728658"/>
          </a:xfrm>
          <a:prstGeom prst="chevron">
            <a:avLst>
              <a:gd name="adj" fmla="val 41391"/>
            </a:avLst>
          </a:prstGeom>
          <a:solidFill>
            <a:srgbClr val="59595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46" name="íṡľíḍè-Arrow: Chevron 37"/>
          <p:cNvSpPr/>
          <p:nvPr/>
        </p:nvSpPr>
        <p:spPr>
          <a:xfrm>
            <a:off x="6273249" y="5220622"/>
            <a:ext cx="3092261" cy="728658"/>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3" dirty="0">
              <a:ea typeface="思源黑体" panose="020B0500000000000000" pitchFamily="34" charset="-122"/>
            </a:endParaRPr>
          </a:p>
        </p:txBody>
      </p:sp>
      <p:sp>
        <p:nvSpPr>
          <p:cNvPr id="44" name="矩形 43"/>
          <p:cNvSpPr/>
          <p:nvPr/>
        </p:nvSpPr>
        <p:spPr>
          <a:xfrm>
            <a:off x="6683371" y="5313925"/>
            <a:ext cx="2248526" cy="490134"/>
          </a:xfrm>
          <a:prstGeom prst="rect">
            <a:avLst/>
          </a:prstGeom>
        </p:spPr>
        <p:txBody>
          <a:bodyPr wrap="square">
            <a:spAutoFit/>
            <a:scene3d>
              <a:camera prst="orthographicFront"/>
              <a:lightRig rig="threePt" dir="t"/>
            </a:scene3d>
            <a:sp3d contourW="12700"/>
          </a:bodyPr>
          <a:lstStyle/>
          <a:p>
            <a:pPr>
              <a:lnSpc>
                <a:spcPct val="120000"/>
              </a:lnSpc>
            </a:pPr>
            <a:r>
              <a:rPr lang="zh-CN" altLang="en-US" sz="1050" dirty="0">
                <a:solidFill>
                  <a:schemeClr val="tx1">
                    <a:lumMod val="65000"/>
                    <a:lumOff val="35000"/>
                  </a:schemeClr>
                </a:solidFill>
                <a:ea typeface="思源黑体" panose="020B0500000000000000" pitchFamily="34" charset="-122"/>
              </a:rPr>
              <a:t>用户可以在投影仪或者计算机上可以将演示文稿打印出来</a:t>
            </a:r>
          </a:p>
        </p:txBody>
      </p:sp>
      <p:sp>
        <p:nvSpPr>
          <p:cNvPr id="48" name="TextBox 26"/>
          <p:cNvSpPr txBox="1"/>
          <p:nvPr/>
        </p:nvSpPr>
        <p:spPr>
          <a:xfrm>
            <a:off x="4849493" y="2931206"/>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9" name="TextBox 26"/>
          <p:cNvSpPr txBox="1"/>
          <p:nvPr/>
        </p:nvSpPr>
        <p:spPr>
          <a:xfrm>
            <a:off x="4849493" y="4175644"/>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0" name="TextBox 26"/>
          <p:cNvSpPr txBox="1"/>
          <p:nvPr/>
        </p:nvSpPr>
        <p:spPr>
          <a:xfrm>
            <a:off x="4849493" y="5420081"/>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 name="TextBox 26"/>
          <p:cNvSpPr txBox="1"/>
          <p:nvPr/>
        </p:nvSpPr>
        <p:spPr>
          <a:xfrm>
            <a:off x="9535183" y="2931206"/>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2" name="TextBox 26"/>
          <p:cNvSpPr txBox="1"/>
          <p:nvPr/>
        </p:nvSpPr>
        <p:spPr>
          <a:xfrm>
            <a:off x="9535183" y="4175644"/>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3" name="TextBox 26"/>
          <p:cNvSpPr txBox="1"/>
          <p:nvPr/>
        </p:nvSpPr>
        <p:spPr>
          <a:xfrm>
            <a:off x="9535183" y="5420081"/>
            <a:ext cx="745535"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6</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4" name="TextBox 39"/>
          <p:cNvSpPr txBox="1"/>
          <p:nvPr/>
        </p:nvSpPr>
        <p:spPr>
          <a:xfrm>
            <a:off x="3862958" y="1812507"/>
            <a:ext cx="4499421" cy="434478"/>
          </a:xfrm>
          <a:prstGeom prst="rect">
            <a:avLst/>
          </a:prstGeom>
          <a:noFill/>
        </p:spPr>
        <p:txBody>
          <a:bodyPr wrap="square" lIns="0" tIns="0" rIns="0" bIns="0" rtlCol="0">
            <a:spAutoFit/>
          </a:bodyPr>
          <a:lstStyle/>
          <a:p>
            <a:pPr lvl="0" algn="ctr">
              <a:lnSpc>
                <a:spcPct val="130000"/>
              </a:lnSpc>
              <a:spcBef>
                <a:spcPct val="0"/>
              </a:spcBef>
              <a:defRPr/>
            </a:pPr>
            <a:r>
              <a:rPr lang="zh-CN" altLang="en-US"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计划实施步骤</a:t>
            </a:r>
            <a:endParaRPr lang="en-US" altLang="zh-CN" sz="2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cxnSp>
        <p:nvCxnSpPr>
          <p:cNvPr id="3" name="直接连接符 2"/>
          <p:cNvCxnSpPr/>
          <p:nvPr/>
        </p:nvCxnSpPr>
        <p:spPr>
          <a:xfrm>
            <a:off x="3070870" y="2060848"/>
            <a:ext cx="163560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483939" y="2060848"/>
            <a:ext cx="1635603"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960903" y="266662"/>
            <a:ext cx="4268606" cy="919077"/>
            <a:chOff x="3925680" y="337337"/>
            <a:chExt cx="4269162" cy="919197"/>
          </a:xfrm>
        </p:grpSpPr>
        <p:sp>
          <p:nvSpPr>
            <p:cNvPr id="36" name="文本框 3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工作实施步骤</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D00F866A-62DB-4C54-B374-F4CF44F5C983}"/>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4913" y="6032500"/>
            <a:ext cx="609600" cy="609600"/>
          </a:xfrm>
          <a:prstGeom prst="rect">
            <a:avLst/>
          </a:prstGeom>
        </p:spPr>
      </p:pic>
    </p:spTree>
    <p:custDataLst>
      <p:tags r:id="rId1"/>
    </p:custDataLst>
    <p:extLst>
      <p:ext uri="{BB962C8B-B14F-4D97-AF65-F5344CB8AC3E}">
        <p14:creationId xmlns:p14="http://schemas.microsoft.com/office/powerpoint/2010/main" val="3979341692"/>
      </p:ext>
    </p:extLst>
  </p:cSld>
  <p:clrMapOvr>
    <a:masterClrMapping/>
  </p:clrMapOvr>
  <mc:AlternateContent xmlns:mc="http://schemas.openxmlformats.org/markup-compatibility/2006">
    <mc:Choice xmlns:p14="http://schemas.microsoft.com/office/powerpoint/2010/main" Requires="p14">
      <p:transition spd="slow" p14:dur="1600" advClick="0" advTm="537">
        <p14:gallery dir="l"/>
      </p:transition>
    </mc:Choice>
    <mc:Fallback>
      <p:transition spd="slow" advClick="0" advTm="5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0-#ppt_w/2"/>
                                          </p:val>
                                        </p:tav>
                                        <p:tav tm="100000">
                                          <p:val>
                                            <p:strVal val="#ppt_x"/>
                                          </p:val>
                                        </p:tav>
                                      </p:tavLst>
                                    </p:anim>
                                    <p:anim calcmode="lin" valueType="num">
                                      <p:cBhvr additive="base">
                                        <p:cTn id="16" dur="500" fill="hold"/>
                                        <p:tgtEl>
                                          <p:spTgt spid="4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0-#ppt_w/2"/>
                                          </p:val>
                                        </p:tav>
                                        <p:tav tm="100000">
                                          <p:val>
                                            <p:strVal val="#ppt_x"/>
                                          </p:val>
                                        </p:tav>
                                      </p:tavLst>
                                    </p:anim>
                                    <p:anim calcmode="lin" valueType="num">
                                      <p:cBhvr additive="base">
                                        <p:cTn id="20" dur="500" fill="hold"/>
                                        <p:tgtEl>
                                          <p:spTgt spid="5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0-#ppt_w/2"/>
                                          </p:val>
                                        </p:tav>
                                        <p:tav tm="100000">
                                          <p:val>
                                            <p:strVal val="#ppt_x"/>
                                          </p:val>
                                        </p:tav>
                                      </p:tavLst>
                                    </p:anim>
                                    <p:anim calcmode="lin" valueType="num">
                                      <p:cBhvr additive="base">
                                        <p:cTn id="24" dur="500" fill="hold"/>
                                        <p:tgtEl>
                                          <p:spTgt spid="5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0-#ppt_w/2"/>
                                          </p:val>
                                        </p:tav>
                                        <p:tav tm="100000">
                                          <p:val>
                                            <p:strVal val="#ppt_x"/>
                                          </p:val>
                                        </p:tav>
                                      </p:tavLst>
                                    </p:anim>
                                    <p:anim calcmode="lin" valueType="num">
                                      <p:cBhvr additive="base">
                                        <p:cTn id="32" dur="5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0-#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0-#ppt_w/2"/>
                                          </p:val>
                                        </p:tav>
                                        <p:tav tm="100000">
                                          <p:val>
                                            <p:strVal val="#ppt_x"/>
                                          </p:val>
                                        </p:tav>
                                      </p:tavLst>
                                    </p:anim>
                                    <p:anim calcmode="lin" valueType="num">
                                      <p:cBhvr additive="base">
                                        <p:cTn id="80" dur="5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500" fill="hold"/>
                                        <p:tgtEl>
                                          <p:spTgt spid="38"/>
                                        </p:tgtEl>
                                        <p:attrNameLst>
                                          <p:attrName>ppt_x</p:attrName>
                                        </p:attrNameLst>
                                      </p:cBhvr>
                                      <p:tavLst>
                                        <p:tav tm="0">
                                          <p:val>
                                            <p:strVal val="0-#ppt_w/2"/>
                                          </p:val>
                                        </p:tav>
                                        <p:tav tm="100000">
                                          <p:val>
                                            <p:strVal val="#ppt_x"/>
                                          </p:val>
                                        </p:tav>
                                      </p:tavLst>
                                    </p:anim>
                                    <p:anim calcmode="lin" valueType="num">
                                      <p:cBhvr additive="base">
                                        <p:cTn id="84" dur="500" fill="hold"/>
                                        <p:tgtEl>
                                          <p:spTgt spid="38"/>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0-#ppt_w/2"/>
                                          </p:val>
                                        </p:tav>
                                        <p:tav tm="100000">
                                          <p:val>
                                            <p:strVal val="#ppt_x"/>
                                          </p:val>
                                        </p:tav>
                                      </p:tavLst>
                                    </p:anim>
                                    <p:anim calcmode="lin" valueType="num">
                                      <p:cBhvr additive="base">
                                        <p:cTn id="88" dur="500" fill="hold"/>
                                        <p:tgtEl>
                                          <p:spTgt spid="39"/>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0-#ppt_w/2"/>
                                          </p:val>
                                        </p:tav>
                                        <p:tav tm="100000">
                                          <p:val>
                                            <p:strVal val="#ppt_x"/>
                                          </p:val>
                                        </p:tav>
                                      </p:tavLst>
                                    </p:anim>
                                    <p:anim calcmode="lin" valueType="num">
                                      <p:cBhvr additive="base">
                                        <p:cTn id="92" dur="500" fill="hold"/>
                                        <p:tgtEl>
                                          <p:spTgt spid="3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0-#ppt_w/2"/>
                                          </p:val>
                                        </p:tav>
                                        <p:tav tm="100000">
                                          <p:val>
                                            <p:strVal val="#ppt_x"/>
                                          </p:val>
                                        </p:tav>
                                      </p:tavLst>
                                    </p:anim>
                                    <p:anim calcmode="lin" valueType="num">
                                      <p:cBhvr additive="base">
                                        <p:cTn id="96" dur="500" fill="hold"/>
                                        <p:tgtEl>
                                          <p:spTgt spid="4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0-#ppt_w/2"/>
                                          </p:val>
                                        </p:tav>
                                        <p:tav tm="100000">
                                          <p:val>
                                            <p:strVal val="#ppt_x"/>
                                          </p:val>
                                        </p:tav>
                                      </p:tavLst>
                                    </p:anim>
                                    <p:anim calcmode="lin" valueType="num">
                                      <p:cBhvr additive="base">
                                        <p:cTn id="100" dur="500" fill="hold"/>
                                        <p:tgtEl>
                                          <p:spTgt spid="4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0-#ppt_w/2"/>
                                          </p:val>
                                        </p:tav>
                                        <p:tav tm="100000">
                                          <p:val>
                                            <p:strVal val="#ppt_x"/>
                                          </p:val>
                                        </p:tav>
                                      </p:tavLst>
                                    </p:anim>
                                    <p:anim calcmode="lin" valueType="num">
                                      <p:cBhvr additive="base">
                                        <p:cTn id="104" dur="500" fill="hold"/>
                                        <p:tgtEl>
                                          <p:spTgt spid="44"/>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 presetClass="entr" presetSubtype="2" fill="hold" grpId="0" nodeType="after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300" fill="hold"/>
                                        <p:tgtEl>
                                          <p:spTgt spid="54"/>
                                        </p:tgtEl>
                                        <p:attrNameLst>
                                          <p:attrName>ppt_x</p:attrName>
                                        </p:attrNameLst>
                                      </p:cBhvr>
                                      <p:tavLst>
                                        <p:tav tm="0">
                                          <p:val>
                                            <p:strVal val="1+#ppt_w/2"/>
                                          </p:val>
                                        </p:tav>
                                        <p:tav tm="100000">
                                          <p:val>
                                            <p:strVal val="#ppt_x"/>
                                          </p:val>
                                        </p:tav>
                                      </p:tavLst>
                                    </p:anim>
                                    <p:anim calcmode="lin" valueType="num">
                                      <p:cBhvr additive="base">
                                        <p:cTn id="109" dur="3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0" fill="hold" display="0">
                  <p:stCondLst>
                    <p:cond delay="indefinite"/>
                  </p:stCondLst>
                  <p:endCondLst>
                    <p:cond evt="onStopAudio" delay="0">
                      <p:tgtEl>
                        <p:sldTgt/>
                      </p:tgtEl>
                    </p:cond>
                  </p:endCondLst>
                </p:cTn>
                <p:tgtEl>
                  <p:spTgt spid="2"/>
                </p:tgtEl>
              </p:cMediaNode>
            </p:audio>
          </p:childTnLst>
        </p:cTn>
      </p:par>
    </p:tnLst>
    <p:bldLst>
      <p:bldP spid="10" grpId="0" animBg="1"/>
      <p:bldP spid="11" grpId="0" animBg="1"/>
      <p:bldP spid="9" grpId="0"/>
      <p:bldP spid="16" grpId="0" animBg="1"/>
      <p:bldP spid="17" grpId="0" animBg="1"/>
      <p:bldP spid="15" grpId="0"/>
      <p:bldP spid="22" grpId="0" animBg="1"/>
      <p:bldP spid="23" grpId="0" animBg="1"/>
      <p:bldP spid="21" grpId="0"/>
      <p:bldP spid="28" grpId="0" animBg="1"/>
      <p:bldP spid="29" grpId="0" animBg="1"/>
      <p:bldP spid="27" grpId="0"/>
      <p:bldP spid="38" grpId="0" animBg="1"/>
      <p:bldP spid="39" grpId="0" animBg="1"/>
      <p:bldP spid="37" grpId="0"/>
      <p:bldP spid="45" grpId="0" animBg="1"/>
      <p:bldP spid="46" grpId="0" animBg="1"/>
      <p:bldP spid="44" grpId="0"/>
      <p:bldP spid="48" grpId="0"/>
      <p:bldP spid="49" grpId="0"/>
      <p:bldP spid="50" grpId="0"/>
      <p:bldP spid="51" grpId="0"/>
      <p:bldP spid="52" grpId="0"/>
      <p:bldP spid="53" grpId="0"/>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272208673"/>
              </p:ext>
            </p:extLst>
          </p:nvPr>
        </p:nvGraphicFramePr>
        <p:xfrm>
          <a:off x="770746" y="1591242"/>
          <a:ext cx="6894003" cy="4331321"/>
        </p:xfrm>
        <a:graphic>
          <a:graphicData uri="http://schemas.openxmlformats.org/drawingml/2006/chart">
            <c:chart xmlns:c="http://schemas.openxmlformats.org/drawingml/2006/chart" xmlns:r="http://schemas.openxmlformats.org/officeDocument/2006/relationships" r:id="rId6"/>
          </a:graphicData>
        </a:graphic>
      </p:graphicFrame>
      <p:grpSp>
        <p:nvGrpSpPr>
          <p:cNvPr id="3" name="组合 2"/>
          <p:cNvGrpSpPr/>
          <p:nvPr/>
        </p:nvGrpSpPr>
        <p:grpSpPr>
          <a:xfrm>
            <a:off x="7755958" y="3242019"/>
            <a:ext cx="686284" cy="686284"/>
            <a:chOff x="5563444" y="2431497"/>
            <a:chExt cx="514780" cy="514780"/>
          </a:xfrm>
        </p:grpSpPr>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47" name="椭圆 46"/>
              <p:cNvSpPr/>
              <p:nvPr/>
            </p:nvSpPr>
            <p:spPr>
              <a:xfrm>
                <a:off x="6552150" y="1193250"/>
                <a:ext cx="1307513" cy="1307513"/>
              </a:xfrm>
              <a:prstGeom prst="ellipse">
                <a:avLst/>
              </a:prstGeom>
              <a:solidFill>
                <a:srgbClr val="595959"/>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12" name="组合 11"/>
          <p:cNvGrpSpPr/>
          <p:nvPr/>
        </p:nvGrpSpPr>
        <p:grpSpPr>
          <a:xfrm>
            <a:off x="7755962" y="1901749"/>
            <a:ext cx="686284" cy="686284"/>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40" name="椭圆 39"/>
            <p:cNvSpPr/>
            <p:nvPr/>
          </p:nvSpPr>
          <p:spPr>
            <a:xfrm>
              <a:off x="6552150" y="1193250"/>
              <a:ext cx="1307513" cy="1307513"/>
            </a:xfrm>
            <a:prstGeom prst="ellipse">
              <a:avLst/>
            </a:prstGeom>
            <a:solidFill>
              <a:srgbClr val="E53238"/>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76" name="Group 216"/>
          <p:cNvGrpSpPr/>
          <p:nvPr/>
        </p:nvGrpSpPr>
        <p:grpSpPr>
          <a:xfrm>
            <a:off x="7946518" y="2101090"/>
            <a:ext cx="305172" cy="246941"/>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nvGrpSpPr>
          <p:cNvPr id="4" name="组合 3"/>
          <p:cNvGrpSpPr/>
          <p:nvPr/>
        </p:nvGrpSpPr>
        <p:grpSpPr>
          <a:xfrm>
            <a:off x="7755958" y="4582289"/>
            <a:ext cx="686284" cy="686284"/>
            <a:chOff x="5563444" y="3436831"/>
            <a:chExt cx="514780" cy="514780"/>
          </a:xfrm>
        </p:grpSpPr>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sp>
            <p:nvSpPr>
              <p:cNvPr id="53" name="椭圆 52"/>
              <p:cNvSpPr/>
              <p:nvPr/>
            </p:nvSpPr>
            <p:spPr>
              <a:xfrm>
                <a:off x="6552150" y="1193250"/>
                <a:ext cx="1307513" cy="1307513"/>
              </a:xfrm>
              <a:prstGeom prst="ellipse">
                <a:avLst/>
              </a:prstGeom>
              <a:solidFill>
                <a:srgbClr val="E53238"/>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ea typeface="思源黑体" panose="020B0500000000000000" pitchFamily="34" charset="-122"/>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048">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5" name="组合 4"/>
          <p:cNvGrpSpPr/>
          <p:nvPr/>
        </p:nvGrpSpPr>
        <p:grpSpPr>
          <a:xfrm>
            <a:off x="8563854" y="1931458"/>
            <a:ext cx="2736786" cy="1340082"/>
            <a:chOff x="8143732" y="1931262"/>
            <a:chExt cx="2737142" cy="1340257"/>
          </a:xfrm>
        </p:grpSpPr>
        <p:cxnSp>
          <p:nvCxnSpPr>
            <p:cNvPr id="44" name="直接连接符 43"/>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65"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需求类别一</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66" name="组合 65"/>
          <p:cNvGrpSpPr/>
          <p:nvPr/>
        </p:nvGrpSpPr>
        <p:grpSpPr>
          <a:xfrm>
            <a:off x="8563854" y="3182697"/>
            <a:ext cx="2736786" cy="1340082"/>
            <a:chOff x="8143732" y="1931262"/>
            <a:chExt cx="2737142" cy="1340257"/>
          </a:xfrm>
        </p:grpSpPr>
        <p:cxnSp>
          <p:nvCxnSpPr>
            <p:cNvPr id="67" name="直接连接符 66"/>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69"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需求类别二</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70" name="组合 69"/>
          <p:cNvGrpSpPr/>
          <p:nvPr/>
        </p:nvGrpSpPr>
        <p:grpSpPr>
          <a:xfrm>
            <a:off x="8563854" y="4522967"/>
            <a:ext cx="2736786" cy="1340082"/>
            <a:chOff x="8143732" y="1931262"/>
            <a:chExt cx="2737142" cy="1340257"/>
          </a:xfrm>
        </p:grpSpPr>
        <p:cxnSp>
          <p:nvCxnSpPr>
            <p:cNvPr id="71" name="直接连接符 70"/>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点击输入简要文字解说，解说文字尽量概括精炼，不用多余的文字修饰简洁精准点击输入简要文字解说解说文字尽量概括精炼</a:t>
              </a:r>
            </a:p>
            <a:p>
              <a:pPr algn="just">
                <a:lnSpc>
                  <a:spcPct val="130000"/>
                </a:lnSpc>
              </a:pPr>
              <a:endParaRPr lang="zh-CN" altLang="en-US" sz="1000" dirty="0">
                <a:solidFill>
                  <a:srgbClr val="686769"/>
                </a:solidFill>
                <a:latin typeface="思源黑体" panose="020B0500000000000000" pitchFamily="34" charset="-122"/>
                <a:ea typeface="思源黑体" panose="020B0500000000000000" pitchFamily="34" charset="-122"/>
                <a:cs typeface="+mn-ea"/>
                <a:sym typeface="+mn-lt"/>
              </a:endParaRPr>
            </a:p>
          </p:txBody>
        </p:sp>
        <p:sp>
          <p:nvSpPr>
            <p:cNvPr id="73" name="TextBox 7">
              <a:extLst>
                <a:ext uri="{FF2B5EF4-FFF2-40B4-BE49-F238E27FC236}">
                  <a16:creationId xmlns:a16="http://schemas.microsoft.com/office/drawing/2014/main" id="{8DE6CD62-A5CF-42EF-B6BB-0447C20B7252}"/>
                </a:ext>
              </a:extLst>
            </p:cNvPr>
            <p:cNvSpPr txBox="1"/>
            <p:nvPr/>
          </p:nvSpPr>
          <p:spPr>
            <a:xfrm>
              <a:off x="8143732" y="1931262"/>
              <a:ext cx="1323439" cy="345781"/>
            </a:xfrm>
            <a:prstGeom prst="rect">
              <a:avLst/>
            </a:prstGeom>
            <a:noFill/>
          </p:spPr>
          <p:txBody>
            <a:bodyPr wrap="square" rtlCol="0">
              <a:spAutoFit/>
            </a:bodyPr>
            <a:lstStyle/>
            <a:p>
              <a:pPr>
                <a:lnSpc>
                  <a:spcPct val="130000"/>
                </a:lnSpc>
              </a:pPr>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需求类别三</a:t>
              </a:r>
              <a:endParaRPr lang="en-US" altLang="zh-CN" sz="1400" dirty="0">
                <a:solidFill>
                  <a:srgbClr val="4F4D50"/>
                </a:solidFill>
                <a:latin typeface="思源黑体" panose="020B0500000000000000" pitchFamily="34" charset="-122"/>
                <a:ea typeface="思源黑体" panose="020B0500000000000000" pitchFamily="34" charset="-122"/>
                <a:cs typeface="+mn-ea"/>
                <a:sym typeface="+mn-lt"/>
              </a:endParaRPr>
            </a:p>
          </p:txBody>
        </p:sp>
      </p:grpSp>
      <p:grpSp>
        <p:nvGrpSpPr>
          <p:cNvPr id="55" name="组合 54"/>
          <p:cNvGrpSpPr/>
          <p:nvPr/>
        </p:nvGrpSpPr>
        <p:grpSpPr>
          <a:xfrm>
            <a:off x="3960903" y="266662"/>
            <a:ext cx="4268606" cy="919077"/>
            <a:chOff x="3925680" y="337337"/>
            <a:chExt cx="4269162" cy="919197"/>
          </a:xfrm>
        </p:grpSpPr>
        <p:sp>
          <p:nvSpPr>
            <p:cNvPr id="56" name="文本框 5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57" name="文本框 5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7FFB5E7D-9C07-4D22-ADD8-88F49E374063}"/>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364913" y="6032500"/>
            <a:ext cx="609600" cy="609600"/>
          </a:xfrm>
          <a:prstGeom prst="rect">
            <a:avLst/>
          </a:prstGeom>
        </p:spPr>
      </p:pic>
    </p:spTree>
    <p:custDataLst>
      <p:tags r:id="rId1"/>
    </p:custDataLst>
    <p:extLst>
      <p:ext uri="{BB962C8B-B14F-4D97-AF65-F5344CB8AC3E}">
        <p14:creationId xmlns:p14="http://schemas.microsoft.com/office/powerpoint/2010/main" val="34089051"/>
      </p:ext>
    </p:extLst>
  </p:cSld>
  <p:clrMapOvr>
    <a:masterClrMapping/>
  </p:clrMapOvr>
  <mc:AlternateContent xmlns:mc="http://schemas.openxmlformats.org/markup-compatibility/2006">
    <mc:Choice xmlns:p14="http://schemas.microsoft.com/office/powerpoint/2010/main" Requires="p14">
      <p:transition spd="slow" p14:dur="1600" advClick="0" advTm="793">
        <p14:gallery dir="l"/>
      </p:transition>
    </mc:Choice>
    <mc:Fallback>
      <p:transition spd="slow" advClick="0" advTm="7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2" presetClass="entr" presetSubtype="8"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0-#ppt_w/2"/>
                                          </p:val>
                                        </p:tav>
                                        <p:tav tm="100000">
                                          <p:val>
                                            <p:strVal val="#ppt_x"/>
                                          </p:val>
                                        </p:tav>
                                      </p:tavLst>
                                    </p:anim>
                                    <p:anim calcmode="lin" valueType="num">
                                      <p:cBhvr additive="base">
                                        <p:cTn id="10" dur="5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fill="hold"/>
                                        <p:tgtEl>
                                          <p:spTgt spid="66"/>
                                        </p:tgtEl>
                                        <p:attrNameLst>
                                          <p:attrName>ppt_x</p:attrName>
                                        </p:attrNameLst>
                                      </p:cBhvr>
                                      <p:tavLst>
                                        <p:tav tm="0">
                                          <p:val>
                                            <p:strVal val="1+#ppt_w/2"/>
                                          </p:val>
                                        </p:tav>
                                        <p:tav tm="100000">
                                          <p:val>
                                            <p:strVal val="#ppt_x"/>
                                          </p:val>
                                        </p:tav>
                                      </p:tavLst>
                                    </p:anim>
                                    <p:anim calcmode="lin" valueType="num">
                                      <p:cBhvr additive="base">
                                        <p:cTn id="34" dur="5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fill="hold"/>
                                        <p:tgtEl>
                                          <p:spTgt spid="70"/>
                                        </p:tgtEl>
                                        <p:attrNameLst>
                                          <p:attrName>ppt_x</p:attrName>
                                        </p:attrNameLst>
                                      </p:cBhvr>
                                      <p:tavLst>
                                        <p:tav tm="0">
                                          <p:val>
                                            <p:strVal val="1+#ppt_w/2"/>
                                          </p:val>
                                        </p:tav>
                                        <p:tav tm="100000">
                                          <p:val>
                                            <p:strVal val="#ppt_x"/>
                                          </p:val>
                                        </p:tav>
                                      </p:tavLst>
                                    </p:anim>
                                    <p:anim calcmode="lin" valueType="num">
                                      <p:cBhvr additive="base">
                                        <p:cTn id="38"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9" fill="hold" display="0">
                  <p:stCondLst>
                    <p:cond delay="indefinite"/>
                  </p:stCondLst>
                  <p:endCondLst>
                    <p:cond evt="onStopAudio" delay="0">
                      <p:tgtEl>
                        <p:sldTgt/>
                      </p:tgtEl>
                    </p:cond>
                  </p:endCondLst>
                </p:cTn>
                <p:tgtEl>
                  <p:spTgt spid="2"/>
                </p:tgtEl>
              </p:cMediaNode>
            </p:audio>
          </p:childTnLst>
        </p:cTn>
      </p:par>
    </p:tnLst>
    <p:bldLst>
      <p:bldGraphic spid="8"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a:spLocks noEditPoints="1"/>
          </p:cNvSpPr>
          <p:nvPr/>
        </p:nvSpPr>
        <p:spPr bwMode="auto">
          <a:xfrm>
            <a:off x="2231600" y="2566956"/>
            <a:ext cx="827892" cy="827892"/>
          </a:xfrm>
          <a:prstGeom prst="ellipse">
            <a:avLst/>
          </a:prstGeom>
          <a:solidFill>
            <a:srgbClr val="E53238"/>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4" name="Freeform 11"/>
          <p:cNvSpPr>
            <a:spLocks noEditPoints="1"/>
          </p:cNvSpPr>
          <p:nvPr/>
        </p:nvSpPr>
        <p:spPr bwMode="auto">
          <a:xfrm>
            <a:off x="6653661" y="2566956"/>
            <a:ext cx="827892" cy="827892"/>
          </a:xfrm>
          <a:prstGeom prst="ellipse">
            <a:avLst/>
          </a:prstGeom>
          <a:solidFill>
            <a:srgbClr val="595959"/>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5" name="Freeform 6"/>
          <p:cNvSpPr>
            <a:spLocks noEditPoints="1"/>
          </p:cNvSpPr>
          <p:nvPr/>
        </p:nvSpPr>
        <p:spPr bwMode="auto">
          <a:xfrm>
            <a:off x="2103357" y="2150725"/>
            <a:ext cx="179977" cy="179977"/>
          </a:xfrm>
          <a:prstGeom prst="ellipse">
            <a:avLst/>
          </a:prstGeom>
          <a:solidFill>
            <a:srgbClr val="E53238"/>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6" name="Freeform 11"/>
          <p:cNvSpPr>
            <a:spLocks noEditPoints="1"/>
          </p:cNvSpPr>
          <p:nvPr/>
        </p:nvSpPr>
        <p:spPr bwMode="auto">
          <a:xfrm>
            <a:off x="6525418" y="2150725"/>
            <a:ext cx="179977" cy="179977"/>
          </a:xfrm>
          <a:prstGeom prst="ellipse">
            <a:avLst/>
          </a:prstGeom>
          <a:solidFill>
            <a:srgbClr val="595959"/>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7" name="TextBox 6"/>
          <p:cNvSpPr txBox="1"/>
          <p:nvPr/>
        </p:nvSpPr>
        <p:spPr>
          <a:xfrm>
            <a:off x="2334676" y="2090841"/>
            <a:ext cx="1261720" cy="307737"/>
          </a:xfrm>
          <a:prstGeom prst="rect">
            <a:avLst/>
          </a:prstGeom>
          <a:noFill/>
        </p:spPr>
        <p:txBody>
          <a:bodyPr wrap="none" lIns="91428" tIns="45714" rIns="91428" bIns="45714" rtlCol="0">
            <a:spAutoFit/>
          </a:bodyPr>
          <a:lstStyle/>
          <a:p>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点击输入标题</a:t>
            </a:r>
            <a:endParaRPr lang="id-ID" sz="1400" dirty="0">
              <a:solidFill>
                <a:srgbClr val="4F4D50"/>
              </a:solidFill>
              <a:latin typeface="思源黑体" panose="020B0500000000000000" pitchFamily="34" charset="-122"/>
              <a:ea typeface="思源黑体" panose="020B0500000000000000" pitchFamily="34" charset="-122"/>
              <a:cs typeface="+mn-ea"/>
              <a:sym typeface="+mn-lt"/>
            </a:endParaRPr>
          </a:p>
        </p:txBody>
      </p:sp>
      <p:sp>
        <p:nvSpPr>
          <p:cNvPr id="9" name="TextBox 8"/>
          <p:cNvSpPr txBox="1"/>
          <p:nvPr/>
        </p:nvSpPr>
        <p:spPr>
          <a:xfrm>
            <a:off x="6756738" y="2090841"/>
            <a:ext cx="1261720" cy="307737"/>
          </a:xfrm>
          <a:prstGeom prst="rect">
            <a:avLst/>
          </a:prstGeom>
          <a:noFill/>
        </p:spPr>
        <p:txBody>
          <a:bodyPr wrap="none" lIns="91428" tIns="45714" rIns="91428" bIns="45714" rtlCol="0">
            <a:spAutoFit/>
          </a:bodyPr>
          <a:lstStyle/>
          <a:p>
            <a:r>
              <a:rPr lang="zh-CN" altLang="en-US" sz="1400" dirty="0">
                <a:solidFill>
                  <a:srgbClr val="4F4D50"/>
                </a:solidFill>
                <a:latin typeface="思源黑体" panose="020B0500000000000000" pitchFamily="34" charset="-122"/>
                <a:ea typeface="思源黑体" panose="020B0500000000000000" pitchFamily="34" charset="-122"/>
                <a:cs typeface="+mn-ea"/>
                <a:sym typeface="+mn-lt"/>
              </a:rPr>
              <a:t>点击输入标题</a:t>
            </a:r>
            <a:endParaRPr lang="id-ID" sz="1400" dirty="0">
              <a:solidFill>
                <a:srgbClr val="4F4D50"/>
              </a:solidFill>
              <a:latin typeface="思源黑体" panose="020B0500000000000000" pitchFamily="34" charset="-122"/>
              <a:ea typeface="思源黑体" panose="020B0500000000000000" pitchFamily="34" charset="-122"/>
              <a:cs typeface="+mn-ea"/>
              <a:sym typeface="+mn-lt"/>
            </a:endParaRPr>
          </a:p>
        </p:txBody>
      </p:sp>
      <p:sp>
        <p:nvSpPr>
          <p:cNvPr id="11" name="Freeform 96"/>
          <p:cNvSpPr>
            <a:spLocks noEditPoints="1"/>
          </p:cNvSpPr>
          <p:nvPr/>
        </p:nvSpPr>
        <p:spPr bwMode="auto">
          <a:xfrm>
            <a:off x="2480383" y="2766120"/>
            <a:ext cx="398027" cy="464702"/>
          </a:xfrm>
          <a:custGeom>
            <a:avLst/>
            <a:gdLst>
              <a:gd name="T0" fmla="*/ 46 w 55"/>
              <a:gd name="T1" fmla="*/ 24 h 64"/>
              <a:gd name="T2" fmla="*/ 36 w 55"/>
              <a:gd name="T3" fmla="*/ 28 h 64"/>
              <a:gd name="T4" fmla="*/ 36 w 55"/>
              <a:gd name="T5" fmla="*/ 27 h 64"/>
              <a:gd name="T6" fmla="*/ 38 w 55"/>
              <a:gd name="T7" fmla="*/ 12 h 64"/>
              <a:gd name="T8" fmla="*/ 30 w 55"/>
              <a:gd name="T9" fmla="*/ 18 h 64"/>
              <a:gd name="T10" fmla="*/ 30 w 55"/>
              <a:gd name="T11" fmla="*/ 0 h 64"/>
              <a:gd name="T12" fmla="*/ 2 w 55"/>
              <a:gd name="T13" fmla="*/ 42 h 64"/>
              <a:gd name="T14" fmla="*/ 22 w 55"/>
              <a:gd name="T15" fmla="*/ 64 h 64"/>
              <a:gd name="T16" fmla="*/ 46 w 55"/>
              <a:gd name="T17" fmla="*/ 24 h 64"/>
              <a:gd name="T18" fmla="*/ 24 w 55"/>
              <a:gd name="T19" fmla="*/ 58 h 64"/>
              <a:gd name="T20" fmla="*/ 13 w 55"/>
              <a:gd name="T21" fmla="*/ 40 h 64"/>
              <a:gd name="T22" fmla="*/ 20 w 55"/>
              <a:gd name="T23" fmla="*/ 50 h 64"/>
              <a:gd name="T24" fmla="*/ 26 w 55"/>
              <a:gd name="T25" fmla="*/ 36 h 64"/>
              <a:gd name="T26" fmla="*/ 29 w 55"/>
              <a:gd name="T27" fmla="*/ 50 h 64"/>
              <a:gd name="T28" fmla="*/ 37 w 55"/>
              <a:gd name="T29" fmla="*/ 37 h 64"/>
              <a:gd name="T30" fmla="*/ 24 w 55"/>
              <a:gd name="T3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64">
                <a:moveTo>
                  <a:pt x="46" y="24"/>
                </a:moveTo>
                <a:cubicBezTo>
                  <a:pt x="46" y="24"/>
                  <a:pt x="43" y="24"/>
                  <a:pt x="36" y="28"/>
                </a:cubicBezTo>
                <a:cubicBezTo>
                  <a:pt x="36" y="27"/>
                  <a:pt x="36" y="27"/>
                  <a:pt x="36" y="27"/>
                </a:cubicBezTo>
                <a:cubicBezTo>
                  <a:pt x="36" y="22"/>
                  <a:pt x="37" y="16"/>
                  <a:pt x="38" y="12"/>
                </a:cubicBezTo>
                <a:cubicBezTo>
                  <a:pt x="37" y="12"/>
                  <a:pt x="34" y="15"/>
                  <a:pt x="30" y="18"/>
                </a:cubicBezTo>
                <a:cubicBezTo>
                  <a:pt x="28" y="13"/>
                  <a:pt x="28" y="5"/>
                  <a:pt x="30" y="0"/>
                </a:cubicBezTo>
                <a:cubicBezTo>
                  <a:pt x="12" y="13"/>
                  <a:pt x="2" y="31"/>
                  <a:pt x="2" y="42"/>
                </a:cubicBezTo>
                <a:cubicBezTo>
                  <a:pt x="2" y="51"/>
                  <a:pt x="1" y="64"/>
                  <a:pt x="22" y="64"/>
                </a:cubicBezTo>
                <a:cubicBezTo>
                  <a:pt x="55" y="64"/>
                  <a:pt x="38" y="40"/>
                  <a:pt x="46" y="24"/>
                </a:cubicBezTo>
                <a:close/>
                <a:moveTo>
                  <a:pt x="24" y="58"/>
                </a:moveTo>
                <a:cubicBezTo>
                  <a:pt x="0" y="58"/>
                  <a:pt x="16" y="35"/>
                  <a:pt x="13" y="40"/>
                </a:cubicBezTo>
                <a:cubicBezTo>
                  <a:pt x="13" y="40"/>
                  <a:pt x="11" y="46"/>
                  <a:pt x="20" y="50"/>
                </a:cubicBezTo>
                <a:cubicBezTo>
                  <a:pt x="15" y="45"/>
                  <a:pt x="23" y="39"/>
                  <a:pt x="26" y="36"/>
                </a:cubicBezTo>
                <a:cubicBezTo>
                  <a:pt x="26" y="43"/>
                  <a:pt x="29" y="50"/>
                  <a:pt x="29" y="50"/>
                </a:cubicBezTo>
                <a:cubicBezTo>
                  <a:pt x="29" y="50"/>
                  <a:pt x="34" y="47"/>
                  <a:pt x="37" y="37"/>
                </a:cubicBezTo>
                <a:cubicBezTo>
                  <a:pt x="40" y="50"/>
                  <a:pt x="38" y="57"/>
                  <a:pt x="24"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12" name="Rectangle 11"/>
          <p:cNvSpPr/>
          <p:nvPr/>
        </p:nvSpPr>
        <p:spPr>
          <a:xfrm>
            <a:off x="2315262" y="383052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3" name="Rectangle 12"/>
          <p:cNvSpPr/>
          <p:nvPr/>
        </p:nvSpPr>
        <p:spPr>
          <a:xfrm>
            <a:off x="2315263" y="3830522"/>
            <a:ext cx="1652084"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4" name="Content Placeholder 2"/>
          <p:cNvSpPr txBox="1">
            <a:spLocks/>
          </p:cNvSpPr>
          <p:nvPr/>
        </p:nvSpPr>
        <p:spPr>
          <a:xfrm>
            <a:off x="2300403" y="3820876"/>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50%</a:t>
            </a:r>
          </a:p>
        </p:txBody>
      </p:sp>
      <p:sp>
        <p:nvSpPr>
          <p:cNvPr id="15" name="Freeform 5"/>
          <p:cNvSpPr>
            <a:spLocks/>
          </p:cNvSpPr>
          <p:nvPr/>
        </p:nvSpPr>
        <p:spPr bwMode="auto">
          <a:xfrm>
            <a:off x="2043836" y="3943973"/>
            <a:ext cx="107035" cy="96874"/>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6" name="Freeform 6"/>
          <p:cNvSpPr>
            <a:spLocks noEditPoints="1"/>
          </p:cNvSpPr>
          <p:nvPr/>
        </p:nvSpPr>
        <p:spPr bwMode="auto">
          <a:xfrm>
            <a:off x="2024191" y="3885714"/>
            <a:ext cx="146326" cy="48777"/>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7" name="Rectangle 16"/>
          <p:cNvSpPr/>
          <p:nvPr/>
        </p:nvSpPr>
        <p:spPr>
          <a:xfrm>
            <a:off x="2315262" y="422894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8" name="Rectangle 17"/>
          <p:cNvSpPr/>
          <p:nvPr/>
        </p:nvSpPr>
        <p:spPr>
          <a:xfrm>
            <a:off x="2315262" y="4228942"/>
            <a:ext cx="1943630"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19" name="Content Placeholder 2"/>
          <p:cNvSpPr txBox="1">
            <a:spLocks/>
          </p:cNvSpPr>
          <p:nvPr/>
        </p:nvSpPr>
        <p:spPr>
          <a:xfrm>
            <a:off x="2300403" y="4219299"/>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62%</a:t>
            </a:r>
          </a:p>
        </p:txBody>
      </p:sp>
      <p:sp>
        <p:nvSpPr>
          <p:cNvPr id="20" name="Freeform 7"/>
          <p:cNvSpPr>
            <a:spLocks/>
          </p:cNvSpPr>
          <p:nvPr/>
        </p:nvSpPr>
        <p:spPr bwMode="auto">
          <a:xfrm>
            <a:off x="2043835" y="4311680"/>
            <a:ext cx="107035" cy="136165"/>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1" name="Rectangle 20"/>
          <p:cNvSpPr/>
          <p:nvPr/>
        </p:nvSpPr>
        <p:spPr>
          <a:xfrm>
            <a:off x="2315262" y="4650071"/>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2" name="Rectangle 21"/>
          <p:cNvSpPr/>
          <p:nvPr/>
        </p:nvSpPr>
        <p:spPr>
          <a:xfrm>
            <a:off x="2315263" y="4650071"/>
            <a:ext cx="826041"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3" name="Content Placeholder 2"/>
          <p:cNvSpPr txBox="1">
            <a:spLocks/>
          </p:cNvSpPr>
          <p:nvPr/>
        </p:nvSpPr>
        <p:spPr>
          <a:xfrm>
            <a:off x="2300403" y="4640425"/>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25%</a:t>
            </a:r>
          </a:p>
        </p:txBody>
      </p:sp>
      <p:grpSp>
        <p:nvGrpSpPr>
          <p:cNvPr id="24" name="Group 23"/>
          <p:cNvGrpSpPr/>
          <p:nvPr/>
        </p:nvGrpSpPr>
        <p:grpSpPr>
          <a:xfrm>
            <a:off x="2029310" y="4718677"/>
            <a:ext cx="148358" cy="145649"/>
            <a:chOff x="3294063" y="1474788"/>
            <a:chExt cx="347662" cy="341313"/>
          </a:xfrm>
          <a:solidFill>
            <a:schemeClr val="tx1">
              <a:lumMod val="60000"/>
              <a:lumOff val="40000"/>
            </a:schemeClr>
          </a:solidFill>
        </p:grpSpPr>
        <p:sp>
          <p:nvSpPr>
            <p:cNvPr id="25"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6"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7"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28" name="Rectangle 27"/>
          <p:cNvSpPr/>
          <p:nvPr/>
        </p:nvSpPr>
        <p:spPr>
          <a:xfrm>
            <a:off x="2315262" y="5055234"/>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29" name="Rectangle 28"/>
          <p:cNvSpPr/>
          <p:nvPr/>
        </p:nvSpPr>
        <p:spPr>
          <a:xfrm>
            <a:off x="2315264" y="5055234"/>
            <a:ext cx="2461928"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0" name="Content Placeholder 2"/>
          <p:cNvSpPr txBox="1">
            <a:spLocks/>
          </p:cNvSpPr>
          <p:nvPr/>
        </p:nvSpPr>
        <p:spPr>
          <a:xfrm>
            <a:off x="2300403" y="5045588"/>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75%</a:t>
            </a:r>
          </a:p>
        </p:txBody>
      </p:sp>
      <p:sp>
        <p:nvSpPr>
          <p:cNvPr id="31" name="Freeform 11"/>
          <p:cNvSpPr>
            <a:spLocks/>
          </p:cNvSpPr>
          <p:nvPr/>
        </p:nvSpPr>
        <p:spPr bwMode="auto">
          <a:xfrm>
            <a:off x="2024189" y="5157853"/>
            <a:ext cx="172746" cy="148358"/>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2" name="Rectangle 31"/>
          <p:cNvSpPr/>
          <p:nvPr/>
        </p:nvSpPr>
        <p:spPr>
          <a:xfrm>
            <a:off x="2315262" y="5460396"/>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3" name="Rectangle 32"/>
          <p:cNvSpPr/>
          <p:nvPr/>
        </p:nvSpPr>
        <p:spPr>
          <a:xfrm>
            <a:off x="2315261" y="5460396"/>
            <a:ext cx="1360539"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4" name="Content Placeholder 2"/>
          <p:cNvSpPr txBox="1">
            <a:spLocks/>
          </p:cNvSpPr>
          <p:nvPr/>
        </p:nvSpPr>
        <p:spPr>
          <a:xfrm>
            <a:off x="2300403" y="5451850"/>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45%</a:t>
            </a:r>
          </a:p>
        </p:txBody>
      </p:sp>
      <p:grpSp>
        <p:nvGrpSpPr>
          <p:cNvPr id="35" name="Group 34"/>
          <p:cNvGrpSpPr/>
          <p:nvPr/>
        </p:nvGrpSpPr>
        <p:grpSpPr>
          <a:xfrm>
            <a:off x="2024189" y="5562479"/>
            <a:ext cx="153100" cy="153100"/>
            <a:chOff x="1839913" y="1474788"/>
            <a:chExt cx="358775" cy="358775"/>
          </a:xfrm>
          <a:solidFill>
            <a:schemeClr val="tx1">
              <a:lumMod val="60000"/>
              <a:lumOff val="40000"/>
            </a:schemeClr>
          </a:solidFill>
        </p:grpSpPr>
        <p:sp>
          <p:nvSpPr>
            <p:cNvPr id="36"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7"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38" name="Rectangle 37"/>
          <p:cNvSpPr/>
          <p:nvPr/>
        </p:nvSpPr>
        <p:spPr>
          <a:xfrm>
            <a:off x="6862056" y="383052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39" name="Rectangle 38"/>
          <p:cNvSpPr/>
          <p:nvPr/>
        </p:nvSpPr>
        <p:spPr>
          <a:xfrm>
            <a:off x="6862056" y="3830522"/>
            <a:ext cx="1652084"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0" name="Content Placeholder 2"/>
          <p:cNvSpPr txBox="1">
            <a:spLocks/>
          </p:cNvSpPr>
          <p:nvPr/>
        </p:nvSpPr>
        <p:spPr>
          <a:xfrm>
            <a:off x="6847198" y="3820876"/>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50%</a:t>
            </a:r>
          </a:p>
        </p:txBody>
      </p:sp>
      <p:grpSp>
        <p:nvGrpSpPr>
          <p:cNvPr id="41" name="Group 40"/>
          <p:cNvGrpSpPr/>
          <p:nvPr/>
        </p:nvGrpSpPr>
        <p:grpSpPr>
          <a:xfrm>
            <a:off x="6536627" y="3885714"/>
            <a:ext cx="146326" cy="155133"/>
            <a:chOff x="4775200" y="1474788"/>
            <a:chExt cx="342900" cy="363538"/>
          </a:xfrm>
          <a:solidFill>
            <a:schemeClr val="tx1">
              <a:lumMod val="60000"/>
              <a:lumOff val="40000"/>
            </a:schemeClr>
          </a:solidFill>
        </p:grpSpPr>
        <p:sp>
          <p:nvSpPr>
            <p:cNvPr id="42" name="Freeform 5"/>
            <p:cNvSpPr>
              <a:spLocks/>
            </p:cNvSpPr>
            <p:nvPr/>
          </p:nvSpPr>
          <p:spPr bwMode="auto">
            <a:xfrm>
              <a:off x="4821238" y="1611313"/>
              <a:ext cx="250825" cy="227013"/>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3" name="Freeform 6"/>
            <p:cNvSpPr>
              <a:spLocks noEditPoints="1"/>
            </p:cNvSpPr>
            <p:nvPr/>
          </p:nvSpPr>
          <p:spPr bwMode="auto">
            <a:xfrm>
              <a:off x="4775200" y="1474788"/>
              <a:ext cx="342900" cy="114300"/>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44" name="Rectangle 43"/>
          <p:cNvSpPr/>
          <p:nvPr/>
        </p:nvSpPr>
        <p:spPr>
          <a:xfrm>
            <a:off x="6862056" y="4228942"/>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5" name="Rectangle 44"/>
          <p:cNvSpPr/>
          <p:nvPr/>
        </p:nvSpPr>
        <p:spPr>
          <a:xfrm>
            <a:off x="6862056" y="4228942"/>
            <a:ext cx="1943630"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6" name="Content Placeholder 2"/>
          <p:cNvSpPr txBox="1">
            <a:spLocks/>
          </p:cNvSpPr>
          <p:nvPr/>
        </p:nvSpPr>
        <p:spPr>
          <a:xfrm>
            <a:off x="6847198" y="4219299"/>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62%</a:t>
            </a:r>
          </a:p>
        </p:txBody>
      </p:sp>
      <p:sp>
        <p:nvSpPr>
          <p:cNvPr id="47" name="Freeform 7"/>
          <p:cNvSpPr>
            <a:spLocks/>
          </p:cNvSpPr>
          <p:nvPr/>
        </p:nvSpPr>
        <p:spPr bwMode="auto">
          <a:xfrm>
            <a:off x="6556271" y="4311680"/>
            <a:ext cx="107035" cy="136165"/>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8" name="Rectangle 47"/>
          <p:cNvSpPr/>
          <p:nvPr/>
        </p:nvSpPr>
        <p:spPr>
          <a:xfrm>
            <a:off x="6862056" y="4650071"/>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49" name="Rectangle 48"/>
          <p:cNvSpPr/>
          <p:nvPr/>
        </p:nvSpPr>
        <p:spPr>
          <a:xfrm>
            <a:off x="6862057" y="4650071"/>
            <a:ext cx="826041"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0" name="Content Placeholder 2"/>
          <p:cNvSpPr txBox="1">
            <a:spLocks/>
          </p:cNvSpPr>
          <p:nvPr/>
        </p:nvSpPr>
        <p:spPr>
          <a:xfrm>
            <a:off x="6847198" y="4640425"/>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25%</a:t>
            </a:r>
          </a:p>
        </p:txBody>
      </p:sp>
      <p:grpSp>
        <p:nvGrpSpPr>
          <p:cNvPr id="51" name="Group 50"/>
          <p:cNvGrpSpPr/>
          <p:nvPr/>
        </p:nvGrpSpPr>
        <p:grpSpPr>
          <a:xfrm>
            <a:off x="6541746" y="4718677"/>
            <a:ext cx="148358" cy="145649"/>
            <a:chOff x="3294063" y="1474788"/>
            <a:chExt cx="347662" cy="341313"/>
          </a:xfrm>
          <a:solidFill>
            <a:schemeClr val="tx1">
              <a:lumMod val="60000"/>
              <a:lumOff val="40000"/>
            </a:schemeClr>
          </a:solidFill>
        </p:grpSpPr>
        <p:sp>
          <p:nvSpPr>
            <p:cNvPr id="52"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3"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4"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sp>
        <p:nvSpPr>
          <p:cNvPr id="55" name="Rectangle 54"/>
          <p:cNvSpPr/>
          <p:nvPr/>
        </p:nvSpPr>
        <p:spPr>
          <a:xfrm>
            <a:off x="6862056" y="5055234"/>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6" name="Rectangle 55"/>
          <p:cNvSpPr/>
          <p:nvPr/>
        </p:nvSpPr>
        <p:spPr>
          <a:xfrm>
            <a:off x="6862057" y="5055234"/>
            <a:ext cx="2461928" cy="267718"/>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7" name="Content Placeholder 2"/>
          <p:cNvSpPr txBox="1">
            <a:spLocks/>
          </p:cNvSpPr>
          <p:nvPr/>
        </p:nvSpPr>
        <p:spPr>
          <a:xfrm>
            <a:off x="6847198" y="5045588"/>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75%</a:t>
            </a:r>
          </a:p>
        </p:txBody>
      </p:sp>
      <p:sp>
        <p:nvSpPr>
          <p:cNvPr id="58" name="Freeform 11"/>
          <p:cNvSpPr>
            <a:spLocks/>
          </p:cNvSpPr>
          <p:nvPr/>
        </p:nvSpPr>
        <p:spPr bwMode="auto">
          <a:xfrm>
            <a:off x="6536625" y="5157853"/>
            <a:ext cx="172746" cy="148358"/>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p:spPr>
        <p:txBody>
          <a:bodyPr vert="horz" wrap="square" lIns="91428" tIns="45714" rIns="91428" bIns="45714"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59" name="Rectangle 58"/>
          <p:cNvSpPr/>
          <p:nvPr/>
        </p:nvSpPr>
        <p:spPr>
          <a:xfrm>
            <a:off x="6862056" y="5460396"/>
            <a:ext cx="3304169" cy="26771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0" name="Rectangle 59"/>
          <p:cNvSpPr/>
          <p:nvPr/>
        </p:nvSpPr>
        <p:spPr>
          <a:xfrm>
            <a:off x="6862056" y="5460396"/>
            <a:ext cx="1360539" cy="26771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1" name="Content Placeholder 2"/>
          <p:cNvSpPr txBox="1">
            <a:spLocks/>
          </p:cNvSpPr>
          <p:nvPr/>
        </p:nvSpPr>
        <p:spPr>
          <a:xfrm>
            <a:off x="6847198" y="5451850"/>
            <a:ext cx="469647" cy="246189"/>
          </a:xfrm>
          <a:prstGeom prst="rect">
            <a:avLst/>
          </a:prstGeom>
          <a:noFill/>
        </p:spPr>
        <p:txBody>
          <a:bodyPr vert="horz" lIns="91428" tIns="45714" rIns="91428" bIns="45714"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思源黑体" panose="020B0500000000000000" pitchFamily="34" charset="-122"/>
                <a:ea typeface="思源黑体" panose="020B0500000000000000" pitchFamily="34" charset="-122"/>
                <a:cs typeface="+mn-ea"/>
                <a:sym typeface="+mn-lt"/>
              </a:rPr>
              <a:t>45%</a:t>
            </a:r>
          </a:p>
        </p:txBody>
      </p:sp>
      <p:grpSp>
        <p:nvGrpSpPr>
          <p:cNvPr id="62" name="Group 61"/>
          <p:cNvGrpSpPr/>
          <p:nvPr/>
        </p:nvGrpSpPr>
        <p:grpSpPr>
          <a:xfrm>
            <a:off x="6536626" y="5562479"/>
            <a:ext cx="153100" cy="153100"/>
            <a:chOff x="1839913" y="1474788"/>
            <a:chExt cx="358775" cy="358775"/>
          </a:xfrm>
          <a:solidFill>
            <a:schemeClr val="tx1">
              <a:lumMod val="60000"/>
              <a:lumOff val="40000"/>
            </a:schemeClr>
          </a:solidFill>
        </p:grpSpPr>
        <p:sp>
          <p:nvSpPr>
            <p:cNvPr id="63"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sp>
          <p:nvSpPr>
            <p:cNvPr id="64"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solidFill>
                  <a:schemeClr val="bg2"/>
                </a:solidFill>
                <a:latin typeface="思源黑体" panose="020B0500000000000000" pitchFamily="34" charset="-122"/>
                <a:ea typeface="思源黑体" panose="020B0500000000000000" pitchFamily="34" charset="-122"/>
                <a:cs typeface="+mn-ea"/>
                <a:sym typeface="+mn-lt"/>
              </a:endParaRPr>
            </a:p>
          </p:txBody>
        </p:sp>
      </p:grpSp>
      <p:cxnSp>
        <p:nvCxnSpPr>
          <p:cNvPr id="65" name="Straight Connector 64"/>
          <p:cNvCxnSpPr/>
          <p:nvPr/>
        </p:nvCxnSpPr>
        <p:spPr>
          <a:xfrm>
            <a:off x="6108061" y="1994777"/>
            <a:ext cx="0" cy="3898392"/>
          </a:xfrm>
          <a:prstGeom prst="line">
            <a:avLst/>
          </a:prstGeom>
          <a:ln w="12700">
            <a:solidFill>
              <a:schemeClr val="tx1">
                <a:lumMod val="40000"/>
                <a:lumOff val="60000"/>
              </a:schemeClr>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872512" y="2807246"/>
            <a:ext cx="399972" cy="374891"/>
            <a:chOff x="4836122" y="1968640"/>
            <a:chExt cx="400024" cy="374940"/>
          </a:xfrm>
          <a:solidFill>
            <a:schemeClr val="bg2"/>
          </a:solidFill>
        </p:grpSpPr>
        <p:sp>
          <p:nvSpPr>
            <p:cNvPr id="67" name="Freeform 111"/>
            <p:cNvSpPr>
              <a:spLocks noEditPoints="1"/>
            </p:cNvSpPr>
            <p:nvPr/>
          </p:nvSpPr>
          <p:spPr bwMode="auto">
            <a:xfrm>
              <a:off x="4886290" y="2018808"/>
              <a:ext cx="301008" cy="199352"/>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sp>
          <p:nvSpPr>
            <p:cNvPr id="68" name="Freeform 112"/>
            <p:cNvSpPr>
              <a:spLocks noEditPoints="1"/>
            </p:cNvSpPr>
            <p:nvPr/>
          </p:nvSpPr>
          <p:spPr bwMode="auto">
            <a:xfrm>
              <a:off x="4836122" y="1968640"/>
              <a:ext cx="400024" cy="374940"/>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4" tIns="60952" rIns="121904" bIns="60952" numCol="1" anchor="t" anchorCtr="0" compatLnSpc="1">
              <a:prstTxWarp prst="textNoShape">
                <a:avLst/>
              </a:prstTxWarp>
            </a:bodyPr>
            <a:lstStyle/>
            <a:p>
              <a:endParaRPr lang="id-ID" sz="1000" dirty="0">
                <a:latin typeface="思源黑体" panose="020B0500000000000000" pitchFamily="34" charset="-122"/>
                <a:ea typeface="思源黑体" panose="020B0500000000000000" pitchFamily="34" charset="-122"/>
                <a:cs typeface="+mn-ea"/>
                <a:sym typeface="+mn-lt"/>
              </a:endParaRPr>
            </a:p>
          </p:txBody>
        </p:sp>
      </p:grpSp>
      <p:sp>
        <p:nvSpPr>
          <p:cNvPr id="76" name="Text Placeholder 8">
            <a:extLst>
              <a:ext uri="{FF2B5EF4-FFF2-40B4-BE49-F238E27FC236}">
                <a16:creationId xmlns:a16="http://schemas.microsoft.com/office/drawing/2014/main" id="{20446F65-6CBD-4DFD-8692-8220C9E5BD1B}"/>
              </a:ext>
            </a:extLst>
          </p:cNvPr>
          <p:cNvSpPr txBox="1">
            <a:spLocks/>
          </p:cNvSpPr>
          <p:nvPr/>
        </p:nvSpPr>
        <p:spPr>
          <a:xfrm>
            <a:off x="3140678" y="2553085"/>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7" name="Text Placeholder 9">
            <a:extLst>
              <a:ext uri="{FF2B5EF4-FFF2-40B4-BE49-F238E27FC236}">
                <a16:creationId xmlns:a16="http://schemas.microsoft.com/office/drawing/2014/main" id="{791CAC1C-33C5-4BF9-B850-16B996824FA5}"/>
              </a:ext>
            </a:extLst>
          </p:cNvPr>
          <p:cNvSpPr txBox="1">
            <a:spLocks/>
          </p:cNvSpPr>
          <p:nvPr/>
        </p:nvSpPr>
        <p:spPr>
          <a:xfrm>
            <a:off x="3140678" y="2877956"/>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8" name="Text Placeholder 8">
            <a:extLst>
              <a:ext uri="{FF2B5EF4-FFF2-40B4-BE49-F238E27FC236}">
                <a16:creationId xmlns:a16="http://schemas.microsoft.com/office/drawing/2014/main" id="{3A5322DC-DEFE-4220-B33B-0411E952D15E}"/>
              </a:ext>
            </a:extLst>
          </p:cNvPr>
          <p:cNvSpPr txBox="1">
            <a:spLocks/>
          </p:cNvSpPr>
          <p:nvPr/>
        </p:nvSpPr>
        <p:spPr>
          <a:xfrm>
            <a:off x="7688098" y="2553085"/>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9" name="Text Placeholder 9">
            <a:extLst>
              <a:ext uri="{FF2B5EF4-FFF2-40B4-BE49-F238E27FC236}">
                <a16:creationId xmlns:a16="http://schemas.microsoft.com/office/drawing/2014/main" id="{40BAA05B-0E7E-48E3-895A-72ED1A52F0D1}"/>
              </a:ext>
            </a:extLst>
          </p:cNvPr>
          <p:cNvSpPr txBox="1">
            <a:spLocks/>
          </p:cNvSpPr>
          <p:nvPr/>
        </p:nvSpPr>
        <p:spPr>
          <a:xfrm>
            <a:off x="7688098" y="2877956"/>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83" name="组合 82"/>
          <p:cNvGrpSpPr/>
          <p:nvPr/>
        </p:nvGrpSpPr>
        <p:grpSpPr>
          <a:xfrm>
            <a:off x="3960903" y="266662"/>
            <a:ext cx="4268606" cy="919077"/>
            <a:chOff x="3925680" y="337337"/>
            <a:chExt cx="4269162" cy="919197"/>
          </a:xfrm>
        </p:grpSpPr>
        <p:sp>
          <p:nvSpPr>
            <p:cNvPr id="84" name="文本框 8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85" name="文本框 8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332C422C-E345-4C7A-B7E0-95F41097F0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619223088"/>
      </p:ext>
    </p:extLst>
  </p:cSld>
  <p:clrMapOvr>
    <a:masterClrMapping/>
  </p:clrMapOvr>
  <mc:AlternateContent xmlns:mc="http://schemas.openxmlformats.org/markup-compatibility/2006">
    <mc:Choice xmlns:p14="http://schemas.microsoft.com/office/powerpoint/2010/main" Requires="p14">
      <p:transition spd="slow" p14:dur="1600" advClick="0" advTm="467">
        <p14:gallery dir="l"/>
      </p:transition>
    </mc:Choice>
    <mc:Fallback>
      <p:transition spd="slow" advClick="0" advTm="4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6" presetClass="entr" presetSubtype="42" fill="hold" nodeType="after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arn(outHorizontal)">
                                      <p:cBhvr>
                                        <p:cTn id="10" dur="500"/>
                                        <p:tgtEl>
                                          <p:spTgt spid="6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animEffect transition="in" filter="fade">
                                      <p:cBhvr>
                                        <p:cTn id="55" dur="500"/>
                                        <p:tgtEl>
                                          <p:spTgt spid="1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par>
                                <p:cTn id="66" presetID="53" presetClass="entr" presetSubtype="16"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p:cTn id="68" dur="500" fill="hold"/>
                                        <p:tgtEl>
                                          <p:spTgt spid="24"/>
                                        </p:tgtEl>
                                        <p:attrNameLst>
                                          <p:attrName>ppt_w</p:attrName>
                                        </p:attrNameLst>
                                      </p:cBhvr>
                                      <p:tavLst>
                                        <p:tav tm="0">
                                          <p:val>
                                            <p:fltVal val="0"/>
                                          </p:val>
                                        </p:tav>
                                        <p:tav tm="100000">
                                          <p:val>
                                            <p:strVal val="#ppt_w"/>
                                          </p:val>
                                        </p:tav>
                                      </p:tavLst>
                                    </p:anim>
                                    <p:anim calcmode="lin" valueType="num">
                                      <p:cBhvr>
                                        <p:cTn id="69" dur="500" fill="hold"/>
                                        <p:tgtEl>
                                          <p:spTgt spid="24"/>
                                        </p:tgtEl>
                                        <p:attrNameLst>
                                          <p:attrName>ppt_h</p:attrName>
                                        </p:attrNameLst>
                                      </p:cBhvr>
                                      <p:tavLst>
                                        <p:tav tm="0">
                                          <p:val>
                                            <p:fltVal val="0"/>
                                          </p:val>
                                        </p:tav>
                                        <p:tav tm="100000">
                                          <p:val>
                                            <p:strVal val="#ppt_h"/>
                                          </p:val>
                                        </p:tav>
                                      </p:tavLst>
                                    </p:anim>
                                    <p:animEffect transition="in" filter="fade">
                                      <p:cBhvr>
                                        <p:cTn id="70" dur="500"/>
                                        <p:tgtEl>
                                          <p:spTgt spid="24"/>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par>
                                <p:cTn id="76" presetID="53" presetClass="entr" presetSubtype="16"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Effect transition="in" filter="fade">
                                      <p:cBhvr>
                                        <p:cTn id="80" dur="500"/>
                                        <p:tgtEl>
                                          <p:spTgt spid="35"/>
                                        </p:tgtEl>
                                      </p:cBhvr>
                                    </p:animEffect>
                                  </p:childTnLst>
                                </p:cTn>
                              </p:par>
                              <p:par>
                                <p:cTn id="81" presetID="53" presetClass="entr" presetSubtype="16"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p:cTn id="83" dur="500" fill="hold"/>
                                        <p:tgtEl>
                                          <p:spTgt spid="41"/>
                                        </p:tgtEl>
                                        <p:attrNameLst>
                                          <p:attrName>ppt_w</p:attrName>
                                        </p:attrNameLst>
                                      </p:cBhvr>
                                      <p:tavLst>
                                        <p:tav tm="0">
                                          <p:val>
                                            <p:fltVal val="0"/>
                                          </p:val>
                                        </p:tav>
                                        <p:tav tm="100000">
                                          <p:val>
                                            <p:strVal val="#ppt_w"/>
                                          </p:val>
                                        </p:tav>
                                      </p:tavLst>
                                    </p:anim>
                                    <p:anim calcmode="lin" valueType="num">
                                      <p:cBhvr>
                                        <p:cTn id="84" dur="500" fill="hold"/>
                                        <p:tgtEl>
                                          <p:spTgt spid="41"/>
                                        </p:tgtEl>
                                        <p:attrNameLst>
                                          <p:attrName>ppt_h</p:attrName>
                                        </p:attrNameLst>
                                      </p:cBhvr>
                                      <p:tavLst>
                                        <p:tav tm="0">
                                          <p:val>
                                            <p:fltVal val="0"/>
                                          </p:val>
                                        </p:tav>
                                        <p:tav tm="100000">
                                          <p:val>
                                            <p:strVal val="#ppt_h"/>
                                          </p:val>
                                        </p:tav>
                                      </p:tavLst>
                                    </p:anim>
                                    <p:animEffect transition="in" filter="fade">
                                      <p:cBhvr>
                                        <p:cTn id="85" dur="500"/>
                                        <p:tgtEl>
                                          <p:spTgt spid="41"/>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par>
                                <p:cTn id="91" presetID="53" presetClass="entr" presetSubtype="16"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 calcmode="lin" valueType="num">
                                      <p:cBhvr>
                                        <p:cTn id="93" dur="500" fill="hold"/>
                                        <p:tgtEl>
                                          <p:spTgt spid="51"/>
                                        </p:tgtEl>
                                        <p:attrNameLst>
                                          <p:attrName>ppt_w</p:attrName>
                                        </p:attrNameLst>
                                      </p:cBhvr>
                                      <p:tavLst>
                                        <p:tav tm="0">
                                          <p:val>
                                            <p:fltVal val="0"/>
                                          </p:val>
                                        </p:tav>
                                        <p:tav tm="100000">
                                          <p:val>
                                            <p:strVal val="#ppt_w"/>
                                          </p:val>
                                        </p:tav>
                                      </p:tavLst>
                                    </p:anim>
                                    <p:anim calcmode="lin" valueType="num">
                                      <p:cBhvr>
                                        <p:cTn id="94" dur="500" fill="hold"/>
                                        <p:tgtEl>
                                          <p:spTgt spid="51"/>
                                        </p:tgtEl>
                                        <p:attrNameLst>
                                          <p:attrName>ppt_h</p:attrName>
                                        </p:attrNameLst>
                                      </p:cBhvr>
                                      <p:tavLst>
                                        <p:tav tm="0">
                                          <p:val>
                                            <p:fltVal val="0"/>
                                          </p:val>
                                        </p:tav>
                                        <p:tav tm="100000">
                                          <p:val>
                                            <p:strVal val="#ppt_h"/>
                                          </p:val>
                                        </p:tav>
                                      </p:tavLst>
                                    </p:anim>
                                    <p:animEffect transition="in" filter="fade">
                                      <p:cBhvr>
                                        <p:cTn id="95" dur="500"/>
                                        <p:tgtEl>
                                          <p:spTgt spid="51"/>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p:cTn id="98" dur="500" fill="hold"/>
                                        <p:tgtEl>
                                          <p:spTgt spid="58"/>
                                        </p:tgtEl>
                                        <p:attrNameLst>
                                          <p:attrName>ppt_w</p:attrName>
                                        </p:attrNameLst>
                                      </p:cBhvr>
                                      <p:tavLst>
                                        <p:tav tm="0">
                                          <p:val>
                                            <p:fltVal val="0"/>
                                          </p:val>
                                        </p:tav>
                                        <p:tav tm="100000">
                                          <p:val>
                                            <p:strVal val="#ppt_w"/>
                                          </p:val>
                                        </p:tav>
                                      </p:tavLst>
                                    </p:anim>
                                    <p:anim calcmode="lin" valueType="num">
                                      <p:cBhvr>
                                        <p:cTn id="99" dur="500" fill="hold"/>
                                        <p:tgtEl>
                                          <p:spTgt spid="58"/>
                                        </p:tgtEl>
                                        <p:attrNameLst>
                                          <p:attrName>ppt_h</p:attrName>
                                        </p:attrNameLst>
                                      </p:cBhvr>
                                      <p:tavLst>
                                        <p:tav tm="0">
                                          <p:val>
                                            <p:fltVal val="0"/>
                                          </p:val>
                                        </p:tav>
                                        <p:tav tm="100000">
                                          <p:val>
                                            <p:strVal val="#ppt_h"/>
                                          </p:val>
                                        </p:tav>
                                      </p:tavLst>
                                    </p:anim>
                                    <p:animEffect transition="in" filter="fade">
                                      <p:cBhvr>
                                        <p:cTn id="100" dur="500"/>
                                        <p:tgtEl>
                                          <p:spTgt spid="58"/>
                                        </p:tgtEl>
                                      </p:cBhvr>
                                    </p:animEffect>
                                  </p:childTnLst>
                                </p:cTn>
                              </p:par>
                              <p:par>
                                <p:cTn id="101" presetID="53" presetClass="entr" presetSubtype="16" fill="hold" nodeType="withEffect">
                                  <p:stCondLst>
                                    <p:cond delay="0"/>
                                  </p:stCondLst>
                                  <p:childTnLst>
                                    <p:set>
                                      <p:cBhvr>
                                        <p:cTn id="102" dur="1" fill="hold">
                                          <p:stCondLst>
                                            <p:cond delay="0"/>
                                          </p:stCondLst>
                                        </p:cTn>
                                        <p:tgtEl>
                                          <p:spTgt spid="62"/>
                                        </p:tgtEl>
                                        <p:attrNameLst>
                                          <p:attrName>style.visibility</p:attrName>
                                        </p:attrNameLst>
                                      </p:cBhvr>
                                      <p:to>
                                        <p:strVal val="visible"/>
                                      </p:to>
                                    </p:set>
                                    <p:anim calcmode="lin" valueType="num">
                                      <p:cBhvr>
                                        <p:cTn id="103" dur="500" fill="hold"/>
                                        <p:tgtEl>
                                          <p:spTgt spid="62"/>
                                        </p:tgtEl>
                                        <p:attrNameLst>
                                          <p:attrName>ppt_w</p:attrName>
                                        </p:attrNameLst>
                                      </p:cBhvr>
                                      <p:tavLst>
                                        <p:tav tm="0">
                                          <p:val>
                                            <p:fltVal val="0"/>
                                          </p:val>
                                        </p:tav>
                                        <p:tav tm="100000">
                                          <p:val>
                                            <p:strVal val="#ppt_w"/>
                                          </p:val>
                                        </p:tav>
                                      </p:tavLst>
                                    </p:anim>
                                    <p:anim calcmode="lin" valueType="num">
                                      <p:cBhvr>
                                        <p:cTn id="104" dur="500" fill="hold"/>
                                        <p:tgtEl>
                                          <p:spTgt spid="62"/>
                                        </p:tgtEl>
                                        <p:attrNameLst>
                                          <p:attrName>ppt_h</p:attrName>
                                        </p:attrNameLst>
                                      </p:cBhvr>
                                      <p:tavLst>
                                        <p:tav tm="0">
                                          <p:val>
                                            <p:fltVal val="0"/>
                                          </p:val>
                                        </p:tav>
                                        <p:tav tm="100000">
                                          <p:val>
                                            <p:strVal val="#ppt_h"/>
                                          </p:val>
                                        </p:tav>
                                      </p:tavLst>
                                    </p:anim>
                                    <p:animEffect transition="in" filter="fade">
                                      <p:cBhvr>
                                        <p:cTn id="105" dur="500"/>
                                        <p:tgtEl>
                                          <p:spTgt spid="62"/>
                                        </p:tgtEl>
                                      </p:cBhvr>
                                    </p:animEffect>
                                  </p:childTnLst>
                                </p:cTn>
                              </p:par>
                            </p:childTnLst>
                          </p:cTn>
                        </p:par>
                        <p:par>
                          <p:cTn id="106" fill="hold">
                            <p:stCondLst>
                              <p:cond delay="2500"/>
                            </p:stCondLst>
                            <p:childTnLst>
                              <p:par>
                                <p:cTn id="107" presetID="22" presetClass="entr" presetSubtype="8" fill="hold" grpId="0" nodeType="after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500"/>
                                        <p:tgtEl>
                                          <p:spTgt spid="12"/>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wipe(left)">
                                      <p:cBhvr>
                                        <p:cTn id="112" dur="500"/>
                                        <p:tgtEl>
                                          <p:spTgt spid="1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500"/>
                                        <p:tgtEl>
                                          <p:spTgt spid="21"/>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left)">
                                      <p:cBhvr>
                                        <p:cTn id="118" dur="500"/>
                                        <p:tgtEl>
                                          <p:spTgt spid="2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wipe(left)">
                                      <p:cBhvr>
                                        <p:cTn id="121" dur="500"/>
                                        <p:tgtEl>
                                          <p:spTgt spid="3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wipe(left)">
                                      <p:cBhvr>
                                        <p:cTn id="124" dur="500"/>
                                        <p:tgtEl>
                                          <p:spTgt spid="38"/>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wipe(left)">
                                      <p:cBhvr>
                                        <p:cTn id="130" dur="500"/>
                                        <p:tgtEl>
                                          <p:spTgt spid="4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wipe(left)">
                                      <p:cBhvr>
                                        <p:cTn id="133" dur="500"/>
                                        <p:tgtEl>
                                          <p:spTgt spid="5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9"/>
                                        </p:tgtEl>
                                        <p:attrNameLst>
                                          <p:attrName>style.visibility</p:attrName>
                                        </p:attrNameLst>
                                      </p:cBhvr>
                                      <p:to>
                                        <p:strVal val="visible"/>
                                      </p:to>
                                    </p:set>
                                    <p:animEffect transition="in" filter="wipe(left)">
                                      <p:cBhvr>
                                        <p:cTn id="136" dur="500"/>
                                        <p:tgtEl>
                                          <p:spTgt spid="59"/>
                                        </p:tgtEl>
                                      </p:cBhvr>
                                    </p:animEffect>
                                  </p:childTnLst>
                                </p:cTn>
                              </p:par>
                            </p:childTnLst>
                          </p:cTn>
                        </p:par>
                        <p:par>
                          <p:cTn id="137" fill="hold">
                            <p:stCondLst>
                              <p:cond delay="3000"/>
                            </p:stCondLst>
                            <p:childTnLst>
                              <p:par>
                                <p:cTn id="138" presetID="22" presetClass="entr" presetSubtype="8" fill="hold" grpId="0" nodeType="afterEffect">
                                  <p:stCondLst>
                                    <p:cond delay="0"/>
                                  </p:stCondLst>
                                  <p:childTnLst>
                                    <p:set>
                                      <p:cBhvr>
                                        <p:cTn id="139" dur="1" fill="hold">
                                          <p:stCondLst>
                                            <p:cond delay="0"/>
                                          </p:stCondLst>
                                        </p:cTn>
                                        <p:tgtEl>
                                          <p:spTgt spid="13"/>
                                        </p:tgtEl>
                                        <p:attrNameLst>
                                          <p:attrName>style.visibility</p:attrName>
                                        </p:attrNameLst>
                                      </p:cBhvr>
                                      <p:to>
                                        <p:strVal val="visible"/>
                                      </p:to>
                                    </p:set>
                                    <p:animEffect transition="in" filter="wipe(left)">
                                      <p:cBhvr>
                                        <p:cTn id="140" dur="500"/>
                                        <p:tgtEl>
                                          <p:spTgt spid="13"/>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wipe(left)">
                                      <p:cBhvr>
                                        <p:cTn id="143" dur="500"/>
                                        <p:tgtEl>
                                          <p:spTgt spid="18"/>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22"/>
                                        </p:tgtEl>
                                        <p:attrNameLst>
                                          <p:attrName>style.visibility</p:attrName>
                                        </p:attrNameLst>
                                      </p:cBhvr>
                                      <p:to>
                                        <p:strVal val="visible"/>
                                      </p:to>
                                    </p:set>
                                    <p:animEffect transition="in" filter="wipe(left)">
                                      <p:cBhvr>
                                        <p:cTn id="146" dur="500"/>
                                        <p:tgtEl>
                                          <p:spTgt spid="22"/>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wipe(left)">
                                      <p:cBhvr>
                                        <p:cTn id="149" dur="500"/>
                                        <p:tgtEl>
                                          <p:spTgt spid="29"/>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wipe(left)">
                                      <p:cBhvr>
                                        <p:cTn id="152" dur="500"/>
                                        <p:tgtEl>
                                          <p:spTgt spid="33"/>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wipe(left)">
                                      <p:cBhvr>
                                        <p:cTn id="155" dur="500"/>
                                        <p:tgtEl>
                                          <p:spTgt spid="39"/>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5"/>
                                        </p:tgtEl>
                                        <p:attrNameLst>
                                          <p:attrName>style.visibility</p:attrName>
                                        </p:attrNameLst>
                                      </p:cBhvr>
                                      <p:to>
                                        <p:strVal val="visible"/>
                                      </p:to>
                                    </p:set>
                                    <p:animEffect transition="in" filter="wipe(left)">
                                      <p:cBhvr>
                                        <p:cTn id="158" dur="500"/>
                                        <p:tgtEl>
                                          <p:spTgt spid="45"/>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wipe(left)">
                                      <p:cBhvr>
                                        <p:cTn id="161" dur="500"/>
                                        <p:tgtEl>
                                          <p:spTgt spid="49"/>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56"/>
                                        </p:tgtEl>
                                        <p:attrNameLst>
                                          <p:attrName>style.visibility</p:attrName>
                                        </p:attrNameLst>
                                      </p:cBhvr>
                                      <p:to>
                                        <p:strVal val="visible"/>
                                      </p:to>
                                    </p:set>
                                    <p:animEffect transition="in" filter="wipe(left)">
                                      <p:cBhvr>
                                        <p:cTn id="164" dur="500"/>
                                        <p:tgtEl>
                                          <p:spTgt spid="56"/>
                                        </p:tgtEl>
                                      </p:cBhvr>
                                    </p:animEffect>
                                  </p:childTnLst>
                                </p:cTn>
                              </p:par>
                              <p:par>
                                <p:cTn id="165" presetID="22" presetClass="entr" presetSubtype="8" fill="hold" grpId="0" nodeType="with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left)">
                                      <p:cBhvr>
                                        <p:cTn id="167" dur="500"/>
                                        <p:tgtEl>
                                          <p:spTgt spid="60"/>
                                        </p:tgtEl>
                                      </p:cBhvr>
                                    </p:animEffect>
                                  </p:childTnLst>
                                </p:cTn>
                              </p:par>
                            </p:childTnLst>
                          </p:cTn>
                        </p:par>
                        <p:par>
                          <p:cTn id="168" fill="hold">
                            <p:stCondLst>
                              <p:cond delay="3500"/>
                            </p:stCondLst>
                            <p:childTnLst>
                              <p:par>
                                <p:cTn id="169" presetID="53" presetClass="entr" presetSubtype="16" fill="hold" grpId="0" nodeType="afterEffect">
                                  <p:stCondLst>
                                    <p:cond delay="0"/>
                                  </p:stCondLst>
                                  <p:childTnLst>
                                    <p:set>
                                      <p:cBhvr>
                                        <p:cTn id="170" dur="1" fill="hold">
                                          <p:stCondLst>
                                            <p:cond delay="0"/>
                                          </p:stCondLst>
                                        </p:cTn>
                                        <p:tgtEl>
                                          <p:spTgt spid="14"/>
                                        </p:tgtEl>
                                        <p:attrNameLst>
                                          <p:attrName>style.visibility</p:attrName>
                                        </p:attrNameLst>
                                      </p:cBhvr>
                                      <p:to>
                                        <p:strVal val="visible"/>
                                      </p:to>
                                    </p:set>
                                    <p:anim calcmode="lin" valueType="num">
                                      <p:cBhvr>
                                        <p:cTn id="171" dur="500" fill="hold"/>
                                        <p:tgtEl>
                                          <p:spTgt spid="14"/>
                                        </p:tgtEl>
                                        <p:attrNameLst>
                                          <p:attrName>ppt_w</p:attrName>
                                        </p:attrNameLst>
                                      </p:cBhvr>
                                      <p:tavLst>
                                        <p:tav tm="0">
                                          <p:val>
                                            <p:fltVal val="0"/>
                                          </p:val>
                                        </p:tav>
                                        <p:tav tm="100000">
                                          <p:val>
                                            <p:strVal val="#ppt_w"/>
                                          </p:val>
                                        </p:tav>
                                      </p:tavLst>
                                    </p:anim>
                                    <p:anim calcmode="lin" valueType="num">
                                      <p:cBhvr>
                                        <p:cTn id="172" dur="500" fill="hold"/>
                                        <p:tgtEl>
                                          <p:spTgt spid="14"/>
                                        </p:tgtEl>
                                        <p:attrNameLst>
                                          <p:attrName>ppt_h</p:attrName>
                                        </p:attrNameLst>
                                      </p:cBhvr>
                                      <p:tavLst>
                                        <p:tav tm="0">
                                          <p:val>
                                            <p:fltVal val="0"/>
                                          </p:val>
                                        </p:tav>
                                        <p:tav tm="100000">
                                          <p:val>
                                            <p:strVal val="#ppt_h"/>
                                          </p:val>
                                        </p:tav>
                                      </p:tavLst>
                                    </p:anim>
                                    <p:animEffect transition="in" filter="fade">
                                      <p:cBhvr>
                                        <p:cTn id="173" dur="500"/>
                                        <p:tgtEl>
                                          <p:spTgt spid="14"/>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19"/>
                                        </p:tgtEl>
                                        <p:attrNameLst>
                                          <p:attrName>style.visibility</p:attrName>
                                        </p:attrNameLst>
                                      </p:cBhvr>
                                      <p:to>
                                        <p:strVal val="visible"/>
                                      </p:to>
                                    </p:set>
                                    <p:anim calcmode="lin" valueType="num">
                                      <p:cBhvr>
                                        <p:cTn id="176" dur="500" fill="hold"/>
                                        <p:tgtEl>
                                          <p:spTgt spid="19"/>
                                        </p:tgtEl>
                                        <p:attrNameLst>
                                          <p:attrName>ppt_w</p:attrName>
                                        </p:attrNameLst>
                                      </p:cBhvr>
                                      <p:tavLst>
                                        <p:tav tm="0">
                                          <p:val>
                                            <p:fltVal val="0"/>
                                          </p:val>
                                        </p:tav>
                                        <p:tav tm="100000">
                                          <p:val>
                                            <p:strVal val="#ppt_w"/>
                                          </p:val>
                                        </p:tav>
                                      </p:tavLst>
                                    </p:anim>
                                    <p:anim calcmode="lin" valueType="num">
                                      <p:cBhvr>
                                        <p:cTn id="177" dur="500" fill="hold"/>
                                        <p:tgtEl>
                                          <p:spTgt spid="19"/>
                                        </p:tgtEl>
                                        <p:attrNameLst>
                                          <p:attrName>ppt_h</p:attrName>
                                        </p:attrNameLst>
                                      </p:cBhvr>
                                      <p:tavLst>
                                        <p:tav tm="0">
                                          <p:val>
                                            <p:fltVal val="0"/>
                                          </p:val>
                                        </p:tav>
                                        <p:tav tm="100000">
                                          <p:val>
                                            <p:strVal val="#ppt_h"/>
                                          </p:val>
                                        </p:tav>
                                      </p:tavLst>
                                    </p:anim>
                                    <p:animEffect transition="in" filter="fade">
                                      <p:cBhvr>
                                        <p:cTn id="178" dur="500"/>
                                        <p:tgtEl>
                                          <p:spTgt spid="19"/>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23"/>
                                        </p:tgtEl>
                                        <p:attrNameLst>
                                          <p:attrName>style.visibility</p:attrName>
                                        </p:attrNameLst>
                                      </p:cBhvr>
                                      <p:to>
                                        <p:strVal val="visible"/>
                                      </p:to>
                                    </p:set>
                                    <p:anim calcmode="lin" valueType="num">
                                      <p:cBhvr>
                                        <p:cTn id="181" dur="500" fill="hold"/>
                                        <p:tgtEl>
                                          <p:spTgt spid="23"/>
                                        </p:tgtEl>
                                        <p:attrNameLst>
                                          <p:attrName>ppt_w</p:attrName>
                                        </p:attrNameLst>
                                      </p:cBhvr>
                                      <p:tavLst>
                                        <p:tav tm="0">
                                          <p:val>
                                            <p:fltVal val="0"/>
                                          </p:val>
                                        </p:tav>
                                        <p:tav tm="100000">
                                          <p:val>
                                            <p:strVal val="#ppt_w"/>
                                          </p:val>
                                        </p:tav>
                                      </p:tavLst>
                                    </p:anim>
                                    <p:anim calcmode="lin" valueType="num">
                                      <p:cBhvr>
                                        <p:cTn id="182" dur="500" fill="hold"/>
                                        <p:tgtEl>
                                          <p:spTgt spid="23"/>
                                        </p:tgtEl>
                                        <p:attrNameLst>
                                          <p:attrName>ppt_h</p:attrName>
                                        </p:attrNameLst>
                                      </p:cBhvr>
                                      <p:tavLst>
                                        <p:tav tm="0">
                                          <p:val>
                                            <p:fltVal val="0"/>
                                          </p:val>
                                        </p:tav>
                                        <p:tav tm="100000">
                                          <p:val>
                                            <p:strVal val="#ppt_h"/>
                                          </p:val>
                                        </p:tav>
                                      </p:tavLst>
                                    </p:anim>
                                    <p:animEffect transition="in" filter="fade">
                                      <p:cBhvr>
                                        <p:cTn id="183" dur="500"/>
                                        <p:tgtEl>
                                          <p:spTgt spid="23"/>
                                        </p:tgtEl>
                                      </p:cBhvr>
                                    </p:animEffect>
                                  </p:childTnLst>
                                </p:cTn>
                              </p:par>
                              <p:par>
                                <p:cTn id="184" presetID="53" presetClass="entr" presetSubtype="16" fill="hold" grpId="0" nodeType="withEffect">
                                  <p:stCondLst>
                                    <p:cond delay="0"/>
                                  </p:stCondLst>
                                  <p:childTnLst>
                                    <p:set>
                                      <p:cBhvr>
                                        <p:cTn id="185" dur="1" fill="hold">
                                          <p:stCondLst>
                                            <p:cond delay="0"/>
                                          </p:stCondLst>
                                        </p:cTn>
                                        <p:tgtEl>
                                          <p:spTgt spid="30"/>
                                        </p:tgtEl>
                                        <p:attrNameLst>
                                          <p:attrName>style.visibility</p:attrName>
                                        </p:attrNameLst>
                                      </p:cBhvr>
                                      <p:to>
                                        <p:strVal val="visible"/>
                                      </p:to>
                                    </p:set>
                                    <p:anim calcmode="lin" valueType="num">
                                      <p:cBhvr>
                                        <p:cTn id="186" dur="500" fill="hold"/>
                                        <p:tgtEl>
                                          <p:spTgt spid="30"/>
                                        </p:tgtEl>
                                        <p:attrNameLst>
                                          <p:attrName>ppt_w</p:attrName>
                                        </p:attrNameLst>
                                      </p:cBhvr>
                                      <p:tavLst>
                                        <p:tav tm="0">
                                          <p:val>
                                            <p:fltVal val="0"/>
                                          </p:val>
                                        </p:tav>
                                        <p:tav tm="100000">
                                          <p:val>
                                            <p:strVal val="#ppt_w"/>
                                          </p:val>
                                        </p:tav>
                                      </p:tavLst>
                                    </p:anim>
                                    <p:anim calcmode="lin" valueType="num">
                                      <p:cBhvr>
                                        <p:cTn id="187" dur="500" fill="hold"/>
                                        <p:tgtEl>
                                          <p:spTgt spid="30"/>
                                        </p:tgtEl>
                                        <p:attrNameLst>
                                          <p:attrName>ppt_h</p:attrName>
                                        </p:attrNameLst>
                                      </p:cBhvr>
                                      <p:tavLst>
                                        <p:tav tm="0">
                                          <p:val>
                                            <p:fltVal val="0"/>
                                          </p:val>
                                        </p:tav>
                                        <p:tav tm="100000">
                                          <p:val>
                                            <p:strVal val="#ppt_h"/>
                                          </p:val>
                                        </p:tav>
                                      </p:tavLst>
                                    </p:anim>
                                    <p:animEffect transition="in" filter="fade">
                                      <p:cBhvr>
                                        <p:cTn id="188" dur="500"/>
                                        <p:tgtEl>
                                          <p:spTgt spid="30"/>
                                        </p:tgtEl>
                                      </p:cBhvr>
                                    </p:animEffect>
                                  </p:childTnLst>
                                </p:cTn>
                              </p:par>
                              <p:par>
                                <p:cTn id="189" presetID="53" presetClass="entr" presetSubtype="16" fill="hold" grpId="0" nodeType="withEffect">
                                  <p:stCondLst>
                                    <p:cond delay="0"/>
                                  </p:stCondLst>
                                  <p:childTnLst>
                                    <p:set>
                                      <p:cBhvr>
                                        <p:cTn id="190" dur="1" fill="hold">
                                          <p:stCondLst>
                                            <p:cond delay="0"/>
                                          </p:stCondLst>
                                        </p:cTn>
                                        <p:tgtEl>
                                          <p:spTgt spid="34"/>
                                        </p:tgtEl>
                                        <p:attrNameLst>
                                          <p:attrName>style.visibility</p:attrName>
                                        </p:attrNameLst>
                                      </p:cBhvr>
                                      <p:to>
                                        <p:strVal val="visible"/>
                                      </p:to>
                                    </p:set>
                                    <p:anim calcmode="lin" valueType="num">
                                      <p:cBhvr>
                                        <p:cTn id="191" dur="500" fill="hold"/>
                                        <p:tgtEl>
                                          <p:spTgt spid="34"/>
                                        </p:tgtEl>
                                        <p:attrNameLst>
                                          <p:attrName>ppt_w</p:attrName>
                                        </p:attrNameLst>
                                      </p:cBhvr>
                                      <p:tavLst>
                                        <p:tav tm="0">
                                          <p:val>
                                            <p:fltVal val="0"/>
                                          </p:val>
                                        </p:tav>
                                        <p:tav tm="100000">
                                          <p:val>
                                            <p:strVal val="#ppt_w"/>
                                          </p:val>
                                        </p:tav>
                                      </p:tavLst>
                                    </p:anim>
                                    <p:anim calcmode="lin" valueType="num">
                                      <p:cBhvr>
                                        <p:cTn id="192" dur="500" fill="hold"/>
                                        <p:tgtEl>
                                          <p:spTgt spid="34"/>
                                        </p:tgtEl>
                                        <p:attrNameLst>
                                          <p:attrName>ppt_h</p:attrName>
                                        </p:attrNameLst>
                                      </p:cBhvr>
                                      <p:tavLst>
                                        <p:tav tm="0">
                                          <p:val>
                                            <p:fltVal val="0"/>
                                          </p:val>
                                        </p:tav>
                                        <p:tav tm="100000">
                                          <p:val>
                                            <p:strVal val="#ppt_h"/>
                                          </p:val>
                                        </p:tav>
                                      </p:tavLst>
                                    </p:anim>
                                    <p:animEffect transition="in" filter="fade">
                                      <p:cBhvr>
                                        <p:cTn id="193" dur="500"/>
                                        <p:tgtEl>
                                          <p:spTgt spid="34"/>
                                        </p:tgtEl>
                                      </p:cBhvr>
                                    </p:animEffect>
                                  </p:childTnLst>
                                </p:cTn>
                              </p:par>
                              <p:par>
                                <p:cTn id="194" presetID="53" presetClass="entr" presetSubtype="16" fill="hold" grpId="0" nodeType="withEffect">
                                  <p:stCondLst>
                                    <p:cond delay="0"/>
                                  </p:stCondLst>
                                  <p:childTnLst>
                                    <p:set>
                                      <p:cBhvr>
                                        <p:cTn id="195" dur="1" fill="hold">
                                          <p:stCondLst>
                                            <p:cond delay="0"/>
                                          </p:stCondLst>
                                        </p:cTn>
                                        <p:tgtEl>
                                          <p:spTgt spid="40"/>
                                        </p:tgtEl>
                                        <p:attrNameLst>
                                          <p:attrName>style.visibility</p:attrName>
                                        </p:attrNameLst>
                                      </p:cBhvr>
                                      <p:to>
                                        <p:strVal val="visible"/>
                                      </p:to>
                                    </p:set>
                                    <p:anim calcmode="lin" valueType="num">
                                      <p:cBhvr>
                                        <p:cTn id="196" dur="500" fill="hold"/>
                                        <p:tgtEl>
                                          <p:spTgt spid="40"/>
                                        </p:tgtEl>
                                        <p:attrNameLst>
                                          <p:attrName>ppt_w</p:attrName>
                                        </p:attrNameLst>
                                      </p:cBhvr>
                                      <p:tavLst>
                                        <p:tav tm="0">
                                          <p:val>
                                            <p:fltVal val="0"/>
                                          </p:val>
                                        </p:tav>
                                        <p:tav tm="100000">
                                          <p:val>
                                            <p:strVal val="#ppt_w"/>
                                          </p:val>
                                        </p:tav>
                                      </p:tavLst>
                                    </p:anim>
                                    <p:anim calcmode="lin" valueType="num">
                                      <p:cBhvr>
                                        <p:cTn id="197" dur="500" fill="hold"/>
                                        <p:tgtEl>
                                          <p:spTgt spid="40"/>
                                        </p:tgtEl>
                                        <p:attrNameLst>
                                          <p:attrName>ppt_h</p:attrName>
                                        </p:attrNameLst>
                                      </p:cBhvr>
                                      <p:tavLst>
                                        <p:tav tm="0">
                                          <p:val>
                                            <p:fltVal val="0"/>
                                          </p:val>
                                        </p:tav>
                                        <p:tav tm="100000">
                                          <p:val>
                                            <p:strVal val="#ppt_h"/>
                                          </p:val>
                                        </p:tav>
                                      </p:tavLst>
                                    </p:anim>
                                    <p:animEffect transition="in" filter="fade">
                                      <p:cBhvr>
                                        <p:cTn id="198" dur="500"/>
                                        <p:tgtEl>
                                          <p:spTgt spid="40"/>
                                        </p:tgtEl>
                                      </p:cBhvr>
                                    </p:animEffect>
                                  </p:childTnLst>
                                </p:cTn>
                              </p:par>
                              <p:par>
                                <p:cTn id="199" presetID="53" presetClass="entr" presetSubtype="16" fill="hold" grpId="0" nodeType="withEffect">
                                  <p:stCondLst>
                                    <p:cond delay="0"/>
                                  </p:stCondLst>
                                  <p:childTnLst>
                                    <p:set>
                                      <p:cBhvr>
                                        <p:cTn id="200" dur="1" fill="hold">
                                          <p:stCondLst>
                                            <p:cond delay="0"/>
                                          </p:stCondLst>
                                        </p:cTn>
                                        <p:tgtEl>
                                          <p:spTgt spid="46"/>
                                        </p:tgtEl>
                                        <p:attrNameLst>
                                          <p:attrName>style.visibility</p:attrName>
                                        </p:attrNameLst>
                                      </p:cBhvr>
                                      <p:to>
                                        <p:strVal val="visible"/>
                                      </p:to>
                                    </p:set>
                                    <p:anim calcmode="lin" valueType="num">
                                      <p:cBhvr>
                                        <p:cTn id="201" dur="500" fill="hold"/>
                                        <p:tgtEl>
                                          <p:spTgt spid="46"/>
                                        </p:tgtEl>
                                        <p:attrNameLst>
                                          <p:attrName>ppt_w</p:attrName>
                                        </p:attrNameLst>
                                      </p:cBhvr>
                                      <p:tavLst>
                                        <p:tav tm="0">
                                          <p:val>
                                            <p:fltVal val="0"/>
                                          </p:val>
                                        </p:tav>
                                        <p:tav tm="100000">
                                          <p:val>
                                            <p:strVal val="#ppt_w"/>
                                          </p:val>
                                        </p:tav>
                                      </p:tavLst>
                                    </p:anim>
                                    <p:anim calcmode="lin" valueType="num">
                                      <p:cBhvr>
                                        <p:cTn id="202" dur="500" fill="hold"/>
                                        <p:tgtEl>
                                          <p:spTgt spid="46"/>
                                        </p:tgtEl>
                                        <p:attrNameLst>
                                          <p:attrName>ppt_h</p:attrName>
                                        </p:attrNameLst>
                                      </p:cBhvr>
                                      <p:tavLst>
                                        <p:tav tm="0">
                                          <p:val>
                                            <p:fltVal val="0"/>
                                          </p:val>
                                        </p:tav>
                                        <p:tav tm="100000">
                                          <p:val>
                                            <p:strVal val="#ppt_h"/>
                                          </p:val>
                                        </p:tav>
                                      </p:tavLst>
                                    </p:anim>
                                    <p:animEffect transition="in" filter="fade">
                                      <p:cBhvr>
                                        <p:cTn id="203" dur="500"/>
                                        <p:tgtEl>
                                          <p:spTgt spid="46"/>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50"/>
                                        </p:tgtEl>
                                        <p:attrNameLst>
                                          <p:attrName>style.visibility</p:attrName>
                                        </p:attrNameLst>
                                      </p:cBhvr>
                                      <p:to>
                                        <p:strVal val="visible"/>
                                      </p:to>
                                    </p:set>
                                    <p:anim calcmode="lin" valueType="num">
                                      <p:cBhvr>
                                        <p:cTn id="206" dur="500" fill="hold"/>
                                        <p:tgtEl>
                                          <p:spTgt spid="50"/>
                                        </p:tgtEl>
                                        <p:attrNameLst>
                                          <p:attrName>ppt_w</p:attrName>
                                        </p:attrNameLst>
                                      </p:cBhvr>
                                      <p:tavLst>
                                        <p:tav tm="0">
                                          <p:val>
                                            <p:fltVal val="0"/>
                                          </p:val>
                                        </p:tav>
                                        <p:tav tm="100000">
                                          <p:val>
                                            <p:strVal val="#ppt_w"/>
                                          </p:val>
                                        </p:tav>
                                      </p:tavLst>
                                    </p:anim>
                                    <p:anim calcmode="lin" valueType="num">
                                      <p:cBhvr>
                                        <p:cTn id="207" dur="500" fill="hold"/>
                                        <p:tgtEl>
                                          <p:spTgt spid="50"/>
                                        </p:tgtEl>
                                        <p:attrNameLst>
                                          <p:attrName>ppt_h</p:attrName>
                                        </p:attrNameLst>
                                      </p:cBhvr>
                                      <p:tavLst>
                                        <p:tav tm="0">
                                          <p:val>
                                            <p:fltVal val="0"/>
                                          </p:val>
                                        </p:tav>
                                        <p:tav tm="100000">
                                          <p:val>
                                            <p:strVal val="#ppt_h"/>
                                          </p:val>
                                        </p:tav>
                                      </p:tavLst>
                                    </p:anim>
                                    <p:animEffect transition="in" filter="fade">
                                      <p:cBhvr>
                                        <p:cTn id="208" dur="500"/>
                                        <p:tgtEl>
                                          <p:spTgt spid="50"/>
                                        </p:tgtEl>
                                      </p:cBhvr>
                                    </p:animEffect>
                                  </p:childTnLst>
                                </p:cTn>
                              </p:par>
                              <p:par>
                                <p:cTn id="209" presetID="53" presetClass="entr" presetSubtype="16" fill="hold" grpId="0" nodeType="withEffect">
                                  <p:stCondLst>
                                    <p:cond delay="0"/>
                                  </p:stCondLst>
                                  <p:childTnLst>
                                    <p:set>
                                      <p:cBhvr>
                                        <p:cTn id="210" dur="1" fill="hold">
                                          <p:stCondLst>
                                            <p:cond delay="0"/>
                                          </p:stCondLst>
                                        </p:cTn>
                                        <p:tgtEl>
                                          <p:spTgt spid="57"/>
                                        </p:tgtEl>
                                        <p:attrNameLst>
                                          <p:attrName>style.visibility</p:attrName>
                                        </p:attrNameLst>
                                      </p:cBhvr>
                                      <p:to>
                                        <p:strVal val="visible"/>
                                      </p:to>
                                    </p:set>
                                    <p:anim calcmode="lin" valueType="num">
                                      <p:cBhvr>
                                        <p:cTn id="211" dur="500" fill="hold"/>
                                        <p:tgtEl>
                                          <p:spTgt spid="57"/>
                                        </p:tgtEl>
                                        <p:attrNameLst>
                                          <p:attrName>ppt_w</p:attrName>
                                        </p:attrNameLst>
                                      </p:cBhvr>
                                      <p:tavLst>
                                        <p:tav tm="0">
                                          <p:val>
                                            <p:fltVal val="0"/>
                                          </p:val>
                                        </p:tav>
                                        <p:tav tm="100000">
                                          <p:val>
                                            <p:strVal val="#ppt_w"/>
                                          </p:val>
                                        </p:tav>
                                      </p:tavLst>
                                    </p:anim>
                                    <p:anim calcmode="lin" valueType="num">
                                      <p:cBhvr>
                                        <p:cTn id="212" dur="500" fill="hold"/>
                                        <p:tgtEl>
                                          <p:spTgt spid="57"/>
                                        </p:tgtEl>
                                        <p:attrNameLst>
                                          <p:attrName>ppt_h</p:attrName>
                                        </p:attrNameLst>
                                      </p:cBhvr>
                                      <p:tavLst>
                                        <p:tav tm="0">
                                          <p:val>
                                            <p:fltVal val="0"/>
                                          </p:val>
                                        </p:tav>
                                        <p:tav tm="100000">
                                          <p:val>
                                            <p:strVal val="#ppt_h"/>
                                          </p:val>
                                        </p:tav>
                                      </p:tavLst>
                                    </p:anim>
                                    <p:animEffect transition="in" filter="fade">
                                      <p:cBhvr>
                                        <p:cTn id="213" dur="500"/>
                                        <p:tgtEl>
                                          <p:spTgt spid="57"/>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61"/>
                                        </p:tgtEl>
                                        <p:attrNameLst>
                                          <p:attrName>style.visibility</p:attrName>
                                        </p:attrNameLst>
                                      </p:cBhvr>
                                      <p:to>
                                        <p:strVal val="visible"/>
                                      </p:to>
                                    </p:set>
                                    <p:anim calcmode="lin" valueType="num">
                                      <p:cBhvr>
                                        <p:cTn id="216" dur="500" fill="hold"/>
                                        <p:tgtEl>
                                          <p:spTgt spid="61"/>
                                        </p:tgtEl>
                                        <p:attrNameLst>
                                          <p:attrName>ppt_w</p:attrName>
                                        </p:attrNameLst>
                                      </p:cBhvr>
                                      <p:tavLst>
                                        <p:tav tm="0">
                                          <p:val>
                                            <p:fltVal val="0"/>
                                          </p:val>
                                        </p:tav>
                                        <p:tav tm="100000">
                                          <p:val>
                                            <p:strVal val="#ppt_w"/>
                                          </p:val>
                                        </p:tav>
                                      </p:tavLst>
                                    </p:anim>
                                    <p:anim calcmode="lin" valueType="num">
                                      <p:cBhvr>
                                        <p:cTn id="217" dur="500" fill="hold"/>
                                        <p:tgtEl>
                                          <p:spTgt spid="61"/>
                                        </p:tgtEl>
                                        <p:attrNameLst>
                                          <p:attrName>ppt_h</p:attrName>
                                        </p:attrNameLst>
                                      </p:cBhvr>
                                      <p:tavLst>
                                        <p:tav tm="0">
                                          <p:val>
                                            <p:fltVal val="0"/>
                                          </p:val>
                                        </p:tav>
                                        <p:tav tm="100000">
                                          <p:val>
                                            <p:strVal val="#ppt_h"/>
                                          </p:val>
                                        </p:tav>
                                      </p:tavLst>
                                    </p:anim>
                                    <p:animEffect transition="in" filter="fade">
                                      <p:cBhvr>
                                        <p:cTn id="218" dur="500"/>
                                        <p:tgtEl>
                                          <p:spTgt spid="61"/>
                                        </p:tgtEl>
                                      </p:cBhvr>
                                    </p:animEffect>
                                  </p:childTnLst>
                                </p:cTn>
                              </p:par>
                            </p:childTnLst>
                          </p:cTn>
                        </p:par>
                        <p:par>
                          <p:cTn id="219" fill="hold">
                            <p:stCondLst>
                              <p:cond delay="4000"/>
                            </p:stCondLst>
                            <p:childTnLst>
                              <p:par>
                                <p:cTn id="220" presetID="53" presetClass="entr" presetSubtype="16" fill="hold" grpId="0" nodeType="afterEffect">
                                  <p:stCondLst>
                                    <p:cond delay="0"/>
                                  </p:stCondLst>
                                  <p:childTnLst>
                                    <p:set>
                                      <p:cBhvr>
                                        <p:cTn id="221" dur="1" fill="hold">
                                          <p:stCondLst>
                                            <p:cond delay="0"/>
                                          </p:stCondLst>
                                        </p:cTn>
                                        <p:tgtEl>
                                          <p:spTgt spid="76">
                                            <p:txEl>
                                              <p:pRg st="0" end="0"/>
                                            </p:txEl>
                                          </p:spTgt>
                                        </p:tgtEl>
                                        <p:attrNameLst>
                                          <p:attrName>style.visibility</p:attrName>
                                        </p:attrNameLst>
                                      </p:cBhvr>
                                      <p:to>
                                        <p:strVal val="visible"/>
                                      </p:to>
                                    </p:set>
                                    <p:anim calcmode="lin" valueType="num">
                                      <p:cBhvr>
                                        <p:cTn id="222" dur="5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223" dur="5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224" dur="500"/>
                                        <p:tgtEl>
                                          <p:spTgt spid="76">
                                            <p:txEl>
                                              <p:pRg st="0" end="0"/>
                                            </p:txEl>
                                          </p:spTgt>
                                        </p:tgtEl>
                                      </p:cBhvr>
                                    </p:animEffect>
                                  </p:childTnLst>
                                </p:cTn>
                              </p:par>
                            </p:childTnLst>
                          </p:cTn>
                        </p:par>
                        <p:par>
                          <p:cTn id="225" fill="hold">
                            <p:stCondLst>
                              <p:cond delay="4500"/>
                            </p:stCondLst>
                            <p:childTnLst>
                              <p:par>
                                <p:cTn id="226" presetID="22" presetClass="entr" presetSubtype="4" fill="hold" grpId="0" nodeType="afterEffect">
                                  <p:stCondLst>
                                    <p:cond delay="0"/>
                                  </p:stCondLst>
                                  <p:childTnLst>
                                    <p:set>
                                      <p:cBhvr>
                                        <p:cTn id="227" dur="1" fill="hold">
                                          <p:stCondLst>
                                            <p:cond delay="0"/>
                                          </p:stCondLst>
                                        </p:cTn>
                                        <p:tgtEl>
                                          <p:spTgt spid="77">
                                            <p:txEl>
                                              <p:pRg st="0" end="0"/>
                                            </p:txEl>
                                          </p:spTgt>
                                        </p:tgtEl>
                                        <p:attrNameLst>
                                          <p:attrName>style.visibility</p:attrName>
                                        </p:attrNameLst>
                                      </p:cBhvr>
                                      <p:to>
                                        <p:strVal val="visible"/>
                                      </p:to>
                                    </p:set>
                                    <p:animEffect transition="in" filter="wipe(down)">
                                      <p:cBhvr>
                                        <p:cTn id="228" dur="500"/>
                                        <p:tgtEl>
                                          <p:spTgt spid="77">
                                            <p:txEl>
                                              <p:pRg st="0" end="0"/>
                                            </p:txEl>
                                          </p:spTgt>
                                        </p:tgtEl>
                                      </p:cBhvr>
                                    </p:animEffect>
                                  </p:childTnLst>
                                </p:cTn>
                              </p:par>
                            </p:childTnLst>
                          </p:cTn>
                        </p:par>
                        <p:par>
                          <p:cTn id="229" fill="hold">
                            <p:stCondLst>
                              <p:cond delay="5000"/>
                            </p:stCondLst>
                            <p:childTnLst>
                              <p:par>
                                <p:cTn id="230" presetID="53" presetClass="entr" presetSubtype="16" fill="hold" grpId="0" nodeType="afterEffect">
                                  <p:stCondLst>
                                    <p:cond delay="0"/>
                                  </p:stCondLst>
                                  <p:childTnLst>
                                    <p:set>
                                      <p:cBhvr>
                                        <p:cTn id="231" dur="1" fill="hold">
                                          <p:stCondLst>
                                            <p:cond delay="0"/>
                                          </p:stCondLst>
                                        </p:cTn>
                                        <p:tgtEl>
                                          <p:spTgt spid="78">
                                            <p:txEl>
                                              <p:pRg st="0" end="0"/>
                                            </p:txEl>
                                          </p:spTgt>
                                        </p:tgtEl>
                                        <p:attrNameLst>
                                          <p:attrName>style.visibility</p:attrName>
                                        </p:attrNameLst>
                                      </p:cBhvr>
                                      <p:to>
                                        <p:strVal val="visible"/>
                                      </p:to>
                                    </p:set>
                                    <p:anim calcmode="lin" valueType="num">
                                      <p:cBhvr>
                                        <p:cTn id="232" dur="500" fill="hold"/>
                                        <p:tgtEl>
                                          <p:spTgt spid="78">
                                            <p:txEl>
                                              <p:pRg st="0" end="0"/>
                                            </p:txEl>
                                          </p:spTgt>
                                        </p:tgtEl>
                                        <p:attrNameLst>
                                          <p:attrName>ppt_w</p:attrName>
                                        </p:attrNameLst>
                                      </p:cBhvr>
                                      <p:tavLst>
                                        <p:tav tm="0">
                                          <p:val>
                                            <p:fltVal val="0"/>
                                          </p:val>
                                        </p:tav>
                                        <p:tav tm="100000">
                                          <p:val>
                                            <p:strVal val="#ppt_w"/>
                                          </p:val>
                                        </p:tav>
                                      </p:tavLst>
                                    </p:anim>
                                    <p:anim calcmode="lin" valueType="num">
                                      <p:cBhvr>
                                        <p:cTn id="233" dur="500" fill="hold"/>
                                        <p:tgtEl>
                                          <p:spTgt spid="78">
                                            <p:txEl>
                                              <p:pRg st="0" end="0"/>
                                            </p:txEl>
                                          </p:spTgt>
                                        </p:tgtEl>
                                        <p:attrNameLst>
                                          <p:attrName>ppt_h</p:attrName>
                                        </p:attrNameLst>
                                      </p:cBhvr>
                                      <p:tavLst>
                                        <p:tav tm="0">
                                          <p:val>
                                            <p:fltVal val="0"/>
                                          </p:val>
                                        </p:tav>
                                        <p:tav tm="100000">
                                          <p:val>
                                            <p:strVal val="#ppt_h"/>
                                          </p:val>
                                        </p:tav>
                                      </p:tavLst>
                                    </p:anim>
                                    <p:animEffect transition="in" filter="fade">
                                      <p:cBhvr>
                                        <p:cTn id="234" dur="500"/>
                                        <p:tgtEl>
                                          <p:spTgt spid="78">
                                            <p:txEl>
                                              <p:pRg st="0" end="0"/>
                                            </p:txEl>
                                          </p:spTgt>
                                        </p:tgtEl>
                                      </p:cBhvr>
                                    </p:animEffect>
                                  </p:childTnLst>
                                </p:cTn>
                              </p:par>
                            </p:childTnLst>
                          </p:cTn>
                        </p:par>
                        <p:par>
                          <p:cTn id="235" fill="hold">
                            <p:stCondLst>
                              <p:cond delay="5500"/>
                            </p:stCondLst>
                            <p:childTnLst>
                              <p:par>
                                <p:cTn id="236" presetID="22" presetClass="entr" presetSubtype="4" fill="hold" grpId="0" nodeType="afterEffect">
                                  <p:stCondLst>
                                    <p:cond delay="0"/>
                                  </p:stCondLst>
                                  <p:childTnLst>
                                    <p:set>
                                      <p:cBhvr>
                                        <p:cTn id="237" dur="1" fill="hold">
                                          <p:stCondLst>
                                            <p:cond delay="0"/>
                                          </p:stCondLst>
                                        </p:cTn>
                                        <p:tgtEl>
                                          <p:spTgt spid="79">
                                            <p:txEl>
                                              <p:pRg st="0" end="0"/>
                                            </p:txEl>
                                          </p:spTgt>
                                        </p:tgtEl>
                                        <p:attrNameLst>
                                          <p:attrName>style.visibility</p:attrName>
                                        </p:attrNameLst>
                                      </p:cBhvr>
                                      <p:to>
                                        <p:strVal val="visible"/>
                                      </p:to>
                                    </p:set>
                                    <p:animEffect transition="in" filter="wipe(down)">
                                      <p:cBhvr>
                                        <p:cTn id="238"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9" fill="hold" display="0">
                  <p:stCondLst>
                    <p:cond delay="indefinite"/>
                  </p:stCondLst>
                  <p:endCondLst>
                    <p:cond evt="onStopAudio" delay="0">
                      <p:tgtEl>
                        <p:sldTgt/>
                      </p:tgtEl>
                    </p:cond>
                  </p:endCondLst>
                </p:cTn>
                <p:tgtEl>
                  <p:spTgt spid="2"/>
                </p:tgtEl>
              </p:cMediaNode>
            </p:audio>
          </p:childTnLst>
        </p:cTn>
      </p:par>
    </p:tnLst>
    <p:bldLst>
      <p:bldP spid="3" grpId="0" animBg="1"/>
      <p:bldP spid="4" grpId="0" animBg="1"/>
      <p:bldP spid="5" grpId="0" animBg="1"/>
      <p:bldP spid="6" grpId="0" animBg="1"/>
      <p:bldP spid="7" grpId="0"/>
      <p:bldP spid="9" grpId="0"/>
      <p:bldP spid="11" grpId="0" animBg="1"/>
      <p:bldP spid="12" grpId="0" animBg="1"/>
      <p:bldP spid="13" grpId="0" animBg="1"/>
      <p:bldP spid="14" grpId="0"/>
      <p:bldP spid="15" grpId="0" animBg="1"/>
      <p:bldP spid="16" grpId="0" animBg="1"/>
      <p:bldP spid="17" grpId="0" animBg="1"/>
      <p:bldP spid="18" grpId="0" animBg="1"/>
      <p:bldP spid="19" grpId="0"/>
      <p:bldP spid="20" grpId="0" animBg="1"/>
      <p:bldP spid="21" grpId="0" animBg="1"/>
      <p:bldP spid="22" grpId="0" animBg="1"/>
      <p:bldP spid="23" grpId="0"/>
      <p:bldP spid="28" grpId="0" animBg="1"/>
      <p:bldP spid="29" grpId="0" animBg="1"/>
      <p:bldP spid="30" grpId="0"/>
      <p:bldP spid="31" grpId="0" animBg="1"/>
      <p:bldP spid="32" grpId="0" animBg="1"/>
      <p:bldP spid="33" grpId="0" animBg="1"/>
      <p:bldP spid="34" grpId="0"/>
      <p:bldP spid="38" grpId="0" animBg="1"/>
      <p:bldP spid="39" grpId="0" animBg="1"/>
      <p:bldP spid="40" grpId="0"/>
      <p:bldP spid="44" grpId="0" animBg="1"/>
      <p:bldP spid="45" grpId="0" animBg="1"/>
      <p:bldP spid="46" grpId="0"/>
      <p:bldP spid="47" grpId="0" animBg="1"/>
      <p:bldP spid="48" grpId="0" animBg="1"/>
      <p:bldP spid="49" grpId="0" animBg="1"/>
      <p:bldP spid="50" grpId="0"/>
      <p:bldP spid="55" grpId="0" animBg="1"/>
      <p:bldP spid="56" grpId="0" animBg="1"/>
      <p:bldP spid="57" grpId="0"/>
      <p:bldP spid="58" grpId="0" animBg="1"/>
      <p:bldP spid="59" grpId="0" animBg="1"/>
      <p:bldP spid="60" grpId="0" animBg="1"/>
      <p:bldP spid="61" grpId="0"/>
      <p:bldP spid="76" grpId="0" build="p"/>
      <p:bldP spid="77" grpId="0" build="p"/>
      <p:bldP spid="78" grpId="0" build="p"/>
      <p:bldP spid="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1BB9E0-09A4-4163-B6CF-6E5810871205}"/>
              </a:ext>
            </a:extLst>
          </p:cNvPr>
          <p:cNvGrpSpPr/>
          <p:nvPr/>
        </p:nvGrpSpPr>
        <p:grpSpPr>
          <a:xfrm>
            <a:off x="4076714" y="2105512"/>
            <a:ext cx="4668492" cy="3627510"/>
            <a:chOff x="7753658" y="945371"/>
            <a:chExt cx="1408852" cy="1094705"/>
          </a:xfrm>
        </p:grpSpPr>
        <p:graphicFrame>
          <p:nvGraphicFramePr>
            <p:cNvPr id="3" name="图表 2">
              <a:extLst>
                <a:ext uri="{FF2B5EF4-FFF2-40B4-BE49-F238E27FC236}">
                  <a16:creationId xmlns:a16="http://schemas.microsoft.com/office/drawing/2014/main" id="{A4250B36-C067-4C0A-B4E8-86CE54145FB7}"/>
                </a:ext>
              </a:extLst>
            </p:cNvPr>
            <p:cNvGraphicFramePr/>
            <p:nvPr>
              <p:extLst>
                <p:ext uri="{D42A27DB-BD31-4B8C-83A1-F6EECF244321}">
                  <p14:modId xmlns:p14="http://schemas.microsoft.com/office/powerpoint/2010/main" val="3199188512"/>
                </p:ext>
              </p:extLst>
            </p:nvPr>
          </p:nvGraphicFramePr>
          <p:xfrm>
            <a:off x="7753658" y="1205738"/>
            <a:ext cx="1251506" cy="834338"/>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55">
              <a:extLst>
                <a:ext uri="{FF2B5EF4-FFF2-40B4-BE49-F238E27FC236}">
                  <a16:creationId xmlns:a16="http://schemas.microsoft.com/office/drawing/2014/main" id="{CAB6FC9A-5DED-48F4-AE6B-1888F8963665}"/>
                </a:ext>
              </a:extLst>
            </p:cNvPr>
            <p:cNvSpPr txBox="1"/>
            <p:nvPr/>
          </p:nvSpPr>
          <p:spPr>
            <a:xfrm>
              <a:off x="8595079" y="1082252"/>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5" name="直接连接符 4">
              <a:extLst>
                <a:ext uri="{FF2B5EF4-FFF2-40B4-BE49-F238E27FC236}">
                  <a16:creationId xmlns:a16="http://schemas.microsoft.com/office/drawing/2014/main" id="{ED5B4A0F-9899-4914-9FDE-4F02922E91D1}"/>
                </a:ext>
              </a:extLst>
            </p:cNvPr>
            <p:cNvCxnSpPr/>
            <p:nvPr/>
          </p:nvCxnSpPr>
          <p:spPr>
            <a:xfrm>
              <a:off x="8721449" y="1257054"/>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357">
              <a:extLst>
                <a:ext uri="{FF2B5EF4-FFF2-40B4-BE49-F238E27FC236}">
                  <a16:creationId xmlns:a16="http://schemas.microsoft.com/office/drawing/2014/main" id="{F2478871-9479-4B5C-AF4A-7A3B4768C993}"/>
                </a:ext>
              </a:extLst>
            </p:cNvPr>
            <p:cNvSpPr txBox="1"/>
            <p:nvPr/>
          </p:nvSpPr>
          <p:spPr>
            <a:xfrm>
              <a:off x="8105819" y="945371"/>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20%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7" name="直接连接符 6">
              <a:extLst>
                <a:ext uri="{FF2B5EF4-FFF2-40B4-BE49-F238E27FC236}">
                  <a16:creationId xmlns:a16="http://schemas.microsoft.com/office/drawing/2014/main" id="{5D9E6C61-D3D1-468D-87A5-904FC393BBE6}"/>
                </a:ext>
              </a:extLst>
            </p:cNvPr>
            <p:cNvCxnSpPr/>
            <p:nvPr/>
          </p:nvCxnSpPr>
          <p:spPr>
            <a:xfrm>
              <a:off x="8286466" y="1142141"/>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0F6582-4C3B-4BD1-A020-F5559C4C42BF}"/>
                </a:ext>
              </a:extLst>
            </p:cNvPr>
            <p:cNvCxnSpPr/>
            <p:nvPr/>
          </p:nvCxnSpPr>
          <p:spPr>
            <a:xfrm>
              <a:off x="8057866" y="1181100"/>
              <a:ext cx="0" cy="25116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67F295B-38E2-4337-BA21-FA05839B9CB5}"/>
                </a:ext>
              </a:extLst>
            </p:cNvPr>
            <p:cNvCxnSpPr/>
            <p:nvPr/>
          </p:nvCxnSpPr>
          <p:spPr>
            <a:xfrm>
              <a:off x="8149306" y="1338263"/>
              <a:ext cx="0" cy="223544"/>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362">
              <a:extLst>
                <a:ext uri="{FF2B5EF4-FFF2-40B4-BE49-F238E27FC236}">
                  <a16:creationId xmlns:a16="http://schemas.microsoft.com/office/drawing/2014/main" id="{6BCCD798-F26D-4601-BC2C-C90B06C43DAB}"/>
                </a:ext>
              </a:extLst>
            </p:cNvPr>
            <p:cNvSpPr txBox="1"/>
            <p:nvPr/>
          </p:nvSpPr>
          <p:spPr>
            <a:xfrm>
              <a:off x="7989045" y="1168407"/>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8%</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2" name="TextBox 363">
              <a:extLst>
                <a:ext uri="{FF2B5EF4-FFF2-40B4-BE49-F238E27FC236}">
                  <a16:creationId xmlns:a16="http://schemas.microsoft.com/office/drawing/2014/main" id="{753A8F51-3CDB-4498-8598-1DB93118A92D}"/>
                </a:ext>
              </a:extLst>
            </p:cNvPr>
            <p:cNvSpPr txBox="1"/>
            <p:nvPr/>
          </p:nvSpPr>
          <p:spPr>
            <a:xfrm>
              <a:off x="7894635" y="998956"/>
              <a:ext cx="567431"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3" name="TextBox 364">
              <a:extLst>
                <a:ext uri="{FF2B5EF4-FFF2-40B4-BE49-F238E27FC236}">
                  <a16:creationId xmlns:a16="http://schemas.microsoft.com/office/drawing/2014/main" id="{A86679E1-026E-4452-81F7-36252B721D50}"/>
                </a:ext>
              </a:extLst>
            </p:cNvPr>
            <p:cNvSpPr txBox="1"/>
            <p:nvPr/>
          </p:nvSpPr>
          <p:spPr>
            <a:xfrm>
              <a:off x="7777244" y="1279645"/>
              <a:ext cx="143462"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grpSp>
      <p:sp>
        <p:nvSpPr>
          <p:cNvPr id="26" name="Text Placeholder 8">
            <a:extLst>
              <a:ext uri="{FF2B5EF4-FFF2-40B4-BE49-F238E27FC236}">
                <a16:creationId xmlns:a16="http://schemas.microsoft.com/office/drawing/2014/main" id="{12F0509A-375A-480C-AE8E-5F9141626EAB}"/>
              </a:ext>
            </a:extLst>
          </p:cNvPr>
          <p:cNvSpPr txBox="1">
            <a:spLocks/>
          </p:cNvSpPr>
          <p:nvPr/>
        </p:nvSpPr>
        <p:spPr>
          <a:xfrm>
            <a:off x="1362470" y="237248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7" name="Text Placeholder 9">
            <a:extLst>
              <a:ext uri="{FF2B5EF4-FFF2-40B4-BE49-F238E27FC236}">
                <a16:creationId xmlns:a16="http://schemas.microsoft.com/office/drawing/2014/main" id="{B6F9D4AA-E972-4A47-AF77-8390A6E4B0D1}"/>
              </a:ext>
            </a:extLst>
          </p:cNvPr>
          <p:cNvSpPr txBox="1">
            <a:spLocks/>
          </p:cNvSpPr>
          <p:nvPr/>
        </p:nvSpPr>
        <p:spPr>
          <a:xfrm>
            <a:off x="1362469" y="268592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8" name="Text Placeholder 8">
            <a:extLst>
              <a:ext uri="{FF2B5EF4-FFF2-40B4-BE49-F238E27FC236}">
                <a16:creationId xmlns:a16="http://schemas.microsoft.com/office/drawing/2014/main" id="{98ADF24E-EB6E-4546-B905-618856AAC8AA}"/>
              </a:ext>
            </a:extLst>
          </p:cNvPr>
          <p:cNvSpPr txBox="1">
            <a:spLocks/>
          </p:cNvSpPr>
          <p:nvPr/>
        </p:nvSpPr>
        <p:spPr>
          <a:xfrm>
            <a:off x="1362470" y="4117440"/>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9" name="Text Placeholder 9">
            <a:extLst>
              <a:ext uri="{FF2B5EF4-FFF2-40B4-BE49-F238E27FC236}">
                <a16:creationId xmlns:a16="http://schemas.microsoft.com/office/drawing/2014/main" id="{527600E6-93DF-4FED-83FF-6917FB3134CB}"/>
              </a:ext>
            </a:extLst>
          </p:cNvPr>
          <p:cNvSpPr txBox="1">
            <a:spLocks/>
          </p:cNvSpPr>
          <p:nvPr/>
        </p:nvSpPr>
        <p:spPr>
          <a:xfrm>
            <a:off x="1362469" y="443088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0" name="Text Placeholder 8">
            <a:extLst>
              <a:ext uri="{FF2B5EF4-FFF2-40B4-BE49-F238E27FC236}">
                <a16:creationId xmlns:a16="http://schemas.microsoft.com/office/drawing/2014/main" id="{217EEBF0-8A94-4E6E-BA4A-F04267D73B25}"/>
              </a:ext>
            </a:extLst>
          </p:cNvPr>
          <p:cNvSpPr txBox="1">
            <a:spLocks/>
          </p:cNvSpPr>
          <p:nvPr/>
        </p:nvSpPr>
        <p:spPr>
          <a:xfrm>
            <a:off x="8393338" y="237248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1" name="Text Placeholder 9">
            <a:extLst>
              <a:ext uri="{FF2B5EF4-FFF2-40B4-BE49-F238E27FC236}">
                <a16:creationId xmlns:a16="http://schemas.microsoft.com/office/drawing/2014/main" id="{A0456AA0-4F9B-4906-8AE9-C3CDAA662A3D}"/>
              </a:ext>
            </a:extLst>
          </p:cNvPr>
          <p:cNvSpPr txBox="1">
            <a:spLocks/>
          </p:cNvSpPr>
          <p:nvPr/>
        </p:nvSpPr>
        <p:spPr>
          <a:xfrm>
            <a:off x="8393338" y="268592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2" name="Text Placeholder 8">
            <a:extLst>
              <a:ext uri="{FF2B5EF4-FFF2-40B4-BE49-F238E27FC236}">
                <a16:creationId xmlns:a16="http://schemas.microsoft.com/office/drawing/2014/main" id="{05C90DEA-1234-4ED3-93DD-6AEF2341AD04}"/>
              </a:ext>
            </a:extLst>
          </p:cNvPr>
          <p:cNvSpPr txBox="1">
            <a:spLocks/>
          </p:cNvSpPr>
          <p:nvPr/>
        </p:nvSpPr>
        <p:spPr>
          <a:xfrm>
            <a:off x="8393338" y="4117440"/>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3" name="Text Placeholder 9">
            <a:extLst>
              <a:ext uri="{FF2B5EF4-FFF2-40B4-BE49-F238E27FC236}">
                <a16:creationId xmlns:a16="http://schemas.microsoft.com/office/drawing/2014/main" id="{178329DB-6655-4A39-A696-3F02C82F4E1B}"/>
              </a:ext>
            </a:extLst>
          </p:cNvPr>
          <p:cNvSpPr txBox="1">
            <a:spLocks/>
          </p:cNvSpPr>
          <p:nvPr/>
        </p:nvSpPr>
        <p:spPr>
          <a:xfrm>
            <a:off x="8393338" y="4430883"/>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39" name="组合 38"/>
          <p:cNvGrpSpPr/>
          <p:nvPr/>
        </p:nvGrpSpPr>
        <p:grpSpPr>
          <a:xfrm>
            <a:off x="3960903" y="266662"/>
            <a:ext cx="4268606" cy="919077"/>
            <a:chOff x="3925680" y="337337"/>
            <a:chExt cx="4269162" cy="919197"/>
          </a:xfrm>
        </p:grpSpPr>
        <p:sp>
          <p:nvSpPr>
            <p:cNvPr id="40" name="文本框 3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41" name="文本框 4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14" name="音频 13">
            <a:hlinkClick r:id="" action="ppaction://media"/>
            <a:extLst>
              <a:ext uri="{FF2B5EF4-FFF2-40B4-BE49-F238E27FC236}">
                <a16:creationId xmlns:a16="http://schemas.microsoft.com/office/drawing/2014/main" id="{D92AA78E-7CEF-4436-97C0-5C38226A85C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690953245"/>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par>
                                <p:cTn id="7" presetID="53" presetClass="entr" presetSubtype="1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 calcmode="lin" valueType="num">
                                      <p:cBhvr>
                                        <p:cTn id="15"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26">
                                            <p:txEl>
                                              <p:pRg st="0" end="0"/>
                                            </p:txEl>
                                          </p:spTgt>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down)">
                                      <p:cBhvr>
                                        <p:cTn id="21" dur="500"/>
                                        <p:tgtEl>
                                          <p:spTgt spid="27">
                                            <p:txEl>
                                              <p:pRg st="0" end="0"/>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p:cTn id="25"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8">
                                            <p:txEl>
                                              <p:pRg st="0" end="0"/>
                                            </p:txEl>
                                          </p:spTgt>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Effect transition="in" filter="wipe(down)">
                                      <p:cBhvr>
                                        <p:cTn id="31" dur="500"/>
                                        <p:tgtEl>
                                          <p:spTgt spid="29">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wipe(down)">
                                      <p:cBhvr>
                                        <p:cTn id="41" dur="500"/>
                                        <p:tgtEl>
                                          <p:spTgt spid="3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 calcmode="lin" valueType="num">
                                      <p:cBhvr>
                                        <p:cTn id="4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32">
                                            <p:txEl>
                                              <p:pRg st="0" end="0"/>
                                            </p:txEl>
                                          </p:spTgt>
                                        </p:tgtEl>
                                      </p:cBhvr>
                                    </p:animEffect>
                                  </p:childTnLst>
                                </p:cTn>
                              </p:par>
                            </p:childTnLst>
                          </p:cTn>
                        </p:par>
                        <p:par>
                          <p:cTn id="48" fill="hold">
                            <p:stCondLst>
                              <p:cond delay="4000"/>
                            </p:stCondLst>
                            <p:childTnLst>
                              <p:par>
                                <p:cTn id="49" presetID="22" presetClass="entr" presetSubtype="4" fill="hold" grpId="0" nodeType="afterEffect">
                                  <p:stCondLst>
                                    <p:cond delay="0"/>
                                  </p:stCondLst>
                                  <p:childTnLst>
                                    <p:set>
                                      <p:cBhvr>
                                        <p:cTn id="50" dur="1" fill="hold">
                                          <p:stCondLst>
                                            <p:cond delay="0"/>
                                          </p:stCondLst>
                                        </p:cTn>
                                        <p:tgtEl>
                                          <p:spTgt spid="33">
                                            <p:txEl>
                                              <p:pRg st="0" end="0"/>
                                            </p:txEl>
                                          </p:spTgt>
                                        </p:tgtEl>
                                        <p:attrNameLst>
                                          <p:attrName>style.visibility</p:attrName>
                                        </p:attrNameLst>
                                      </p:cBhvr>
                                      <p:to>
                                        <p:strVal val="visible"/>
                                      </p:to>
                                    </p:set>
                                    <p:animEffect transition="in" filter="wipe(down)">
                                      <p:cBhvr>
                                        <p:cTn id="5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2" fill="hold" display="0">
                  <p:stCondLst>
                    <p:cond delay="indefinite"/>
                  </p:stCondLst>
                  <p:endCondLst>
                    <p:cond evt="onStopAudio" delay="0">
                      <p:tgtEl>
                        <p:sldTgt/>
                      </p:tgtEl>
                    </p:cond>
                  </p:endCondLst>
                </p:cTn>
                <p:tgtEl>
                  <p:spTgt spid="14"/>
                </p:tgtEl>
              </p:cMediaNode>
            </p:audio>
          </p:childTnLst>
        </p:cTn>
      </p:par>
    </p:tnLst>
    <p:bldLst>
      <p:bldP spid="26" grpId="0" build="p"/>
      <p:bldP spid="27" grpId="0" build="p"/>
      <p:bldP spid="28" grpId="0" build="p"/>
      <p:bldP spid="29" grpId="0" build="p"/>
      <p:bldP spid="30" grpId="0" build="p"/>
      <p:bldP spid="31" grpId="0" build="p"/>
      <p:bldP spid="32" grpId="0" build="p"/>
      <p:bldP spid="3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925281750"/>
              </p:ext>
            </p:extLst>
          </p:nvPr>
        </p:nvGraphicFramePr>
        <p:xfrm>
          <a:off x="1192377" y="1858497"/>
          <a:ext cx="5863436" cy="3908958"/>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 Placeholder 8">
            <a:extLst>
              <a:ext uri="{FF2B5EF4-FFF2-40B4-BE49-F238E27FC236}">
                <a16:creationId xmlns:a16="http://schemas.microsoft.com/office/drawing/2014/main" id="{9B4DD2CF-70B9-403D-9F94-D47A6A6BFB97}"/>
              </a:ext>
            </a:extLst>
          </p:cNvPr>
          <p:cNvSpPr txBox="1">
            <a:spLocks/>
          </p:cNvSpPr>
          <p:nvPr/>
        </p:nvSpPr>
        <p:spPr>
          <a:xfrm>
            <a:off x="8020588" y="2646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7" name="Text Placeholder 9">
            <a:extLst>
              <a:ext uri="{FF2B5EF4-FFF2-40B4-BE49-F238E27FC236}">
                <a16:creationId xmlns:a16="http://schemas.microsoft.com/office/drawing/2014/main" id="{DA3D8F14-3654-4818-9B03-5D2EF85C69FC}"/>
              </a:ext>
            </a:extLst>
          </p:cNvPr>
          <p:cNvSpPr txBox="1">
            <a:spLocks/>
          </p:cNvSpPr>
          <p:nvPr/>
        </p:nvSpPr>
        <p:spPr>
          <a:xfrm>
            <a:off x="8020587" y="2971304"/>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8" name="Text Placeholder 8">
            <a:extLst>
              <a:ext uri="{FF2B5EF4-FFF2-40B4-BE49-F238E27FC236}">
                <a16:creationId xmlns:a16="http://schemas.microsoft.com/office/drawing/2014/main" id="{C18F341D-B9E5-41A0-9DDC-61588B63F684}"/>
              </a:ext>
            </a:extLst>
          </p:cNvPr>
          <p:cNvSpPr txBox="1">
            <a:spLocks/>
          </p:cNvSpPr>
          <p:nvPr/>
        </p:nvSpPr>
        <p:spPr>
          <a:xfrm>
            <a:off x="8020588" y="4395216"/>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 name="Text Placeholder 9">
            <a:extLst>
              <a:ext uri="{FF2B5EF4-FFF2-40B4-BE49-F238E27FC236}">
                <a16:creationId xmlns:a16="http://schemas.microsoft.com/office/drawing/2014/main" id="{19ACA646-0AC5-4D08-A755-9A7F46BDEA69}"/>
              </a:ext>
            </a:extLst>
          </p:cNvPr>
          <p:cNvSpPr txBox="1">
            <a:spLocks/>
          </p:cNvSpPr>
          <p:nvPr/>
        </p:nvSpPr>
        <p:spPr>
          <a:xfrm>
            <a:off x="8020587" y="4720087"/>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12" name="组合 11"/>
          <p:cNvGrpSpPr/>
          <p:nvPr/>
        </p:nvGrpSpPr>
        <p:grpSpPr>
          <a:xfrm>
            <a:off x="3960903" y="266662"/>
            <a:ext cx="4268606" cy="919077"/>
            <a:chOff x="3925680" y="337337"/>
            <a:chExt cx="4269162" cy="919197"/>
          </a:xfrm>
        </p:grpSpPr>
        <p:sp>
          <p:nvSpPr>
            <p:cNvPr id="13" name="文本框 1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9" name="文本框 1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3" name="音频 2">
            <a:hlinkClick r:id="" action="ppaction://media"/>
            <a:extLst>
              <a:ext uri="{FF2B5EF4-FFF2-40B4-BE49-F238E27FC236}">
                <a16:creationId xmlns:a16="http://schemas.microsoft.com/office/drawing/2014/main" id="{4825047D-77E1-4A26-8C86-6DD11DE55C8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513685912"/>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53" presetClass="entr" presetSubtype="16"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6">
                                            <p:txEl>
                                              <p:pRg st="0" end="0"/>
                                            </p:txEl>
                                          </p:spTgt>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8">
                                            <p:txEl>
                                              <p:pRg st="0" end="0"/>
                                            </p:txEl>
                                          </p:spTgt>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down)">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3"/>
                </p:tgtEl>
              </p:cMediaNode>
            </p:audio>
          </p:childTnLst>
        </p:cTn>
      </p:par>
    </p:tnLst>
    <p:bldLst>
      <p:bldGraphic spid="2" grpId="0">
        <p:bldAsOne/>
      </p:bldGraphic>
      <p:bldP spid="6" grpId="0" build="p"/>
      <p:bldP spid="7" grpId="0" build="p"/>
      <p:bldP spid="8" grpId="0" build="p"/>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504516005"/>
              </p:ext>
            </p:extLst>
          </p:nvPr>
        </p:nvGraphicFramePr>
        <p:xfrm>
          <a:off x="1618051" y="1527796"/>
          <a:ext cx="8673132" cy="3466475"/>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组合 1"/>
          <p:cNvGrpSpPr/>
          <p:nvPr/>
        </p:nvGrpSpPr>
        <p:grpSpPr>
          <a:xfrm>
            <a:off x="1849847" y="5391747"/>
            <a:ext cx="568251" cy="530156"/>
            <a:chOff x="1850088" y="5392002"/>
            <a:chExt cx="568325" cy="530225"/>
          </a:xfrm>
        </p:grpSpPr>
        <p:sp>
          <p:nvSpPr>
            <p:cNvPr id="17" name="Freeform 61"/>
            <p:cNvSpPr>
              <a:spLocks noEditPoints="1"/>
            </p:cNvSpPr>
            <p:nvPr/>
          </p:nvSpPr>
          <p:spPr bwMode="auto">
            <a:xfrm>
              <a:off x="1850088" y="5392002"/>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sp>
          <p:nvSpPr>
            <p:cNvPr id="18" name="Freeform 62"/>
            <p:cNvSpPr>
              <a:spLocks noEditPoints="1"/>
            </p:cNvSpPr>
            <p:nvPr/>
          </p:nvSpPr>
          <p:spPr bwMode="auto">
            <a:xfrm>
              <a:off x="2194576" y="5465027"/>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sp>
        <p:nvSpPr>
          <p:cNvPr id="21" name="Freeform 159"/>
          <p:cNvSpPr>
            <a:spLocks noEditPoints="1"/>
          </p:cNvSpPr>
          <p:nvPr/>
        </p:nvSpPr>
        <p:spPr bwMode="auto">
          <a:xfrm>
            <a:off x="4833721" y="5388609"/>
            <a:ext cx="534918" cy="571426"/>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nvGrpSpPr>
          <p:cNvPr id="3" name="组合 2"/>
          <p:cNvGrpSpPr/>
          <p:nvPr/>
        </p:nvGrpSpPr>
        <p:grpSpPr>
          <a:xfrm>
            <a:off x="7812459" y="5344031"/>
            <a:ext cx="415871" cy="666663"/>
            <a:chOff x="7813476" y="5344280"/>
            <a:chExt cx="415925" cy="666750"/>
          </a:xfrm>
        </p:grpSpPr>
        <p:sp>
          <p:nvSpPr>
            <p:cNvPr id="24" name="Freeform 193"/>
            <p:cNvSpPr>
              <a:spLocks/>
            </p:cNvSpPr>
            <p:nvPr/>
          </p:nvSpPr>
          <p:spPr bwMode="auto">
            <a:xfrm>
              <a:off x="7813476" y="5874505"/>
              <a:ext cx="115888" cy="136525"/>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sp>
          <p:nvSpPr>
            <p:cNvPr id="25" name="Freeform 194"/>
            <p:cNvSpPr>
              <a:spLocks noEditPoints="1"/>
            </p:cNvSpPr>
            <p:nvPr/>
          </p:nvSpPr>
          <p:spPr bwMode="auto">
            <a:xfrm>
              <a:off x="7813476" y="5344280"/>
              <a:ext cx="415925" cy="503238"/>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solidFill>
              <a:srgbClr val="4F4D50"/>
            </a:solidFill>
            <a:ln>
              <a:noFill/>
            </a:ln>
          </p:spPr>
          <p:txBody>
            <a:bodyPr vert="horz" wrap="square" lIns="91428" tIns="45714" rIns="91428" bIns="45714" numCol="1" anchor="t" anchorCtr="0" compatLnSpc="1">
              <a:prstTxWarp prst="textNoShape">
                <a:avLst/>
              </a:prstTxWarp>
            </a:bodyPr>
            <a:lstStyle/>
            <a:p>
              <a:endParaRPr lang="en-US" sz="1000" dirty="0">
                <a:solidFill>
                  <a:srgbClr val="4F4D50"/>
                </a:solidFill>
                <a:latin typeface="思源黑体" panose="020B0500000000000000" pitchFamily="34" charset="-122"/>
                <a:ea typeface="思源黑体" panose="020B0500000000000000" pitchFamily="34" charset="-122"/>
                <a:sym typeface="微软雅黑 Light" panose="020B0502040204020203" pitchFamily="34" charset="-122"/>
              </a:endParaRPr>
            </a:p>
          </p:txBody>
        </p:sp>
      </p:grpSp>
      <p:sp>
        <p:nvSpPr>
          <p:cNvPr id="19" name="Text Placeholder 8">
            <a:extLst>
              <a:ext uri="{FF2B5EF4-FFF2-40B4-BE49-F238E27FC236}">
                <a16:creationId xmlns:a16="http://schemas.microsoft.com/office/drawing/2014/main" id="{D8BD9DE3-25FA-42E6-8F74-C6723C4E9964}"/>
              </a:ext>
            </a:extLst>
          </p:cNvPr>
          <p:cNvSpPr txBox="1">
            <a:spLocks/>
          </p:cNvSpPr>
          <p:nvPr/>
        </p:nvSpPr>
        <p:spPr>
          <a:xfrm>
            <a:off x="2492293"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0" name="Text Placeholder 9">
            <a:extLst>
              <a:ext uri="{FF2B5EF4-FFF2-40B4-BE49-F238E27FC236}">
                <a16:creationId xmlns:a16="http://schemas.microsoft.com/office/drawing/2014/main" id="{679C58A0-13B8-4952-B5F7-1A947AD1F627}"/>
              </a:ext>
            </a:extLst>
          </p:cNvPr>
          <p:cNvSpPr txBox="1">
            <a:spLocks/>
          </p:cNvSpPr>
          <p:nvPr/>
        </p:nvSpPr>
        <p:spPr>
          <a:xfrm>
            <a:off x="2492293"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2" name="Text Placeholder 8">
            <a:extLst>
              <a:ext uri="{FF2B5EF4-FFF2-40B4-BE49-F238E27FC236}">
                <a16:creationId xmlns:a16="http://schemas.microsoft.com/office/drawing/2014/main" id="{6EAC3132-F1CC-4370-BE41-5CBA06EC9060}"/>
              </a:ext>
            </a:extLst>
          </p:cNvPr>
          <p:cNvSpPr txBox="1">
            <a:spLocks/>
          </p:cNvSpPr>
          <p:nvPr/>
        </p:nvSpPr>
        <p:spPr>
          <a:xfrm>
            <a:off x="5442835"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3" name="Text Placeholder 9">
            <a:extLst>
              <a:ext uri="{FF2B5EF4-FFF2-40B4-BE49-F238E27FC236}">
                <a16:creationId xmlns:a16="http://schemas.microsoft.com/office/drawing/2014/main" id="{D1FFE19E-2B46-4D1D-8A61-1DFD440D8C50}"/>
              </a:ext>
            </a:extLst>
          </p:cNvPr>
          <p:cNvSpPr txBox="1">
            <a:spLocks/>
          </p:cNvSpPr>
          <p:nvPr/>
        </p:nvSpPr>
        <p:spPr>
          <a:xfrm>
            <a:off x="5442835"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6" name="Text Placeholder 8">
            <a:extLst>
              <a:ext uri="{FF2B5EF4-FFF2-40B4-BE49-F238E27FC236}">
                <a16:creationId xmlns:a16="http://schemas.microsoft.com/office/drawing/2014/main" id="{15566535-1E29-42B1-885F-2E2836B42247}"/>
              </a:ext>
            </a:extLst>
          </p:cNvPr>
          <p:cNvSpPr txBox="1">
            <a:spLocks/>
          </p:cNvSpPr>
          <p:nvPr/>
        </p:nvSpPr>
        <p:spPr>
          <a:xfrm>
            <a:off x="8356310" y="5263941"/>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7" name="Text Placeholder 9">
            <a:extLst>
              <a:ext uri="{FF2B5EF4-FFF2-40B4-BE49-F238E27FC236}">
                <a16:creationId xmlns:a16="http://schemas.microsoft.com/office/drawing/2014/main" id="{CDC701BB-D8F8-4C7A-BC32-5866CCA60C97}"/>
              </a:ext>
            </a:extLst>
          </p:cNvPr>
          <p:cNvSpPr txBox="1">
            <a:spLocks/>
          </p:cNvSpPr>
          <p:nvPr/>
        </p:nvSpPr>
        <p:spPr>
          <a:xfrm>
            <a:off x="8356310" y="5563174"/>
            <a:ext cx="2009331"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28" name="组合 27"/>
          <p:cNvGrpSpPr/>
          <p:nvPr/>
        </p:nvGrpSpPr>
        <p:grpSpPr>
          <a:xfrm>
            <a:off x="3960903" y="266662"/>
            <a:ext cx="4268606" cy="919077"/>
            <a:chOff x="3925680" y="337337"/>
            <a:chExt cx="4269162" cy="919197"/>
          </a:xfrm>
        </p:grpSpPr>
        <p:sp>
          <p:nvSpPr>
            <p:cNvPr id="34" name="文本框 33"/>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35" name="文本框 34"/>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4" name="音频 3">
            <a:hlinkClick r:id="" action="ppaction://media"/>
            <a:extLst>
              <a:ext uri="{FF2B5EF4-FFF2-40B4-BE49-F238E27FC236}">
                <a16:creationId xmlns:a16="http://schemas.microsoft.com/office/drawing/2014/main" id="{4193534A-4C27-4D9A-B7C0-CF5FF5EE4BE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216910420"/>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2" presetClass="entr" presetSubtype="1" fill="hold" grpId="0" nodeType="withEffect">
                                  <p:stCondLst>
                                    <p:cond delay="2000"/>
                                  </p:stCondLst>
                                  <p:childTnLst>
                                    <p:set>
                                      <p:cBhvr>
                                        <p:cTn id="8" dur="1" fill="hold">
                                          <p:stCondLst>
                                            <p:cond delay="0"/>
                                          </p:stCondLst>
                                        </p:cTn>
                                        <p:tgtEl>
                                          <p:spTgt spid="11">
                                            <p:graphicEl>
                                              <a:chart seriesIdx="-3" categoryIdx="-3" bldStep="gridLegend"/>
                                            </p:graphicEl>
                                          </p:spTgt>
                                        </p:tgtEl>
                                        <p:attrNameLst>
                                          <p:attrName>style.visibility</p:attrName>
                                        </p:attrNameLst>
                                      </p:cBhvr>
                                      <p:to>
                                        <p:strVal val="visible"/>
                                      </p:to>
                                    </p:set>
                                    <p:anim calcmode="lin" valueType="num">
                                      <p:cBhvr additive="base">
                                        <p:cTn id="9" dur="500" fill="hold"/>
                                        <p:tgtEl>
                                          <p:spTgt spid="11">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0" dur="500" fill="hold"/>
                                        <p:tgtEl>
                                          <p:spTgt spid="11">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11" presetID="2" presetClass="entr" presetSubtype="1" fill="hold" grpId="0" nodeType="withEffect">
                                  <p:stCondLst>
                                    <p:cond delay="2500"/>
                                  </p:stCondLst>
                                  <p:childTnLst>
                                    <p:set>
                                      <p:cBhvr>
                                        <p:cTn id="12" dur="1" fill="hold">
                                          <p:stCondLst>
                                            <p:cond delay="0"/>
                                          </p:stCondLst>
                                        </p:cTn>
                                        <p:tgtEl>
                                          <p:spTgt spid="11">
                                            <p:graphicEl>
                                              <a:chart seriesIdx="0" categoryIdx="0" bldStep="ptInCategory"/>
                                            </p:graphicEl>
                                          </p:spTgt>
                                        </p:tgtEl>
                                        <p:attrNameLst>
                                          <p:attrName>style.visibility</p:attrName>
                                        </p:attrNameLst>
                                      </p:cBhvr>
                                      <p:to>
                                        <p:strVal val="visible"/>
                                      </p:to>
                                    </p:set>
                                    <p:anim calcmode="lin" valueType="num">
                                      <p:cBhvr additive="base">
                                        <p:cTn id="13" dur="500" fill="hold"/>
                                        <p:tgtEl>
                                          <p:spTgt spid="11">
                                            <p:graphicEl>
                                              <a:chart seriesIdx="0"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graphicEl>
                                              <a:chart seriesIdx="0" categoryIdx="0" bldStep="ptInCategory"/>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3000"/>
                                  </p:stCondLst>
                                  <p:childTnLst>
                                    <p:set>
                                      <p:cBhvr>
                                        <p:cTn id="16" dur="1" fill="hold">
                                          <p:stCondLst>
                                            <p:cond delay="0"/>
                                          </p:stCondLst>
                                        </p:cTn>
                                        <p:tgtEl>
                                          <p:spTgt spid="11">
                                            <p:graphicEl>
                                              <a:chart seriesIdx="1" categoryIdx="0" bldStep="ptInCategory"/>
                                            </p:graphicEl>
                                          </p:spTgt>
                                        </p:tgtEl>
                                        <p:attrNameLst>
                                          <p:attrName>style.visibility</p:attrName>
                                        </p:attrNameLst>
                                      </p:cBhvr>
                                      <p:to>
                                        <p:strVal val="visible"/>
                                      </p:to>
                                    </p:set>
                                    <p:anim calcmode="lin" valueType="num">
                                      <p:cBhvr additive="base">
                                        <p:cTn id="17" dur="500" fill="hold"/>
                                        <p:tgtEl>
                                          <p:spTgt spid="11">
                                            <p:graphicEl>
                                              <a:chart seriesIdx="1"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chart seriesIdx="1" categoryIdx="0" bldStep="ptInCategory"/>
                                            </p:graphic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3500"/>
                                  </p:stCondLst>
                                  <p:childTnLst>
                                    <p:set>
                                      <p:cBhvr>
                                        <p:cTn id="20" dur="1" fill="hold">
                                          <p:stCondLst>
                                            <p:cond delay="0"/>
                                          </p:stCondLst>
                                        </p:cTn>
                                        <p:tgtEl>
                                          <p:spTgt spid="11">
                                            <p:graphicEl>
                                              <a:chart seriesIdx="2" categoryIdx="0" bldStep="ptInCategory"/>
                                            </p:graphicEl>
                                          </p:spTgt>
                                        </p:tgtEl>
                                        <p:attrNameLst>
                                          <p:attrName>style.visibility</p:attrName>
                                        </p:attrNameLst>
                                      </p:cBhvr>
                                      <p:to>
                                        <p:strVal val="visible"/>
                                      </p:to>
                                    </p:set>
                                    <p:anim calcmode="lin" valueType="num">
                                      <p:cBhvr additive="base">
                                        <p:cTn id="21" dur="500" fill="hold"/>
                                        <p:tgtEl>
                                          <p:spTgt spid="11">
                                            <p:graphicEl>
                                              <a:chart seriesIdx="2"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graphicEl>
                                              <a:chart seriesIdx="2" categoryIdx="0" bldStep="ptInCategory"/>
                                            </p:graphic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4000"/>
                                  </p:stCondLst>
                                  <p:childTnLst>
                                    <p:set>
                                      <p:cBhvr>
                                        <p:cTn id="24" dur="1" fill="hold">
                                          <p:stCondLst>
                                            <p:cond delay="0"/>
                                          </p:stCondLst>
                                        </p:cTn>
                                        <p:tgtEl>
                                          <p:spTgt spid="11">
                                            <p:graphicEl>
                                              <a:chart seriesIdx="0" categoryIdx="1" bldStep="ptInCategory"/>
                                            </p:graphicEl>
                                          </p:spTgt>
                                        </p:tgtEl>
                                        <p:attrNameLst>
                                          <p:attrName>style.visibility</p:attrName>
                                        </p:attrNameLst>
                                      </p:cBhvr>
                                      <p:to>
                                        <p:strVal val="visible"/>
                                      </p:to>
                                    </p:set>
                                    <p:anim calcmode="lin" valueType="num">
                                      <p:cBhvr additive="base">
                                        <p:cTn id="25" dur="500" fill="hold"/>
                                        <p:tgtEl>
                                          <p:spTgt spid="11">
                                            <p:graphicEl>
                                              <a:chart seriesIdx="0"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graphicEl>
                                              <a:chart seriesIdx="0" categoryIdx="1" bldStep="ptInCategory"/>
                                            </p:graphic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4500"/>
                                  </p:stCondLst>
                                  <p:childTnLst>
                                    <p:set>
                                      <p:cBhvr>
                                        <p:cTn id="28" dur="1" fill="hold">
                                          <p:stCondLst>
                                            <p:cond delay="0"/>
                                          </p:stCondLst>
                                        </p:cTn>
                                        <p:tgtEl>
                                          <p:spTgt spid="11">
                                            <p:graphicEl>
                                              <a:chart seriesIdx="1" categoryIdx="1" bldStep="ptInCategory"/>
                                            </p:graphicEl>
                                          </p:spTgt>
                                        </p:tgtEl>
                                        <p:attrNameLst>
                                          <p:attrName>style.visibility</p:attrName>
                                        </p:attrNameLst>
                                      </p:cBhvr>
                                      <p:to>
                                        <p:strVal val="visible"/>
                                      </p:to>
                                    </p:set>
                                    <p:anim calcmode="lin" valueType="num">
                                      <p:cBhvr additive="base">
                                        <p:cTn id="29" dur="500" fill="hold"/>
                                        <p:tgtEl>
                                          <p:spTgt spid="11">
                                            <p:graphicEl>
                                              <a:chart seriesIdx="1"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graphicEl>
                                              <a:chart seriesIdx="1" categoryIdx="1" bldStep="ptInCategory"/>
                                            </p:graphic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5000"/>
                                  </p:stCondLst>
                                  <p:childTnLst>
                                    <p:set>
                                      <p:cBhvr>
                                        <p:cTn id="32" dur="1" fill="hold">
                                          <p:stCondLst>
                                            <p:cond delay="0"/>
                                          </p:stCondLst>
                                        </p:cTn>
                                        <p:tgtEl>
                                          <p:spTgt spid="11">
                                            <p:graphicEl>
                                              <a:chart seriesIdx="2" categoryIdx="1" bldStep="ptInCategory"/>
                                            </p:graphicEl>
                                          </p:spTgt>
                                        </p:tgtEl>
                                        <p:attrNameLst>
                                          <p:attrName>style.visibility</p:attrName>
                                        </p:attrNameLst>
                                      </p:cBhvr>
                                      <p:to>
                                        <p:strVal val="visible"/>
                                      </p:to>
                                    </p:set>
                                    <p:anim calcmode="lin" valueType="num">
                                      <p:cBhvr additive="base">
                                        <p:cTn id="33" dur="500" fill="hold"/>
                                        <p:tgtEl>
                                          <p:spTgt spid="11">
                                            <p:graphicEl>
                                              <a:chart seriesIdx="2"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chart seriesIdx="2" categoryIdx="1" bldStep="ptInCategory"/>
                                            </p:graphic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5500"/>
                                  </p:stCondLst>
                                  <p:childTnLst>
                                    <p:set>
                                      <p:cBhvr>
                                        <p:cTn id="36" dur="1" fill="hold">
                                          <p:stCondLst>
                                            <p:cond delay="0"/>
                                          </p:stCondLst>
                                        </p:cTn>
                                        <p:tgtEl>
                                          <p:spTgt spid="11">
                                            <p:graphicEl>
                                              <a:chart seriesIdx="0" categoryIdx="2" bldStep="ptInCategory"/>
                                            </p:graphicEl>
                                          </p:spTgt>
                                        </p:tgtEl>
                                        <p:attrNameLst>
                                          <p:attrName>style.visibility</p:attrName>
                                        </p:attrNameLst>
                                      </p:cBhvr>
                                      <p:to>
                                        <p:strVal val="visible"/>
                                      </p:to>
                                    </p:set>
                                    <p:anim calcmode="lin" valueType="num">
                                      <p:cBhvr additive="base">
                                        <p:cTn id="37" dur="500" fill="hold"/>
                                        <p:tgtEl>
                                          <p:spTgt spid="11">
                                            <p:graphicEl>
                                              <a:chart seriesIdx="0"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chart seriesIdx="0" categoryIdx="2" bldStep="ptInCategory"/>
                                            </p:graphicEl>
                                          </p:spTgt>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6000"/>
                                  </p:stCondLst>
                                  <p:childTnLst>
                                    <p:set>
                                      <p:cBhvr>
                                        <p:cTn id="40" dur="1" fill="hold">
                                          <p:stCondLst>
                                            <p:cond delay="0"/>
                                          </p:stCondLst>
                                        </p:cTn>
                                        <p:tgtEl>
                                          <p:spTgt spid="11">
                                            <p:graphicEl>
                                              <a:chart seriesIdx="1" categoryIdx="2" bldStep="ptInCategory"/>
                                            </p:graphicEl>
                                          </p:spTgt>
                                        </p:tgtEl>
                                        <p:attrNameLst>
                                          <p:attrName>style.visibility</p:attrName>
                                        </p:attrNameLst>
                                      </p:cBhvr>
                                      <p:to>
                                        <p:strVal val="visible"/>
                                      </p:to>
                                    </p:set>
                                    <p:anim calcmode="lin" valueType="num">
                                      <p:cBhvr additive="base">
                                        <p:cTn id="41" dur="500" fill="hold"/>
                                        <p:tgtEl>
                                          <p:spTgt spid="11">
                                            <p:graphicEl>
                                              <a:chart seriesIdx="1"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graphicEl>
                                              <a:chart seriesIdx="1" categoryIdx="2" bldStep="ptInCategory"/>
                                            </p:graphicEl>
                                          </p:spTgt>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6500"/>
                                  </p:stCondLst>
                                  <p:childTnLst>
                                    <p:set>
                                      <p:cBhvr>
                                        <p:cTn id="44" dur="1" fill="hold">
                                          <p:stCondLst>
                                            <p:cond delay="0"/>
                                          </p:stCondLst>
                                        </p:cTn>
                                        <p:tgtEl>
                                          <p:spTgt spid="11">
                                            <p:graphicEl>
                                              <a:chart seriesIdx="2" categoryIdx="2" bldStep="ptInCategory"/>
                                            </p:graphicEl>
                                          </p:spTgt>
                                        </p:tgtEl>
                                        <p:attrNameLst>
                                          <p:attrName>style.visibility</p:attrName>
                                        </p:attrNameLst>
                                      </p:cBhvr>
                                      <p:to>
                                        <p:strVal val="visible"/>
                                      </p:to>
                                    </p:set>
                                    <p:anim calcmode="lin" valueType="num">
                                      <p:cBhvr additive="base">
                                        <p:cTn id="45" dur="500" fill="hold"/>
                                        <p:tgtEl>
                                          <p:spTgt spid="11">
                                            <p:graphicEl>
                                              <a:chart seriesIdx="2"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graphicEl>
                                              <a:chart seriesIdx="2" categoryIdx="2" bldStep="ptInCategory"/>
                                            </p:graphicEl>
                                          </p:spTgt>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7000"/>
                                  </p:stCondLst>
                                  <p:childTnLst>
                                    <p:set>
                                      <p:cBhvr>
                                        <p:cTn id="48" dur="1" fill="hold">
                                          <p:stCondLst>
                                            <p:cond delay="0"/>
                                          </p:stCondLst>
                                        </p:cTn>
                                        <p:tgtEl>
                                          <p:spTgt spid="11">
                                            <p:graphicEl>
                                              <a:chart seriesIdx="0" categoryIdx="3" bldStep="ptInCategory"/>
                                            </p:graphicEl>
                                          </p:spTgt>
                                        </p:tgtEl>
                                        <p:attrNameLst>
                                          <p:attrName>style.visibility</p:attrName>
                                        </p:attrNameLst>
                                      </p:cBhvr>
                                      <p:to>
                                        <p:strVal val="visible"/>
                                      </p:to>
                                    </p:set>
                                    <p:anim calcmode="lin" valueType="num">
                                      <p:cBhvr additive="base">
                                        <p:cTn id="49" dur="500" fill="hold"/>
                                        <p:tgtEl>
                                          <p:spTgt spid="11">
                                            <p:graphicEl>
                                              <a:chart seriesIdx="0"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graphicEl>
                                              <a:chart seriesIdx="0" categoryIdx="3" bldStep="ptInCategory"/>
                                            </p:graphicEl>
                                          </p:spTgt>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7500"/>
                                  </p:stCondLst>
                                  <p:childTnLst>
                                    <p:set>
                                      <p:cBhvr>
                                        <p:cTn id="52" dur="1" fill="hold">
                                          <p:stCondLst>
                                            <p:cond delay="0"/>
                                          </p:stCondLst>
                                        </p:cTn>
                                        <p:tgtEl>
                                          <p:spTgt spid="11">
                                            <p:graphicEl>
                                              <a:chart seriesIdx="1" categoryIdx="3" bldStep="ptInCategory"/>
                                            </p:graphicEl>
                                          </p:spTgt>
                                        </p:tgtEl>
                                        <p:attrNameLst>
                                          <p:attrName>style.visibility</p:attrName>
                                        </p:attrNameLst>
                                      </p:cBhvr>
                                      <p:to>
                                        <p:strVal val="visible"/>
                                      </p:to>
                                    </p:set>
                                    <p:anim calcmode="lin" valueType="num">
                                      <p:cBhvr additive="base">
                                        <p:cTn id="53" dur="500" fill="hold"/>
                                        <p:tgtEl>
                                          <p:spTgt spid="11">
                                            <p:graphicEl>
                                              <a:chart seriesIdx="1"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graphicEl>
                                              <a:chart seriesIdx="1" categoryIdx="3" bldStep="ptInCategory"/>
                                            </p:graphicEl>
                                          </p:spTgt>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8000"/>
                                  </p:stCondLst>
                                  <p:childTnLst>
                                    <p:set>
                                      <p:cBhvr>
                                        <p:cTn id="56" dur="1" fill="hold">
                                          <p:stCondLst>
                                            <p:cond delay="0"/>
                                          </p:stCondLst>
                                        </p:cTn>
                                        <p:tgtEl>
                                          <p:spTgt spid="11">
                                            <p:graphicEl>
                                              <a:chart seriesIdx="2" categoryIdx="3" bldStep="ptInCategory"/>
                                            </p:graphicEl>
                                          </p:spTgt>
                                        </p:tgtEl>
                                        <p:attrNameLst>
                                          <p:attrName>style.visibility</p:attrName>
                                        </p:attrNameLst>
                                      </p:cBhvr>
                                      <p:to>
                                        <p:strVal val="visible"/>
                                      </p:to>
                                    </p:set>
                                    <p:anim calcmode="lin" valueType="num">
                                      <p:cBhvr additive="base">
                                        <p:cTn id="57" dur="500" fill="hold"/>
                                        <p:tgtEl>
                                          <p:spTgt spid="11">
                                            <p:graphicEl>
                                              <a:chart seriesIdx="2"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graphicEl>
                                              <a:chart seriesIdx="2" categoryIdx="3" bldStep="ptInCategory"/>
                                            </p:graphicEl>
                                          </p:spTgt>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8500"/>
                                  </p:stCondLst>
                                  <p:childTnLst>
                                    <p:set>
                                      <p:cBhvr>
                                        <p:cTn id="60" dur="1" fill="hold">
                                          <p:stCondLst>
                                            <p:cond delay="0"/>
                                          </p:stCondLst>
                                        </p:cTn>
                                        <p:tgtEl>
                                          <p:spTgt spid="11">
                                            <p:graphicEl>
                                              <a:chart seriesIdx="0" categoryIdx="4" bldStep="ptInCategory"/>
                                            </p:graphicEl>
                                          </p:spTgt>
                                        </p:tgtEl>
                                        <p:attrNameLst>
                                          <p:attrName>style.visibility</p:attrName>
                                        </p:attrNameLst>
                                      </p:cBhvr>
                                      <p:to>
                                        <p:strVal val="visible"/>
                                      </p:to>
                                    </p:set>
                                    <p:anim calcmode="lin" valueType="num">
                                      <p:cBhvr additive="base">
                                        <p:cTn id="61" dur="500" fill="hold"/>
                                        <p:tgtEl>
                                          <p:spTgt spid="11">
                                            <p:graphicEl>
                                              <a:chart seriesIdx="0"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graphicEl>
                                              <a:chart seriesIdx="0" categoryIdx="4" bldStep="ptInCategory"/>
                                            </p:graphicEl>
                                          </p:spTgt>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9000"/>
                                  </p:stCondLst>
                                  <p:childTnLst>
                                    <p:set>
                                      <p:cBhvr>
                                        <p:cTn id="64" dur="1" fill="hold">
                                          <p:stCondLst>
                                            <p:cond delay="0"/>
                                          </p:stCondLst>
                                        </p:cTn>
                                        <p:tgtEl>
                                          <p:spTgt spid="11">
                                            <p:graphicEl>
                                              <a:chart seriesIdx="1" categoryIdx="4" bldStep="ptInCategory"/>
                                            </p:graphicEl>
                                          </p:spTgt>
                                        </p:tgtEl>
                                        <p:attrNameLst>
                                          <p:attrName>style.visibility</p:attrName>
                                        </p:attrNameLst>
                                      </p:cBhvr>
                                      <p:to>
                                        <p:strVal val="visible"/>
                                      </p:to>
                                    </p:set>
                                    <p:anim calcmode="lin" valueType="num">
                                      <p:cBhvr additive="base">
                                        <p:cTn id="65" dur="500" fill="hold"/>
                                        <p:tgtEl>
                                          <p:spTgt spid="11">
                                            <p:graphicEl>
                                              <a:chart seriesIdx="1"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
                                            <p:graphicEl>
                                              <a:chart seriesIdx="1" categoryIdx="4" bldStep="ptInCategory"/>
                                            </p:graphicEl>
                                          </p:spTgt>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9500"/>
                                  </p:stCondLst>
                                  <p:childTnLst>
                                    <p:set>
                                      <p:cBhvr>
                                        <p:cTn id="68" dur="1" fill="hold">
                                          <p:stCondLst>
                                            <p:cond delay="0"/>
                                          </p:stCondLst>
                                        </p:cTn>
                                        <p:tgtEl>
                                          <p:spTgt spid="11">
                                            <p:graphicEl>
                                              <a:chart seriesIdx="2" categoryIdx="4" bldStep="ptInCategory"/>
                                            </p:graphicEl>
                                          </p:spTgt>
                                        </p:tgtEl>
                                        <p:attrNameLst>
                                          <p:attrName>style.visibility</p:attrName>
                                        </p:attrNameLst>
                                      </p:cBhvr>
                                      <p:to>
                                        <p:strVal val="visible"/>
                                      </p:to>
                                    </p:set>
                                    <p:anim calcmode="lin" valueType="num">
                                      <p:cBhvr additive="base">
                                        <p:cTn id="69" dur="500" fill="hold"/>
                                        <p:tgtEl>
                                          <p:spTgt spid="11">
                                            <p:graphicEl>
                                              <a:chart seriesIdx="2"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
                                            <p:graphicEl>
                                              <a:chart seriesIdx="2" categoryIdx="4" bldStep="ptInCategory"/>
                                            </p:graphicEl>
                                          </p:spTgt>
                                        </p:tgtEl>
                                        <p:attrNameLst>
                                          <p:attrName>ppt_y</p:attrName>
                                        </p:attrNameLst>
                                      </p:cBhvr>
                                      <p:tavLst>
                                        <p:tav tm="0">
                                          <p:val>
                                            <p:strVal val="0-#ppt_h/2"/>
                                          </p:val>
                                        </p:tav>
                                        <p:tav tm="100000">
                                          <p:val>
                                            <p:strVal val="#ppt_y"/>
                                          </p:val>
                                        </p:tav>
                                      </p:tavLst>
                                    </p:anim>
                                  </p:childTnLst>
                                </p:cTn>
                              </p:par>
                            </p:childTnLst>
                          </p:cTn>
                        </p:par>
                        <p:par>
                          <p:cTn id="71" fill="hold">
                            <p:stCondLst>
                              <p:cond delay="10000"/>
                            </p:stCondLst>
                            <p:childTnLst>
                              <p:par>
                                <p:cTn id="72" presetID="53" presetClass="entr" presetSubtype="16" fill="hold" grpId="0" nodeType="afterEffect">
                                  <p:stCondLst>
                                    <p:cond delay="0"/>
                                  </p:stCondLst>
                                  <p:childTnLst>
                                    <p:set>
                                      <p:cBhvr>
                                        <p:cTn id="73" dur="1" fill="hold">
                                          <p:stCondLst>
                                            <p:cond delay="0"/>
                                          </p:stCondLst>
                                        </p:cTn>
                                        <p:tgtEl>
                                          <p:spTgt spid="19">
                                            <p:txEl>
                                              <p:pRg st="0" end="0"/>
                                            </p:txEl>
                                          </p:spTgt>
                                        </p:tgtEl>
                                        <p:attrNameLst>
                                          <p:attrName>style.visibility</p:attrName>
                                        </p:attrNameLst>
                                      </p:cBhvr>
                                      <p:to>
                                        <p:strVal val="visible"/>
                                      </p:to>
                                    </p:set>
                                    <p:anim calcmode="lin" valueType="num">
                                      <p:cBhvr>
                                        <p:cTn id="74"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19">
                                            <p:txEl>
                                              <p:pRg st="0" end="0"/>
                                            </p:txEl>
                                          </p:spTgt>
                                        </p:tgtEl>
                                      </p:cBhvr>
                                    </p:animEffect>
                                  </p:childTnLst>
                                </p:cTn>
                              </p:par>
                            </p:childTnLst>
                          </p:cTn>
                        </p:par>
                        <p:par>
                          <p:cTn id="77" fill="hold">
                            <p:stCondLst>
                              <p:cond delay="10500"/>
                            </p:stCondLst>
                            <p:childTnLst>
                              <p:par>
                                <p:cTn id="78" presetID="22" presetClass="entr" presetSubtype="4" fill="hold" grpId="0" nodeType="afterEffect">
                                  <p:stCondLst>
                                    <p:cond delay="0"/>
                                  </p:stCondLst>
                                  <p:childTnLst>
                                    <p:set>
                                      <p:cBhvr>
                                        <p:cTn id="79" dur="1" fill="hold">
                                          <p:stCondLst>
                                            <p:cond delay="0"/>
                                          </p:stCondLst>
                                        </p:cTn>
                                        <p:tgtEl>
                                          <p:spTgt spid="20">
                                            <p:txEl>
                                              <p:pRg st="0" end="0"/>
                                            </p:txEl>
                                          </p:spTgt>
                                        </p:tgtEl>
                                        <p:attrNameLst>
                                          <p:attrName>style.visibility</p:attrName>
                                        </p:attrNameLst>
                                      </p:cBhvr>
                                      <p:to>
                                        <p:strVal val="visible"/>
                                      </p:to>
                                    </p:set>
                                    <p:animEffect transition="in" filter="wipe(down)">
                                      <p:cBhvr>
                                        <p:cTn id="80" dur="500"/>
                                        <p:tgtEl>
                                          <p:spTgt spid="20">
                                            <p:txEl>
                                              <p:pRg st="0" end="0"/>
                                            </p:txEl>
                                          </p:spTgt>
                                        </p:tgtEl>
                                      </p:cBhvr>
                                    </p:animEffect>
                                  </p:childTnLst>
                                </p:cTn>
                              </p:par>
                            </p:childTnLst>
                          </p:cTn>
                        </p:par>
                        <p:par>
                          <p:cTn id="81" fill="hold">
                            <p:stCondLst>
                              <p:cond delay="11000"/>
                            </p:stCondLst>
                            <p:childTnLst>
                              <p:par>
                                <p:cTn id="82" presetID="53" presetClass="entr" presetSubtype="16" fill="hold" grpId="0" nodeType="afterEffect">
                                  <p:stCondLst>
                                    <p:cond delay="0"/>
                                  </p:stCondLst>
                                  <p:childTnLst>
                                    <p:set>
                                      <p:cBhvr>
                                        <p:cTn id="83" dur="1" fill="hold">
                                          <p:stCondLst>
                                            <p:cond delay="0"/>
                                          </p:stCondLst>
                                        </p:cTn>
                                        <p:tgtEl>
                                          <p:spTgt spid="22">
                                            <p:txEl>
                                              <p:pRg st="0" end="0"/>
                                            </p:txEl>
                                          </p:spTgt>
                                        </p:tgtEl>
                                        <p:attrNameLst>
                                          <p:attrName>style.visibility</p:attrName>
                                        </p:attrNameLst>
                                      </p:cBhvr>
                                      <p:to>
                                        <p:strVal val="visible"/>
                                      </p:to>
                                    </p:set>
                                    <p:anim calcmode="lin" valueType="num">
                                      <p:cBhvr>
                                        <p:cTn id="84"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5"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86" dur="500"/>
                                        <p:tgtEl>
                                          <p:spTgt spid="22">
                                            <p:txEl>
                                              <p:pRg st="0" end="0"/>
                                            </p:txEl>
                                          </p:spTgt>
                                        </p:tgtEl>
                                      </p:cBhvr>
                                    </p:animEffect>
                                  </p:childTnLst>
                                </p:cTn>
                              </p:par>
                            </p:childTnLst>
                          </p:cTn>
                        </p:par>
                        <p:par>
                          <p:cTn id="87" fill="hold">
                            <p:stCondLst>
                              <p:cond delay="11500"/>
                            </p:stCondLst>
                            <p:childTnLst>
                              <p:par>
                                <p:cTn id="88" presetID="22" presetClass="entr" presetSubtype="4" fill="hold" grpId="0" nodeType="afterEffect">
                                  <p:stCondLst>
                                    <p:cond delay="0"/>
                                  </p:stCondLst>
                                  <p:childTnLst>
                                    <p:set>
                                      <p:cBhvr>
                                        <p:cTn id="89" dur="1" fill="hold">
                                          <p:stCondLst>
                                            <p:cond delay="0"/>
                                          </p:stCondLst>
                                        </p:cTn>
                                        <p:tgtEl>
                                          <p:spTgt spid="23">
                                            <p:txEl>
                                              <p:pRg st="0" end="0"/>
                                            </p:txEl>
                                          </p:spTgt>
                                        </p:tgtEl>
                                        <p:attrNameLst>
                                          <p:attrName>style.visibility</p:attrName>
                                        </p:attrNameLst>
                                      </p:cBhvr>
                                      <p:to>
                                        <p:strVal val="visible"/>
                                      </p:to>
                                    </p:set>
                                    <p:animEffect transition="in" filter="wipe(down)">
                                      <p:cBhvr>
                                        <p:cTn id="90" dur="500"/>
                                        <p:tgtEl>
                                          <p:spTgt spid="23">
                                            <p:txEl>
                                              <p:pRg st="0" end="0"/>
                                            </p:txEl>
                                          </p:spTgt>
                                        </p:tgtEl>
                                      </p:cBhvr>
                                    </p:animEffect>
                                  </p:childTnLst>
                                </p:cTn>
                              </p:par>
                            </p:childTnLst>
                          </p:cTn>
                        </p:par>
                        <p:par>
                          <p:cTn id="91" fill="hold">
                            <p:stCondLst>
                              <p:cond delay="12000"/>
                            </p:stCondLst>
                            <p:childTnLst>
                              <p:par>
                                <p:cTn id="92" presetID="53" presetClass="entr" presetSubtype="16" fill="hold" grpId="0" nodeType="afterEffect">
                                  <p:stCondLst>
                                    <p:cond delay="0"/>
                                  </p:stCondLst>
                                  <p:childTnLst>
                                    <p:set>
                                      <p:cBhvr>
                                        <p:cTn id="93" dur="1" fill="hold">
                                          <p:stCondLst>
                                            <p:cond delay="0"/>
                                          </p:stCondLst>
                                        </p:cTn>
                                        <p:tgtEl>
                                          <p:spTgt spid="26">
                                            <p:txEl>
                                              <p:pRg st="0" end="0"/>
                                            </p:txEl>
                                          </p:spTgt>
                                        </p:tgtEl>
                                        <p:attrNameLst>
                                          <p:attrName>style.visibility</p:attrName>
                                        </p:attrNameLst>
                                      </p:cBhvr>
                                      <p:to>
                                        <p:strVal val="visible"/>
                                      </p:to>
                                    </p:set>
                                    <p:anim calcmode="lin" valueType="num">
                                      <p:cBhvr>
                                        <p:cTn id="94"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95"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96" dur="500"/>
                                        <p:tgtEl>
                                          <p:spTgt spid="26">
                                            <p:txEl>
                                              <p:pRg st="0" end="0"/>
                                            </p:txEl>
                                          </p:spTgt>
                                        </p:tgtEl>
                                      </p:cBhvr>
                                    </p:animEffect>
                                  </p:childTnLst>
                                </p:cTn>
                              </p:par>
                            </p:childTnLst>
                          </p:cTn>
                        </p:par>
                        <p:par>
                          <p:cTn id="97" fill="hold">
                            <p:stCondLst>
                              <p:cond delay="12500"/>
                            </p:stCondLst>
                            <p:childTnLst>
                              <p:par>
                                <p:cTn id="98" presetID="22" presetClass="entr" presetSubtype="4" fill="hold" grpId="0" nodeType="afterEffect">
                                  <p:stCondLst>
                                    <p:cond delay="0"/>
                                  </p:stCondLst>
                                  <p:childTnLst>
                                    <p:set>
                                      <p:cBhvr>
                                        <p:cTn id="99" dur="1" fill="hold">
                                          <p:stCondLst>
                                            <p:cond delay="0"/>
                                          </p:stCondLst>
                                        </p:cTn>
                                        <p:tgtEl>
                                          <p:spTgt spid="27">
                                            <p:txEl>
                                              <p:pRg st="0" end="0"/>
                                            </p:txEl>
                                          </p:spTgt>
                                        </p:tgtEl>
                                        <p:attrNameLst>
                                          <p:attrName>style.visibility</p:attrName>
                                        </p:attrNameLst>
                                      </p:cBhvr>
                                      <p:to>
                                        <p:strVal val="visible"/>
                                      </p:to>
                                    </p:set>
                                    <p:animEffect transition="in" filter="wipe(down)">
                                      <p:cBhvr>
                                        <p:cTn id="100" dur="500"/>
                                        <p:tgtEl>
                                          <p:spTgt spid="27">
                                            <p:txEl>
                                              <p:pRg st="0" end="0"/>
                                            </p:txEl>
                                          </p:spTgt>
                                        </p:tgtEl>
                                      </p:cBhvr>
                                    </p:animEffect>
                                  </p:childTnLst>
                                </p:cTn>
                              </p:par>
                              <p:par>
                                <p:cTn id="101" presetID="53" presetClass="entr" presetSubtype="16" fill="hold" nodeType="with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p:cTn id="103" dur="500" fill="hold"/>
                                        <p:tgtEl>
                                          <p:spTgt spid="2"/>
                                        </p:tgtEl>
                                        <p:attrNameLst>
                                          <p:attrName>ppt_w</p:attrName>
                                        </p:attrNameLst>
                                      </p:cBhvr>
                                      <p:tavLst>
                                        <p:tav tm="0">
                                          <p:val>
                                            <p:fltVal val="0"/>
                                          </p:val>
                                        </p:tav>
                                        <p:tav tm="100000">
                                          <p:val>
                                            <p:strVal val="#ppt_w"/>
                                          </p:val>
                                        </p:tav>
                                      </p:tavLst>
                                    </p:anim>
                                    <p:anim calcmode="lin" valueType="num">
                                      <p:cBhvr>
                                        <p:cTn id="104" dur="500" fill="hold"/>
                                        <p:tgtEl>
                                          <p:spTgt spid="2"/>
                                        </p:tgtEl>
                                        <p:attrNameLst>
                                          <p:attrName>ppt_h</p:attrName>
                                        </p:attrNameLst>
                                      </p:cBhvr>
                                      <p:tavLst>
                                        <p:tav tm="0">
                                          <p:val>
                                            <p:fltVal val="0"/>
                                          </p:val>
                                        </p:tav>
                                        <p:tav tm="100000">
                                          <p:val>
                                            <p:strVal val="#ppt_h"/>
                                          </p:val>
                                        </p:tav>
                                      </p:tavLst>
                                    </p:anim>
                                    <p:animEffect transition="in" filter="fade">
                                      <p:cBhvr>
                                        <p:cTn id="105" dur="500"/>
                                        <p:tgtEl>
                                          <p:spTgt spid="2"/>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ppt_w</p:attrName>
                                        </p:attrNameLst>
                                      </p:cBhvr>
                                      <p:tavLst>
                                        <p:tav tm="0">
                                          <p:val>
                                            <p:fltVal val="0"/>
                                          </p:val>
                                        </p:tav>
                                        <p:tav tm="100000">
                                          <p:val>
                                            <p:strVal val="#ppt_w"/>
                                          </p:val>
                                        </p:tav>
                                      </p:tavLst>
                                    </p:anim>
                                    <p:anim calcmode="lin" valueType="num">
                                      <p:cBhvr>
                                        <p:cTn id="109" dur="500" fill="hold"/>
                                        <p:tgtEl>
                                          <p:spTgt spid="21"/>
                                        </p:tgtEl>
                                        <p:attrNameLst>
                                          <p:attrName>ppt_h</p:attrName>
                                        </p:attrNameLst>
                                      </p:cBhvr>
                                      <p:tavLst>
                                        <p:tav tm="0">
                                          <p:val>
                                            <p:fltVal val="0"/>
                                          </p:val>
                                        </p:tav>
                                        <p:tav tm="100000">
                                          <p:val>
                                            <p:strVal val="#ppt_h"/>
                                          </p:val>
                                        </p:tav>
                                      </p:tavLst>
                                    </p:anim>
                                    <p:animEffect transition="in" filter="fade">
                                      <p:cBhvr>
                                        <p:cTn id="110" dur="500"/>
                                        <p:tgtEl>
                                          <p:spTgt spid="21"/>
                                        </p:tgtEl>
                                      </p:cBhvr>
                                    </p:animEffect>
                                  </p:childTnLst>
                                </p:cTn>
                              </p:par>
                              <p:par>
                                <p:cTn id="111" presetID="53" presetClass="entr" presetSubtype="16" fill="hold" nodeType="withEffect">
                                  <p:stCondLst>
                                    <p:cond delay="0"/>
                                  </p:stCondLst>
                                  <p:childTnLst>
                                    <p:set>
                                      <p:cBhvr>
                                        <p:cTn id="112" dur="1" fill="hold">
                                          <p:stCondLst>
                                            <p:cond delay="0"/>
                                          </p:stCondLst>
                                        </p:cTn>
                                        <p:tgtEl>
                                          <p:spTgt spid="3"/>
                                        </p:tgtEl>
                                        <p:attrNameLst>
                                          <p:attrName>style.visibility</p:attrName>
                                        </p:attrNameLst>
                                      </p:cBhvr>
                                      <p:to>
                                        <p:strVal val="visible"/>
                                      </p:to>
                                    </p:set>
                                    <p:anim calcmode="lin" valueType="num">
                                      <p:cBhvr>
                                        <p:cTn id="113" dur="500" fill="hold"/>
                                        <p:tgtEl>
                                          <p:spTgt spid="3"/>
                                        </p:tgtEl>
                                        <p:attrNameLst>
                                          <p:attrName>ppt_w</p:attrName>
                                        </p:attrNameLst>
                                      </p:cBhvr>
                                      <p:tavLst>
                                        <p:tav tm="0">
                                          <p:val>
                                            <p:fltVal val="0"/>
                                          </p:val>
                                        </p:tav>
                                        <p:tav tm="100000">
                                          <p:val>
                                            <p:strVal val="#ppt_w"/>
                                          </p:val>
                                        </p:tav>
                                      </p:tavLst>
                                    </p:anim>
                                    <p:anim calcmode="lin" valueType="num">
                                      <p:cBhvr>
                                        <p:cTn id="114" dur="500" fill="hold"/>
                                        <p:tgtEl>
                                          <p:spTgt spid="3"/>
                                        </p:tgtEl>
                                        <p:attrNameLst>
                                          <p:attrName>ppt_h</p:attrName>
                                        </p:attrNameLst>
                                      </p:cBhvr>
                                      <p:tavLst>
                                        <p:tav tm="0">
                                          <p:val>
                                            <p:fltVal val="0"/>
                                          </p:val>
                                        </p:tav>
                                        <p:tav tm="100000">
                                          <p:val>
                                            <p:strVal val="#ppt_h"/>
                                          </p:val>
                                        </p:tav>
                                      </p:tavLst>
                                    </p:anim>
                                    <p:animEffect transition="in" filter="fade">
                                      <p:cBhvr>
                                        <p:cTn id="1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6" fill="hold" display="0">
                  <p:stCondLst>
                    <p:cond delay="indefinite"/>
                  </p:stCondLst>
                  <p:endCondLst>
                    <p:cond evt="onStopAudio" delay="0">
                      <p:tgtEl>
                        <p:sldTgt/>
                      </p:tgtEl>
                    </p:cond>
                  </p:endCondLst>
                </p:cTn>
                <p:tgtEl>
                  <p:spTgt spid="4"/>
                </p:tgtEl>
              </p:cMediaNode>
            </p:audio>
          </p:childTnLst>
        </p:cTn>
      </p:par>
    </p:tnLst>
    <p:bldLst>
      <p:bldGraphic spid="11" grpId="0">
        <p:bldSub>
          <a:bldChart bld="categoryEl"/>
        </p:bldSub>
      </p:bldGraphic>
      <p:bldP spid="21" grpId="0" animBg="1"/>
      <p:bldP spid="19" grpId="0" build="p"/>
      <p:bldP spid="20" grpId="0" build="p"/>
      <p:bldP spid="22" grpId="0" build="p"/>
      <p:bldP spid="23" grpId="0" build="p"/>
      <p:bldP spid="26" grpId="0" build="p"/>
      <p:bldP spid="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820304445"/>
              </p:ext>
            </p:extLst>
          </p:nvPr>
        </p:nvGraphicFramePr>
        <p:xfrm>
          <a:off x="1247707" y="1529820"/>
          <a:ext cx="9615723" cy="350546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8">
            <a:extLst>
              <a:ext uri="{FF2B5EF4-FFF2-40B4-BE49-F238E27FC236}">
                <a16:creationId xmlns:a16="http://schemas.microsoft.com/office/drawing/2014/main" id="{5B1D4F78-FEC6-4A07-A059-CBE731909EEA}"/>
              </a:ext>
            </a:extLst>
          </p:cNvPr>
          <p:cNvSpPr txBox="1">
            <a:spLocks/>
          </p:cNvSpPr>
          <p:nvPr/>
        </p:nvSpPr>
        <p:spPr>
          <a:xfrm>
            <a:off x="1564030"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1" name="Text Placeholder 9">
            <a:extLst>
              <a:ext uri="{FF2B5EF4-FFF2-40B4-BE49-F238E27FC236}">
                <a16:creationId xmlns:a16="http://schemas.microsoft.com/office/drawing/2014/main" id="{724F69F4-C35B-4525-925A-3E084C95659C}"/>
              </a:ext>
            </a:extLst>
          </p:cNvPr>
          <p:cNvSpPr txBox="1">
            <a:spLocks/>
          </p:cNvSpPr>
          <p:nvPr/>
        </p:nvSpPr>
        <p:spPr>
          <a:xfrm>
            <a:off x="1564029"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2" name="Text Placeholder 8">
            <a:extLst>
              <a:ext uri="{FF2B5EF4-FFF2-40B4-BE49-F238E27FC236}">
                <a16:creationId xmlns:a16="http://schemas.microsoft.com/office/drawing/2014/main" id="{F478A744-E700-4CA3-A3DA-5AC75F431E50}"/>
              </a:ext>
            </a:extLst>
          </p:cNvPr>
          <p:cNvSpPr txBox="1">
            <a:spLocks/>
          </p:cNvSpPr>
          <p:nvPr/>
        </p:nvSpPr>
        <p:spPr>
          <a:xfrm>
            <a:off x="4600132"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3" name="Text Placeholder 9">
            <a:extLst>
              <a:ext uri="{FF2B5EF4-FFF2-40B4-BE49-F238E27FC236}">
                <a16:creationId xmlns:a16="http://schemas.microsoft.com/office/drawing/2014/main" id="{51493374-E2B7-4506-97E7-E3A55266009B}"/>
              </a:ext>
            </a:extLst>
          </p:cNvPr>
          <p:cNvSpPr txBox="1">
            <a:spLocks/>
          </p:cNvSpPr>
          <p:nvPr/>
        </p:nvSpPr>
        <p:spPr>
          <a:xfrm>
            <a:off x="4600132"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4" name="Text Placeholder 8">
            <a:extLst>
              <a:ext uri="{FF2B5EF4-FFF2-40B4-BE49-F238E27FC236}">
                <a16:creationId xmlns:a16="http://schemas.microsoft.com/office/drawing/2014/main" id="{A9FC3213-6E94-4C2A-ADB6-AB8B827DFC2F}"/>
              </a:ext>
            </a:extLst>
          </p:cNvPr>
          <p:cNvSpPr txBox="1">
            <a:spLocks/>
          </p:cNvSpPr>
          <p:nvPr/>
        </p:nvSpPr>
        <p:spPr>
          <a:xfrm>
            <a:off x="7636235" y="5268433"/>
            <a:ext cx="2009331" cy="33629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标题文字添加</a:t>
            </a:r>
            <a:endParaRPr lang="en-US" altLang="zh-CN" sz="14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25" name="Text Placeholder 9">
            <a:extLst>
              <a:ext uri="{FF2B5EF4-FFF2-40B4-BE49-F238E27FC236}">
                <a16:creationId xmlns:a16="http://schemas.microsoft.com/office/drawing/2014/main" id="{B2634F94-6587-4090-91E9-FE5CE2CD31F2}"/>
              </a:ext>
            </a:extLst>
          </p:cNvPr>
          <p:cNvSpPr txBox="1">
            <a:spLocks/>
          </p:cNvSpPr>
          <p:nvPr/>
        </p:nvSpPr>
        <p:spPr>
          <a:xfrm>
            <a:off x="7636234" y="5579335"/>
            <a:ext cx="2519068"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20" name="组合 19"/>
          <p:cNvGrpSpPr/>
          <p:nvPr/>
        </p:nvGrpSpPr>
        <p:grpSpPr>
          <a:xfrm>
            <a:off x="3960903" y="266662"/>
            <a:ext cx="4268606" cy="919077"/>
            <a:chOff x="3925680" y="337337"/>
            <a:chExt cx="4269162" cy="919197"/>
          </a:xfrm>
        </p:grpSpPr>
        <p:sp>
          <p:nvSpPr>
            <p:cNvPr id="26" name="文本框 25"/>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27" name="文本框 26"/>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8945F98C-64D8-437C-9232-632A48F9740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082366762"/>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42"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1000"/>
                                        <p:tgtEl>
                                          <p:spTgt spid="17"/>
                                        </p:tgtEl>
                                      </p:cBhvr>
                                    </p:animEffect>
                                    <p:anim calcmode="lin" valueType="num">
                                      <p:cBhvr>
                                        <p:cTn id="10" dur="1000" fill="hold"/>
                                        <p:tgtEl>
                                          <p:spTgt spid="17"/>
                                        </p:tgtEl>
                                        <p:attrNameLst>
                                          <p:attrName>ppt_x</p:attrName>
                                        </p:attrNameLst>
                                      </p:cBhvr>
                                      <p:tavLst>
                                        <p:tav tm="0">
                                          <p:val>
                                            <p:strVal val="#ppt_x"/>
                                          </p:val>
                                        </p:tav>
                                        <p:tav tm="100000">
                                          <p:val>
                                            <p:strVal val="#ppt_x"/>
                                          </p:val>
                                        </p:tav>
                                      </p:tavLst>
                                    </p:anim>
                                    <p:anim calcmode="lin" valueType="num">
                                      <p:cBhvr>
                                        <p:cTn id="11" dur="1000" fill="hold"/>
                                        <p:tgtEl>
                                          <p:spTgt spid="17"/>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12">
                                            <p:txEl>
                                              <p:pRg st="0" end="0"/>
                                            </p:txEl>
                                          </p:spTgt>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wipe(down)">
                                      <p:cBhvr>
                                        <p:cTn id="21" dur="500"/>
                                        <p:tgtEl>
                                          <p:spTgt spid="21">
                                            <p:txEl>
                                              <p:pRg st="0" end="0"/>
                                            </p:txEl>
                                          </p:spTgt>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 calcmode="lin" valueType="num">
                                      <p:cBhvr>
                                        <p:cTn id="2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2">
                                            <p:txEl>
                                              <p:pRg st="0" end="0"/>
                                            </p:txEl>
                                          </p:spTgt>
                                        </p:tgtEl>
                                      </p:cBhvr>
                                    </p:animEffect>
                                  </p:childTnLst>
                                </p:cTn>
                              </p:par>
                            </p:childTnLst>
                          </p:cTn>
                        </p:par>
                        <p:par>
                          <p:cTn id="28" fill="hold">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wipe(down)">
                                      <p:cBhvr>
                                        <p:cTn id="31" dur="500"/>
                                        <p:tgtEl>
                                          <p:spTgt spid="23">
                                            <p:txEl>
                                              <p:pRg st="0" end="0"/>
                                            </p:txEl>
                                          </p:spTgt>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p:cTn id="35"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24">
                                            <p:txEl>
                                              <p:pRg st="0" end="0"/>
                                            </p:txEl>
                                          </p:spTgt>
                                        </p:tgtEl>
                                      </p:cBhvr>
                                    </p:animEffect>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animEffect transition="in" filter="wipe(down)">
                                      <p:cBhvr>
                                        <p:cTn id="4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2"/>
                </p:tgtEl>
              </p:cMediaNode>
            </p:audio>
          </p:childTnLst>
        </p:cTn>
      </p:par>
    </p:tnLst>
    <p:bldLst>
      <p:bldGraphic spid="17" grpId="0">
        <p:bldAsOne/>
      </p:bldGraphic>
      <p:bldP spid="12" grpId="0" build="p"/>
      <p:bldP spid="21" grpId="0" build="p"/>
      <p:bldP spid="22" grpId="0" build="p"/>
      <p:bldP spid="23" grpId="0" build="p"/>
      <p:bldP spid="24" grpId="0" build="p"/>
      <p:bldP spid="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2435" y="1772816"/>
            <a:ext cx="4037977" cy="2674682"/>
          </a:xfrm>
          <a:prstGeom prst="rect">
            <a:avLst/>
          </a:prstGeom>
          <a:effectLst>
            <a:outerShdw blurRad="254000" dist="63500" dir="2700000" algn="tl" rotWithShape="0">
              <a:prstClr val="black">
                <a:alpha val="30000"/>
              </a:prstClr>
            </a:outerShdw>
          </a:effectLst>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6" y="1772816"/>
            <a:ext cx="4037255" cy="2674682"/>
          </a:xfrm>
          <a:prstGeom prst="rect">
            <a:avLst/>
          </a:prstGeom>
          <a:effectLst>
            <a:outerShdw blurRad="254000" dist="63500" dir="2700000" algn="tl" rotWithShape="0">
              <a:prstClr val="black">
                <a:alpha val="30000"/>
              </a:prstClr>
            </a:outerShdw>
          </a:effectLst>
        </p:spPr>
      </p:pic>
      <p:sp>
        <p:nvSpPr>
          <p:cNvPr id="15" name="矩形 14"/>
          <p:cNvSpPr/>
          <p:nvPr/>
        </p:nvSpPr>
        <p:spPr>
          <a:xfrm>
            <a:off x="4067908" y="1772816"/>
            <a:ext cx="4056184" cy="2674682"/>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0" name="TextBox 19"/>
          <p:cNvSpPr txBox="1"/>
          <p:nvPr/>
        </p:nvSpPr>
        <p:spPr>
          <a:xfrm>
            <a:off x="4618669" y="2288838"/>
            <a:ext cx="2954655" cy="744050"/>
          </a:xfrm>
          <a:prstGeom prst="rect">
            <a:avLst/>
          </a:prstGeom>
          <a:noFill/>
        </p:spPr>
        <p:txBody>
          <a:bodyPr wrap="none" rtlCol="0">
            <a:spAutoFit/>
          </a:bodyPr>
          <a:lstStyle/>
          <a:p>
            <a:pPr algn="ctr">
              <a:lnSpc>
                <a:spcPct val="130000"/>
              </a:lnSpc>
            </a:pPr>
            <a:r>
              <a:rPr lang="zh-CN" altLang="en-US" sz="3600" dirty="0">
                <a:solidFill>
                  <a:schemeClr val="bg1"/>
                </a:solidFill>
                <a:latin typeface="思源黑体" panose="020B0500000000000000" pitchFamily="34" charset="-122"/>
                <a:ea typeface="思源黑体" panose="020B0500000000000000" pitchFamily="34" charset="-122"/>
                <a:cs typeface="+mn-ea"/>
                <a:sym typeface="+mn-lt"/>
              </a:rPr>
              <a:t>工作概述简要</a:t>
            </a:r>
          </a:p>
        </p:txBody>
      </p:sp>
      <p:sp>
        <p:nvSpPr>
          <p:cNvPr id="21" name="矩形 20"/>
          <p:cNvSpPr/>
          <p:nvPr/>
        </p:nvSpPr>
        <p:spPr>
          <a:xfrm>
            <a:off x="4583038" y="3057812"/>
            <a:ext cx="3024336" cy="790107"/>
          </a:xfrm>
          <a:prstGeom prst="rect">
            <a:avLst/>
          </a:prstGeom>
        </p:spPr>
        <p:txBody>
          <a:bodyPr wrap="square" lIns="91840" tIns="45920" rIns="91840" bIns="45920">
            <a:spAutoFit/>
          </a:bodyPr>
          <a:lstStyle/>
          <a:p>
            <a:pPr algn="ctr">
              <a:lnSpc>
                <a:spcPct val="130000"/>
              </a:lnSpc>
            </a:pPr>
            <a:r>
              <a:rPr lang="zh-CN" altLang="en-US" sz="1200" dirty="0">
                <a:solidFill>
                  <a:schemeClr val="bg1"/>
                </a:solidFill>
                <a:latin typeface="思源黑体" panose="020B0500000000000000" pitchFamily="34" charset="-122"/>
                <a:ea typeface="思源黑体" panose="020B0500000000000000" pitchFamily="34" charset="-122"/>
                <a:cs typeface="+mn-ea"/>
                <a:sym typeface="+mn-lt"/>
              </a:rPr>
              <a:t>为促进公司管理现代化，建立科学的管理制度，充分发挥每位员工的积极性和创造性，结合公司实际情况，特制定本办法。</a:t>
            </a:r>
          </a:p>
        </p:txBody>
      </p:sp>
      <p:sp>
        <p:nvSpPr>
          <p:cNvPr id="22" name="矩形 21"/>
          <p:cNvSpPr/>
          <p:nvPr/>
        </p:nvSpPr>
        <p:spPr>
          <a:xfrm>
            <a:off x="478582" y="5874672"/>
            <a:ext cx="3508375" cy="108000"/>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3" name="文本框 9"/>
          <p:cNvSpPr txBox="1"/>
          <p:nvPr/>
        </p:nvSpPr>
        <p:spPr>
          <a:xfrm flipH="1">
            <a:off x="478582" y="4797152"/>
            <a:ext cx="3508375" cy="1052596"/>
          </a:xfrm>
          <a:prstGeom prst="rect">
            <a:avLst/>
          </a:prstGeom>
          <a:noFill/>
        </p:spPr>
        <p:txBody>
          <a:bodyPr wrap="square" rtlCol="0">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日常工作项目</a:t>
            </a:r>
          </a:p>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右键点击图片选择设置图片格式可直接替换图片。您的容打在或者通过复制您的文本后，在此框中选择粘贴，并选择只保。右键点击图片选择片格式设置图。</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6" name="矩形 25"/>
          <p:cNvSpPr/>
          <p:nvPr/>
        </p:nvSpPr>
        <p:spPr>
          <a:xfrm>
            <a:off x="4295006" y="5874672"/>
            <a:ext cx="3508375" cy="108000"/>
          </a:xfrm>
          <a:prstGeom prst="rect">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7" name="文本框 11"/>
          <p:cNvSpPr txBox="1"/>
          <p:nvPr/>
        </p:nvSpPr>
        <p:spPr>
          <a:xfrm flipH="1">
            <a:off x="4295006" y="4797152"/>
            <a:ext cx="3508375" cy="1052596"/>
          </a:xfrm>
          <a:prstGeom prst="rect">
            <a:avLst/>
          </a:prstGeom>
          <a:noFill/>
        </p:spPr>
        <p:txBody>
          <a:bodyPr wrap="square" rtlCol="0">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日常工作项目</a:t>
            </a:r>
          </a:p>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右键点击图片选择设置图片格式可直接替换图片。您的容打在或者通过复制您的文本后，在此框中选择粘贴，并选择只保。右键点击图片选择片格式设置图设置图。</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8" name="矩形 27"/>
          <p:cNvSpPr/>
          <p:nvPr/>
        </p:nvSpPr>
        <p:spPr>
          <a:xfrm>
            <a:off x="8167688" y="5874672"/>
            <a:ext cx="3508375" cy="108000"/>
          </a:xfrm>
          <a:prstGeom prst="rect">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lumMod val="65000"/>
                </a:schemeClr>
              </a:solidFill>
              <a:latin typeface="思源黑体" panose="020B0500000000000000" pitchFamily="34" charset="-122"/>
              <a:ea typeface="思源黑体" panose="020B0500000000000000" pitchFamily="34" charset="-122"/>
              <a:cs typeface="+mn-ea"/>
              <a:sym typeface="+mn-lt"/>
            </a:endParaRPr>
          </a:p>
        </p:txBody>
      </p:sp>
      <p:sp>
        <p:nvSpPr>
          <p:cNvPr id="29" name="文本框 11"/>
          <p:cNvSpPr txBox="1"/>
          <p:nvPr/>
        </p:nvSpPr>
        <p:spPr>
          <a:xfrm flipH="1">
            <a:off x="8167688" y="4797152"/>
            <a:ext cx="3508375" cy="1052596"/>
          </a:xfrm>
          <a:prstGeom prst="rect">
            <a:avLst/>
          </a:prstGeom>
          <a:noFill/>
        </p:spPr>
        <p:txBody>
          <a:bodyPr wrap="square" rtlCol="0">
            <a:spAutoFit/>
          </a:bodyPr>
          <a:lstStyle/>
          <a:p>
            <a:pPr algn="ct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日常工作项目</a:t>
            </a:r>
          </a:p>
          <a:p>
            <a:pPr algn="ct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右键点击图片选择设置图片格式可直接替换图片。您的容打在或者通过复制您的文本后，在此框中选择粘贴，并选择只保。右键点击图片选择片格式设置图设置图。</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24" name="组合 23"/>
          <p:cNvGrpSpPr/>
          <p:nvPr/>
        </p:nvGrpSpPr>
        <p:grpSpPr>
          <a:xfrm>
            <a:off x="3960903" y="266662"/>
            <a:ext cx="4268606" cy="919077"/>
            <a:chOff x="3925680" y="337337"/>
            <a:chExt cx="4269162" cy="919197"/>
          </a:xfrm>
        </p:grpSpPr>
        <p:sp>
          <p:nvSpPr>
            <p:cNvPr id="25" name="文本框 24"/>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年度工作回顾</a:t>
              </a:r>
            </a:p>
          </p:txBody>
        </p:sp>
        <p:sp>
          <p:nvSpPr>
            <p:cNvPr id="30" name="文本框 29"/>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5946154B-5D77-412C-AF2A-811CF53C743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410027028"/>
      </p:ext>
    </p:extLst>
  </p:cSld>
  <p:clrMapOvr>
    <a:masterClrMapping/>
  </p:clrMapOvr>
  <mc:AlternateContent xmlns:mc="http://schemas.openxmlformats.org/markup-compatibility/2006">
    <mc:Choice xmlns:p14="http://schemas.microsoft.com/office/powerpoint/2010/main" Requires="p14">
      <p:transition spd="slow" p14:dur="1600" advClick="0" advTm="348">
        <p14:gallery dir="l"/>
      </p:transition>
    </mc:Choice>
    <mc:Fallback>
      <p:transition spd="slow" advClick="0" advTm="3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6" presetClass="entr" presetSubtype="21" fill="hold" nodeType="withEffect">
                                  <p:stCondLst>
                                    <p:cond delay="500"/>
                                  </p:stCondLst>
                                  <p:childTnLst>
                                    <p:set>
                                      <p:cBhvr>
                                        <p:cTn id="8" dur="1" fill="hold">
                                          <p:stCondLst>
                                            <p:cond delay="0"/>
                                          </p:stCondLst>
                                        </p:cTn>
                                        <p:tgtEl>
                                          <p:spTgt spid="13"/>
                                        </p:tgtEl>
                                        <p:attrNameLst>
                                          <p:attrName>style.visibility</p:attrName>
                                        </p:attrNameLst>
                                      </p:cBhvr>
                                      <p:to>
                                        <p:strVal val="visible"/>
                                      </p:to>
                                    </p:set>
                                    <p:animEffect transition="in" filter="barn(inVertical)">
                                      <p:cBhvr>
                                        <p:cTn id="9" dur="500"/>
                                        <p:tgtEl>
                                          <p:spTgt spid="13"/>
                                        </p:tgtEl>
                                      </p:cBhvr>
                                    </p:animEffect>
                                  </p:childTnLst>
                                </p:cTn>
                              </p:par>
                              <p:par>
                                <p:cTn id="10" presetID="16" presetClass="entr" presetSubtype="21" fill="hold"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anim calcmode="lin" valueType="num">
                                      <p:cBhvr>
                                        <p:cTn id="35" dur="500" fill="hold"/>
                                        <p:tgtEl>
                                          <p:spTgt spid="23"/>
                                        </p:tgtEl>
                                        <p:attrNameLst>
                                          <p:attrName>ppt_x</p:attrName>
                                        </p:attrNameLst>
                                      </p:cBhvr>
                                      <p:tavLst>
                                        <p:tav tm="0">
                                          <p:val>
                                            <p:strVal val="#ppt_x"/>
                                          </p:val>
                                        </p:tav>
                                        <p:tav tm="100000">
                                          <p:val>
                                            <p:strVal val="#ppt_x"/>
                                          </p:val>
                                        </p:tav>
                                      </p:tavLst>
                                    </p:anim>
                                    <p:anim calcmode="lin" valueType="num">
                                      <p:cBhvr>
                                        <p:cTn id="36" dur="5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anim calcmode="lin" valueType="num">
                                      <p:cBhvr>
                                        <p:cTn id="45" dur="500" fill="hold"/>
                                        <p:tgtEl>
                                          <p:spTgt spid="27"/>
                                        </p:tgtEl>
                                        <p:attrNameLst>
                                          <p:attrName>ppt_x</p:attrName>
                                        </p:attrNameLst>
                                      </p:cBhvr>
                                      <p:tavLst>
                                        <p:tav tm="0">
                                          <p:val>
                                            <p:strVal val="#ppt_x"/>
                                          </p:val>
                                        </p:tav>
                                        <p:tav tm="100000">
                                          <p:val>
                                            <p:strVal val="#ppt_x"/>
                                          </p:val>
                                        </p:tav>
                                      </p:tavLst>
                                    </p:anim>
                                    <p:anim calcmode="lin" valueType="num">
                                      <p:cBhvr>
                                        <p:cTn id="46" dur="500" fill="hold"/>
                                        <p:tgtEl>
                                          <p:spTgt spid="27"/>
                                        </p:tgtEl>
                                        <p:attrNameLst>
                                          <p:attrName>ppt_y</p:attrName>
                                        </p:attrNameLst>
                                      </p:cBhvr>
                                      <p:tavLst>
                                        <p:tav tm="0">
                                          <p:val>
                                            <p:strVal val="#ppt_y+.1"/>
                                          </p:val>
                                        </p:tav>
                                        <p:tav tm="100000">
                                          <p:val>
                                            <p:strVal val="#ppt_y"/>
                                          </p:val>
                                        </p:tav>
                                      </p:tavLst>
                                    </p:anim>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5500"/>
                            </p:stCondLst>
                            <p:childTnLst>
                              <p:par>
                                <p:cTn id="52" presetID="42"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anim calcmode="lin" valueType="num">
                                      <p:cBhvr>
                                        <p:cTn id="55" dur="500" fill="hold"/>
                                        <p:tgtEl>
                                          <p:spTgt spid="29"/>
                                        </p:tgtEl>
                                        <p:attrNameLst>
                                          <p:attrName>ppt_x</p:attrName>
                                        </p:attrNameLst>
                                      </p:cBhvr>
                                      <p:tavLst>
                                        <p:tav tm="0">
                                          <p:val>
                                            <p:strVal val="#ppt_x"/>
                                          </p:val>
                                        </p:tav>
                                        <p:tav tm="100000">
                                          <p:val>
                                            <p:strVal val="#ppt_x"/>
                                          </p:val>
                                        </p:tav>
                                      </p:tavLst>
                                    </p:anim>
                                    <p:anim calcmode="lin" valueType="num">
                                      <p:cBhvr>
                                        <p:cTn id="5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7" fill="hold" display="0">
                  <p:stCondLst>
                    <p:cond delay="indefinite"/>
                  </p:stCondLst>
                  <p:endCondLst>
                    <p:cond evt="onStopAudio" delay="0">
                      <p:tgtEl>
                        <p:sldTgt/>
                      </p:tgtEl>
                    </p:cond>
                  </p:endCondLst>
                </p:cTn>
                <p:tgtEl>
                  <p:spTgt spid="2"/>
                </p:tgtEl>
              </p:cMediaNode>
            </p:audio>
          </p:childTnLst>
        </p:cTn>
      </p:par>
    </p:tnLst>
    <p:bldLst>
      <p:bldP spid="15" grpId="0" animBg="1"/>
      <p:bldP spid="20" grpId="0"/>
      <p:bldP spid="21" grpId="0"/>
      <p:bldP spid="22" grpId="0" animBg="1"/>
      <p:bldP spid="23" grpId="0"/>
      <p:bldP spid="26" grpId="0" animBg="1"/>
      <p:bldP spid="27" grpId="0"/>
      <p:bldP spid="28" grpId="0" animBg="1"/>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4281108"/>
              </p:ext>
            </p:extLst>
          </p:nvPr>
        </p:nvGraphicFramePr>
        <p:xfrm>
          <a:off x="1585076" y="1765290"/>
          <a:ext cx="9020260" cy="4082174"/>
        </p:xfrm>
        <a:graphic>
          <a:graphicData uri="http://schemas.openxmlformats.org/drawingml/2006/table">
            <a:tbl>
              <a:tblPr firstRow="1" bandRow="1">
                <a:tableStyleId>{3B4B98B0-60AC-42C2-AFA5-B58CD77FA1E5}</a:tableStyleId>
              </a:tblPr>
              <a:tblGrid>
                <a:gridCol w="804641">
                  <a:extLst>
                    <a:ext uri="{9D8B030D-6E8A-4147-A177-3AD203B41FA5}">
                      <a16:colId xmlns:a16="http://schemas.microsoft.com/office/drawing/2014/main" val="20000"/>
                    </a:ext>
                  </a:extLst>
                </a:gridCol>
                <a:gridCol w="267811">
                  <a:extLst>
                    <a:ext uri="{9D8B030D-6E8A-4147-A177-3AD203B41FA5}">
                      <a16:colId xmlns:a16="http://schemas.microsoft.com/office/drawing/2014/main" val="20001"/>
                    </a:ext>
                  </a:extLst>
                </a:gridCol>
                <a:gridCol w="240087">
                  <a:extLst>
                    <a:ext uri="{9D8B030D-6E8A-4147-A177-3AD203B41FA5}">
                      <a16:colId xmlns:a16="http://schemas.microsoft.com/office/drawing/2014/main" val="20002"/>
                    </a:ext>
                  </a:extLst>
                </a:gridCol>
                <a:gridCol w="258321">
                  <a:extLst>
                    <a:ext uri="{9D8B030D-6E8A-4147-A177-3AD203B41FA5}">
                      <a16:colId xmlns:a16="http://schemas.microsoft.com/office/drawing/2014/main" val="20003"/>
                    </a:ext>
                  </a:extLst>
                </a:gridCol>
                <a:gridCol w="251338">
                  <a:extLst>
                    <a:ext uri="{9D8B030D-6E8A-4147-A177-3AD203B41FA5}">
                      <a16:colId xmlns:a16="http://schemas.microsoft.com/office/drawing/2014/main" val="20004"/>
                    </a:ext>
                  </a:extLst>
                </a:gridCol>
                <a:gridCol w="251338">
                  <a:extLst>
                    <a:ext uri="{9D8B030D-6E8A-4147-A177-3AD203B41FA5}">
                      <a16:colId xmlns:a16="http://schemas.microsoft.com/office/drawing/2014/main" val="20005"/>
                    </a:ext>
                  </a:extLst>
                </a:gridCol>
                <a:gridCol w="265303">
                  <a:extLst>
                    <a:ext uri="{9D8B030D-6E8A-4147-A177-3AD203B41FA5}">
                      <a16:colId xmlns:a16="http://schemas.microsoft.com/office/drawing/2014/main" val="20006"/>
                    </a:ext>
                  </a:extLst>
                </a:gridCol>
                <a:gridCol w="253957">
                  <a:extLst>
                    <a:ext uri="{9D8B030D-6E8A-4147-A177-3AD203B41FA5}">
                      <a16:colId xmlns:a16="http://schemas.microsoft.com/office/drawing/2014/main" val="20007"/>
                    </a:ext>
                  </a:extLst>
                </a:gridCol>
                <a:gridCol w="267811">
                  <a:extLst>
                    <a:ext uri="{9D8B030D-6E8A-4147-A177-3AD203B41FA5}">
                      <a16:colId xmlns:a16="http://schemas.microsoft.com/office/drawing/2014/main" val="20008"/>
                    </a:ext>
                  </a:extLst>
                </a:gridCol>
                <a:gridCol w="267811">
                  <a:extLst>
                    <a:ext uri="{9D8B030D-6E8A-4147-A177-3AD203B41FA5}">
                      <a16:colId xmlns:a16="http://schemas.microsoft.com/office/drawing/2014/main" val="20009"/>
                    </a:ext>
                  </a:extLst>
                </a:gridCol>
                <a:gridCol w="267811">
                  <a:extLst>
                    <a:ext uri="{9D8B030D-6E8A-4147-A177-3AD203B41FA5}">
                      <a16:colId xmlns:a16="http://schemas.microsoft.com/office/drawing/2014/main" val="20010"/>
                    </a:ext>
                  </a:extLst>
                </a:gridCol>
                <a:gridCol w="267811">
                  <a:extLst>
                    <a:ext uri="{9D8B030D-6E8A-4147-A177-3AD203B41FA5}">
                      <a16:colId xmlns:a16="http://schemas.microsoft.com/office/drawing/2014/main" val="20011"/>
                    </a:ext>
                  </a:extLst>
                </a:gridCol>
                <a:gridCol w="267811">
                  <a:extLst>
                    <a:ext uri="{9D8B030D-6E8A-4147-A177-3AD203B41FA5}">
                      <a16:colId xmlns:a16="http://schemas.microsoft.com/office/drawing/2014/main" val="20012"/>
                    </a:ext>
                  </a:extLst>
                </a:gridCol>
                <a:gridCol w="267811">
                  <a:extLst>
                    <a:ext uri="{9D8B030D-6E8A-4147-A177-3AD203B41FA5}">
                      <a16:colId xmlns:a16="http://schemas.microsoft.com/office/drawing/2014/main" val="20013"/>
                    </a:ext>
                  </a:extLst>
                </a:gridCol>
                <a:gridCol w="267811">
                  <a:extLst>
                    <a:ext uri="{9D8B030D-6E8A-4147-A177-3AD203B41FA5}">
                      <a16:colId xmlns:a16="http://schemas.microsoft.com/office/drawing/2014/main" val="20014"/>
                    </a:ext>
                  </a:extLst>
                </a:gridCol>
                <a:gridCol w="267811">
                  <a:extLst>
                    <a:ext uri="{9D8B030D-6E8A-4147-A177-3AD203B41FA5}">
                      <a16:colId xmlns:a16="http://schemas.microsoft.com/office/drawing/2014/main" val="20015"/>
                    </a:ext>
                  </a:extLst>
                </a:gridCol>
                <a:gridCol w="267811">
                  <a:extLst>
                    <a:ext uri="{9D8B030D-6E8A-4147-A177-3AD203B41FA5}">
                      <a16:colId xmlns:a16="http://schemas.microsoft.com/office/drawing/2014/main" val="20016"/>
                    </a:ext>
                  </a:extLst>
                </a:gridCol>
                <a:gridCol w="267811">
                  <a:extLst>
                    <a:ext uri="{9D8B030D-6E8A-4147-A177-3AD203B41FA5}">
                      <a16:colId xmlns:a16="http://schemas.microsoft.com/office/drawing/2014/main" val="20017"/>
                    </a:ext>
                  </a:extLst>
                </a:gridCol>
                <a:gridCol w="267811">
                  <a:extLst>
                    <a:ext uri="{9D8B030D-6E8A-4147-A177-3AD203B41FA5}">
                      <a16:colId xmlns:a16="http://schemas.microsoft.com/office/drawing/2014/main" val="20018"/>
                    </a:ext>
                  </a:extLst>
                </a:gridCol>
                <a:gridCol w="267811">
                  <a:extLst>
                    <a:ext uri="{9D8B030D-6E8A-4147-A177-3AD203B41FA5}">
                      <a16:colId xmlns:a16="http://schemas.microsoft.com/office/drawing/2014/main" val="20019"/>
                    </a:ext>
                  </a:extLst>
                </a:gridCol>
                <a:gridCol w="267811">
                  <a:extLst>
                    <a:ext uri="{9D8B030D-6E8A-4147-A177-3AD203B41FA5}">
                      <a16:colId xmlns:a16="http://schemas.microsoft.com/office/drawing/2014/main" val="20020"/>
                    </a:ext>
                  </a:extLst>
                </a:gridCol>
                <a:gridCol w="267811">
                  <a:extLst>
                    <a:ext uri="{9D8B030D-6E8A-4147-A177-3AD203B41FA5}">
                      <a16:colId xmlns:a16="http://schemas.microsoft.com/office/drawing/2014/main" val="20021"/>
                    </a:ext>
                  </a:extLst>
                </a:gridCol>
                <a:gridCol w="267811">
                  <a:extLst>
                    <a:ext uri="{9D8B030D-6E8A-4147-A177-3AD203B41FA5}">
                      <a16:colId xmlns:a16="http://schemas.microsoft.com/office/drawing/2014/main" val="20022"/>
                    </a:ext>
                  </a:extLst>
                </a:gridCol>
                <a:gridCol w="267811">
                  <a:extLst>
                    <a:ext uri="{9D8B030D-6E8A-4147-A177-3AD203B41FA5}">
                      <a16:colId xmlns:a16="http://schemas.microsoft.com/office/drawing/2014/main" val="20023"/>
                    </a:ext>
                  </a:extLst>
                </a:gridCol>
                <a:gridCol w="267811">
                  <a:extLst>
                    <a:ext uri="{9D8B030D-6E8A-4147-A177-3AD203B41FA5}">
                      <a16:colId xmlns:a16="http://schemas.microsoft.com/office/drawing/2014/main" val="20024"/>
                    </a:ext>
                  </a:extLst>
                </a:gridCol>
                <a:gridCol w="267811">
                  <a:extLst>
                    <a:ext uri="{9D8B030D-6E8A-4147-A177-3AD203B41FA5}">
                      <a16:colId xmlns:a16="http://schemas.microsoft.com/office/drawing/2014/main" val="20025"/>
                    </a:ext>
                  </a:extLst>
                </a:gridCol>
                <a:gridCol w="267811">
                  <a:extLst>
                    <a:ext uri="{9D8B030D-6E8A-4147-A177-3AD203B41FA5}">
                      <a16:colId xmlns:a16="http://schemas.microsoft.com/office/drawing/2014/main" val="20026"/>
                    </a:ext>
                  </a:extLst>
                </a:gridCol>
                <a:gridCol w="267811">
                  <a:extLst>
                    <a:ext uri="{9D8B030D-6E8A-4147-A177-3AD203B41FA5}">
                      <a16:colId xmlns:a16="http://schemas.microsoft.com/office/drawing/2014/main" val="20027"/>
                    </a:ext>
                  </a:extLst>
                </a:gridCol>
                <a:gridCol w="267811">
                  <a:extLst>
                    <a:ext uri="{9D8B030D-6E8A-4147-A177-3AD203B41FA5}">
                      <a16:colId xmlns:a16="http://schemas.microsoft.com/office/drawing/2014/main" val="20028"/>
                    </a:ext>
                  </a:extLst>
                </a:gridCol>
                <a:gridCol w="267811">
                  <a:extLst>
                    <a:ext uri="{9D8B030D-6E8A-4147-A177-3AD203B41FA5}">
                      <a16:colId xmlns:a16="http://schemas.microsoft.com/office/drawing/2014/main" val="20029"/>
                    </a:ext>
                  </a:extLst>
                </a:gridCol>
                <a:gridCol w="267811">
                  <a:extLst>
                    <a:ext uri="{9D8B030D-6E8A-4147-A177-3AD203B41FA5}">
                      <a16:colId xmlns:a16="http://schemas.microsoft.com/office/drawing/2014/main" val="20030"/>
                    </a:ext>
                  </a:extLst>
                </a:gridCol>
                <a:gridCol w="267811">
                  <a:extLst>
                    <a:ext uri="{9D8B030D-6E8A-4147-A177-3AD203B41FA5}">
                      <a16:colId xmlns:a16="http://schemas.microsoft.com/office/drawing/2014/main" val="20031"/>
                    </a:ext>
                  </a:extLst>
                </a:gridCol>
              </a:tblGrid>
              <a:tr h="378398">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2019</a:t>
                      </a:r>
                    </a:p>
                  </a:txBody>
                  <a:tcPr marL="68580" marR="68580" marT="34290" marB="34290" anchor="ctr">
                    <a:lnR w="3175" cap="flat" cmpd="sng" algn="ctr">
                      <a:solidFill>
                        <a:srgbClr val="4E5663">
                          <a:lumMod val="60000"/>
                          <a:lumOff val="40000"/>
                        </a:srgbClr>
                      </a:solidFill>
                      <a:prstDash val="solid"/>
                      <a:round/>
                      <a:headEnd type="none" w="med" len="med"/>
                      <a:tailEnd type="none" w="med" len="med"/>
                    </a:lnR>
                    <a:solidFill>
                      <a:srgbClr val="595959"/>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19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21</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22</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23</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24</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25</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26</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27</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28</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29</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30</a:t>
                      </a:r>
                    </a:p>
                  </a:txBody>
                  <a:tcPr marL="0" marR="0" marT="34290" marB="34290" anchor="ctr">
                    <a:lnL w="3175" cap="flat" cmpd="sng" algn="ctr">
                      <a:solidFill>
                        <a:srgbClr val="4E5663">
                          <a:lumMod val="60000"/>
                          <a:lumOff val="40000"/>
                        </a:srgbClr>
                      </a:solidFill>
                      <a:prstDash val="solid"/>
                      <a:round/>
                      <a:headEnd type="none" w="med" len="med"/>
                      <a:tailEnd type="none" w="med" len="med"/>
                    </a:lnL>
                    <a:lnR w="3175" cap="flat" cmpd="sng" algn="ctr">
                      <a:solidFill>
                        <a:srgbClr val="4E5663">
                          <a:lumMod val="60000"/>
                          <a:lumOff val="40000"/>
                        </a:srgb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rgbClr val="E53238"/>
                    </a:solidFill>
                  </a:tcPr>
                </a:tc>
                <a:tc>
                  <a:txBody>
                    <a:bodyPr/>
                    <a:lstStyle/>
                    <a:p>
                      <a:pPr algn="ctr"/>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31</a:t>
                      </a:r>
                    </a:p>
                  </a:txBody>
                  <a:tcPr marL="0" marR="0" marT="34290" marB="34290" anchor="ctr">
                    <a:lnL w="3175" cap="flat" cmpd="sng" algn="ctr">
                      <a:solidFill>
                        <a:srgbClr val="4E5663">
                          <a:lumMod val="60000"/>
                          <a:lumOff val="40000"/>
                        </a:srgbClr>
                      </a:solidFill>
                      <a:prstDash val="solid"/>
                      <a:round/>
                      <a:headEnd type="none" w="med" len="med"/>
                      <a:tailEnd type="none" w="med" len="med"/>
                    </a:lnL>
                    <a:lnB w="6350" cap="flat" cmpd="sng" algn="ctr">
                      <a:solidFill>
                        <a:schemeClr val="bg1">
                          <a:lumMod val="75000"/>
                        </a:schemeClr>
                      </a:solidFill>
                      <a:prstDash val="solid"/>
                      <a:round/>
                      <a:headEnd type="none" w="med" len="med"/>
                      <a:tailEnd type="none" w="med" len="med"/>
                    </a:lnB>
                    <a:solidFill>
                      <a:srgbClr val="E53238"/>
                    </a:solidFill>
                  </a:tcPr>
                </a:tc>
                <a:extLst>
                  <a:ext uri="{0D108BD9-81ED-4DB2-BD59-A6C34878D82A}">
                    <a16:rowId xmlns:a16="http://schemas.microsoft.com/office/drawing/2014/main" val="10000"/>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January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February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2842">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March</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April</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May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June</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July</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August</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September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October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November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10994">
                <a:tc>
                  <a:txBody>
                    <a:bodyPr/>
                    <a:lstStyle/>
                    <a:p>
                      <a:pPr algn="l"/>
                      <a:r>
                        <a:rPr lang="en-US" sz="900" b="0" i="0" dirty="0">
                          <a:solidFill>
                            <a:srgbClr val="FFFFFF"/>
                          </a:solidFill>
                          <a:latin typeface="微软雅黑" panose="020B0503020204020204" pitchFamily="34" charset="-122"/>
                          <a:ea typeface="微软雅黑" panose="020B0503020204020204" pitchFamily="34" charset="-122"/>
                          <a:cs typeface="Roboto Condensed Light" charset="0"/>
                        </a:rPr>
                        <a:t>December</a:t>
                      </a:r>
                    </a:p>
                  </a:txBody>
                  <a:tcPr marL="68580" marR="68580" marT="34290" marB="34290" anchor="ctr">
                    <a:lnR w="6350" cap="flat" cmpd="sng" algn="ctr">
                      <a:solidFill>
                        <a:schemeClr val="bg1">
                          <a:lumMod val="75000"/>
                        </a:schemeClr>
                      </a:solidFill>
                      <a:prstDash val="solid"/>
                      <a:round/>
                      <a:headEnd type="none" w="med" len="med"/>
                      <a:tailEnd type="none" w="med" len="med"/>
                    </a:lnR>
                    <a:solidFill>
                      <a:srgbClr val="E53238"/>
                    </a:solid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900" b="0" i="0" dirty="0">
                        <a:solidFill>
                          <a:schemeClr val="bg1"/>
                        </a:solidFill>
                        <a:latin typeface="微软雅黑" panose="020B0503020204020204" pitchFamily="34" charset="-122"/>
                        <a:ea typeface="微软雅黑" panose="020B0503020204020204" pitchFamily="34" charset="-122"/>
                        <a:cs typeface="Roboto Condensed Light" charset="0"/>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Rounded Rectangle 4"/>
          <p:cNvSpPr/>
          <p:nvPr/>
        </p:nvSpPr>
        <p:spPr>
          <a:xfrm>
            <a:off x="2991452" y="2488918"/>
            <a:ext cx="3061644"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6" name="Rounded Rectangle 5"/>
          <p:cNvSpPr/>
          <p:nvPr/>
        </p:nvSpPr>
        <p:spPr>
          <a:xfrm>
            <a:off x="5397768" y="2759629"/>
            <a:ext cx="2008880"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7" name="Rounded Rectangle 6"/>
          <p:cNvSpPr/>
          <p:nvPr/>
        </p:nvSpPr>
        <p:spPr>
          <a:xfrm>
            <a:off x="3346386" y="3283003"/>
            <a:ext cx="5708591"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8" name="Rounded Rectangle 7"/>
          <p:cNvSpPr/>
          <p:nvPr/>
        </p:nvSpPr>
        <p:spPr>
          <a:xfrm>
            <a:off x="6095206" y="3806377"/>
            <a:ext cx="3886200"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9" name="Rounded Rectangle 8"/>
          <p:cNvSpPr/>
          <p:nvPr/>
        </p:nvSpPr>
        <p:spPr>
          <a:xfrm>
            <a:off x="3803190" y="4636011"/>
            <a:ext cx="1546058" cy="193595"/>
          </a:xfrm>
          <a:prstGeom prst="roundRect">
            <a:avLst/>
          </a:prstGeom>
          <a:solidFill>
            <a:srgbClr val="E53238"/>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sp>
        <p:nvSpPr>
          <p:cNvPr id="10" name="Rounded Rectangle 9"/>
          <p:cNvSpPr/>
          <p:nvPr/>
        </p:nvSpPr>
        <p:spPr>
          <a:xfrm>
            <a:off x="5635194" y="5213526"/>
            <a:ext cx="3383686" cy="193595"/>
          </a:xfrm>
          <a:prstGeom prst="roundRect">
            <a:avLst/>
          </a:prstGeom>
          <a:solidFill>
            <a:srgbClr val="59595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wrap="none" tIns="91440" bIns="91440" rtlCol="0" anchor="ctr" anchorCtr="0"/>
          <a:lstStyle/>
          <a:p>
            <a:pPr algn="ctr"/>
            <a:r>
              <a:rPr lang="en-US" sz="1200" dirty="0">
                <a:solidFill>
                  <a:srgbClr val="FFFFFF"/>
                </a:solidFill>
                <a:latin typeface="Roboto Condensed Light" charset="0"/>
                <a:ea typeface="Roboto Condensed Light" charset="0"/>
                <a:cs typeface="Roboto Condensed Light" charset="0"/>
              </a:rPr>
              <a:t>Sample Text</a:t>
            </a:r>
          </a:p>
        </p:txBody>
      </p:sp>
      <p:grpSp>
        <p:nvGrpSpPr>
          <p:cNvPr id="16" name="组合 15"/>
          <p:cNvGrpSpPr/>
          <p:nvPr/>
        </p:nvGrpSpPr>
        <p:grpSpPr>
          <a:xfrm>
            <a:off x="3960903" y="266662"/>
            <a:ext cx="4268606" cy="919077"/>
            <a:chOff x="3925680" y="337337"/>
            <a:chExt cx="4269162" cy="919197"/>
          </a:xfrm>
        </p:grpSpPr>
        <p:sp>
          <p:nvSpPr>
            <p:cNvPr id="17" name="文本框 16"/>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8" name="文本框 17"/>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E01A8211-97F3-4F8D-8EFF-234F8C5C7B2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933428200"/>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2"/>
                </p:tgtEl>
              </p:cMediaNode>
            </p:audio>
          </p:childTnLst>
        </p:cTn>
      </p:par>
    </p:tnLst>
    <p:bldLst>
      <p:bldP spid="5" grpId="0" animBg="1"/>
      <p:bldP spid="6" grpId="0" animBg="1"/>
      <p:bldP spid="7"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86694" y="1916832"/>
            <a:ext cx="9453336" cy="4032448"/>
            <a:chOff x="2278782" y="1988840"/>
            <a:chExt cx="7772400" cy="3315422"/>
          </a:xfrm>
        </p:grpSpPr>
        <p:grpSp>
          <p:nvGrpSpPr>
            <p:cNvPr id="4" name="Group 3"/>
            <p:cNvGrpSpPr/>
            <p:nvPr/>
          </p:nvGrpSpPr>
          <p:grpSpPr>
            <a:xfrm>
              <a:off x="2278782" y="1988840"/>
              <a:ext cx="7772400" cy="3315422"/>
              <a:chOff x="390359" y="1634899"/>
              <a:chExt cx="8364548" cy="2138762"/>
            </a:xfrm>
          </p:grpSpPr>
          <p:sp>
            <p:nvSpPr>
              <p:cNvPr id="5" name="Rectangle 4"/>
              <p:cNvSpPr/>
              <p:nvPr/>
            </p:nvSpPr>
            <p:spPr>
              <a:xfrm>
                <a:off x="1928646" y="1634899"/>
                <a:ext cx="1710580" cy="457200"/>
              </a:xfrm>
              <a:prstGeom prst="rect">
                <a:avLst/>
              </a:prstGeom>
              <a:solidFill>
                <a:srgbClr val="E5323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6" name="Rectangle 5"/>
              <p:cNvSpPr/>
              <p:nvPr/>
            </p:nvSpPr>
            <p:spPr>
              <a:xfrm>
                <a:off x="3629517" y="1634899"/>
                <a:ext cx="1710580" cy="457200"/>
              </a:xfrm>
              <a:prstGeom prst="rect">
                <a:avLst/>
              </a:prstGeom>
              <a:solidFill>
                <a:srgbClr val="59595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7" name="Rectangle 6"/>
              <p:cNvSpPr/>
              <p:nvPr/>
            </p:nvSpPr>
            <p:spPr>
              <a:xfrm>
                <a:off x="5340097" y="1634899"/>
                <a:ext cx="1710580" cy="457200"/>
              </a:xfrm>
              <a:prstGeom prst="rect">
                <a:avLst/>
              </a:prstGeom>
              <a:solidFill>
                <a:srgbClr val="E5323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bg1"/>
                  </a:solidFill>
                  <a:latin typeface="微软雅黑" panose="020B0503020204020204" pitchFamily="34" charset="-122"/>
                  <a:ea typeface="微软雅黑" panose="020B0503020204020204" pitchFamily="34" charset="-122"/>
                  <a:cs typeface="Roboto Condensed Light" charset="0"/>
                </a:endParaRPr>
              </a:p>
            </p:txBody>
          </p:sp>
          <p:sp>
            <p:nvSpPr>
              <p:cNvPr id="8" name="Rectangle 7"/>
              <p:cNvSpPr/>
              <p:nvPr/>
            </p:nvSpPr>
            <p:spPr>
              <a:xfrm>
                <a:off x="7044327" y="1634899"/>
                <a:ext cx="1710580" cy="457200"/>
              </a:xfrm>
              <a:prstGeom prst="rect">
                <a:avLst/>
              </a:prstGeom>
              <a:solidFill>
                <a:srgbClr val="59595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9" name="Rectangle 8"/>
              <p:cNvSpPr/>
              <p:nvPr/>
            </p:nvSpPr>
            <p:spPr>
              <a:xfrm>
                <a:off x="390359" y="2100433"/>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10" name="Rectangle 9"/>
              <p:cNvSpPr/>
              <p:nvPr/>
            </p:nvSpPr>
            <p:spPr>
              <a:xfrm>
                <a:off x="390359" y="2769565"/>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sp>
            <p:nvSpPr>
              <p:cNvPr id="11" name="Rectangle 10"/>
              <p:cNvSpPr/>
              <p:nvPr/>
            </p:nvSpPr>
            <p:spPr>
              <a:xfrm>
                <a:off x="390359" y="3438697"/>
                <a:ext cx="8364548" cy="33456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000">
                  <a:solidFill>
                    <a:schemeClr val="tx1"/>
                  </a:solidFill>
                  <a:latin typeface="微软雅黑" panose="020B0503020204020204" pitchFamily="34" charset="-122"/>
                  <a:ea typeface="微软雅黑" panose="020B0503020204020204" pitchFamily="34" charset="-122"/>
                  <a:cs typeface="Roboto Condensed Light" charset="0"/>
                </a:endParaRPr>
              </a:p>
            </p:txBody>
          </p:sp>
          <p:cxnSp>
            <p:nvCxnSpPr>
              <p:cNvPr id="12" name="Straight Connector 11"/>
              <p:cNvCxnSpPr/>
              <p:nvPr/>
            </p:nvCxnSpPr>
            <p:spPr>
              <a:xfrm>
                <a:off x="390359" y="2434999"/>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90359" y="2769565"/>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0359" y="3114847"/>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90359" y="3438697"/>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90359" y="3773661"/>
                <a:ext cx="8364548"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17" name="Rectangle 129"/>
              <p:cNvSpPr>
                <a:spLocks/>
              </p:cNvSpPr>
              <p:nvPr/>
            </p:nvSpPr>
            <p:spPr bwMode="auto">
              <a:xfrm>
                <a:off x="561809" y="1776840"/>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18" name="Rectangle 129"/>
              <p:cNvSpPr>
                <a:spLocks/>
              </p:cNvSpPr>
              <p:nvPr/>
            </p:nvSpPr>
            <p:spPr bwMode="auto">
              <a:xfrm>
                <a:off x="561809" y="2170540"/>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19" name="Rectangle 129"/>
              <p:cNvSpPr>
                <a:spLocks/>
              </p:cNvSpPr>
              <p:nvPr/>
            </p:nvSpPr>
            <p:spPr bwMode="auto">
              <a:xfrm>
                <a:off x="561809" y="2510265"/>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0" name="Rectangle 129"/>
              <p:cNvSpPr>
                <a:spLocks/>
              </p:cNvSpPr>
              <p:nvPr/>
            </p:nvSpPr>
            <p:spPr bwMode="auto">
              <a:xfrm>
                <a:off x="561809" y="2849990"/>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1" name="Rectangle 129"/>
              <p:cNvSpPr>
                <a:spLocks/>
              </p:cNvSpPr>
              <p:nvPr/>
            </p:nvSpPr>
            <p:spPr bwMode="auto">
              <a:xfrm>
                <a:off x="561809" y="3189715"/>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22" name="Rectangle 129"/>
              <p:cNvSpPr>
                <a:spLocks/>
              </p:cNvSpPr>
              <p:nvPr/>
            </p:nvSpPr>
            <p:spPr bwMode="auto">
              <a:xfrm>
                <a:off x="561809" y="3529440"/>
                <a:ext cx="1366838"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200" dirty="0">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200" dirty="0">
                  <a:latin typeface="微软雅黑" panose="020B0503020204020204" pitchFamily="34" charset="-122"/>
                  <a:ea typeface="微软雅黑" panose="020B0503020204020204" pitchFamily="34" charset="-122"/>
                  <a:cs typeface="Roboto Condensed Light" charset="0"/>
                  <a:sym typeface="Helvetica" charset="0"/>
                </a:endParaRPr>
              </a:p>
            </p:txBody>
          </p:sp>
          <p:cxnSp>
            <p:nvCxnSpPr>
              <p:cNvPr id="23" name="Straight Connector 22"/>
              <p:cNvCxnSpPr/>
              <p:nvPr/>
            </p:nvCxnSpPr>
            <p:spPr>
              <a:xfrm>
                <a:off x="362951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92864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4009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040992"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8754907" y="2092099"/>
                <a:ext cx="0" cy="1681164"/>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90359" y="2094083"/>
                <a:ext cx="7265992" cy="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29" name="Rectangle 129"/>
              <p:cNvSpPr>
                <a:spLocks/>
              </p:cNvSpPr>
              <p:nvPr/>
            </p:nvSpPr>
            <p:spPr bwMode="auto">
              <a:xfrm>
                <a:off x="2264576" y="1776840"/>
                <a:ext cx="1232600"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grpSp>
            <p:nvGrpSpPr>
              <p:cNvPr id="30" name="Group 109"/>
              <p:cNvGrpSpPr>
                <a:grpSpLocks/>
              </p:cNvGrpSpPr>
              <p:nvPr/>
            </p:nvGrpSpPr>
            <p:grpSpPr bwMode="auto">
              <a:xfrm>
                <a:off x="7189340" y="1826427"/>
                <a:ext cx="82409" cy="67148"/>
                <a:chOff x="184" y="144"/>
                <a:chExt cx="297" cy="242"/>
              </a:xfrm>
              <a:solidFill>
                <a:schemeClr val="bg1"/>
              </a:solidFill>
            </p:grpSpPr>
            <p:sp>
              <p:nvSpPr>
                <p:cNvPr id="34" name="AutoShape 91"/>
                <p:cNvSpPr>
                  <a:spLocks/>
                </p:cNvSpPr>
                <p:nvPr/>
              </p:nvSpPr>
              <p:spPr bwMode="auto">
                <a:xfrm>
                  <a:off x="304" y="144"/>
                  <a:ext cx="22" cy="7"/>
                </a:xfrm>
                <a:custGeom>
                  <a:avLst/>
                  <a:gdLst>
                    <a:gd name="T0" fmla="*/ 0 w 20542"/>
                    <a:gd name="T1" fmla="*/ 0 h 17263"/>
                    <a:gd name="T2" fmla="*/ 0 w 20542"/>
                    <a:gd name="T3" fmla="*/ 0 h 17263"/>
                    <a:gd name="T4" fmla="*/ 0 w 20542"/>
                    <a:gd name="T5" fmla="*/ 0 h 17263"/>
                    <a:gd name="T6" fmla="*/ 0 w 20542"/>
                    <a:gd name="T7" fmla="*/ 0 h 17263"/>
                    <a:gd name="T8" fmla="*/ 0 w 20542"/>
                    <a:gd name="T9" fmla="*/ 0 h 17263"/>
                    <a:gd name="T10" fmla="*/ 0 w 20542"/>
                    <a:gd name="T11" fmla="*/ 0 h 17263"/>
                    <a:gd name="T12" fmla="*/ 0 w 20542"/>
                    <a:gd name="T13" fmla="*/ 0 h 17263"/>
                    <a:gd name="T14" fmla="*/ 0 w 20542"/>
                    <a:gd name="T15" fmla="*/ 0 h 17263"/>
                    <a:gd name="T16" fmla="*/ 0 w 20542"/>
                    <a:gd name="T17" fmla="*/ 0 h 17263"/>
                    <a:gd name="T18" fmla="*/ 0 w 20542"/>
                    <a:gd name="T19" fmla="*/ 0 h 17263"/>
                    <a:gd name="T20" fmla="*/ 0 w 20542"/>
                    <a:gd name="T21" fmla="*/ 0 h 17263"/>
                    <a:gd name="T22" fmla="*/ 0 w 20542"/>
                    <a:gd name="T23" fmla="*/ 0 h 17263"/>
                    <a:gd name="T24" fmla="*/ 0 w 20542"/>
                    <a:gd name="T25" fmla="*/ 0 h 17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42" h="17263">
                      <a:moveTo>
                        <a:pt x="19936" y="4186"/>
                      </a:moveTo>
                      <a:cubicBezTo>
                        <a:pt x="18293" y="6058"/>
                        <a:pt x="18766" y="9572"/>
                        <a:pt x="16483" y="7506"/>
                      </a:cubicBezTo>
                      <a:cubicBezTo>
                        <a:pt x="16483" y="-3197"/>
                        <a:pt x="15350" y="3479"/>
                        <a:pt x="11192" y="4910"/>
                      </a:cubicBezTo>
                      <a:cubicBezTo>
                        <a:pt x="10429" y="5139"/>
                        <a:pt x="5153" y="9537"/>
                        <a:pt x="5153" y="7506"/>
                      </a:cubicBezTo>
                      <a:cubicBezTo>
                        <a:pt x="5095" y="7506"/>
                        <a:pt x="5320" y="3196"/>
                        <a:pt x="5153" y="1660"/>
                      </a:cubicBezTo>
                      <a:cubicBezTo>
                        <a:pt x="4048" y="936"/>
                        <a:pt x="4819" y="1660"/>
                        <a:pt x="4819" y="0"/>
                      </a:cubicBezTo>
                      <a:cubicBezTo>
                        <a:pt x="4281" y="0"/>
                        <a:pt x="349" y="4186"/>
                        <a:pt x="349" y="4186"/>
                      </a:cubicBezTo>
                      <a:cubicBezTo>
                        <a:pt x="3714" y="4186"/>
                        <a:pt x="0" y="10915"/>
                        <a:pt x="0" y="13316"/>
                      </a:cubicBezTo>
                      <a:cubicBezTo>
                        <a:pt x="2602" y="14058"/>
                        <a:pt x="4339" y="16655"/>
                        <a:pt x="6519" y="16655"/>
                      </a:cubicBezTo>
                      <a:cubicBezTo>
                        <a:pt x="6519" y="18403"/>
                        <a:pt x="12450" y="15824"/>
                        <a:pt x="13235" y="15824"/>
                      </a:cubicBezTo>
                      <a:cubicBezTo>
                        <a:pt x="15778" y="15824"/>
                        <a:pt x="17406" y="14729"/>
                        <a:pt x="19412" y="11621"/>
                      </a:cubicBezTo>
                      <a:cubicBezTo>
                        <a:pt x="21600" y="8265"/>
                        <a:pt x="19936" y="8530"/>
                        <a:pt x="19936" y="4186"/>
                      </a:cubicBezTo>
                      <a:close/>
                      <a:moveTo>
                        <a:pt x="19936" y="418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5" name="AutoShape 92"/>
                <p:cNvSpPr>
                  <a:spLocks/>
                </p:cNvSpPr>
                <p:nvPr/>
              </p:nvSpPr>
              <p:spPr bwMode="auto">
                <a:xfrm>
                  <a:off x="352" y="168"/>
                  <a:ext cx="18" cy="23"/>
                </a:xfrm>
                <a:custGeom>
                  <a:avLst/>
                  <a:gdLst>
                    <a:gd name="T0" fmla="*/ 0 w 20330"/>
                    <a:gd name="T1" fmla="*/ 0 h 21462"/>
                    <a:gd name="T2" fmla="*/ 0 w 20330"/>
                    <a:gd name="T3" fmla="*/ 0 h 21462"/>
                    <a:gd name="T4" fmla="*/ 0 w 20330"/>
                    <a:gd name="T5" fmla="*/ 0 h 21462"/>
                    <a:gd name="T6" fmla="*/ 0 w 20330"/>
                    <a:gd name="T7" fmla="*/ 0 h 21462"/>
                    <a:gd name="T8" fmla="*/ 0 w 20330"/>
                    <a:gd name="T9" fmla="*/ 0 h 21462"/>
                    <a:gd name="T10" fmla="*/ 0 w 20330"/>
                    <a:gd name="T11" fmla="*/ 0 h 21462"/>
                    <a:gd name="T12" fmla="*/ 0 w 20330"/>
                    <a:gd name="T13" fmla="*/ 0 h 21462"/>
                    <a:gd name="T14" fmla="*/ 0 w 20330"/>
                    <a:gd name="T15" fmla="*/ 0 h 21462"/>
                    <a:gd name="T16" fmla="*/ 0 w 20330"/>
                    <a:gd name="T17" fmla="*/ 0 h 21462"/>
                    <a:gd name="T18" fmla="*/ 0 w 20330"/>
                    <a:gd name="T19" fmla="*/ 0 h 21462"/>
                    <a:gd name="T20" fmla="*/ 0 w 20330"/>
                    <a:gd name="T21" fmla="*/ 0 h 21462"/>
                    <a:gd name="T22" fmla="*/ 0 w 20330"/>
                    <a:gd name="T23" fmla="*/ 0 h 21462"/>
                    <a:gd name="T24" fmla="*/ 0 w 20330"/>
                    <a:gd name="T25" fmla="*/ 0 h 21462"/>
                    <a:gd name="T26" fmla="*/ 0 w 20330"/>
                    <a:gd name="T27" fmla="*/ 0 h 21462"/>
                    <a:gd name="T28" fmla="*/ 0 w 20330"/>
                    <a:gd name="T29" fmla="*/ 0 h 21462"/>
                    <a:gd name="T30" fmla="*/ 0 w 20330"/>
                    <a:gd name="T31" fmla="*/ 0 h 21462"/>
                    <a:gd name="T32" fmla="*/ 0 w 20330"/>
                    <a:gd name="T33" fmla="*/ 0 h 214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30" h="21462">
                      <a:moveTo>
                        <a:pt x="1685" y="9330"/>
                      </a:moveTo>
                      <a:cubicBezTo>
                        <a:pt x="5927" y="9330"/>
                        <a:pt x="6974" y="10452"/>
                        <a:pt x="7227" y="14183"/>
                      </a:cubicBezTo>
                      <a:cubicBezTo>
                        <a:pt x="12255" y="15539"/>
                        <a:pt x="3833" y="15223"/>
                        <a:pt x="3391" y="15223"/>
                      </a:cubicBezTo>
                      <a:cubicBezTo>
                        <a:pt x="3319" y="16960"/>
                        <a:pt x="268" y="20457"/>
                        <a:pt x="4176" y="19489"/>
                      </a:cubicBezTo>
                      <a:cubicBezTo>
                        <a:pt x="7019" y="18785"/>
                        <a:pt x="7633" y="18947"/>
                        <a:pt x="7651" y="21461"/>
                      </a:cubicBezTo>
                      <a:cubicBezTo>
                        <a:pt x="11424" y="21461"/>
                        <a:pt x="16723" y="21600"/>
                        <a:pt x="18745" y="18346"/>
                      </a:cubicBezTo>
                      <a:cubicBezTo>
                        <a:pt x="20776" y="18346"/>
                        <a:pt x="20938" y="16755"/>
                        <a:pt x="18745" y="16264"/>
                      </a:cubicBezTo>
                      <a:cubicBezTo>
                        <a:pt x="18745" y="18089"/>
                        <a:pt x="18853" y="18001"/>
                        <a:pt x="16605" y="18001"/>
                      </a:cubicBezTo>
                      <a:cubicBezTo>
                        <a:pt x="17427" y="14256"/>
                        <a:pt x="16840" y="11075"/>
                        <a:pt x="12769" y="11075"/>
                      </a:cubicBezTo>
                      <a:cubicBezTo>
                        <a:pt x="13428" y="9477"/>
                        <a:pt x="11731" y="8238"/>
                        <a:pt x="10079" y="7183"/>
                      </a:cubicBezTo>
                      <a:cubicBezTo>
                        <a:pt x="6965" y="5197"/>
                        <a:pt x="10152" y="4742"/>
                        <a:pt x="10639" y="2419"/>
                      </a:cubicBezTo>
                      <a:cubicBezTo>
                        <a:pt x="8337" y="2880"/>
                        <a:pt x="8274" y="4471"/>
                        <a:pt x="5097" y="4500"/>
                      </a:cubicBezTo>
                      <a:cubicBezTo>
                        <a:pt x="5097" y="3951"/>
                        <a:pt x="5783" y="2265"/>
                        <a:pt x="5214" y="2082"/>
                      </a:cubicBezTo>
                      <a:cubicBezTo>
                        <a:pt x="5972" y="2074"/>
                        <a:pt x="8987" y="0"/>
                        <a:pt x="5530" y="0"/>
                      </a:cubicBezTo>
                      <a:cubicBezTo>
                        <a:pt x="4032" y="4486"/>
                        <a:pt x="-662" y="88"/>
                        <a:pt x="78" y="4200"/>
                      </a:cubicBezTo>
                      <a:cubicBezTo>
                        <a:pt x="593" y="6970"/>
                        <a:pt x="1685" y="6780"/>
                        <a:pt x="1685" y="9330"/>
                      </a:cubicBezTo>
                      <a:close/>
                      <a:moveTo>
                        <a:pt x="1685" y="933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6" name="AutoShape 93"/>
                <p:cNvSpPr>
                  <a:spLocks/>
                </p:cNvSpPr>
                <p:nvPr/>
              </p:nvSpPr>
              <p:spPr bwMode="auto">
                <a:xfrm>
                  <a:off x="336" y="176"/>
                  <a:ext cx="9" cy="11"/>
                </a:xfrm>
                <a:custGeom>
                  <a:avLst/>
                  <a:gdLst>
                    <a:gd name="T0" fmla="*/ 0 w 15938"/>
                    <a:gd name="T1" fmla="*/ 0 h 19489"/>
                    <a:gd name="T2" fmla="*/ 0 w 15938"/>
                    <a:gd name="T3" fmla="*/ 0 h 19489"/>
                    <a:gd name="T4" fmla="*/ 0 w 15938"/>
                    <a:gd name="T5" fmla="*/ 0 h 19489"/>
                    <a:gd name="T6" fmla="*/ 0 w 15938"/>
                    <a:gd name="T7" fmla="*/ 0 h 19489"/>
                    <a:gd name="T8" fmla="*/ 0 w 15938"/>
                    <a:gd name="T9" fmla="*/ 0 h 19489"/>
                    <a:gd name="T10" fmla="*/ 0 w 15938"/>
                    <a:gd name="T11" fmla="*/ 0 h 19489"/>
                    <a:gd name="T12" fmla="*/ 0 w 15938"/>
                    <a:gd name="T13" fmla="*/ 0 h 19489"/>
                    <a:gd name="T14" fmla="*/ 0 w 15938"/>
                    <a:gd name="T15" fmla="*/ 0 h 19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38" h="19489">
                      <a:moveTo>
                        <a:pt x="1447" y="19489"/>
                      </a:moveTo>
                      <a:cubicBezTo>
                        <a:pt x="10460" y="19334"/>
                        <a:pt x="12771" y="13571"/>
                        <a:pt x="15260" y="5681"/>
                      </a:cubicBezTo>
                      <a:cubicBezTo>
                        <a:pt x="17711" y="-2111"/>
                        <a:pt x="12911" y="1905"/>
                        <a:pt x="10498" y="2201"/>
                      </a:cubicBezTo>
                      <a:cubicBezTo>
                        <a:pt x="8430" y="3342"/>
                        <a:pt x="6949" y="-1688"/>
                        <a:pt x="6043" y="608"/>
                      </a:cubicBezTo>
                      <a:cubicBezTo>
                        <a:pt x="5264" y="2567"/>
                        <a:pt x="6668" y="4864"/>
                        <a:pt x="8673" y="4864"/>
                      </a:cubicBezTo>
                      <a:cubicBezTo>
                        <a:pt x="8149" y="6540"/>
                        <a:pt x="-3889" y="8499"/>
                        <a:pt x="2047" y="10190"/>
                      </a:cubicBezTo>
                      <a:cubicBezTo>
                        <a:pt x="1320" y="14008"/>
                        <a:pt x="-1795" y="15896"/>
                        <a:pt x="1447" y="19489"/>
                      </a:cubicBezTo>
                      <a:close/>
                      <a:moveTo>
                        <a:pt x="1447" y="19489"/>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7" name="AutoShape 94"/>
                <p:cNvSpPr>
                  <a:spLocks/>
                </p:cNvSpPr>
                <p:nvPr/>
              </p:nvSpPr>
              <p:spPr bwMode="auto">
                <a:xfrm>
                  <a:off x="352" y="192"/>
                  <a:ext cx="2" cy="1"/>
                </a:xfrm>
                <a:custGeom>
                  <a:avLst/>
                  <a:gdLst>
                    <a:gd name="T0" fmla="*/ 0 w 21600"/>
                    <a:gd name="T1" fmla="*/ 0 h 13852"/>
                    <a:gd name="T2" fmla="*/ 0 w 21600"/>
                    <a:gd name="T3" fmla="*/ 0 h 13852"/>
                    <a:gd name="T4" fmla="*/ 0 w 21600"/>
                    <a:gd name="T5" fmla="*/ 0 h 13852"/>
                    <a:gd name="T6" fmla="*/ 0 w 21600"/>
                    <a:gd name="T7" fmla="*/ 0 h 13852"/>
                    <a:gd name="T8" fmla="*/ 0 w 21600"/>
                    <a:gd name="T9" fmla="*/ 0 h 13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13852">
                      <a:moveTo>
                        <a:pt x="0" y="4834"/>
                      </a:moveTo>
                      <a:cubicBezTo>
                        <a:pt x="3511" y="21600"/>
                        <a:pt x="21600" y="12034"/>
                        <a:pt x="21600" y="0"/>
                      </a:cubicBezTo>
                      <a:cubicBezTo>
                        <a:pt x="15647" y="0"/>
                        <a:pt x="9617" y="0"/>
                        <a:pt x="3511" y="0"/>
                      </a:cubicBezTo>
                      <a:cubicBezTo>
                        <a:pt x="4732" y="4834"/>
                        <a:pt x="3435" y="6480"/>
                        <a:pt x="0" y="4834"/>
                      </a:cubicBezTo>
                      <a:close/>
                      <a:moveTo>
                        <a:pt x="0" y="4834"/>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8" name="AutoShape 95"/>
                <p:cNvSpPr>
                  <a:spLocks/>
                </p:cNvSpPr>
                <p:nvPr/>
              </p:nvSpPr>
              <p:spPr bwMode="auto">
                <a:xfrm>
                  <a:off x="240" y="200"/>
                  <a:ext cx="3" cy="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4954" y="20491"/>
                        <a:pt x="21600" y="16184"/>
                        <a:pt x="21600" y="0"/>
                      </a:cubicBezTo>
                      <a:cubicBezTo>
                        <a:pt x="7849" y="9201"/>
                        <a:pt x="3208" y="6526"/>
                        <a:pt x="0" y="21600"/>
                      </a:cubicBezTo>
                      <a:close/>
                      <a:moveTo>
                        <a:pt x="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39" name="AutoShape 96"/>
                <p:cNvSpPr>
                  <a:spLocks/>
                </p:cNvSpPr>
                <p:nvPr/>
              </p:nvSpPr>
              <p:spPr bwMode="auto">
                <a:xfrm>
                  <a:off x="376" y="216"/>
                  <a:ext cx="3" cy="4"/>
                </a:xfrm>
                <a:custGeom>
                  <a:avLst/>
                  <a:gdLst>
                    <a:gd name="T0" fmla="*/ 0 w 15151"/>
                    <a:gd name="T1" fmla="*/ 0 h 21600"/>
                    <a:gd name="T2" fmla="*/ 0 w 15151"/>
                    <a:gd name="T3" fmla="*/ 0 h 21600"/>
                    <a:gd name="T4" fmla="*/ 0 w 15151"/>
                    <a:gd name="T5" fmla="*/ 0 h 21600"/>
                    <a:gd name="T6" fmla="*/ 0 w 15151"/>
                    <a:gd name="T7" fmla="*/ 0 h 21600"/>
                    <a:gd name="T8" fmla="*/ 0 w 15151"/>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 h="21600">
                      <a:moveTo>
                        <a:pt x="10724" y="0"/>
                      </a:moveTo>
                      <a:cubicBezTo>
                        <a:pt x="11899" y="6522"/>
                        <a:pt x="8375" y="7809"/>
                        <a:pt x="0" y="3905"/>
                      </a:cubicBezTo>
                      <a:cubicBezTo>
                        <a:pt x="3373" y="13417"/>
                        <a:pt x="1667" y="15535"/>
                        <a:pt x="7124" y="21600"/>
                      </a:cubicBezTo>
                      <a:cubicBezTo>
                        <a:pt x="9284" y="12503"/>
                        <a:pt x="21600" y="3905"/>
                        <a:pt x="10724" y="0"/>
                      </a:cubicBezTo>
                      <a:close/>
                      <a:moveTo>
                        <a:pt x="10724"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0" name="AutoShape 97"/>
                <p:cNvSpPr>
                  <a:spLocks/>
                </p:cNvSpPr>
                <p:nvPr/>
              </p:nvSpPr>
              <p:spPr bwMode="auto">
                <a:xfrm>
                  <a:off x="376" y="216"/>
                  <a:ext cx="3" cy="5"/>
                </a:xfrm>
                <a:custGeom>
                  <a:avLst/>
                  <a:gdLst>
                    <a:gd name="T0" fmla="*/ 0 w 14680"/>
                    <a:gd name="T1" fmla="*/ 0 h 18108"/>
                    <a:gd name="T2" fmla="*/ 0 w 14680"/>
                    <a:gd name="T3" fmla="*/ 0 h 18108"/>
                    <a:gd name="T4" fmla="*/ 0 w 14680"/>
                    <a:gd name="T5" fmla="*/ 0 h 18108"/>
                    <a:gd name="T6" fmla="*/ 0 w 14680"/>
                    <a:gd name="T7" fmla="*/ 0 h 18108"/>
                    <a:gd name="T8" fmla="*/ 0 w 14680"/>
                    <a:gd name="T9" fmla="*/ 0 h 18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0" h="18108">
                      <a:moveTo>
                        <a:pt x="10298" y="0"/>
                      </a:moveTo>
                      <a:cubicBezTo>
                        <a:pt x="10298" y="7291"/>
                        <a:pt x="8417" y="10676"/>
                        <a:pt x="5725" y="2364"/>
                      </a:cubicBezTo>
                      <a:cubicBezTo>
                        <a:pt x="-3356" y="2364"/>
                        <a:pt x="1087" y="12243"/>
                        <a:pt x="1087" y="17618"/>
                      </a:cubicBezTo>
                      <a:cubicBezTo>
                        <a:pt x="18244" y="21600"/>
                        <a:pt x="16493" y="0"/>
                        <a:pt x="10298" y="0"/>
                      </a:cubicBezTo>
                      <a:close/>
                      <a:moveTo>
                        <a:pt x="10298"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1" name="AutoShape 98"/>
                <p:cNvSpPr>
                  <a:spLocks/>
                </p:cNvSpPr>
                <p:nvPr/>
              </p:nvSpPr>
              <p:spPr bwMode="auto">
                <a:xfrm>
                  <a:off x="392" y="232"/>
                  <a:ext cx="7" cy="3"/>
                </a:xfrm>
                <a:custGeom>
                  <a:avLst/>
                  <a:gdLst>
                    <a:gd name="T0" fmla="*/ 0 w 21600"/>
                    <a:gd name="T1" fmla="*/ 0 h 9393"/>
                    <a:gd name="T2" fmla="*/ 0 w 21600"/>
                    <a:gd name="T3" fmla="*/ 0 h 9393"/>
                    <a:gd name="T4" fmla="*/ 0 w 21600"/>
                    <a:gd name="T5" fmla="*/ 0 h 9393"/>
                    <a:gd name="T6" fmla="*/ 0 w 21600"/>
                    <a:gd name="T7" fmla="*/ 0 h 9393"/>
                    <a:gd name="T8" fmla="*/ 0 w 21600"/>
                    <a:gd name="T9" fmla="*/ 0 h 9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9393">
                      <a:moveTo>
                        <a:pt x="21600" y="0"/>
                      </a:moveTo>
                      <a:cubicBezTo>
                        <a:pt x="15130" y="2920"/>
                        <a:pt x="18136" y="5863"/>
                        <a:pt x="9453" y="3062"/>
                      </a:cubicBezTo>
                      <a:cubicBezTo>
                        <a:pt x="5701" y="1875"/>
                        <a:pt x="1732" y="-3323"/>
                        <a:pt x="0" y="3371"/>
                      </a:cubicBezTo>
                      <a:cubicBezTo>
                        <a:pt x="11016" y="4439"/>
                        <a:pt x="21600" y="18277"/>
                        <a:pt x="21600" y="0"/>
                      </a:cubicBezTo>
                      <a:close/>
                      <a:moveTo>
                        <a:pt x="21600"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2" name="AutoShape 100"/>
                <p:cNvSpPr>
                  <a:spLocks/>
                </p:cNvSpPr>
                <p:nvPr/>
              </p:nvSpPr>
              <p:spPr bwMode="auto">
                <a:xfrm>
                  <a:off x="184" y="272"/>
                  <a:ext cx="3" cy="2"/>
                </a:xfrm>
                <a:custGeom>
                  <a:avLst/>
                  <a:gdLst>
                    <a:gd name="T0" fmla="*/ 0 w 16989"/>
                    <a:gd name="T1" fmla="*/ 0 h 15334"/>
                    <a:gd name="T2" fmla="*/ 0 w 16989"/>
                    <a:gd name="T3" fmla="*/ 0 h 15334"/>
                    <a:gd name="T4" fmla="*/ 0 w 16989"/>
                    <a:gd name="T5" fmla="*/ 0 h 15334"/>
                    <a:gd name="T6" fmla="*/ 0 w 16989"/>
                    <a:gd name="T7" fmla="*/ 0 h 15334"/>
                    <a:gd name="T8" fmla="*/ 0 w 16989"/>
                    <a:gd name="T9" fmla="*/ 0 h 1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9" h="15334">
                      <a:moveTo>
                        <a:pt x="5730" y="2266"/>
                      </a:moveTo>
                      <a:cubicBezTo>
                        <a:pt x="4165" y="1591"/>
                        <a:pt x="2498" y="771"/>
                        <a:pt x="900" y="0"/>
                      </a:cubicBezTo>
                      <a:cubicBezTo>
                        <a:pt x="-4611" y="21600"/>
                        <a:pt x="16989" y="17743"/>
                        <a:pt x="16989" y="4629"/>
                      </a:cubicBezTo>
                      <a:cubicBezTo>
                        <a:pt x="12159" y="7955"/>
                        <a:pt x="7839" y="13596"/>
                        <a:pt x="5730" y="2266"/>
                      </a:cubicBezTo>
                      <a:close/>
                      <a:moveTo>
                        <a:pt x="5730" y="226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3" name="AutoShape 101"/>
                <p:cNvSpPr>
                  <a:spLocks/>
                </p:cNvSpPr>
                <p:nvPr/>
              </p:nvSpPr>
              <p:spPr bwMode="auto">
                <a:xfrm>
                  <a:off x="192" y="272"/>
                  <a:ext cx="16" cy="8"/>
                </a:xfrm>
                <a:custGeom>
                  <a:avLst/>
                  <a:gdLst>
                    <a:gd name="T0" fmla="*/ 0 w 18999"/>
                    <a:gd name="T1" fmla="*/ 0 h 20934"/>
                    <a:gd name="T2" fmla="*/ 0 w 18999"/>
                    <a:gd name="T3" fmla="*/ 0 h 20934"/>
                    <a:gd name="T4" fmla="*/ 0 w 18999"/>
                    <a:gd name="T5" fmla="*/ 0 h 20934"/>
                    <a:gd name="T6" fmla="*/ 0 w 18999"/>
                    <a:gd name="T7" fmla="*/ 0 h 20934"/>
                    <a:gd name="T8" fmla="*/ 0 w 18999"/>
                    <a:gd name="T9" fmla="*/ 0 h 20934"/>
                    <a:gd name="T10" fmla="*/ 0 w 18999"/>
                    <a:gd name="T11" fmla="*/ 0 h 20934"/>
                    <a:gd name="T12" fmla="*/ 0 w 18999"/>
                    <a:gd name="T13" fmla="*/ 0 h 209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99" h="20934">
                      <a:moveTo>
                        <a:pt x="5636" y="0"/>
                      </a:moveTo>
                      <a:cubicBezTo>
                        <a:pt x="4287" y="4948"/>
                        <a:pt x="2148" y="3040"/>
                        <a:pt x="0" y="2842"/>
                      </a:cubicBezTo>
                      <a:cubicBezTo>
                        <a:pt x="1313" y="7114"/>
                        <a:pt x="5600" y="11307"/>
                        <a:pt x="7812" y="11307"/>
                      </a:cubicBezTo>
                      <a:cubicBezTo>
                        <a:pt x="9253" y="17507"/>
                        <a:pt x="13604" y="21600"/>
                        <a:pt x="17047" y="20845"/>
                      </a:cubicBezTo>
                      <a:cubicBezTo>
                        <a:pt x="21600" y="19871"/>
                        <a:pt x="16872" y="12618"/>
                        <a:pt x="16055" y="9439"/>
                      </a:cubicBezTo>
                      <a:cubicBezTo>
                        <a:pt x="11622" y="9439"/>
                        <a:pt x="11135" y="1212"/>
                        <a:pt x="5636" y="0"/>
                      </a:cubicBezTo>
                      <a:close/>
                      <a:moveTo>
                        <a:pt x="5636"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4" name="AutoShape 102"/>
                <p:cNvSpPr>
                  <a:spLocks/>
                </p:cNvSpPr>
                <p:nvPr/>
              </p:nvSpPr>
              <p:spPr bwMode="auto">
                <a:xfrm>
                  <a:off x="208" y="288"/>
                  <a:ext cx="15" cy="4"/>
                </a:xfrm>
                <a:custGeom>
                  <a:avLst/>
                  <a:gdLst>
                    <a:gd name="T0" fmla="*/ 0 w 21600"/>
                    <a:gd name="T1" fmla="*/ 0 h 19826"/>
                    <a:gd name="T2" fmla="*/ 0 w 21600"/>
                    <a:gd name="T3" fmla="*/ 0 h 19826"/>
                    <a:gd name="T4" fmla="*/ 0 w 21600"/>
                    <a:gd name="T5" fmla="*/ 0 h 19826"/>
                    <a:gd name="T6" fmla="*/ 0 w 21600"/>
                    <a:gd name="T7" fmla="*/ 0 h 19826"/>
                    <a:gd name="T8" fmla="*/ 0 w 21600"/>
                    <a:gd name="T9" fmla="*/ 0 h 19826"/>
                    <a:gd name="T10" fmla="*/ 0 w 21600"/>
                    <a:gd name="T11" fmla="*/ 0 h 19826"/>
                    <a:gd name="T12" fmla="*/ 0 w 21600"/>
                    <a:gd name="T13" fmla="*/ 0 h 19826"/>
                    <a:gd name="T14" fmla="*/ 0 w 21600"/>
                    <a:gd name="T15" fmla="*/ 0 h 19826"/>
                    <a:gd name="T16" fmla="*/ 0 w 21600"/>
                    <a:gd name="T17" fmla="*/ 0 h 19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19826">
                      <a:moveTo>
                        <a:pt x="15657" y="0"/>
                      </a:moveTo>
                      <a:cubicBezTo>
                        <a:pt x="14560" y="9831"/>
                        <a:pt x="15657" y="658"/>
                        <a:pt x="15657" y="8204"/>
                      </a:cubicBezTo>
                      <a:cubicBezTo>
                        <a:pt x="11646" y="8446"/>
                        <a:pt x="8331" y="1662"/>
                        <a:pt x="5406" y="1662"/>
                      </a:cubicBezTo>
                      <a:cubicBezTo>
                        <a:pt x="6331" y="6612"/>
                        <a:pt x="7554" y="10212"/>
                        <a:pt x="7554" y="14712"/>
                      </a:cubicBezTo>
                      <a:cubicBezTo>
                        <a:pt x="4789" y="18069"/>
                        <a:pt x="2686" y="14712"/>
                        <a:pt x="0" y="14712"/>
                      </a:cubicBezTo>
                      <a:cubicBezTo>
                        <a:pt x="1006" y="20735"/>
                        <a:pt x="8309" y="21600"/>
                        <a:pt x="9189" y="16442"/>
                      </a:cubicBezTo>
                      <a:cubicBezTo>
                        <a:pt x="15417" y="16442"/>
                        <a:pt x="15680" y="16027"/>
                        <a:pt x="21600" y="18000"/>
                      </a:cubicBezTo>
                      <a:cubicBezTo>
                        <a:pt x="21406" y="13015"/>
                        <a:pt x="17349" y="1315"/>
                        <a:pt x="15657" y="0"/>
                      </a:cubicBezTo>
                      <a:close/>
                      <a:moveTo>
                        <a:pt x="15657"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5" name="AutoShape 103"/>
                <p:cNvSpPr>
                  <a:spLocks/>
                </p:cNvSpPr>
                <p:nvPr/>
              </p:nvSpPr>
              <p:spPr bwMode="auto">
                <a:xfrm>
                  <a:off x="200" y="288"/>
                  <a:ext cx="2" cy="2"/>
                </a:xfrm>
                <a:custGeom>
                  <a:avLst/>
                  <a:gdLst>
                    <a:gd name="T0" fmla="*/ 0 w 16604"/>
                    <a:gd name="T1" fmla="*/ 0 h 17442"/>
                    <a:gd name="T2" fmla="*/ 0 w 16604"/>
                    <a:gd name="T3" fmla="*/ 0 h 17442"/>
                    <a:gd name="T4" fmla="*/ 0 w 16604"/>
                    <a:gd name="T5" fmla="*/ 0 h 17442"/>
                    <a:gd name="T6" fmla="*/ 0 w 16604"/>
                    <a:gd name="T7" fmla="*/ 0 h 17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04" h="17442">
                      <a:moveTo>
                        <a:pt x="1543" y="0"/>
                      </a:moveTo>
                      <a:cubicBezTo>
                        <a:pt x="-4492" y="21600"/>
                        <a:pt x="8577" y="17040"/>
                        <a:pt x="16563" y="17040"/>
                      </a:cubicBezTo>
                      <a:cubicBezTo>
                        <a:pt x="17108" y="7620"/>
                        <a:pt x="12116" y="1920"/>
                        <a:pt x="1543" y="0"/>
                      </a:cubicBezTo>
                      <a:close/>
                      <a:moveTo>
                        <a:pt x="1543"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6" name="AutoShape 104"/>
                <p:cNvSpPr>
                  <a:spLocks/>
                </p:cNvSpPr>
                <p:nvPr/>
              </p:nvSpPr>
              <p:spPr bwMode="auto">
                <a:xfrm>
                  <a:off x="200" y="288"/>
                  <a:ext cx="2" cy="2"/>
                </a:xfrm>
                <a:custGeom>
                  <a:avLst/>
                  <a:gdLst>
                    <a:gd name="T0" fmla="*/ 0 w 21600"/>
                    <a:gd name="T1" fmla="*/ 0 h 12742"/>
                    <a:gd name="T2" fmla="*/ 0 w 21600"/>
                    <a:gd name="T3" fmla="*/ 0 h 12742"/>
                    <a:gd name="T4" fmla="*/ 0 w 21600"/>
                    <a:gd name="T5" fmla="*/ 0 h 12742"/>
                    <a:gd name="T6" fmla="*/ 0 w 21600"/>
                    <a:gd name="T7" fmla="*/ 0 h 127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2742">
                      <a:moveTo>
                        <a:pt x="0" y="12742"/>
                      </a:moveTo>
                      <a:cubicBezTo>
                        <a:pt x="7251" y="11994"/>
                        <a:pt x="14425" y="11339"/>
                        <a:pt x="21600" y="10545"/>
                      </a:cubicBezTo>
                      <a:cubicBezTo>
                        <a:pt x="17860" y="-8858"/>
                        <a:pt x="2137" y="2550"/>
                        <a:pt x="0" y="12742"/>
                      </a:cubicBezTo>
                      <a:close/>
                      <a:moveTo>
                        <a:pt x="0" y="1274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7" name="AutoShape 105"/>
                <p:cNvSpPr>
                  <a:spLocks/>
                </p:cNvSpPr>
                <p:nvPr/>
              </p:nvSpPr>
              <p:spPr bwMode="auto">
                <a:xfrm>
                  <a:off x="232" y="288"/>
                  <a:ext cx="2" cy="1"/>
                </a:xfrm>
                <a:custGeom>
                  <a:avLst/>
                  <a:gdLst>
                    <a:gd name="T0" fmla="*/ 0 w 17161"/>
                    <a:gd name="T1" fmla="*/ 0 h 13638"/>
                    <a:gd name="T2" fmla="*/ 0 w 17161"/>
                    <a:gd name="T3" fmla="*/ 0 h 13638"/>
                    <a:gd name="T4" fmla="*/ 0 w 17161"/>
                    <a:gd name="T5" fmla="*/ 0 h 13638"/>
                    <a:gd name="T6" fmla="*/ 0 w 17161"/>
                    <a:gd name="T7" fmla="*/ 0 h 136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61" h="13638">
                      <a:moveTo>
                        <a:pt x="1582" y="0"/>
                      </a:moveTo>
                      <a:cubicBezTo>
                        <a:pt x="-4374" y="21600"/>
                        <a:pt x="7735" y="11073"/>
                        <a:pt x="17161" y="11073"/>
                      </a:cubicBezTo>
                      <a:cubicBezTo>
                        <a:pt x="17226" y="3353"/>
                        <a:pt x="8782" y="0"/>
                        <a:pt x="1582" y="0"/>
                      </a:cubicBezTo>
                      <a:close/>
                      <a:moveTo>
                        <a:pt x="1582"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8" name="AutoShape 106"/>
                <p:cNvSpPr>
                  <a:spLocks/>
                </p:cNvSpPr>
                <p:nvPr/>
              </p:nvSpPr>
              <p:spPr bwMode="auto">
                <a:xfrm>
                  <a:off x="224" y="288"/>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0" y="7500"/>
                        <a:pt x="0" y="14250"/>
                        <a:pt x="0" y="21600"/>
                      </a:cubicBezTo>
                      <a:cubicBezTo>
                        <a:pt x="8975" y="18750"/>
                        <a:pt x="12777" y="14250"/>
                        <a:pt x="21600" y="14250"/>
                      </a:cubicBezTo>
                      <a:cubicBezTo>
                        <a:pt x="21600" y="5100"/>
                        <a:pt x="9279" y="0"/>
                        <a:pt x="0" y="0"/>
                      </a:cubicBezTo>
                      <a:close/>
                      <a:moveTo>
                        <a:pt x="0"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49" name="AutoShape 107"/>
                <p:cNvSpPr>
                  <a:spLocks/>
                </p:cNvSpPr>
                <p:nvPr/>
              </p:nvSpPr>
              <p:spPr bwMode="auto">
                <a:xfrm>
                  <a:off x="216" y="304"/>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17923" y="21600"/>
                        <a:pt x="17234" y="20571"/>
                        <a:pt x="21600" y="5371"/>
                      </a:cubicBezTo>
                      <a:cubicBezTo>
                        <a:pt x="16200" y="3429"/>
                        <a:pt x="10915" y="1714"/>
                        <a:pt x="5285" y="0"/>
                      </a:cubicBezTo>
                      <a:cubicBezTo>
                        <a:pt x="3447" y="7200"/>
                        <a:pt x="1838" y="14400"/>
                        <a:pt x="0" y="21600"/>
                      </a:cubicBezTo>
                      <a:close/>
                      <a:moveTo>
                        <a:pt x="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sp>
              <p:nvSpPr>
                <p:cNvPr id="50" name="AutoShape 108"/>
                <p:cNvSpPr>
                  <a:spLocks/>
                </p:cNvSpPr>
                <p:nvPr/>
              </p:nvSpPr>
              <p:spPr bwMode="auto">
                <a:xfrm>
                  <a:off x="480" y="384"/>
                  <a:ext cx="1" cy="2"/>
                </a:xfrm>
                <a:custGeom>
                  <a:avLst/>
                  <a:gdLst>
                    <a:gd name="T0" fmla="*/ 0 w 16557"/>
                    <a:gd name="T1" fmla="*/ 0 h 18344"/>
                    <a:gd name="T2" fmla="*/ 0 w 16557"/>
                    <a:gd name="T3" fmla="*/ 0 h 18344"/>
                    <a:gd name="T4" fmla="*/ 0 w 16557"/>
                    <a:gd name="T5" fmla="*/ 0 h 18344"/>
                    <a:gd name="T6" fmla="*/ 0 w 16557"/>
                    <a:gd name="T7" fmla="*/ 0 h 18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7" h="18344">
                      <a:moveTo>
                        <a:pt x="0" y="16234"/>
                      </a:moveTo>
                      <a:cubicBezTo>
                        <a:pt x="21600" y="21600"/>
                        <a:pt x="17408" y="16922"/>
                        <a:pt x="13033" y="0"/>
                      </a:cubicBezTo>
                      <a:cubicBezTo>
                        <a:pt x="2734" y="5916"/>
                        <a:pt x="0" y="4471"/>
                        <a:pt x="0" y="16234"/>
                      </a:cubicBezTo>
                      <a:close/>
                      <a:moveTo>
                        <a:pt x="0" y="16234"/>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3000">
                    <a:latin typeface="微软雅黑" panose="020B0503020204020204" pitchFamily="34" charset="-122"/>
                    <a:ea typeface="微软雅黑" panose="020B0503020204020204" pitchFamily="34" charset="-122"/>
                    <a:cs typeface="Roboto Condensed Light" charset="0"/>
                  </a:endParaRPr>
                </a:p>
              </p:txBody>
            </p:sp>
          </p:grpSp>
          <p:sp>
            <p:nvSpPr>
              <p:cNvPr id="31" name="Rectangle 129"/>
              <p:cNvSpPr>
                <a:spLocks/>
              </p:cNvSpPr>
              <p:nvPr/>
            </p:nvSpPr>
            <p:spPr bwMode="auto">
              <a:xfrm>
                <a:off x="3951458" y="1776840"/>
                <a:ext cx="1232600"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32" name="Rectangle 129"/>
              <p:cNvSpPr>
                <a:spLocks/>
              </p:cNvSpPr>
              <p:nvPr/>
            </p:nvSpPr>
            <p:spPr bwMode="auto">
              <a:xfrm>
                <a:off x="5646612" y="1776840"/>
                <a:ext cx="1232600"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sp>
            <p:nvSpPr>
              <p:cNvPr id="33" name="Rectangle 129"/>
              <p:cNvSpPr>
                <a:spLocks/>
              </p:cNvSpPr>
              <p:nvPr/>
            </p:nvSpPr>
            <p:spPr bwMode="auto">
              <a:xfrm>
                <a:off x="7360454" y="1776840"/>
                <a:ext cx="1232600" cy="19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zh-CN" altLang="en-US"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rPr>
                  <a:t>添加标题</a:t>
                </a:r>
                <a:endParaRPr lang="en-US" altLang="zh-CN" sz="1600" dirty="0">
                  <a:solidFill>
                    <a:schemeClr val="bg1"/>
                  </a:solidFill>
                  <a:latin typeface="微软雅黑" panose="020B0503020204020204" pitchFamily="34" charset="-122"/>
                  <a:ea typeface="微软雅黑" panose="020B0503020204020204" pitchFamily="34" charset="-122"/>
                  <a:cs typeface="Roboto Condensed Light" charset="0"/>
                  <a:sym typeface="Helvetica" charset="0"/>
                </a:endParaRPr>
              </a:p>
            </p:txBody>
          </p:sp>
        </p:grpSp>
        <p:sp>
          <p:nvSpPr>
            <p:cNvPr id="51" name="AutoShape 152"/>
            <p:cNvSpPr>
              <a:spLocks/>
            </p:cNvSpPr>
            <p:nvPr/>
          </p:nvSpPr>
          <p:spPr bwMode="auto">
            <a:xfrm>
              <a:off x="4334730" y="281835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2" name="AutoShape 125"/>
            <p:cNvSpPr>
              <a:spLocks/>
            </p:cNvSpPr>
            <p:nvPr/>
          </p:nvSpPr>
          <p:spPr bwMode="auto">
            <a:xfrm>
              <a:off x="4339050" y="3838897"/>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5584845 w 21600"/>
                <a:gd name="T11" fmla="*/ 137006275 h 21600"/>
                <a:gd name="T12" fmla="*/ 137588895 w 21600"/>
                <a:gd name="T13" fmla="*/ 164992622 h 21600"/>
                <a:gd name="T14" fmla="*/ 102105183 w 21600"/>
                <a:gd name="T15" fmla="*/ 129508900 h 21600"/>
                <a:gd name="T16" fmla="*/ 66621373 w 21600"/>
                <a:gd name="T17" fmla="*/ 164992622 h 21600"/>
                <a:gd name="T18" fmla="*/ 38625434 w 21600"/>
                <a:gd name="T19" fmla="*/ 137006275 h 21600"/>
                <a:gd name="T20" fmla="*/ 74110110 w 21600"/>
                <a:gd name="T21" fmla="*/ 101512961 h 21600"/>
                <a:gd name="T22" fmla="*/ 38625434 w 21600"/>
                <a:gd name="T23" fmla="*/ 66029151 h 21600"/>
                <a:gd name="T24" fmla="*/ 66621373 w 21600"/>
                <a:gd name="T25" fmla="*/ 38033211 h 21600"/>
                <a:gd name="T26" fmla="*/ 102105183 w 21600"/>
                <a:gd name="T27" fmla="*/ 73517021 h 21600"/>
                <a:gd name="T28" fmla="*/ 137588895 w 21600"/>
                <a:gd name="T29" fmla="*/ 38033211 h 21600"/>
                <a:gd name="T30" fmla="*/ 165584845 w 21600"/>
                <a:gd name="T31" fmla="*/ 66029151 h 21600"/>
                <a:gd name="T32" fmla="*/ 130101133 w 21600"/>
                <a:gd name="T33" fmla="*/ 101512961 h 21600"/>
                <a:gd name="T34" fmla="*/ 165584845 w 21600"/>
                <a:gd name="T35" fmla="*/ 137006275 h 21600"/>
                <a:gd name="T36" fmla="*/ 165584845 w 21600"/>
                <a:gd name="T37" fmla="*/ 137006275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02" y="14564"/>
                  </a:moveTo>
                  <a:lnTo>
                    <a:pt x="14626" y="17539"/>
                  </a:lnTo>
                  <a:lnTo>
                    <a:pt x="10854" y="13767"/>
                  </a:lnTo>
                  <a:lnTo>
                    <a:pt x="7082" y="17539"/>
                  </a:lnTo>
                  <a:lnTo>
                    <a:pt x="4106" y="14564"/>
                  </a:lnTo>
                  <a:lnTo>
                    <a:pt x="7878" y="10791"/>
                  </a:lnTo>
                  <a:lnTo>
                    <a:pt x="4106" y="7019"/>
                  </a:lnTo>
                  <a:lnTo>
                    <a:pt x="7082" y="4043"/>
                  </a:lnTo>
                  <a:lnTo>
                    <a:pt x="10854" y="7815"/>
                  </a:lnTo>
                  <a:lnTo>
                    <a:pt x="14626" y="4043"/>
                  </a:lnTo>
                  <a:lnTo>
                    <a:pt x="17602" y="7019"/>
                  </a:lnTo>
                  <a:lnTo>
                    <a:pt x="13830" y="10791"/>
                  </a:lnTo>
                  <a:lnTo>
                    <a:pt x="17602" y="14564"/>
                  </a:lnTo>
                  <a:close/>
                  <a:moveTo>
                    <a:pt x="17602" y="14564"/>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3" name="AutoShape 152"/>
            <p:cNvSpPr>
              <a:spLocks/>
            </p:cNvSpPr>
            <p:nvPr/>
          </p:nvSpPr>
          <p:spPr bwMode="auto">
            <a:xfrm>
              <a:off x="5929472" y="281835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4" name="AutoShape 152"/>
            <p:cNvSpPr>
              <a:spLocks/>
            </p:cNvSpPr>
            <p:nvPr/>
          </p:nvSpPr>
          <p:spPr bwMode="auto">
            <a:xfrm>
              <a:off x="5929472" y="3328090"/>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5" name="AutoShape 152"/>
            <p:cNvSpPr>
              <a:spLocks/>
            </p:cNvSpPr>
            <p:nvPr/>
          </p:nvSpPr>
          <p:spPr bwMode="auto">
            <a:xfrm>
              <a:off x="5929472" y="488887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6" name="AutoShape 125"/>
            <p:cNvSpPr>
              <a:spLocks/>
            </p:cNvSpPr>
            <p:nvPr/>
          </p:nvSpPr>
          <p:spPr bwMode="auto">
            <a:xfrm>
              <a:off x="7529113" y="2820075"/>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5584845 w 21600"/>
                <a:gd name="T11" fmla="*/ 137006275 h 21600"/>
                <a:gd name="T12" fmla="*/ 137588895 w 21600"/>
                <a:gd name="T13" fmla="*/ 164992622 h 21600"/>
                <a:gd name="T14" fmla="*/ 102105183 w 21600"/>
                <a:gd name="T15" fmla="*/ 129508900 h 21600"/>
                <a:gd name="T16" fmla="*/ 66621373 w 21600"/>
                <a:gd name="T17" fmla="*/ 164992622 h 21600"/>
                <a:gd name="T18" fmla="*/ 38625434 w 21600"/>
                <a:gd name="T19" fmla="*/ 137006275 h 21600"/>
                <a:gd name="T20" fmla="*/ 74110110 w 21600"/>
                <a:gd name="T21" fmla="*/ 101512961 h 21600"/>
                <a:gd name="T22" fmla="*/ 38625434 w 21600"/>
                <a:gd name="T23" fmla="*/ 66029151 h 21600"/>
                <a:gd name="T24" fmla="*/ 66621373 w 21600"/>
                <a:gd name="T25" fmla="*/ 38033211 h 21600"/>
                <a:gd name="T26" fmla="*/ 102105183 w 21600"/>
                <a:gd name="T27" fmla="*/ 73517021 h 21600"/>
                <a:gd name="T28" fmla="*/ 137588895 w 21600"/>
                <a:gd name="T29" fmla="*/ 38033211 h 21600"/>
                <a:gd name="T30" fmla="*/ 165584845 w 21600"/>
                <a:gd name="T31" fmla="*/ 66029151 h 21600"/>
                <a:gd name="T32" fmla="*/ 130101133 w 21600"/>
                <a:gd name="T33" fmla="*/ 101512961 h 21600"/>
                <a:gd name="T34" fmla="*/ 165584845 w 21600"/>
                <a:gd name="T35" fmla="*/ 137006275 h 21600"/>
                <a:gd name="T36" fmla="*/ 165584845 w 21600"/>
                <a:gd name="T37" fmla="*/ 137006275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02" y="14564"/>
                  </a:moveTo>
                  <a:lnTo>
                    <a:pt x="14626" y="17539"/>
                  </a:lnTo>
                  <a:lnTo>
                    <a:pt x="10854" y="13767"/>
                  </a:lnTo>
                  <a:lnTo>
                    <a:pt x="7082" y="17539"/>
                  </a:lnTo>
                  <a:lnTo>
                    <a:pt x="4106" y="14564"/>
                  </a:lnTo>
                  <a:lnTo>
                    <a:pt x="7878" y="10791"/>
                  </a:lnTo>
                  <a:lnTo>
                    <a:pt x="4106" y="7019"/>
                  </a:lnTo>
                  <a:lnTo>
                    <a:pt x="7082" y="4043"/>
                  </a:lnTo>
                  <a:lnTo>
                    <a:pt x="10854" y="7815"/>
                  </a:lnTo>
                  <a:lnTo>
                    <a:pt x="14626" y="4043"/>
                  </a:lnTo>
                  <a:lnTo>
                    <a:pt x="17602" y="7019"/>
                  </a:lnTo>
                  <a:lnTo>
                    <a:pt x="13830" y="10791"/>
                  </a:lnTo>
                  <a:lnTo>
                    <a:pt x="17602" y="14564"/>
                  </a:lnTo>
                  <a:close/>
                  <a:moveTo>
                    <a:pt x="17602" y="14564"/>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7" name="AutoShape 152"/>
            <p:cNvSpPr>
              <a:spLocks/>
            </p:cNvSpPr>
            <p:nvPr/>
          </p:nvSpPr>
          <p:spPr bwMode="auto">
            <a:xfrm>
              <a:off x="7535808" y="3337401"/>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8" name="AutoShape 152"/>
            <p:cNvSpPr>
              <a:spLocks/>
            </p:cNvSpPr>
            <p:nvPr/>
          </p:nvSpPr>
          <p:spPr bwMode="auto">
            <a:xfrm>
              <a:off x="7535808" y="4366706"/>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E53238"/>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59" name="AutoShape 152"/>
            <p:cNvSpPr>
              <a:spLocks/>
            </p:cNvSpPr>
            <p:nvPr/>
          </p:nvSpPr>
          <p:spPr bwMode="auto">
            <a:xfrm>
              <a:off x="9099440" y="488887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0" name="AutoShape 152"/>
            <p:cNvSpPr>
              <a:spLocks/>
            </p:cNvSpPr>
            <p:nvPr/>
          </p:nvSpPr>
          <p:spPr bwMode="auto">
            <a:xfrm>
              <a:off x="9099440" y="4373238"/>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1" name="AutoShape 152"/>
            <p:cNvSpPr>
              <a:spLocks/>
            </p:cNvSpPr>
            <p:nvPr/>
          </p:nvSpPr>
          <p:spPr bwMode="auto">
            <a:xfrm>
              <a:off x="9099440" y="3868101"/>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2" name="AutoShape 152"/>
            <p:cNvSpPr>
              <a:spLocks/>
            </p:cNvSpPr>
            <p:nvPr/>
          </p:nvSpPr>
          <p:spPr bwMode="auto">
            <a:xfrm>
              <a:off x="9099440" y="3345059"/>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sp>
          <p:nvSpPr>
            <p:cNvPr id="63" name="AutoShape 152"/>
            <p:cNvSpPr>
              <a:spLocks/>
            </p:cNvSpPr>
            <p:nvPr/>
          </p:nvSpPr>
          <p:spPr bwMode="auto">
            <a:xfrm>
              <a:off x="9099440" y="2820074"/>
              <a:ext cx="310907" cy="310907"/>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66497139 w 21600"/>
                <a:gd name="T11" fmla="*/ 74834154 h 21600"/>
                <a:gd name="T12" fmla="*/ 95172298 w 21600"/>
                <a:gd name="T13" fmla="*/ 146329007 h 21600"/>
                <a:gd name="T14" fmla="*/ 86150424 w 21600"/>
                <a:gd name="T15" fmla="*/ 150072455 h 21600"/>
                <a:gd name="T16" fmla="*/ 79989396 w 21600"/>
                <a:gd name="T17" fmla="*/ 150072455 h 21600"/>
                <a:gd name="T18" fmla="*/ 70967522 w 21600"/>
                <a:gd name="T19" fmla="*/ 146329007 h 21600"/>
                <a:gd name="T20" fmla="*/ 37383661 w 21600"/>
                <a:gd name="T21" fmla="*/ 112584627 h 21600"/>
                <a:gd name="T22" fmla="*/ 37393263 w 21600"/>
                <a:gd name="T23" fmla="*/ 105096865 h 21600"/>
                <a:gd name="T24" fmla="*/ 50610360 w 21600"/>
                <a:gd name="T25" fmla="*/ 91879759 h 21600"/>
                <a:gd name="T26" fmla="*/ 58089505 w 21600"/>
                <a:gd name="T27" fmla="*/ 91879759 h 21600"/>
                <a:gd name="T28" fmla="*/ 79547115 w 21600"/>
                <a:gd name="T29" fmla="*/ 113290530 h 21600"/>
                <a:gd name="T30" fmla="*/ 87025384 w 21600"/>
                <a:gd name="T31" fmla="*/ 113281026 h 21600"/>
                <a:gd name="T32" fmla="*/ 145848524 w 21600"/>
                <a:gd name="T33" fmla="*/ 54326075 h 21600"/>
                <a:gd name="T34" fmla="*/ 153327758 w 21600"/>
                <a:gd name="T35" fmla="*/ 54307934 h 21600"/>
                <a:gd name="T36" fmla="*/ 166478999 w 21600"/>
                <a:gd name="T37" fmla="*/ 67364522 h 21600"/>
                <a:gd name="T38" fmla="*/ 166497139 w 21600"/>
                <a:gd name="T39" fmla="*/ 74834154 h 21600"/>
                <a:gd name="T40" fmla="*/ 166497139 w 21600"/>
                <a:gd name="T41" fmla="*/ 74834154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699" y="7955"/>
                  </a:moveTo>
                  <a:lnTo>
                    <a:pt x="10117" y="15555"/>
                  </a:lnTo>
                  <a:cubicBezTo>
                    <a:pt x="9898" y="15774"/>
                    <a:pt x="9467" y="15953"/>
                    <a:pt x="9158" y="15953"/>
                  </a:cubicBezTo>
                  <a:lnTo>
                    <a:pt x="8503" y="15953"/>
                  </a:lnTo>
                  <a:cubicBezTo>
                    <a:pt x="8194" y="15953"/>
                    <a:pt x="7763" y="15773"/>
                    <a:pt x="7544" y="15555"/>
                  </a:cubicBezTo>
                  <a:lnTo>
                    <a:pt x="3974" y="11968"/>
                  </a:lnTo>
                  <a:cubicBezTo>
                    <a:pt x="3756" y="11749"/>
                    <a:pt x="3756" y="11391"/>
                    <a:pt x="3975" y="11172"/>
                  </a:cubicBezTo>
                  <a:lnTo>
                    <a:pt x="5380" y="9767"/>
                  </a:lnTo>
                  <a:cubicBezTo>
                    <a:pt x="5599" y="9548"/>
                    <a:pt x="5956" y="9548"/>
                    <a:pt x="6175" y="9767"/>
                  </a:cubicBezTo>
                  <a:lnTo>
                    <a:pt x="8456" y="12043"/>
                  </a:lnTo>
                  <a:cubicBezTo>
                    <a:pt x="8675" y="12262"/>
                    <a:pt x="9033" y="12261"/>
                    <a:pt x="9251" y="12042"/>
                  </a:cubicBezTo>
                  <a:lnTo>
                    <a:pt x="15504" y="5775"/>
                  </a:lnTo>
                  <a:cubicBezTo>
                    <a:pt x="15722" y="5557"/>
                    <a:pt x="16080" y="5555"/>
                    <a:pt x="16299" y="5773"/>
                  </a:cubicBezTo>
                  <a:lnTo>
                    <a:pt x="17697" y="7161"/>
                  </a:lnTo>
                  <a:cubicBezTo>
                    <a:pt x="17916" y="7379"/>
                    <a:pt x="17917" y="7736"/>
                    <a:pt x="17699" y="7955"/>
                  </a:cubicBezTo>
                  <a:close/>
                  <a:moveTo>
                    <a:pt x="17699" y="7955"/>
                  </a:moveTo>
                </a:path>
              </a:pathLst>
            </a:custGeom>
            <a:solidFill>
              <a:srgbClr val="595959"/>
            </a:solidFill>
            <a:ln>
              <a:noFill/>
            </a:ln>
            <a:effectLst>
              <a:outerShdw dist="38100" dir="5400000" algn="ctr" rotWithShape="0">
                <a:srgbClr val="000000">
                  <a:alpha val="10000"/>
                </a:srgbClr>
              </a:outerShdw>
            </a:effectLst>
          </p:spPr>
          <p:txBody>
            <a:bodyPr lIns="0" tIns="0" rIns="0" bIns="0"/>
            <a:lstStyle/>
            <a:p>
              <a:endParaRPr lang="en-US" sz="135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960903" y="266662"/>
            <a:ext cx="4268606" cy="919077"/>
            <a:chOff x="3925680" y="337337"/>
            <a:chExt cx="4269162" cy="919197"/>
          </a:xfrm>
        </p:grpSpPr>
        <p:sp>
          <p:nvSpPr>
            <p:cNvPr id="70" name="文本框 69"/>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71" name="文本框 70"/>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3" name="音频 2">
            <a:hlinkClick r:id="" action="ppaction://media"/>
            <a:extLst>
              <a:ext uri="{FF2B5EF4-FFF2-40B4-BE49-F238E27FC236}">
                <a16:creationId xmlns:a16="http://schemas.microsoft.com/office/drawing/2014/main" id="{720FCD5D-D8AF-446C-B2D4-0D9138B5F90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839074726"/>
      </p:ext>
    </p:extLst>
  </p:cSld>
  <p:clrMapOvr>
    <a:masterClrMapping/>
  </p:clrMapOvr>
  <mc:AlternateContent xmlns:mc="http://schemas.openxmlformats.org/markup-compatibility/2006">
    <mc:Choice xmlns:p14="http://schemas.microsoft.com/office/powerpoint/2010/main" Requires="p14">
      <p:transition spd="slow" p14:dur="1600" advClick="0" advTm="166">
        <p14:gallery dir="l"/>
      </p:transition>
    </mc:Choice>
    <mc:Fallback>
      <p:transition spd="slow" advClick="0" advTm="1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49289641"/>
              </p:ext>
            </p:extLst>
          </p:nvPr>
        </p:nvGraphicFramePr>
        <p:xfrm>
          <a:off x="1679354" y="1355454"/>
          <a:ext cx="4315318" cy="46581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p:cNvGraphicFramePr/>
          <p:nvPr>
            <p:extLst>
              <p:ext uri="{D42A27DB-BD31-4B8C-83A1-F6EECF244321}">
                <p14:modId xmlns:p14="http://schemas.microsoft.com/office/powerpoint/2010/main" val="4248982996"/>
              </p:ext>
            </p:extLst>
          </p:nvPr>
        </p:nvGraphicFramePr>
        <p:xfrm>
          <a:off x="6455246" y="1355454"/>
          <a:ext cx="4369124" cy="4725215"/>
        </p:xfrm>
        <a:graphic>
          <a:graphicData uri="http://schemas.openxmlformats.org/drawingml/2006/chart">
            <c:chart xmlns:c="http://schemas.openxmlformats.org/drawingml/2006/chart" xmlns:r="http://schemas.openxmlformats.org/officeDocument/2006/relationships" r:id="rId6"/>
          </a:graphicData>
        </a:graphic>
      </p:graphicFrame>
      <p:grpSp>
        <p:nvGrpSpPr>
          <p:cNvPr id="12" name="组合 11"/>
          <p:cNvGrpSpPr/>
          <p:nvPr/>
        </p:nvGrpSpPr>
        <p:grpSpPr>
          <a:xfrm>
            <a:off x="3960903" y="266662"/>
            <a:ext cx="4268606" cy="919077"/>
            <a:chOff x="3925680" y="337337"/>
            <a:chExt cx="4269162" cy="919197"/>
          </a:xfrm>
        </p:grpSpPr>
        <p:sp>
          <p:nvSpPr>
            <p:cNvPr id="13" name="文本框 1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4" name="文本框 1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F6BAAC33-096C-4949-B49F-F096FF8A20C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209765397"/>
      </p:ext>
    </p:extLst>
  </p:cSld>
  <p:clrMapOvr>
    <a:masterClrMapping/>
  </p:clrMapOvr>
  <mc:AlternateContent xmlns:mc="http://schemas.openxmlformats.org/markup-compatibility/2006">
    <mc:Choice xmlns:p14="http://schemas.microsoft.com/office/powerpoint/2010/main" Requires="p14">
      <p:transition spd="slow" p14:dur="1600" advClick="0" advTm="212">
        <p14:gallery dir="l"/>
      </p:transition>
    </mc:Choice>
    <mc:Fallback>
      <p:transition spd="slow" advClick="0" advTm="2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87801" y="2155951"/>
            <a:ext cx="1478449" cy="1478448"/>
            <a:chOff x="1140357" y="1660936"/>
            <a:chExt cx="1224001" cy="1224000"/>
          </a:xfrm>
          <a:effectLst>
            <a:outerShdw dist="38100" dir="5400000" algn="ctr" rotWithShape="0">
              <a:srgbClr val="000000">
                <a:alpha val="10000"/>
              </a:srgbClr>
            </a:outerShdw>
          </a:effectLst>
        </p:grpSpPr>
        <p:sp>
          <p:nvSpPr>
            <p:cNvPr id="5"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6" name="타원 69"/>
            <p:cNvSpPr/>
            <p:nvPr/>
          </p:nvSpPr>
          <p:spPr>
            <a:xfrm>
              <a:off x="1140358" y="1660936"/>
              <a:ext cx="1224000" cy="1224000"/>
            </a:xfrm>
            <a:prstGeom prst="chord">
              <a:avLst>
                <a:gd name="adj1" fmla="val 21580614"/>
                <a:gd name="adj2" fmla="val 10795957"/>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7" name="TextBox 6"/>
            <p:cNvSpPr txBox="1"/>
            <p:nvPr/>
          </p:nvSpPr>
          <p:spPr>
            <a:xfrm>
              <a:off x="1210690" y="2397081"/>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50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8" name="Group 7"/>
          <p:cNvGrpSpPr/>
          <p:nvPr/>
        </p:nvGrpSpPr>
        <p:grpSpPr>
          <a:xfrm>
            <a:off x="4125030" y="2155951"/>
            <a:ext cx="1478448" cy="1478448"/>
            <a:chOff x="1140357" y="1660936"/>
            <a:chExt cx="1224000" cy="1224000"/>
          </a:xfrm>
          <a:effectLst>
            <a:outerShdw dist="38100" dir="5400000" algn="ctr" rotWithShape="0">
              <a:srgbClr val="000000">
                <a:alpha val="10000"/>
              </a:srgbClr>
            </a:outerShdw>
          </a:effectLst>
        </p:grpSpPr>
        <p:sp>
          <p:nvSpPr>
            <p:cNvPr id="9"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0" name="타원 69"/>
            <p:cNvSpPr/>
            <p:nvPr/>
          </p:nvSpPr>
          <p:spPr>
            <a:xfrm>
              <a:off x="1140357" y="1660936"/>
              <a:ext cx="1224000" cy="1224000"/>
            </a:xfrm>
            <a:prstGeom prst="chord">
              <a:avLst>
                <a:gd name="adj1" fmla="val 19343047"/>
                <a:gd name="adj2" fmla="val 13024249"/>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1" name="TextBox 10"/>
            <p:cNvSpPr txBox="1"/>
            <p:nvPr/>
          </p:nvSpPr>
          <p:spPr>
            <a:xfrm>
              <a:off x="1210690" y="2098262"/>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80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12" name="Group 11"/>
          <p:cNvGrpSpPr/>
          <p:nvPr/>
        </p:nvGrpSpPr>
        <p:grpSpPr>
          <a:xfrm>
            <a:off x="6562259" y="2155951"/>
            <a:ext cx="1478448" cy="1478448"/>
            <a:chOff x="1140357" y="1660936"/>
            <a:chExt cx="1224000" cy="1224000"/>
          </a:xfrm>
          <a:effectLst>
            <a:outerShdw dist="38100" dir="5400000" algn="ctr" rotWithShape="0">
              <a:srgbClr val="000000">
                <a:alpha val="10000"/>
              </a:srgbClr>
            </a:outerShdw>
          </a:effectLst>
        </p:grpSpPr>
        <p:sp>
          <p:nvSpPr>
            <p:cNvPr id="13"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4" name="타원 69"/>
            <p:cNvSpPr/>
            <p:nvPr/>
          </p:nvSpPr>
          <p:spPr>
            <a:xfrm>
              <a:off x="1140357" y="1660936"/>
              <a:ext cx="1224000" cy="1224000"/>
            </a:xfrm>
            <a:prstGeom prst="chord">
              <a:avLst>
                <a:gd name="adj1" fmla="val 1227871"/>
                <a:gd name="adj2" fmla="val 9519582"/>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5" name="TextBox 14"/>
            <p:cNvSpPr txBox="1"/>
            <p:nvPr/>
          </p:nvSpPr>
          <p:spPr>
            <a:xfrm>
              <a:off x="1210690" y="2455710"/>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30</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grpSp>
        <p:nvGrpSpPr>
          <p:cNvPr id="16" name="Group 15"/>
          <p:cNvGrpSpPr/>
          <p:nvPr/>
        </p:nvGrpSpPr>
        <p:grpSpPr>
          <a:xfrm>
            <a:off x="8999487" y="2155951"/>
            <a:ext cx="1478448" cy="1478448"/>
            <a:chOff x="1140357" y="1660936"/>
            <a:chExt cx="1224000" cy="1224000"/>
          </a:xfrm>
          <a:effectLst>
            <a:outerShdw dist="38100" dir="5400000" algn="ctr" rotWithShape="0">
              <a:srgbClr val="000000">
                <a:alpha val="10000"/>
              </a:srgbClr>
            </a:outerShdw>
          </a:effectLst>
        </p:grpSpPr>
        <p:sp>
          <p:nvSpPr>
            <p:cNvPr id="17" name="타원 69"/>
            <p:cNvSpPr/>
            <p:nvPr/>
          </p:nvSpPr>
          <p:spPr>
            <a:xfrm>
              <a:off x="1140357" y="1660936"/>
              <a:ext cx="1224000" cy="1224000"/>
            </a:xfrm>
            <a:prstGeom prst="ellipse">
              <a:avLst/>
            </a:prstGeom>
            <a:solidFill>
              <a:srgbClr val="595959"/>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8" name="타원 69"/>
            <p:cNvSpPr/>
            <p:nvPr/>
          </p:nvSpPr>
          <p:spPr>
            <a:xfrm>
              <a:off x="1140357" y="1660936"/>
              <a:ext cx="1224000" cy="1224000"/>
            </a:xfrm>
            <a:prstGeom prst="chord">
              <a:avLst>
                <a:gd name="adj1" fmla="val 20572023"/>
                <a:gd name="adj2" fmla="val 11837175"/>
              </a:avLst>
            </a:prstGeom>
            <a:solidFill>
              <a:srgbClr val="E53238"/>
            </a:solidFill>
            <a:ln w="1016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100" dirty="0">
                <a:solidFill>
                  <a:srgbClr val="FFFFFF"/>
                </a:solidFill>
                <a:latin typeface="Roboto Condensed Light" charset="0"/>
                <a:ea typeface="Roboto Condensed Light" charset="0"/>
                <a:cs typeface="Roboto Condensed Light" charset="0"/>
              </a:endParaRPr>
            </a:p>
          </p:txBody>
        </p:sp>
        <p:sp>
          <p:nvSpPr>
            <p:cNvPr id="19" name="TextBox 18"/>
            <p:cNvSpPr txBox="1"/>
            <p:nvPr/>
          </p:nvSpPr>
          <p:spPr>
            <a:xfrm>
              <a:off x="1210690" y="2272936"/>
              <a:ext cx="1138554" cy="358912"/>
            </a:xfrm>
            <a:prstGeom prst="rect">
              <a:avLst/>
            </a:prstGeom>
            <a:noFill/>
          </p:spPr>
          <p:txBody>
            <a:bodyPr wrap="square" lIns="0" tIns="0" rIns="0" bIns="0" rtlCol="0" anchor="ctr">
              <a:noAutofit/>
            </a:bodyPr>
            <a:lstStyle/>
            <a:p>
              <a:pPr algn="ctr">
                <a:spcAft>
                  <a:spcPts val="225"/>
                </a:spcAft>
              </a:pPr>
              <a:r>
                <a:rPr lang="nb-NO" sz="3000" dirty="0">
                  <a:solidFill>
                    <a:srgbClr val="FFFFFF"/>
                  </a:solidFill>
                  <a:latin typeface="Roboto Condensed Light" charset="0"/>
                  <a:ea typeface="Roboto Condensed Light" charset="0"/>
                  <a:cs typeface="Roboto Condensed Light" charset="0"/>
                </a:rPr>
                <a:t>65</a:t>
              </a:r>
              <a:r>
                <a:rPr lang="nb-NO" sz="2400" dirty="0">
                  <a:solidFill>
                    <a:srgbClr val="FFFFFF"/>
                  </a:solidFill>
                  <a:latin typeface="Roboto Condensed Light" charset="0"/>
                  <a:ea typeface="Roboto Condensed Light" charset="0"/>
                  <a:cs typeface="Roboto Condensed Light" charset="0"/>
                </a:rPr>
                <a:t>%</a:t>
              </a:r>
              <a:endParaRPr lang="en-US" sz="2400" dirty="0">
                <a:solidFill>
                  <a:srgbClr val="FFFFFF"/>
                </a:solidFill>
                <a:latin typeface="Roboto Condensed Light" charset="0"/>
                <a:ea typeface="Roboto Condensed Light" charset="0"/>
                <a:cs typeface="Roboto Condensed Light" charset="0"/>
              </a:endParaRPr>
            </a:p>
          </p:txBody>
        </p:sp>
      </p:grpSp>
      <p:sp>
        <p:nvSpPr>
          <p:cNvPr id="20" name="Rounded Rectangle 19"/>
          <p:cNvSpPr/>
          <p:nvPr/>
        </p:nvSpPr>
        <p:spPr>
          <a:xfrm>
            <a:off x="1687801" y="3898058"/>
            <a:ext cx="1478448" cy="370609"/>
          </a:xfrm>
          <a:prstGeom prst="roundRect">
            <a:avLst/>
          </a:prstGeom>
          <a:solidFill>
            <a:srgbClr val="595959"/>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1" name="Rounded Rectangle 20"/>
          <p:cNvSpPr/>
          <p:nvPr/>
        </p:nvSpPr>
        <p:spPr>
          <a:xfrm>
            <a:off x="4125030" y="3898058"/>
            <a:ext cx="1478448" cy="370609"/>
          </a:xfrm>
          <a:prstGeom prst="roundRect">
            <a:avLst/>
          </a:prstGeom>
          <a:solidFill>
            <a:srgbClr val="E53238"/>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2" name="Rounded Rectangle 21"/>
          <p:cNvSpPr/>
          <p:nvPr/>
        </p:nvSpPr>
        <p:spPr>
          <a:xfrm>
            <a:off x="6562259" y="3898058"/>
            <a:ext cx="1478448" cy="370609"/>
          </a:xfrm>
          <a:prstGeom prst="roundRect">
            <a:avLst/>
          </a:prstGeom>
          <a:solidFill>
            <a:srgbClr val="595959"/>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23" name="Rounded Rectangle 22"/>
          <p:cNvSpPr/>
          <p:nvPr/>
        </p:nvSpPr>
        <p:spPr>
          <a:xfrm>
            <a:off x="8999487" y="3898058"/>
            <a:ext cx="1478448" cy="370609"/>
          </a:xfrm>
          <a:prstGeom prst="roundRect">
            <a:avLst/>
          </a:prstGeom>
          <a:solidFill>
            <a:srgbClr val="E53238"/>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lvl="0" algn="ctr"/>
            <a:r>
              <a:rPr lang="zh-CN" altLang="en-US" sz="150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500" dirty="0">
              <a:solidFill>
                <a:srgbClr val="FFFFFF"/>
              </a:solidFill>
              <a:latin typeface="微软雅黑" panose="020B0503020204020204" pitchFamily="34" charset="-122"/>
              <a:ea typeface="微软雅黑" panose="020B0503020204020204" pitchFamily="34" charset="-122"/>
              <a:cs typeface="Roboto Condensed Light" charset="0"/>
            </a:endParaRPr>
          </a:p>
        </p:txBody>
      </p:sp>
      <p:sp>
        <p:nvSpPr>
          <p:cNvPr id="33" name="Text Placeholder 9">
            <a:extLst>
              <a:ext uri="{FF2B5EF4-FFF2-40B4-BE49-F238E27FC236}">
                <a16:creationId xmlns:a16="http://schemas.microsoft.com/office/drawing/2014/main" id="{724F69F4-C35B-4525-925A-3E084C95659C}"/>
              </a:ext>
            </a:extLst>
          </p:cNvPr>
          <p:cNvSpPr txBox="1">
            <a:spLocks/>
          </p:cNvSpPr>
          <p:nvPr/>
        </p:nvSpPr>
        <p:spPr>
          <a:xfrm>
            <a:off x="1390011"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4" name="Text Placeholder 9">
            <a:extLst>
              <a:ext uri="{FF2B5EF4-FFF2-40B4-BE49-F238E27FC236}">
                <a16:creationId xmlns:a16="http://schemas.microsoft.com/office/drawing/2014/main" id="{724F69F4-C35B-4525-925A-3E084C95659C}"/>
              </a:ext>
            </a:extLst>
          </p:cNvPr>
          <p:cNvSpPr txBox="1">
            <a:spLocks/>
          </p:cNvSpPr>
          <p:nvPr/>
        </p:nvSpPr>
        <p:spPr>
          <a:xfrm>
            <a:off x="3827240"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5" name="Text Placeholder 9">
            <a:extLst>
              <a:ext uri="{FF2B5EF4-FFF2-40B4-BE49-F238E27FC236}">
                <a16:creationId xmlns:a16="http://schemas.microsoft.com/office/drawing/2014/main" id="{724F69F4-C35B-4525-925A-3E084C95659C}"/>
              </a:ext>
            </a:extLst>
          </p:cNvPr>
          <p:cNvSpPr txBox="1">
            <a:spLocks/>
          </p:cNvSpPr>
          <p:nvPr/>
        </p:nvSpPr>
        <p:spPr>
          <a:xfrm>
            <a:off x="6264469"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36" name="Text Placeholder 9">
            <a:extLst>
              <a:ext uri="{FF2B5EF4-FFF2-40B4-BE49-F238E27FC236}">
                <a16:creationId xmlns:a16="http://schemas.microsoft.com/office/drawing/2014/main" id="{724F69F4-C35B-4525-925A-3E084C95659C}"/>
              </a:ext>
            </a:extLst>
          </p:cNvPr>
          <p:cNvSpPr txBox="1">
            <a:spLocks/>
          </p:cNvSpPr>
          <p:nvPr/>
        </p:nvSpPr>
        <p:spPr>
          <a:xfrm>
            <a:off x="8701697" y="4545314"/>
            <a:ext cx="2074029" cy="564728"/>
          </a:xfrm>
          <a:prstGeom prst="rect">
            <a:avLst/>
          </a:prstGeom>
        </p:spPr>
        <p:txBody>
          <a:bodyPr vert="horz" lIns="91428" tIns="45714" rIns="91428" bIns="45714"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rPr>
              <a:t>请在此粘贴或者输入你的文字内容请在此粘贴请在此粘贴或者输入你的文字内容请在此粘贴或者输入你的文字内容或者</a:t>
            </a:r>
            <a:endParaRPr lang="en-AU" altLang="zh-CN" sz="1000" dirty="0">
              <a:solidFill>
                <a:srgbClr val="4F4D50"/>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nvGrpSpPr>
          <p:cNvPr id="37" name="组合 36"/>
          <p:cNvGrpSpPr/>
          <p:nvPr/>
        </p:nvGrpSpPr>
        <p:grpSpPr>
          <a:xfrm>
            <a:off x="3960903" y="266662"/>
            <a:ext cx="4268606" cy="919077"/>
            <a:chOff x="3925680" y="337337"/>
            <a:chExt cx="4269162" cy="919197"/>
          </a:xfrm>
        </p:grpSpPr>
        <p:sp>
          <p:nvSpPr>
            <p:cNvPr id="38" name="文本框 37"/>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39" name="文本框 38"/>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999C2B1B-E776-431E-8C44-7C1686BE734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850677351"/>
      </p:ext>
    </p:extLst>
  </p:cSld>
  <p:clrMapOvr>
    <a:masterClrMapping/>
  </p:clrMapOvr>
  <mc:AlternateContent xmlns:mc="http://schemas.openxmlformats.org/markup-compatibility/2006">
    <mc:Choice xmlns:p14="http://schemas.microsoft.com/office/powerpoint/2010/main" Requires="p14">
      <p:transition spd="slow" p14:dur="1600" advClick="0" advTm="421">
        <p14:gallery dir="l"/>
      </p:transition>
    </mc:Choice>
    <mc:Fallback>
      <p:transition spd="slow" advClick="0" advTm="421">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3"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23" presetClass="entr" presetSubtype="1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3" presetClass="entr" presetSubtype="16"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par>
                                    <p:cTn id="27" presetID="2" presetClass="entr" presetSubtype="4" fill="hold" grpId="0" nodeType="withEffect" p14:presetBounceEnd="57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57000">
                                          <p:cBhvr additive="base">
                                            <p:cTn id="29" dur="1250" fill="hold"/>
                                            <p:tgtEl>
                                              <p:spTgt spid="20"/>
                                            </p:tgtEl>
                                            <p:attrNameLst>
                                              <p:attrName>ppt_x</p:attrName>
                                            </p:attrNameLst>
                                          </p:cBhvr>
                                          <p:tavLst>
                                            <p:tav tm="0">
                                              <p:val>
                                                <p:strVal val="#ppt_x"/>
                                              </p:val>
                                            </p:tav>
                                            <p:tav tm="100000">
                                              <p:val>
                                                <p:strVal val="#ppt_x"/>
                                              </p:val>
                                            </p:tav>
                                          </p:tavLst>
                                        </p:anim>
                                        <p:anim calcmode="lin" valueType="num" p14:bounceEnd="57000">
                                          <p:cBhvr additive="base">
                                            <p:cTn id="30" dur="125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57000">
                                      <p:stCondLst>
                                        <p:cond delay="250"/>
                                      </p:stCondLst>
                                      <p:childTnLst>
                                        <p:set>
                                          <p:cBhvr>
                                            <p:cTn id="32" dur="1" fill="hold">
                                              <p:stCondLst>
                                                <p:cond delay="0"/>
                                              </p:stCondLst>
                                            </p:cTn>
                                            <p:tgtEl>
                                              <p:spTgt spid="21"/>
                                            </p:tgtEl>
                                            <p:attrNameLst>
                                              <p:attrName>style.visibility</p:attrName>
                                            </p:attrNameLst>
                                          </p:cBhvr>
                                          <p:to>
                                            <p:strVal val="visible"/>
                                          </p:to>
                                        </p:set>
                                        <p:anim calcmode="lin" valueType="num" p14:bounceEnd="57000">
                                          <p:cBhvr additive="base">
                                            <p:cTn id="33" dur="1250" fill="hold"/>
                                            <p:tgtEl>
                                              <p:spTgt spid="21"/>
                                            </p:tgtEl>
                                            <p:attrNameLst>
                                              <p:attrName>ppt_x</p:attrName>
                                            </p:attrNameLst>
                                          </p:cBhvr>
                                          <p:tavLst>
                                            <p:tav tm="0">
                                              <p:val>
                                                <p:strVal val="#ppt_x"/>
                                              </p:val>
                                            </p:tav>
                                            <p:tav tm="100000">
                                              <p:val>
                                                <p:strVal val="#ppt_x"/>
                                              </p:val>
                                            </p:tav>
                                          </p:tavLst>
                                        </p:anim>
                                        <p:anim calcmode="lin" valueType="num" p14:bounceEnd="57000">
                                          <p:cBhvr additive="base">
                                            <p:cTn id="34" dur="125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57000">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14:bounceEnd="57000">
                                          <p:cBhvr additive="base">
                                            <p:cTn id="37" dur="1250" fill="hold"/>
                                            <p:tgtEl>
                                              <p:spTgt spid="22"/>
                                            </p:tgtEl>
                                            <p:attrNameLst>
                                              <p:attrName>ppt_x</p:attrName>
                                            </p:attrNameLst>
                                          </p:cBhvr>
                                          <p:tavLst>
                                            <p:tav tm="0">
                                              <p:val>
                                                <p:strVal val="#ppt_x"/>
                                              </p:val>
                                            </p:tav>
                                            <p:tav tm="100000">
                                              <p:val>
                                                <p:strVal val="#ppt_x"/>
                                              </p:val>
                                            </p:tav>
                                          </p:tavLst>
                                        </p:anim>
                                        <p:anim calcmode="lin" valueType="num" p14:bounceEnd="57000">
                                          <p:cBhvr additive="base">
                                            <p:cTn id="38" dur="125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57000">
                                      <p:stCondLst>
                                        <p:cond delay="750"/>
                                      </p:stCondLst>
                                      <p:childTnLst>
                                        <p:set>
                                          <p:cBhvr>
                                            <p:cTn id="40" dur="1" fill="hold">
                                              <p:stCondLst>
                                                <p:cond delay="0"/>
                                              </p:stCondLst>
                                            </p:cTn>
                                            <p:tgtEl>
                                              <p:spTgt spid="23"/>
                                            </p:tgtEl>
                                            <p:attrNameLst>
                                              <p:attrName>style.visibility</p:attrName>
                                            </p:attrNameLst>
                                          </p:cBhvr>
                                          <p:to>
                                            <p:strVal val="visible"/>
                                          </p:to>
                                        </p:set>
                                        <p:anim calcmode="lin" valueType="num" p14:bounceEnd="57000">
                                          <p:cBhvr additive="base">
                                            <p:cTn id="41" dur="1250" fill="hold"/>
                                            <p:tgtEl>
                                              <p:spTgt spid="23"/>
                                            </p:tgtEl>
                                            <p:attrNameLst>
                                              <p:attrName>ppt_x</p:attrName>
                                            </p:attrNameLst>
                                          </p:cBhvr>
                                          <p:tavLst>
                                            <p:tav tm="0">
                                              <p:val>
                                                <p:strVal val="#ppt_x"/>
                                              </p:val>
                                            </p:tav>
                                            <p:tav tm="100000">
                                              <p:val>
                                                <p:strVal val="#ppt_x"/>
                                              </p:val>
                                            </p:tav>
                                          </p:tavLst>
                                        </p:anim>
                                        <p:anim calcmode="lin" valueType="num" p14:bounceEnd="57000">
                                          <p:cBhvr additive="base">
                                            <p:cTn id="42" dur="1250" fill="hold"/>
                                            <p:tgtEl>
                                              <p:spTgt spid="2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33">
                                                <p:txEl>
                                                  <p:pRg st="0" end="0"/>
                                                </p:txEl>
                                              </p:spTgt>
                                            </p:tgtEl>
                                            <p:attrNameLst>
                                              <p:attrName>style.visibility</p:attrName>
                                            </p:attrNameLst>
                                          </p:cBhvr>
                                          <p:to>
                                            <p:strVal val="visible"/>
                                          </p:to>
                                        </p:set>
                                        <p:animEffect transition="in" filter="wipe(down)">
                                          <p:cBhvr>
                                            <p:cTn id="46" dur="500"/>
                                            <p:tgtEl>
                                              <p:spTgt spid="33">
                                                <p:txEl>
                                                  <p:pRg st="0" end="0"/>
                                                </p:txEl>
                                              </p:spTgt>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34">
                                                <p:txEl>
                                                  <p:pRg st="0" end="0"/>
                                                </p:txEl>
                                              </p:spTgt>
                                            </p:tgtEl>
                                            <p:attrNameLst>
                                              <p:attrName>style.visibility</p:attrName>
                                            </p:attrNameLst>
                                          </p:cBhvr>
                                          <p:to>
                                            <p:strVal val="visible"/>
                                          </p:to>
                                        </p:set>
                                        <p:animEffect transition="in" filter="wipe(down)">
                                          <p:cBhvr>
                                            <p:cTn id="50" dur="500"/>
                                            <p:tgtEl>
                                              <p:spTgt spid="34">
                                                <p:txEl>
                                                  <p:pRg st="0" end="0"/>
                                                </p:txEl>
                                              </p:spTgt>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35">
                                                <p:txEl>
                                                  <p:pRg st="0" end="0"/>
                                                </p:txEl>
                                              </p:spTgt>
                                            </p:tgtEl>
                                            <p:attrNameLst>
                                              <p:attrName>style.visibility</p:attrName>
                                            </p:attrNameLst>
                                          </p:cBhvr>
                                          <p:to>
                                            <p:strVal val="visible"/>
                                          </p:to>
                                        </p:set>
                                        <p:animEffect transition="in" filter="wipe(down)">
                                          <p:cBhvr>
                                            <p:cTn id="54" dur="500"/>
                                            <p:tgtEl>
                                              <p:spTgt spid="35">
                                                <p:txEl>
                                                  <p:pRg st="0" end="0"/>
                                                </p:txEl>
                                              </p:spTgt>
                                            </p:tgtEl>
                                          </p:cBhvr>
                                        </p:animEffect>
                                      </p:childTnLst>
                                    </p:cTn>
                                  </p:par>
                                </p:childTnLst>
                              </p:cTn>
                            </p:par>
                            <p:par>
                              <p:cTn id="55" fill="hold">
                                <p:stCondLst>
                                  <p:cond delay="5000"/>
                                </p:stCondLst>
                                <p:childTnLst>
                                  <p:par>
                                    <p:cTn id="56" presetID="22" presetClass="entr" presetSubtype="4" fill="hold" grpId="0" nodeType="afterEffect">
                                      <p:stCondLst>
                                        <p:cond delay="0"/>
                                      </p:stCondLst>
                                      <p:childTnLst>
                                        <p:set>
                                          <p:cBhvr>
                                            <p:cTn id="57" dur="1" fill="hold">
                                              <p:stCondLst>
                                                <p:cond delay="0"/>
                                              </p:stCondLst>
                                            </p:cTn>
                                            <p:tgtEl>
                                              <p:spTgt spid="36">
                                                <p:txEl>
                                                  <p:pRg st="0" end="0"/>
                                                </p:txEl>
                                              </p:spTgt>
                                            </p:tgtEl>
                                            <p:attrNameLst>
                                              <p:attrName>style.visibility</p:attrName>
                                            </p:attrNameLst>
                                          </p:cBhvr>
                                          <p:to>
                                            <p:strVal val="visible"/>
                                          </p:to>
                                        </p:set>
                                        <p:animEffect transition="in" filter="wipe(down)">
                                          <p:cBhvr>
                                            <p:cTn id="5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9" fill="hold" display="0">
                      <p:stCondLst>
                        <p:cond delay="indefinite"/>
                      </p:stCondLst>
                      <p:endCondLst>
                        <p:cond evt="onStopAudio" delay="0">
                          <p:tgtEl>
                            <p:sldTgt/>
                          </p:tgtEl>
                        </p:cond>
                      </p:endCondLst>
                    </p:cTn>
                    <p:tgtEl>
                      <p:spTgt spid="2"/>
                    </p:tgtEl>
                  </p:cMediaNode>
                </p:audio>
              </p:childTnLst>
            </p:cTn>
          </p:par>
        </p:tnLst>
        <p:bldLst>
          <p:bldP spid="20" grpId="0" animBg="1"/>
          <p:bldP spid="21" grpId="0" animBg="1"/>
          <p:bldP spid="22" grpId="0" animBg="1"/>
          <p:bldP spid="23" grpId="0" animBg="1"/>
          <p:bldP spid="33" grpId="0" build="p"/>
          <p:bldP spid="34" grpId="0" build="p"/>
          <p:bldP spid="35" grpId="0" build="p"/>
          <p:bldP spid="36" grpId="0" bui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3"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23" presetClass="entr" presetSubtype="1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3" presetClass="entr" presetSubtype="16"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1250" fill="hold"/>
                                            <p:tgtEl>
                                              <p:spTgt spid="20"/>
                                            </p:tgtEl>
                                            <p:attrNameLst>
                                              <p:attrName>ppt_x</p:attrName>
                                            </p:attrNameLst>
                                          </p:cBhvr>
                                          <p:tavLst>
                                            <p:tav tm="0">
                                              <p:val>
                                                <p:strVal val="#ppt_x"/>
                                              </p:val>
                                            </p:tav>
                                            <p:tav tm="100000">
                                              <p:val>
                                                <p:strVal val="#ppt_x"/>
                                              </p:val>
                                            </p:tav>
                                          </p:tavLst>
                                        </p:anim>
                                        <p:anim calcmode="lin" valueType="num">
                                          <p:cBhvr additive="base">
                                            <p:cTn id="30" dur="125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25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1250" fill="hold"/>
                                            <p:tgtEl>
                                              <p:spTgt spid="21"/>
                                            </p:tgtEl>
                                            <p:attrNameLst>
                                              <p:attrName>ppt_x</p:attrName>
                                            </p:attrNameLst>
                                          </p:cBhvr>
                                          <p:tavLst>
                                            <p:tav tm="0">
                                              <p:val>
                                                <p:strVal val="#ppt_x"/>
                                              </p:val>
                                            </p:tav>
                                            <p:tav tm="100000">
                                              <p:val>
                                                <p:strVal val="#ppt_x"/>
                                              </p:val>
                                            </p:tav>
                                          </p:tavLst>
                                        </p:anim>
                                        <p:anim calcmode="lin" valueType="num">
                                          <p:cBhvr additive="base">
                                            <p:cTn id="34" dur="125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250" fill="hold"/>
                                            <p:tgtEl>
                                              <p:spTgt spid="22"/>
                                            </p:tgtEl>
                                            <p:attrNameLst>
                                              <p:attrName>ppt_x</p:attrName>
                                            </p:attrNameLst>
                                          </p:cBhvr>
                                          <p:tavLst>
                                            <p:tav tm="0">
                                              <p:val>
                                                <p:strVal val="#ppt_x"/>
                                              </p:val>
                                            </p:tav>
                                            <p:tav tm="100000">
                                              <p:val>
                                                <p:strVal val="#ppt_x"/>
                                              </p:val>
                                            </p:tav>
                                          </p:tavLst>
                                        </p:anim>
                                        <p:anim calcmode="lin" valueType="num">
                                          <p:cBhvr additive="base">
                                            <p:cTn id="38" dur="125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75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50" fill="hold"/>
                                            <p:tgtEl>
                                              <p:spTgt spid="23"/>
                                            </p:tgtEl>
                                            <p:attrNameLst>
                                              <p:attrName>ppt_x</p:attrName>
                                            </p:attrNameLst>
                                          </p:cBhvr>
                                          <p:tavLst>
                                            <p:tav tm="0">
                                              <p:val>
                                                <p:strVal val="#ppt_x"/>
                                              </p:val>
                                            </p:tav>
                                            <p:tav tm="100000">
                                              <p:val>
                                                <p:strVal val="#ppt_x"/>
                                              </p:val>
                                            </p:tav>
                                          </p:tavLst>
                                        </p:anim>
                                        <p:anim calcmode="lin" valueType="num">
                                          <p:cBhvr additive="base">
                                            <p:cTn id="42" dur="1250" fill="hold"/>
                                            <p:tgtEl>
                                              <p:spTgt spid="2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33">
                                                <p:txEl>
                                                  <p:pRg st="0" end="0"/>
                                                </p:txEl>
                                              </p:spTgt>
                                            </p:tgtEl>
                                            <p:attrNameLst>
                                              <p:attrName>style.visibility</p:attrName>
                                            </p:attrNameLst>
                                          </p:cBhvr>
                                          <p:to>
                                            <p:strVal val="visible"/>
                                          </p:to>
                                        </p:set>
                                        <p:animEffect transition="in" filter="wipe(down)">
                                          <p:cBhvr>
                                            <p:cTn id="46" dur="500"/>
                                            <p:tgtEl>
                                              <p:spTgt spid="33">
                                                <p:txEl>
                                                  <p:pRg st="0" end="0"/>
                                                </p:txEl>
                                              </p:spTgt>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34">
                                                <p:txEl>
                                                  <p:pRg st="0" end="0"/>
                                                </p:txEl>
                                              </p:spTgt>
                                            </p:tgtEl>
                                            <p:attrNameLst>
                                              <p:attrName>style.visibility</p:attrName>
                                            </p:attrNameLst>
                                          </p:cBhvr>
                                          <p:to>
                                            <p:strVal val="visible"/>
                                          </p:to>
                                        </p:set>
                                        <p:animEffect transition="in" filter="wipe(down)">
                                          <p:cBhvr>
                                            <p:cTn id="50" dur="500"/>
                                            <p:tgtEl>
                                              <p:spTgt spid="34">
                                                <p:txEl>
                                                  <p:pRg st="0" end="0"/>
                                                </p:txEl>
                                              </p:spTgt>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35">
                                                <p:txEl>
                                                  <p:pRg st="0" end="0"/>
                                                </p:txEl>
                                              </p:spTgt>
                                            </p:tgtEl>
                                            <p:attrNameLst>
                                              <p:attrName>style.visibility</p:attrName>
                                            </p:attrNameLst>
                                          </p:cBhvr>
                                          <p:to>
                                            <p:strVal val="visible"/>
                                          </p:to>
                                        </p:set>
                                        <p:animEffect transition="in" filter="wipe(down)">
                                          <p:cBhvr>
                                            <p:cTn id="54" dur="500"/>
                                            <p:tgtEl>
                                              <p:spTgt spid="35">
                                                <p:txEl>
                                                  <p:pRg st="0" end="0"/>
                                                </p:txEl>
                                              </p:spTgt>
                                            </p:tgtEl>
                                          </p:cBhvr>
                                        </p:animEffect>
                                      </p:childTnLst>
                                    </p:cTn>
                                  </p:par>
                                </p:childTnLst>
                              </p:cTn>
                            </p:par>
                            <p:par>
                              <p:cTn id="55" fill="hold">
                                <p:stCondLst>
                                  <p:cond delay="5000"/>
                                </p:stCondLst>
                                <p:childTnLst>
                                  <p:par>
                                    <p:cTn id="56" presetID="22" presetClass="entr" presetSubtype="4" fill="hold" grpId="0" nodeType="afterEffect">
                                      <p:stCondLst>
                                        <p:cond delay="0"/>
                                      </p:stCondLst>
                                      <p:childTnLst>
                                        <p:set>
                                          <p:cBhvr>
                                            <p:cTn id="57" dur="1" fill="hold">
                                              <p:stCondLst>
                                                <p:cond delay="0"/>
                                              </p:stCondLst>
                                            </p:cTn>
                                            <p:tgtEl>
                                              <p:spTgt spid="36">
                                                <p:txEl>
                                                  <p:pRg st="0" end="0"/>
                                                </p:txEl>
                                              </p:spTgt>
                                            </p:tgtEl>
                                            <p:attrNameLst>
                                              <p:attrName>style.visibility</p:attrName>
                                            </p:attrNameLst>
                                          </p:cBhvr>
                                          <p:to>
                                            <p:strVal val="visible"/>
                                          </p:to>
                                        </p:set>
                                        <p:animEffect transition="in" filter="wipe(down)">
                                          <p:cBhvr>
                                            <p:cTn id="5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9" fill="hold" display="0">
                      <p:stCondLst>
                        <p:cond delay="indefinite"/>
                      </p:stCondLst>
                      <p:endCondLst>
                        <p:cond evt="onStopAudio" delay="0">
                          <p:tgtEl>
                            <p:sldTgt/>
                          </p:tgtEl>
                        </p:cond>
                      </p:endCondLst>
                    </p:cTn>
                    <p:tgtEl>
                      <p:spTgt spid="2"/>
                    </p:tgtEl>
                  </p:cMediaNode>
                </p:audio>
              </p:childTnLst>
            </p:cTn>
          </p:par>
        </p:tnLst>
        <p:bldLst>
          <p:bldP spid="20" grpId="0" animBg="1"/>
          <p:bldP spid="21" grpId="0" animBg="1"/>
          <p:bldP spid="22" grpId="0" animBg="1"/>
          <p:bldP spid="23" grpId="0" animBg="1"/>
          <p:bldP spid="33" grpId="0" build="p"/>
          <p:bldP spid="34" grpId="0" build="p"/>
          <p:bldP spid="35" grpId="0" build="p"/>
          <p:bldP spid="36" grpId="0" build="p"/>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2347000470"/>
              </p:ext>
            </p:extLst>
          </p:nvPr>
        </p:nvGraphicFramePr>
        <p:xfrm>
          <a:off x="1630710" y="1772816"/>
          <a:ext cx="9073006" cy="4268902"/>
        </p:xfrm>
        <a:graphic>
          <a:graphicData uri="http://schemas.openxmlformats.org/drawingml/2006/table">
            <a:tbl>
              <a:tblPr firstRow="1" firstCol="1" bandRow="1">
                <a:tableStyleId>{5C22544A-7EE6-4342-B048-85BDC9FD1C3A}</a:tableStyleId>
              </a:tblPr>
              <a:tblGrid>
                <a:gridCol w="1411672">
                  <a:extLst>
                    <a:ext uri="{9D8B030D-6E8A-4147-A177-3AD203B41FA5}">
                      <a16:colId xmlns:a16="http://schemas.microsoft.com/office/drawing/2014/main" val="20000"/>
                    </a:ext>
                  </a:extLst>
                </a:gridCol>
                <a:gridCol w="1276889">
                  <a:extLst>
                    <a:ext uri="{9D8B030D-6E8A-4147-A177-3AD203B41FA5}">
                      <a16:colId xmlns:a16="http://schemas.microsoft.com/office/drawing/2014/main" val="20001"/>
                    </a:ext>
                  </a:extLst>
                </a:gridCol>
                <a:gridCol w="1276889">
                  <a:extLst>
                    <a:ext uri="{9D8B030D-6E8A-4147-A177-3AD203B41FA5}">
                      <a16:colId xmlns:a16="http://schemas.microsoft.com/office/drawing/2014/main" val="20002"/>
                    </a:ext>
                  </a:extLst>
                </a:gridCol>
                <a:gridCol w="1276889">
                  <a:extLst>
                    <a:ext uri="{9D8B030D-6E8A-4147-A177-3AD203B41FA5}">
                      <a16:colId xmlns:a16="http://schemas.microsoft.com/office/drawing/2014/main" val="20003"/>
                    </a:ext>
                  </a:extLst>
                </a:gridCol>
                <a:gridCol w="1276889">
                  <a:extLst>
                    <a:ext uri="{9D8B030D-6E8A-4147-A177-3AD203B41FA5}">
                      <a16:colId xmlns:a16="http://schemas.microsoft.com/office/drawing/2014/main" val="20004"/>
                    </a:ext>
                  </a:extLst>
                </a:gridCol>
                <a:gridCol w="1276889">
                  <a:extLst>
                    <a:ext uri="{9D8B030D-6E8A-4147-A177-3AD203B41FA5}">
                      <a16:colId xmlns:a16="http://schemas.microsoft.com/office/drawing/2014/main" val="20005"/>
                    </a:ext>
                  </a:extLst>
                </a:gridCol>
                <a:gridCol w="1276889">
                  <a:extLst>
                    <a:ext uri="{9D8B030D-6E8A-4147-A177-3AD203B41FA5}">
                      <a16:colId xmlns:a16="http://schemas.microsoft.com/office/drawing/2014/main" val="20006"/>
                    </a:ext>
                  </a:extLst>
                </a:gridCol>
              </a:tblGrid>
              <a:tr h="388082">
                <a:tc>
                  <a:txBody>
                    <a:bodyPr/>
                    <a:lstStyle/>
                    <a:p>
                      <a:pPr algn="ctr"/>
                      <a:r>
                        <a:rPr lang="zh-CN" altLang="en-US" sz="1200" b="1" i="0" cap="none" spc="-20" dirty="0">
                          <a:solidFill>
                            <a:schemeClr val="bg1"/>
                          </a:solidFill>
                          <a:latin typeface="微软雅黑" panose="020B0503020204020204" pitchFamily="34" charset="-122"/>
                          <a:ea typeface="微软雅黑" panose="020B0503020204020204" pitchFamily="34" charset="-122"/>
                          <a:cs typeface="Roboto Condensed Light" charset="0"/>
                        </a:rPr>
                        <a:t>项目名称</a:t>
                      </a:r>
                      <a:endParaRPr lang="en-US" sz="1200" b="1" i="0" cap="none" spc="-20" dirty="0">
                        <a:solidFill>
                          <a:schemeClr val="bg1"/>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595959"/>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zh-CN" altLang="en-US"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rPr>
                        <a:t>添加标题</a:t>
                      </a:r>
                      <a:endParaRPr lang="en-US" altLang="zh-CN" sz="1200" b="0" i="0" cap="none" spc="-20" baseline="0" dirty="0">
                        <a:solidFill>
                          <a:srgbClr val="FFFFFF"/>
                        </a:solidFill>
                        <a:latin typeface="微软雅黑" panose="020B0503020204020204" pitchFamily="34" charset="-122"/>
                        <a:ea typeface="微软雅黑" panose="020B0503020204020204" pitchFamily="34" charset="-122"/>
                        <a:cs typeface="Roboto Condensed Light" charset="0"/>
                      </a:endParaRPr>
                    </a:p>
                  </a:txBody>
                  <a:tcPr anchor="ctr">
                    <a:lnL w="6350" cap="flat" cmpd="sng" algn="ctr">
                      <a:no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extLst>
                  <a:ext uri="{0D108BD9-81ED-4DB2-BD59-A6C34878D82A}">
                    <a16:rowId xmlns:a16="http://schemas.microsoft.com/office/drawing/2014/main" val="10000"/>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01</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1"/>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2"/>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03</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3"/>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70</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4"/>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5"/>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6"/>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07</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7"/>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70</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84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52</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55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8"/>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Row Sample 09</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48</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75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45</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66</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tc>
                  <a:txBody>
                    <a:bodyPr/>
                    <a:lstStyle/>
                    <a:p>
                      <a:pPr algn="ctr"/>
                      <a:r>
                        <a:rPr lang="en-US" sz="1200" b="0" i="0" cap="none" spc="-20" dirty="0">
                          <a:solidFill>
                            <a:schemeClr val="tx1"/>
                          </a:solidFill>
                          <a:latin typeface="微软雅黑" panose="020B0503020204020204" pitchFamily="34" charset="-122"/>
                          <a:ea typeface="微软雅黑" panose="020B0503020204020204" pitchFamily="34" charset="-122"/>
                          <a:cs typeface="Roboto Condensed Light" charset="0"/>
                        </a:rPr>
                        <a:t>34</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noFill/>
                  </a:tcPr>
                </a:tc>
                <a:extLst>
                  <a:ext uri="{0D108BD9-81ED-4DB2-BD59-A6C34878D82A}">
                    <a16:rowId xmlns:a16="http://schemas.microsoft.com/office/drawing/2014/main" val="10009"/>
                  </a:ext>
                </a:extLst>
              </a:tr>
              <a:tr h="388082">
                <a:tc>
                  <a:txBody>
                    <a:bodyPr/>
                    <a:lstStyle/>
                    <a:p>
                      <a:r>
                        <a:rPr lang="en-US" sz="1100" b="0" i="0" cap="none" spc="-20" dirty="0">
                          <a:solidFill>
                            <a:schemeClr val="bg1"/>
                          </a:solidFill>
                          <a:latin typeface="微软雅黑" panose="020B0503020204020204" pitchFamily="34" charset="-122"/>
                          <a:ea typeface="微软雅黑" panose="020B0503020204020204" pitchFamily="34" charset="-122"/>
                          <a:cs typeface="Roboto Condensed Light" charset="0"/>
                        </a:rPr>
                        <a:t>Total Row</a:t>
                      </a:r>
                    </a:p>
                  </a:txBody>
                  <a:tcPr anchor="ctr">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rgbClr val="E53238"/>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456</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556</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681</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425</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474</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tc>
                  <a:txBody>
                    <a:bodyPr/>
                    <a:lstStyle/>
                    <a:p>
                      <a:pPr marL="0" algn="ctr" defTabSz="914400" rtl="0" eaLnBrk="1" fontAlgn="b" latinLnBrk="0" hangingPunct="1"/>
                      <a:r>
                        <a:rPr lang="en-US" sz="1200" b="0" i="0" kern="1200" cap="none" spc="-20" dirty="0">
                          <a:solidFill>
                            <a:schemeClr val="tx1"/>
                          </a:solidFill>
                          <a:latin typeface="微软雅黑" panose="020B0503020204020204" pitchFamily="34" charset="-122"/>
                          <a:ea typeface="微软雅黑" panose="020B0503020204020204" pitchFamily="34" charset="-122"/>
                          <a:cs typeface="Roboto Condensed Light" charset="0"/>
                        </a:rPr>
                        <a:t>454</a:t>
                      </a:r>
                    </a:p>
                  </a:txBody>
                  <a:tcPr anchor="b">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solidFill>
                      <a:schemeClr val="accent1">
                        <a:alpha val="10000"/>
                      </a:schemeClr>
                    </a:solidFill>
                  </a:tcPr>
                </a:tc>
                <a:extLst>
                  <a:ext uri="{0D108BD9-81ED-4DB2-BD59-A6C34878D82A}">
                    <a16:rowId xmlns:a16="http://schemas.microsoft.com/office/drawing/2014/main" val="10010"/>
                  </a:ext>
                </a:extLst>
              </a:tr>
            </a:tbl>
          </a:graphicData>
        </a:graphic>
      </p:graphicFrame>
      <p:grpSp>
        <p:nvGrpSpPr>
          <p:cNvPr id="10" name="组合 9"/>
          <p:cNvGrpSpPr/>
          <p:nvPr/>
        </p:nvGrpSpPr>
        <p:grpSpPr>
          <a:xfrm>
            <a:off x="3960903" y="266662"/>
            <a:ext cx="4268606" cy="919077"/>
            <a:chOff x="3925680" y="337337"/>
            <a:chExt cx="4269162" cy="919197"/>
          </a:xfrm>
        </p:grpSpPr>
        <p:sp>
          <p:nvSpPr>
            <p:cNvPr id="11" name="文本框 1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可编辑图表样式</a:t>
              </a:r>
            </a:p>
          </p:txBody>
        </p:sp>
        <p:sp>
          <p:nvSpPr>
            <p:cNvPr id="12" name="文本框 1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70C63194-C57E-4B3C-8002-F5882960399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828281919"/>
      </p:ext>
    </p:extLst>
  </p:cSld>
  <p:clrMapOvr>
    <a:masterClrMapping/>
  </p:clrMapOvr>
  <mc:AlternateContent xmlns:mc="http://schemas.openxmlformats.org/markup-compatibility/2006">
    <mc:Choice xmlns:p14="http://schemas.microsoft.com/office/powerpoint/2010/main" Requires="p14">
      <p:transition spd="slow" p14:dur="1600" advClick="0" advTm="212">
        <p14:gallery dir="l"/>
      </p:transition>
    </mc:Choice>
    <mc:Fallback>
      <p:transition spd="slow" advClick="0" advTm="2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30480" y="0"/>
            <a:ext cx="12220894" cy="6858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9" name="矩形 38"/>
          <p:cNvSpPr/>
          <p:nvPr/>
        </p:nvSpPr>
        <p:spPr>
          <a:xfrm>
            <a:off x="-30480" y="0"/>
            <a:ext cx="12220893" cy="6858000"/>
          </a:xfrm>
          <a:prstGeom prst="rect">
            <a:avLst/>
          </a:prstGeom>
          <a:solidFill>
            <a:srgbClr val="E53238">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0" name="任意多边形 39"/>
          <p:cNvSpPr/>
          <p:nvPr/>
        </p:nvSpPr>
        <p:spPr>
          <a:xfrm>
            <a:off x="1236408" y="-237955"/>
            <a:ext cx="9687116" cy="733391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gradFill>
            <a:gsLst>
              <a:gs pos="0">
                <a:srgbClr val="E53238">
                  <a:alpha val="95000"/>
                </a:srgbClr>
              </a:gs>
              <a:gs pos="100000">
                <a:srgbClr val="E53238">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38" name="任意多边形 37"/>
          <p:cNvSpPr/>
          <p:nvPr/>
        </p:nvSpPr>
        <p:spPr>
          <a:xfrm>
            <a:off x="1550715" y="0"/>
            <a:ext cx="9058502" cy="6858000"/>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1" name="文本框 40"/>
          <p:cNvSpPr txBox="1"/>
          <p:nvPr/>
        </p:nvSpPr>
        <p:spPr>
          <a:xfrm>
            <a:off x="2804319"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谢谢</a:t>
            </a:r>
          </a:p>
        </p:txBody>
      </p:sp>
      <p:grpSp>
        <p:nvGrpSpPr>
          <p:cNvPr id="55" name="组合 54"/>
          <p:cNvGrpSpPr/>
          <p:nvPr/>
        </p:nvGrpSpPr>
        <p:grpSpPr>
          <a:xfrm>
            <a:off x="4323472" y="5805264"/>
            <a:ext cx="1662583" cy="337783"/>
            <a:chOff x="4293620" y="5370940"/>
            <a:chExt cx="1662583" cy="337783"/>
          </a:xfrm>
        </p:grpSpPr>
        <p:sp>
          <p:nvSpPr>
            <p:cNvPr id="47" name="Rectangle: Rounded Corners 100"/>
            <p:cNvSpPr/>
            <p:nvPr/>
          </p:nvSpPr>
          <p:spPr>
            <a:xfrm>
              <a:off x="4293620"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汇报人：优品</a:t>
              </a:r>
              <a:r>
                <a:rPr lang="en-US" altLang="zh-CN" sz="1200" dirty="0">
                  <a:solidFill>
                    <a:schemeClr val="bg1"/>
                  </a:solidFill>
                  <a:latin typeface="思源黑体" panose="020B0500000000000000" pitchFamily="34" charset="-122"/>
                  <a:ea typeface="思源黑体" panose="020B0500000000000000" pitchFamily="34" charset="-122"/>
                </a:rPr>
                <a:t>PPT</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grpSp>
        <p:nvGrpSpPr>
          <p:cNvPr id="56" name="组合 55"/>
          <p:cNvGrpSpPr/>
          <p:nvPr/>
        </p:nvGrpSpPr>
        <p:grpSpPr>
          <a:xfrm>
            <a:off x="6264047" y="5805264"/>
            <a:ext cx="1662583" cy="337783"/>
            <a:chOff x="6234195" y="5370940"/>
            <a:chExt cx="1662583" cy="337783"/>
          </a:xfrm>
        </p:grpSpPr>
        <p:sp>
          <p:nvSpPr>
            <p:cNvPr id="48" name="Rectangle:"/>
            <p:cNvSpPr/>
            <p:nvPr/>
          </p:nvSpPr>
          <p:spPr>
            <a:xfrm>
              <a:off x="6234195" y="5370940"/>
              <a:ext cx="1662583"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思源黑体" panose="020B0500000000000000" pitchFamily="34" charset="-122"/>
              </a:endParaRPr>
            </a:p>
          </p:txBody>
        </p:sp>
        <p:sp>
          <p:nvSpPr>
            <p:cNvPr id="50" name="原创       _5"/>
            <p:cNvSpPr/>
            <p:nvPr/>
          </p:nvSpPr>
          <p:spPr>
            <a:xfrm>
              <a:off x="6234195"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思源黑体" panose="020B0500000000000000" pitchFamily="34" charset="-122"/>
                  <a:ea typeface="思源黑体" panose="020B0500000000000000" pitchFamily="34" charset="-122"/>
                </a:rPr>
                <a:t>时间：</a:t>
              </a:r>
              <a:r>
                <a:rPr lang="en-US" altLang="zh-CN" sz="1200" dirty="0">
                  <a:solidFill>
                    <a:schemeClr val="bg1"/>
                  </a:solidFill>
                  <a:latin typeface="思源黑体" panose="020B0500000000000000" pitchFamily="34" charset="-122"/>
                  <a:ea typeface="思源黑体" panose="020B0500000000000000" pitchFamily="34" charset="-122"/>
                </a:rPr>
                <a:t>2021.01.01</a:t>
              </a:r>
              <a:endParaRPr lang="zh-CN" altLang="en-US" sz="1200" dirty="0">
                <a:solidFill>
                  <a:schemeClr val="bg1"/>
                </a:solidFill>
                <a:latin typeface="思源黑体" panose="020B0500000000000000" pitchFamily="34" charset="-122"/>
                <a:ea typeface="思源黑体" panose="020B0500000000000000" pitchFamily="34" charset="-122"/>
              </a:endParaRPr>
            </a:p>
          </p:txBody>
        </p:sp>
      </p:grpSp>
      <p:sp>
        <p:nvSpPr>
          <p:cNvPr id="51" name="文本框 50"/>
          <p:cNvSpPr txBox="1"/>
          <p:nvPr/>
        </p:nvSpPr>
        <p:spPr>
          <a:xfrm>
            <a:off x="7391350" y="2583596"/>
            <a:ext cx="1980478" cy="1107996"/>
          </a:xfrm>
          <a:prstGeom prst="rect">
            <a:avLst/>
          </a:prstGeom>
          <a:noFill/>
        </p:spPr>
        <p:txBody>
          <a:bodyPr wrap="square" rtlCol="0">
            <a:spAutoFit/>
            <a:scene3d>
              <a:camera prst="orthographicFront"/>
              <a:lightRig rig="threePt" dir="t"/>
            </a:scene3d>
            <a:sp3d contourW="12700"/>
          </a:bodyPr>
          <a:lstStyle/>
          <a:p>
            <a:pPr algn="dist"/>
            <a:r>
              <a:rPr lang="zh-CN" altLang="en-US" sz="6600" b="1" dirty="0">
                <a:solidFill>
                  <a:schemeClr val="tx1">
                    <a:lumMod val="75000"/>
                    <a:lumOff val="25000"/>
                  </a:schemeClr>
                </a:solidFill>
                <a:ea typeface="思源黑体" panose="020B0500000000000000" pitchFamily="34" charset="-122"/>
              </a:rPr>
              <a:t>观看</a:t>
            </a:r>
          </a:p>
        </p:txBody>
      </p:sp>
      <p:sp>
        <p:nvSpPr>
          <p:cNvPr id="52" name="椭圆 51"/>
          <p:cNvSpPr/>
          <p:nvPr/>
        </p:nvSpPr>
        <p:spPr>
          <a:xfrm>
            <a:off x="5018903" y="2014979"/>
            <a:ext cx="2122126" cy="2122126"/>
          </a:xfrm>
          <a:prstGeom prst="ellipse">
            <a:avLst/>
          </a:prstGeom>
          <a:gradFill>
            <a:gsLst>
              <a:gs pos="0">
                <a:srgbClr val="E53238"/>
              </a:gs>
              <a:gs pos="100000">
                <a:srgbClr val="C00000"/>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ea typeface="思源黑体" panose="020B0500000000000000" pitchFamily="34" charset="-122"/>
            </a:endParaRPr>
          </a:p>
        </p:txBody>
      </p:sp>
      <p:sp>
        <p:nvSpPr>
          <p:cNvPr id="42" name="文本框 41"/>
          <p:cNvSpPr txBox="1"/>
          <p:nvPr/>
        </p:nvSpPr>
        <p:spPr>
          <a:xfrm>
            <a:off x="5094510" y="2521924"/>
            <a:ext cx="2005678" cy="1077218"/>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400" dirty="0">
                <a:solidFill>
                  <a:schemeClr val="bg1"/>
                </a:solidFill>
                <a:latin typeface="Century Gothic" panose="020B0502020202020204" pitchFamily="34" charset="0"/>
                <a:ea typeface="思源黑体" panose="020B0500000000000000" pitchFamily="34" charset="-122"/>
              </a:rPr>
              <a:t>2021</a:t>
            </a:r>
            <a:endParaRPr lang="zh-CN" altLang="en-US" sz="6400" dirty="0">
              <a:solidFill>
                <a:schemeClr val="bg1"/>
              </a:solidFill>
              <a:latin typeface="Century Gothic" panose="020B0502020202020204" pitchFamily="34" charset="0"/>
              <a:ea typeface="思源黑体" panose="020B0500000000000000" pitchFamily="34" charset="-122"/>
            </a:endParaRPr>
          </a:p>
        </p:txBody>
      </p:sp>
      <p:sp>
        <p:nvSpPr>
          <p:cNvPr id="21" name="文本框 20"/>
          <p:cNvSpPr txBox="1"/>
          <p:nvPr/>
        </p:nvSpPr>
        <p:spPr>
          <a:xfrm>
            <a:off x="2821029" y="4451333"/>
            <a:ext cx="6557790" cy="58341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prstClr val="white">
                    <a:lumMod val="50000"/>
                  </a:prstClr>
                </a:solidFill>
                <a:latin typeface="Adobe 宋体 Std L" panose="02020300000000000000" pitchFamily="18" charset="-122"/>
                <a:ea typeface="Adobe 宋体 Std L" panose="02020300000000000000" pitchFamily="18" charset="-122"/>
              </a:rPr>
              <a:t>The user can demonstrate on a projector or computer, or print the presentation and make it into a film to be used in a wider field</a:t>
            </a:r>
          </a:p>
        </p:txBody>
      </p:sp>
      <p:pic>
        <p:nvPicPr>
          <p:cNvPr id="2" name="音频 1">
            <a:hlinkClick r:id="" action="ppaction://media"/>
            <a:extLst>
              <a:ext uri="{FF2B5EF4-FFF2-40B4-BE49-F238E27FC236}">
                <a16:creationId xmlns:a16="http://schemas.microsoft.com/office/drawing/2014/main" id="{584A108B-DAFB-4620-B379-20CC7E5E9D0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02407089"/>
      </p:ext>
    </p:extLst>
  </p:cSld>
  <p:clrMapOvr>
    <a:masterClrMapping/>
  </p:clrMapOvr>
  <mc:AlternateContent xmlns:mc="http://schemas.openxmlformats.org/markup-compatibility/2006">
    <mc:Choice xmlns:p14="http://schemas.microsoft.com/office/powerpoint/2010/main" Requires="p14">
      <p:transition spd="slow" p14:dur="1400" advClick="0" advTm="313">
        <p14:ripple/>
      </p:transition>
    </mc:Choice>
    <mc:Fallback>
      <p:transition spd="slow" advClick="0" advTm="313">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1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randombar(horizontal)">
                                          <p:cBhvr>
                                            <p:cTn id="9" dur="500"/>
                                            <p:tgtEl>
                                              <p:spTgt spid="39"/>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fltVal val="0"/>
                                              </p:val>
                                            </p:tav>
                                            <p:tav tm="100000">
                                              <p:val>
                                                <p:strVal val="#ppt_w"/>
                                              </p:val>
                                            </p:tav>
                                          </p:tavLst>
                                        </p:anim>
                                        <p:anim calcmode="lin" valueType="num">
                                          <p:cBhvr>
                                            <p:cTn id="24" dur="500" fill="hold"/>
                                            <p:tgtEl>
                                              <p:spTgt spid="52"/>
                                            </p:tgtEl>
                                            <p:attrNameLst>
                                              <p:attrName>ppt_h</p:attrName>
                                            </p:attrNameLst>
                                          </p:cBhvr>
                                          <p:tavLst>
                                            <p:tav tm="0">
                                              <p:val>
                                                <p:fltVal val="0"/>
                                              </p:val>
                                            </p:tav>
                                            <p:tav tm="100000">
                                              <p:val>
                                                <p:strVal val="#ppt_h"/>
                                              </p:val>
                                            </p:tav>
                                          </p:tavLst>
                                        </p:anim>
                                        <p:animEffect transition="in" filter="fade">
                                          <p:cBhvr>
                                            <p:cTn id="25" dur="500"/>
                                            <p:tgtEl>
                                              <p:spTgt spid="52"/>
                                            </p:tgtEl>
                                          </p:cBhvr>
                                        </p:animEffect>
                                      </p:childTnLst>
                                    </p:cTn>
                                  </p:par>
                                </p:childTnLst>
                              </p:cTn>
                            </p:par>
                            <p:par>
                              <p:cTn id="26" fill="hold">
                                <p:stCondLst>
                                  <p:cond delay="1250"/>
                                </p:stCondLst>
                                <p:childTnLst>
                                  <p:par>
                                    <p:cTn id="27" presetID="53" presetClass="entr" presetSubtype="16"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1750"/>
                                </p:stCondLst>
                                <p:childTnLst>
                                  <p:par>
                                    <p:cTn id="33" presetID="50" presetClass="entr" presetSubtype="0" decel="10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3"/>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strVal val="#ppt_w+.3"/>
                                              </p:val>
                                            </p:tav>
                                            <p:tav tm="100000">
                                              <p:val>
                                                <p:strVal val="#ppt_w"/>
                                              </p:val>
                                            </p:tav>
                                          </p:tavLst>
                                        </p:anim>
                                        <p:anim calcmode="lin" valueType="num">
                                          <p:cBhvr>
                                            <p:cTn id="41" dur="1000" fill="hold"/>
                                            <p:tgtEl>
                                              <p:spTgt spid="51"/>
                                            </p:tgtEl>
                                            <p:attrNameLst>
                                              <p:attrName>ppt_h</p:attrName>
                                            </p:attrNameLst>
                                          </p:cBhvr>
                                          <p:tavLst>
                                            <p:tav tm="0">
                                              <p:val>
                                                <p:strVal val="#ppt_h"/>
                                              </p:val>
                                            </p:tav>
                                            <p:tav tm="100000">
                                              <p:val>
                                                <p:strVal val="#ppt_h"/>
                                              </p:val>
                                            </p:tav>
                                          </p:tavLst>
                                        </p:anim>
                                        <p:animEffect transition="in" filter="fade">
                                          <p:cBhvr>
                                            <p:cTn id="42" dur="1000"/>
                                            <p:tgtEl>
                                              <p:spTgt spid="51"/>
                                            </p:tgtEl>
                                          </p:cBhvr>
                                        </p:animEffect>
                                      </p:childTnLst>
                                    </p:cTn>
                                  </p:par>
                                  <p:par>
                                    <p:cTn id="43" presetID="22" presetClass="entr" presetSubtype="1" fill="hold" grpId="0" nodeType="withEffect">
                                      <p:stCondLst>
                                        <p:cond delay="50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par>
                              <p:cTn id="46" fill="hold">
                                <p:stCondLst>
                                  <p:cond delay="2750"/>
                                </p:stCondLst>
                                <p:childTnLst>
                                  <p:par>
                                    <p:cTn id="47" presetID="2" presetClass="entr" presetSubtype="4" fill="hold" nodeType="afterEffect" p14:presetBounceEnd="40000">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14:bounceEnd="40000">
                                          <p:cBhvr additive="base">
                                            <p:cTn id="49"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50" dur="750" fill="hold"/>
                                            <p:tgtEl>
                                              <p:spTgt spid="5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14:presetBounceEnd="40000">
                                      <p:stCondLst>
                                        <p:cond delay="500"/>
                                      </p:stCondLst>
                                      <p:childTnLst>
                                        <p:set>
                                          <p:cBhvr>
                                            <p:cTn id="52" dur="1" fill="hold">
                                              <p:stCondLst>
                                                <p:cond delay="0"/>
                                              </p:stCondLst>
                                            </p:cTn>
                                            <p:tgtEl>
                                              <p:spTgt spid="56"/>
                                            </p:tgtEl>
                                            <p:attrNameLst>
                                              <p:attrName>style.visibility</p:attrName>
                                            </p:attrNameLst>
                                          </p:cBhvr>
                                          <p:to>
                                            <p:strVal val="visible"/>
                                          </p:to>
                                        </p:set>
                                        <p:anim calcmode="lin" valueType="num" p14:bounceEnd="40000">
                                          <p:cBhvr additive="base">
                                            <p:cTn id="53"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54"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2"/>
                    </p:tgtEl>
                  </p:cMediaNode>
                </p:audio>
              </p:childTnLst>
            </p:cTn>
          </p:par>
        </p:tnLst>
        <p:bldLst>
          <p:bldP spid="53" grpId="0" animBg="1"/>
          <p:bldP spid="39" grpId="0" animBg="1"/>
          <p:bldP spid="40" grpId="0" animBg="1"/>
          <p:bldP spid="38" grpId="0" animBg="1"/>
          <p:bldP spid="41" grpId="0"/>
          <p:bldP spid="51" grpId="0"/>
          <p:bldP spid="52" grpId="0" animBg="1"/>
          <p:bldP spid="42"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1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randombar(horizontal)">
                                          <p:cBhvr>
                                            <p:cTn id="9" dur="500"/>
                                            <p:tgtEl>
                                              <p:spTgt spid="39"/>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22" presetClass="entr" presetSubtype="1"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fltVal val="0"/>
                                              </p:val>
                                            </p:tav>
                                            <p:tav tm="100000">
                                              <p:val>
                                                <p:strVal val="#ppt_w"/>
                                              </p:val>
                                            </p:tav>
                                          </p:tavLst>
                                        </p:anim>
                                        <p:anim calcmode="lin" valueType="num">
                                          <p:cBhvr>
                                            <p:cTn id="24" dur="500" fill="hold"/>
                                            <p:tgtEl>
                                              <p:spTgt spid="52"/>
                                            </p:tgtEl>
                                            <p:attrNameLst>
                                              <p:attrName>ppt_h</p:attrName>
                                            </p:attrNameLst>
                                          </p:cBhvr>
                                          <p:tavLst>
                                            <p:tav tm="0">
                                              <p:val>
                                                <p:fltVal val="0"/>
                                              </p:val>
                                            </p:tav>
                                            <p:tav tm="100000">
                                              <p:val>
                                                <p:strVal val="#ppt_h"/>
                                              </p:val>
                                            </p:tav>
                                          </p:tavLst>
                                        </p:anim>
                                        <p:animEffect transition="in" filter="fade">
                                          <p:cBhvr>
                                            <p:cTn id="25" dur="500"/>
                                            <p:tgtEl>
                                              <p:spTgt spid="52"/>
                                            </p:tgtEl>
                                          </p:cBhvr>
                                        </p:animEffect>
                                      </p:childTnLst>
                                    </p:cTn>
                                  </p:par>
                                </p:childTnLst>
                              </p:cTn>
                            </p:par>
                            <p:par>
                              <p:cTn id="26" fill="hold">
                                <p:stCondLst>
                                  <p:cond delay="1250"/>
                                </p:stCondLst>
                                <p:childTnLst>
                                  <p:par>
                                    <p:cTn id="27" presetID="53" presetClass="entr" presetSubtype="16"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1750"/>
                                </p:stCondLst>
                                <p:childTnLst>
                                  <p:par>
                                    <p:cTn id="33" presetID="50" presetClass="entr" presetSubtype="0" decel="10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3"/>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 calcmode="lin" valueType="num">
                                          <p:cBhvr>
                                            <p:cTn id="40" dur="1000" fill="hold"/>
                                            <p:tgtEl>
                                              <p:spTgt spid="51"/>
                                            </p:tgtEl>
                                            <p:attrNameLst>
                                              <p:attrName>ppt_w</p:attrName>
                                            </p:attrNameLst>
                                          </p:cBhvr>
                                          <p:tavLst>
                                            <p:tav tm="0">
                                              <p:val>
                                                <p:strVal val="#ppt_w+.3"/>
                                              </p:val>
                                            </p:tav>
                                            <p:tav tm="100000">
                                              <p:val>
                                                <p:strVal val="#ppt_w"/>
                                              </p:val>
                                            </p:tav>
                                          </p:tavLst>
                                        </p:anim>
                                        <p:anim calcmode="lin" valueType="num">
                                          <p:cBhvr>
                                            <p:cTn id="41" dur="1000" fill="hold"/>
                                            <p:tgtEl>
                                              <p:spTgt spid="51"/>
                                            </p:tgtEl>
                                            <p:attrNameLst>
                                              <p:attrName>ppt_h</p:attrName>
                                            </p:attrNameLst>
                                          </p:cBhvr>
                                          <p:tavLst>
                                            <p:tav tm="0">
                                              <p:val>
                                                <p:strVal val="#ppt_h"/>
                                              </p:val>
                                            </p:tav>
                                            <p:tav tm="100000">
                                              <p:val>
                                                <p:strVal val="#ppt_h"/>
                                              </p:val>
                                            </p:tav>
                                          </p:tavLst>
                                        </p:anim>
                                        <p:animEffect transition="in" filter="fade">
                                          <p:cBhvr>
                                            <p:cTn id="42" dur="1000"/>
                                            <p:tgtEl>
                                              <p:spTgt spid="51"/>
                                            </p:tgtEl>
                                          </p:cBhvr>
                                        </p:animEffect>
                                      </p:childTnLst>
                                    </p:cTn>
                                  </p:par>
                                  <p:par>
                                    <p:cTn id="43" presetID="22" presetClass="entr" presetSubtype="1" fill="hold" grpId="0" nodeType="withEffect">
                                      <p:stCondLst>
                                        <p:cond delay="50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par>
                              <p:cTn id="46" fill="hold">
                                <p:stCondLst>
                                  <p:cond delay="2750"/>
                                </p:stCondLst>
                                <p:childTnLst>
                                  <p:par>
                                    <p:cTn id="47" presetID="2" presetClass="entr" presetSubtype="4"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750" fill="hold"/>
                                            <p:tgtEl>
                                              <p:spTgt spid="55"/>
                                            </p:tgtEl>
                                            <p:attrNameLst>
                                              <p:attrName>ppt_x</p:attrName>
                                            </p:attrNameLst>
                                          </p:cBhvr>
                                          <p:tavLst>
                                            <p:tav tm="0">
                                              <p:val>
                                                <p:strVal val="#ppt_x"/>
                                              </p:val>
                                            </p:tav>
                                            <p:tav tm="100000">
                                              <p:val>
                                                <p:strVal val="#ppt_x"/>
                                              </p:val>
                                            </p:tav>
                                          </p:tavLst>
                                        </p:anim>
                                        <p:anim calcmode="lin" valueType="num">
                                          <p:cBhvr additive="base">
                                            <p:cTn id="50" dur="750" fill="hold"/>
                                            <p:tgtEl>
                                              <p:spTgt spid="5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50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750" fill="hold"/>
                                            <p:tgtEl>
                                              <p:spTgt spid="56"/>
                                            </p:tgtEl>
                                            <p:attrNameLst>
                                              <p:attrName>ppt_x</p:attrName>
                                            </p:attrNameLst>
                                          </p:cBhvr>
                                          <p:tavLst>
                                            <p:tav tm="0">
                                              <p:val>
                                                <p:strVal val="#ppt_x"/>
                                              </p:val>
                                            </p:tav>
                                            <p:tav tm="100000">
                                              <p:val>
                                                <p:strVal val="#ppt_x"/>
                                              </p:val>
                                            </p:tav>
                                          </p:tavLst>
                                        </p:anim>
                                        <p:anim calcmode="lin" valueType="num">
                                          <p:cBhvr additive="base">
                                            <p:cTn id="54"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2"/>
                    </p:tgtEl>
                  </p:cMediaNode>
                </p:audio>
              </p:childTnLst>
            </p:cTn>
          </p:par>
        </p:tnLst>
        <p:bldLst>
          <p:bldP spid="53" grpId="0" animBg="1"/>
          <p:bldP spid="39" grpId="0" animBg="1"/>
          <p:bldP spid="40" grpId="0" animBg="1"/>
          <p:bldP spid="38" grpId="0" animBg="1"/>
          <p:bldP spid="41" grpId="0"/>
          <p:bldP spid="51" grpId="0"/>
          <p:bldP spid="52" grpId="0" animBg="1"/>
          <p:bldP spid="42" grpId="0"/>
          <p:bldP spid="21"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225" y="2946322"/>
            <a:ext cx="596822" cy="656705"/>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1731" y="2949928"/>
            <a:ext cx="9358681" cy="65713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79977" tIns="0" rIns="179977"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255"/>
            <a:ext cx="9311063" cy="775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1063" y="2178215"/>
            <a:ext cx="853590" cy="779216"/>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494" y="3920958"/>
            <a:ext cx="6905510" cy="169255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1"/>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2"/>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音频 1">
            <a:hlinkClick r:id="" action="ppaction://media"/>
            <a:extLst>
              <a:ext uri="{FF2B5EF4-FFF2-40B4-BE49-F238E27FC236}">
                <a16:creationId xmlns:a16="http://schemas.microsoft.com/office/drawing/2014/main" id="{2DE11A6F-0E78-45FF-AD92-4492A1E6B428}"/>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165758877"/>
      </p:ext>
    </p:extLst>
  </p:cSld>
  <p:clrMapOvr>
    <a:masterClrMapping/>
  </p:clrMapOvr>
  <mc:AlternateContent xmlns:mc="http://schemas.openxmlformats.org/markup-compatibility/2006">
    <mc:Choice xmlns:p14="http://schemas.microsoft.com/office/powerpoint/2010/main" Requires="p14">
      <p:transition spd="slow" p14:dur="2000" advTm="1297"/>
    </mc:Choice>
    <mc:Fallback>
      <p:transition spd="slow" advTm="12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
          <p:cNvSpPr/>
          <p:nvPr/>
        </p:nvSpPr>
        <p:spPr>
          <a:xfrm>
            <a:off x="766614" y="1795806"/>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01</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1" name="组合 50"/>
          <p:cNvGrpSpPr/>
          <p:nvPr/>
        </p:nvGrpSpPr>
        <p:grpSpPr>
          <a:xfrm>
            <a:off x="1513401" y="1772816"/>
            <a:ext cx="4317544" cy="722194"/>
            <a:chOff x="7175326" y="1196752"/>
            <a:chExt cx="4317544" cy="722194"/>
          </a:xfrm>
        </p:grpSpPr>
        <p:sp>
          <p:nvSpPr>
            <p:cNvPr id="52" name="Text Box 7"/>
            <p:cNvSpPr txBox="1">
              <a:spLocks noChangeArrowheads="1"/>
            </p:cNvSpPr>
            <p:nvPr/>
          </p:nvSpPr>
          <p:spPr bwMode="gray">
            <a:xfrm>
              <a:off x="7175326" y="1196752"/>
              <a:ext cx="2160240" cy="4543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常规工作项目一</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53"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4" name="Oval 4"/>
          <p:cNvSpPr/>
          <p:nvPr/>
        </p:nvSpPr>
        <p:spPr>
          <a:xfrm>
            <a:off x="769550" y="2788790"/>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02</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5" name="组合 54"/>
          <p:cNvGrpSpPr/>
          <p:nvPr/>
        </p:nvGrpSpPr>
        <p:grpSpPr>
          <a:xfrm>
            <a:off x="1516337" y="2765800"/>
            <a:ext cx="4317544" cy="722194"/>
            <a:chOff x="7175326" y="1196752"/>
            <a:chExt cx="4317544" cy="722194"/>
          </a:xfrm>
        </p:grpSpPr>
        <p:sp>
          <p:nvSpPr>
            <p:cNvPr id="56"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常规工作项目二</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57"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58" name="Oval 4"/>
          <p:cNvSpPr/>
          <p:nvPr/>
        </p:nvSpPr>
        <p:spPr>
          <a:xfrm>
            <a:off x="793321" y="3794788"/>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03</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59" name="组合 58"/>
          <p:cNvGrpSpPr/>
          <p:nvPr/>
        </p:nvGrpSpPr>
        <p:grpSpPr>
          <a:xfrm>
            <a:off x="1540108" y="3771798"/>
            <a:ext cx="4317544" cy="722194"/>
            <a:chOff x="7175326" y="1196752"/>
            <a:chExt cx="4317544" cy="722194"/>
          </a:xfrm>
        </p:grpSpPr>
        <p:sp>
          <p:nvSpPr>
            <p:cNvPr id="60"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常规工作项目三</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1"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62" name="Oval 4"/>
          <p:cNvSpPr/>
          <p:nvPr/>
        </p:nvSpPr>
        <p:spPr>
          <a:xfrm>
            <a:off x="793321" y="4818028"/>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04</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63" name="组合 62"/>
          <p:cNvGrpSpPr/>
          <p:nvPr/>
        </p:nvGrpSpPr>
        <p:grpSpPr>
          <a:xfrm>
            <a:off x="1540108" y="4795038"/>
            <a:ext cx="4317544" cy="722194"/>
            <a:chOff x="7175326" y="1196752"/>
            <a:chExt cx="4317544" cy="722194"/>
          </a:xfrm>
        </p:grpSpPr>
        <p:sp>
          <p:nvSpPr>
            <p:cNvPr id="64"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常规工作项目四</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5"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66" name="Oval 4"/>
          <p:cNvSpPr/>
          <p:nvPr/>
        </p:nvSpPr>
        <p:spPr>
          <a:xfrm>
            <a:off x="6527254" y="1795806"/>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05</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67" name="组合 66"/>
          <p:cNvGrpSpPr/>
          <p:nvPr/>
        </p:nvGrpSpPr>
        <p:grpSpPr>
          <a:xfrm>
            <a:off x="7274041" y="1772816"/>
            <a:ext cx="4317544" cy="722194"/>
            <a:chOff x="7175326" y="1196752"/>
            <a:chExt cx="4317544" cy="722194"/>
          </a:xfrm>
        </p:grpSpPr>
        <p:sp>
          <p:nvSpPr>
            <p:cNvPr id="68"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常规工作项目五</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69"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0" name="Oval 4"/>
          <p:cNvSpPr/>
          <p:nvPr/>
        </p:nvSpPr>
        <p:spPr>
          <a:xfrm>
            <a:off x="6530190" y="2788790"/>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06</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1" name="组合 70"/>
          <p:cNvGrpSpPr/>
          <p:nvPr/>
        </p:nvGrpSpPr>
        <p:grpSpPr>
          <a:xfrm>
            <a:off x="7276977" y="2765800"/>
            <a:ext cx="4317544" cy="722194"/>
            <a:chOff x="7175326" y="1196752"/>
            <a:chExt cx="4317544" cy="722194"/>
          </a:xfrm>
        </p:grpSpPr>
        <p:sp>
          <p:nvSpPr>
            <p:cNvPr id="72"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常规工作项目六</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73"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4" name="Oval 4"/>
          <p:cNvSpPr/>
          <p:nvPr/>
        </p:nvSpPr>
        <p:spPr>
          <a:xfrm>
            <a:off x="6553961" y="3794788"/>
            <a:ext cx="676215" cy="676215"/>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07</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5" name="组合 74"/>
          <p:cNvGrpSpPr/>
          <p:nvPr/>
        </p:nvGrpSpPr>
        <p:grpSpPr>
          <a:xfrm>
            <a:off x="7300748" y="3771798"/>
            <a:ext cx="4317544" cy="722194"/>
            <a:chOff x="7175326" y="1196752"/>
            <a:chExt cx="4317544" cy="722194"/>
          </a:xfrm>
        </p:grpSpPr>
        <p:sp>
          <p:nvSpPr>
            <p:cNvPr id="76"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常规工作项目七</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77"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sp>
        <p:nvSpPr>
          <p:cNvPr id="78" name="Oval 4"/>
          <p:cNvSpPr/>
          <p:nvPr/>
        </p:nvSpPr>
        <p:spPr>
          <a:xfrm>
            <a:off x="6553961" y="4818028"/>
            <a:ext cx="676215" cy="676215"/>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dirty="0">
                <a:latin typeface="思源黑体" panose="020B0500000000000000" pitchFamily="34" charset="-122"/>
                <a:ea typeface="思源黑体" panose="020B0500000000000000" pitchFamily="34" charset="-122"/>
                <a:cs typeface="+mn-ea"/>
                <a:sym typeface="+mn-lt"/>
              </a:rPr>
              <a:t>08</a:t>
            </a:r>
            <a:endParaRPr lang="id-ID" dirty="0">
              <a:latin typeface="思源黑体" panose="020B0500000000000000" pitchFamily="34" charset="-122"/>
              <a:ea typeface="思源黑体" panose="020B0500000000000000" pitchFamily="34" charset="-122"/>
              <a:cs typeface="+mn-ea"/>
              <a:sym typeface="+mn-lt"/>
            </a:endParaRPr>
          </a:p>
        </p:txBody>
      </p:sp>
      <p:grpSp>
        <p:nvGrpSpPr>
          <p:cNvPr id="79" name="组合 78"/>
          <p:cNvGrpSpPr/>
          <p:nvPr/>
        </p:nvGrpSpPr>
        <p:grpSpPr>
          <a:xfrm>
            <a:off x="7300748" y="4795038"/>
            <a:ext cx="4317544" cy="722194"/>
            <a:chOff x="7175326" y="1196752"/>
            <a:chExt cx="4317544" cy="722194"/>
          </a:xfrm>
        </p:grpSpPr>
        <p:sp>
          <p:nvSpPr>
            <p:cNvPr id="80" name="Text Box 7"/>
            <p:cNvSpPr txBox="1">
              <a:spLocks noChangeArrowheads="1"/>
            </p:cNvSpPr>
            <p:nvPr/>
          </p:nvSpPr>
          <p:spPr bwMode="gray">
            <a:xfrm>
              <a:off x="7175326" y="1196752"/>
              <a:ext cx="2160240" cy="45365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常规工作项目八</a:t>
              </a:r>
              <a:endParaRPr lang="en-US" altLang="zh-CN" sz="1400"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endParaRPr>
            </a:p>
          </p:txBody>
        </p:sp>
        <p:sp>
          <p:nvSpPr>
            <p:cNvPr id="81" name="Rectangle 5"/>
            <p:cNvSpPr>
              <a:spLocks/>
            </p:cNvSpPr>
            <p:nvPr/>
          </p:nvSpPr>
          <p:spPr bwMode="auto">
            <a:xfrm>
              <a:off x="7247334" y="1566467"/>
              <a:ext cx="4245536" cy="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30000"/>
                </a:lnSpc>
                <a:spcBef>
                  <a:spcPct val="0"/>
                </a:spcBef>
                <a:spcAft>
                  <a:spcPct val="0"/>
                </a:spcAft>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此处添加详细文本描述，建议与标题相关并符合整体语言风格，语言描述尽量简洁生动。尽量将每页幻灯片的字数控制在 。</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grpSp>
        <p:nvGrpSpPr>
          <p:cNvPr id="42" name="组合 41"/>
          <p:cNvGrpSpPr/>
          <p:nvPr/>
        </p:nvGrpSpPr>
        <p:grpSpPr>
          <a:xfrm>
            <a:off x="3960903" y="266662"/>
            <a:ext cx="4268606" cy="919077"/>
            <a:chOff x="3925680" y="337337"/>
            <a:chExt cx="4269162" cy="919197"/>
          </a:xfrm>
        </p:grpSpPr>
        <p:sp>
          <p:nvSpPr>
            <p:cNvPr id="43" name="文本框 42"/>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日常工作事项</a:t>
              </a:r>
            </a:p>
          </p:txBody>
        </p:sp>
        <p:sp>
          <p:nvSpPr>
            <p:cNvPr id="44" name="文本框 43"/>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F569914A-7A7E-4DA5-84D5-DA595B783D0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2220292647"/>
      </p:ext>
    </p:extLst>
  </p:cSld>
  <p:clrMapOvr>
    <a:masterClrMapping/>
  </p:clrMapOvr>
  <mc:AlternateContent xmlns:mc="http://schemas.openxmlformats.org/markup-compatibility/2006">
    <mc:Choice xmlns:p14="http://schemas.microsoft.com/office/powerpoint/2010/main" Requires="p14">
      <p:transition spd="slow" p14:dur="1600" advClick="0" advTm="700">
        <p14:gallery dir="l"/>
      </p:transition>
    </mc:Choice>
    <mc:Fallback>
      <p:transition spd="slow" advClick="0" advTm="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500"/>
                                        <p:tgtEl>
                                          <p:spTgt spid="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left)">
                                      <p:cBhvr>
                                        <p:cTn id="38" dur="500"/>
                                        <p:tgtEl>
                                          <p:spTgt spid="63"/>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left)">
                                      <p:cBhvr>
                                        <p:cTn id="46" dur="500"/>
                                        <p:tgtEl>
                                          <p:spTgt spid="67"/>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par>
                          <p:cTn id="67" fill="hold">
                            <p:stCondLst>
                              <p:cond delay="7500"/>
                            </p:stCondLst>
                            <p:childTnLst>
                              <p:par>
                                <p:cTn id="68" presetID="22" presetClass="entr" presetSubtype="8"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left)">
                                      <p:cBhvr>
                                        <p:cTn id="7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1" fill="hold" display="0">
                  <p:stCondLst>
                    <p:cond delay="indefinite"/>
                  </p:stCondLst>
                  <p:endCondLst>
                    <p:cond evt="onStopAudio" delay="0">
                      <p:tgtEl>
                        <p:sldTgt/>
                      </p:tgtEl>
                    </p:cond>
                  </p:endCondLst>
                </p:cTn>
                <p:tgtEl>
                  <p:spTgt spid="2"/>
                </p:tgtEl>
              </p:cMediaNode>
            </p:audio>
          </p:childTnLst>
        </p:cTn>
      </p:par>
    </p:tnLst>
    <p:bldLst>
      <p:bldP spid="50" grpId="0" animBg="1"/>
      <p:bldP spid="54" grpId="0" animBg="1"/>
      <p:bldP spid="58" grpId="0" animBg="1"/>
      <p:bldP spid="62" grpId="0" animBg="1"/>
      <p:bldP spid="66" grpId="0" animBg="1"/>
      <p:bldP spid="70" grpId="0" animBg="1"/>
      <p:bldP spid="74"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0994103" y="1340768"/>
            <a:ext cx="502571" cy="4824537"/>
            <a:chOff x="10994103" y="1484783"/>
            <a:chExt cx="502571" cy="4824537"/>
          </a:xfrm>
        </p:grpSpPr>
        <p:sp>
          <p:nvSpPr>
            <p:cNvPr id="37" name="等腰三角形 6"/>
            <p:cNvSpPr/>
            <p:nvPr/>
          </p:nvSpPr>
          <p:spPr>
            <a:xfrm rot="16200000" flipH="1">
              <a:off x="10693937"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38" name="直接连接符 37"/>
            <p:cNvCxnSpPr/>
            <p:nvPr/>
          </p:nvCxnSpPr>
          <p:spPr>
            <a:xfrm flipH="1">
              <a:off x="11001690" y="2578162"/>
              <a:ext cx="1"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95325" y="1340768"/>
            <a:ext cx="502571" cy="4824537"/>
            <a:chOff x="695325" y="1484783"/>
            <a:chExt cx="502571" cy="4824537"/>
          </a:xfrm>
          <a:effectLst>
            <a:outerShdw blurRad="254000" dist="63500" dir="2700000" algn="tl" rotWithShape="0">
              <a:prstClr val="black">
                <a:alpha val="30000"/>
              </a:prstClr>
            </a:outerShdw>
          </a:effectLst>
        </p:grpSpPr>
        <p:sp>
          <p:nvSpPr>
            <p:cNvPr id="40" name="等腰三角形 6"/>
            <p:cNvSpPr/>
            <p:nvPr/>
          </p:nvSpPr>
          <p:spPr>
            <a:xfrm rot="5400000">
              <a:off x="395159" y="1784949"/>
              <a:ext cx="1102903" cy="502571"/>
            </a:xfrm>
            <a:custGeom>
              <a:avLst/>
              <a:gdLst>
                <a:gd name="connsiteX0" fmla="*/ 0 w 693325"/>
                <a:gd name="connsiteY0" fmla="*/ 728790 h 728790"/>
                <a:gd name="connsiteX1" fmla="*/ 693325 w 693325"/>
                <a:gd name="connsiteY1" fmla="*/ 0 h 728790"/>
                <a:gd name="connsiteX2" fmla="*/ 693325 w 693325"/>
                <a:gd name="connsiteY2" fmla="*/ 728790 h 728790"/>
                <a:gd name="connsiteX3" fmla="*/ 0 w 693325"/>
                <a:gd name="connsiteY3" fmla="*/ 728790 h 728790"/>
                <a:gd name="connsiteX0" fmla="*/ 0 w 1102903"/>
                <a:gd name="connsiteY0" fmla="*/ 500190 h 500190"/>
                <a:gd name="connsiteX1" fmla="*/ 1102903 w 1102903"/>
                <a:gd name="connsiteY1" fmla="*/ 0 h 500190"/>
                <a:gd name="connsiteX2" fmla="*/ 693325 w 1102903"/>
                <a:gd name="connsiteY2" fmla="*/ 500190 h 500190"/>
                <a:gd name="connsiteX3" fmla="*/ 0 w 1102903"/>
                <a:gd name="connsiteY3" fmla="*/ 500190 h 500190"/>
                <a:gd name="connsiteX0" fmla="*/ 0 w 1102903"/>
                <a:gd name="connsiteY0" fmla="*/ 500190 h 502571"/>
                <a:gd name="connsiteX1" fmla="*/ 1102903 w 1102903"/>
                <a:gd name="connsiteY1" fmla="*/ 0 h 502571"/>
                <a:gd name="connsiteX2" fmla="*/ 729047 w 1102903"/>
                <a:gd name="connsiteY2" fmla="*/ 502571 h 502571"/>
                <a:gd name="connsiteX3" fmla="*/ 0 w 1102903"/>
                <a:gd name="connsiteY3" fmla="*/ 500190 h 502571"/>
              </a:gdLst>
              <a:ahLst/>
              <a:cxnLst>
                <a:cxn ang="0">
                  <a:pos x="connsiteX0" y="connsiteY0"/>
                </a:cxn>
                <a:cxn ang="0">
                  <a:pos x="connsiteX1" y="connsiteY1"/>
                </a:cxn>
                <a:cxn ang="0">
                  <a:pos x="connsiteX2" y="connsiteY2"/>
                </a:cxn>
                <a:cxn ang="0">
                  <a:pos x="connsiteX3" y="connsiteY3"/>
                </a:cxn>
              </a:cxnLst>
              <a:rect l="l" t="t" r="r" b="b"/>
              <a:pathLst>
                <a:path w="1102903" h="502571">
                  <a:moveTo>
                    <a:pt x="0" y="500190"/>
                  </a:moveTo>
                  <a:lnTo>
                    <a:pt x="1102903" y="0"/>
                  </a:lnTo>
                  <a:lnTo>
                    <a:pt x="729047" y="502571"/>
                  </a:lnTo>
                  <a:lnTo>
                    <a:pt x="0" y="50019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cxnSp>
          <p:nvCxnSpPr>
            <p:cNvPr id="41" name="直接连接符 40"/>
            <p:cNvCxnSpPr/>
            <p:nvPr/>
          </p:nvCxnSpPr>
          <p:spPr>
            <a:xfrm>
              <a:off x="1190309" y="2578162"/>
              <a:ext cx="0" cy="3731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95325" y="1340769"/>
            <a:ext cx="5400675" cy="743667"/>
            <a:chOff x="695325" y="1484784"/>
            <a:chExt cx="5400675" cy="743667"/>
          </a:xfrm>
          <a:effectLst>
            <a:outerShdw blurRad="254000" dist="63500" dir="2700000" algn="tl" rotWithShape="0">
              <a:prstClr val="black">
                <a:alpha val="30000"/>
              </a:prstClr>
            </a:outerShdw>
          </a:effectLst>
        </p:grpSpPr>
        <p:sp>
          <p:nvSpPr>
            <p:cNvPr id="43" name="五边形 42"/>
            <p:cNvSpPr/>
            <p:nvPr/>
          </p:nvSpPr>
          <p:spPr>
            <a:xfrm>
              <a:off x="695325" y="1484784"/>
              <a:ext cx="5400675" cy="728790"/>
            </a:xfrm>
            <a:prstGeom prst="homePlat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4" name="TextBox 19"/>
            <p:cNvSpPr txBox="1"/>
            <p:nvPr/>
          </p:nvSpPr>
          <p:spPr>
            <a:xfrm>
              <a:off x="1973999" y="1556792"/>
              <a:ext cx="2843328"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重点项目概述</a:t>
              </a:r>
            </a:p>
          </p:txBody>
        </p:sp>
      </p:grpSp>
      <p:grpSp>
        <p:nvGrpSpPr>
          <p:cNvPr id="45" name="组合 44"/>
          <p:cNvGrpSpPr/>
          <p:nvPr/>
        </p:nvGrpSpPr>
        <p:grpSpPr>
          <a:xfrm>
            <a:off x="6095999" y="1340769"/>
            <a:ext cx="5400675" cy="743667"/>
            <a:chOff x="6095999" y="1484784"/>
            <a:chExt cx="5400675" cy="743667"/>
          </a:xfrm>
          <a:effectLst>
            <a:outerShdw blurRad="254000" dist="63500" dir="2700000" algn="tl" rotWithShape="0">
              <a:prstClr val="black">
                <a:alpha val="30000"/>
              </a:prstClr>
            </a:outerShdw>
          </a:effectLst>
        </p:grpSpPr>
        <p:sp>
          <p:nvSpPr>
            <p:cNvPr id="46" name="五边形 45"/>
            <p:cNvSpPr/>
            <p:nvPr/>
          </p:nvSpPr>
          <p:spPr>
            <a:xfrm flipH="1">
              <a:off x="6095999" y="1484784"/>
              <a:ext cx="5400675" cy="728790"/>
            </a:xfrm>
            <a:prstGeom prst="homePlat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47" name="TextBox 19"/>
            <p:cNvSpPr txBox="1"/>
            <p:nvPr/>
          </p:nvSpPr>
          <p:spPr>
            <a:xfrm>
              <a:off x="7333551" y="1556792"/>
              <a:ext cx="2925572" cy="671659"/>
            </a:xfrm>
            <a:prstGeom prst="rect">
              <a:avLst/>
            </a:prstGeom>
            <a:noFill/>
          </p:spPr>
          <p:txBody>
            <a:bodyPr wrap="square" rtlCol="0">
              <a:spAutoFit/>
            </a:bodyPr>
            <a:lstStyle/>
            <a:p>
              <a:pPr algn="ctr">
                <a:lnSpc>
                  <a:spcPct val="130000"/>
                </a:lnSpc>
              </a:pPr>
              <a:r>
                <a:rPr lang="zh-CN" altLang="en-US" sz="3200" dirty="0">
                  <a:solidFill>
                    <a:schemeClr val="bg1">
                      <a:lumMod val="95000"/>
                    </a:schemeClr>
                  </a:solidFill>
                  <a:latin typeface="思源黑体" panose="020B0500000000000000" pitchFamily="34" charset="-122"/>
                  <a:ea typeface="思源黑体" panose="020B0500000000000000" pitchFamily="34" charset="-122"/>
                  <a:cs typeface="+mn-ea"/>
                  <a:sym typeface="+mn-lt"/>
                </a:rPr>
                <a:t>重点项目概述</a:t>
              </a:r>
            </a:p>
          </p:txBody>
        </p:sp>
      </p:grpSp>
      <p:sp>
        <p:nvSpPr>
          <p:cNvPr id="48" name="TextBox 106"/>
          <p:cNvSpPr txBox="1"/>
          <p:nvPr/>
        </p:nvSpPr>
        <p:spPr>
          <a:xfrm>
            <a:off x="1829507" y="2852936"/>
            <a:ext cx="3348410" cy="2520690"/>
          </a:xfrm>
          <a:prstGeom prst="rect">
            <a:avLst/>
          </a:prstGeom>
          <a:noFill/>
        </p:spPr>
        <p:txBody>
          <a:bodyPr wrap="square" lIns="0" tIns="0" rIns="0" bIns="0" rtlCol="0">
            <a:spAutoFit/>
          </a:bodyPr>
          <a:lstStyle/>
          <a:p>
            <a:pPr>
              <a:lnSpc>
                <a:spcPct val="130000"/>
              </a:lnSpc>
            </a:pPr>
            <a:b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b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改善公司各级各类员工的知识结构、</a:t>
            </a:r>
          </a:p>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提升员工的综合素质，</a:t>
            </a:r>
          </a:p>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提高员工的工作技能、</a:t>
            </a:r>
          </a:p>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工作态度和行为模式，满足公司的快速发展需要，更好的完成公司的各项工作计</a:t>
            </a:r>
          </a:p>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划与工作目标。</a:t>
            </a:r>
          </a:p>
          <a:p>
            <a:pPr>
              <a:lnSpc>
                <a:spcPct val="130000"/>
              </a:lnSpc>
            </a:pPr>
            <a:b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b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grpSp>
        <p:nvGrpSpPr>
          <p:cNvPr id="49" name="组合 48"/>
          <p:cNvGrpSpPr/>
          <p:nvPr/>
        </p:nvGrpSpPr>
        <p:grpSpPr>
          <a:xfrm>
            <a:off x="6671270" y="2811572"/>
            <a:ext cx="338286" cy="342403"/>
            <a:chOff x="2071540" y="3138835"/>
            <a:chExt cx="338286" cy="342403"/>
          </a:xfrm>
          <a:effectLst>
            <a:outerShdw blurRad="254000" dist="63500" dir="2700000" algn="tl" rotWithShape="0">
              <a:prstClr val="black">
                <a:alpha val="30000"/>
              </a:prstClr>
            </a:outerShdw>
          </a:effectLst>
        </p:grpSpPr>
        <p:sp>
          <p:nvSpPr>
            <p:cNvPr id="50" name="椭圆 49"/>
            <p:cNvSpPr/>
            <p:nvPr/>
          </p:nvSpPr>
          <p:spPr>
            <a:xfrm>
              <a:off x="2071540" y="3142952"/>
              <a:ext cx="338286" cy="338286"/>
            </a:xfrm>
            <a:prstGeom prst="ellipse">
              <a:avLst/>
            </a:prstGeom>
            <a:solidFill>
              <a:srgbClr val="E532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1" name="TextBox 14"/>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1</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2" name="组合 51"/>
          <p:cNvGrpSpPr/>
          <p:nvPr/>
        </p:nvGrpSpPr>
        <p:grpSpPr>
          <a:xfrm>
            <a:off x="6671270" y="3601930"/>
            <a:ext cx="338286" cy="342403"/>
            <a:chOff x="2071540" y="3138835"/>
            <a:chExt cx="338286" cy="342403"/>
          </a:xfrm>
          <a:effectLst>
            <a:outerShdw blurRad="254000" dist="63500" dir="2700000" algn="tl" rotWithShape="0">
              <a:prstClr val="black">
                <a:alpha val="30000"/>
              </a:prstClr>
            </a:outerShdw>
          </a:effectLst>
        </p:grpSpPr>
        <p:sp>
          <p:nvSpPr>
            <p:cNvPr id="53" name="椭圆 52"/>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4" name="TextBox 14"/>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2</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5" name="组合 54"/>
          <p:cNvGrpSpPr/>
          <p:nvPr/>
        </p:nvGrpSpPr>
        <p:grpSpPr>
          <a:xfrm>
            <a:off x="6671270" y="4392288"/>
            <a:ext cx="338286" cy="342403"/>
            <a:chOff x="2071540" y="3138835"/>
            <a:chExt cx="338286" cy="342403"/>
          </a:xfrm>
          <a:effectLst>
            <a:outerShdw blurRad="254000" dist="63500" dir="2700000" algn="tl" rotWithShape="0">
              <a:prstClr val="black">
                <a:alpha val="30000"/>
              </a:prstClr>
            </a:outerShdw>
          </a:effectLst>
        </p:grpSpPr>
        <p:sp>
          <p:nvSpPr>
            <p:cNvPr id="56" name="椭圆 55"/>
            <p:cNvSpPr/>
            <p:nvPr/>
          </p:nvSpPr>
          <p:spPr>
            <a:xfrm>
              <a:off x="2071540" y="3142952"/>
              <a:ext cx="338286" cy="338286"/>
            </a:xfrm>
            <a:prstGeom prst="ellipse">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57" name="TextBox 14"/>
            <p:cNvSpPr txBox="1"/>
            <p:nvPr/>
          </p:nvSpPr>
          <p:spPr>
            <a:xfrm>
              <a:off x="2111290" y="3138835"/>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3</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nvGrpSpPr>
          <p:cNvPr id="58" name="组合 57"/>
          <p:cNvGrpSpPr/>
          <p:nvPr/>
        </p:nvGrpSpPr>
        <p:grpSpPr>
          <a:xfrm>
            <a:off x="6671270" y="5157192"/>
            <a:ext cx="338286" cy="367858"/>
            <a:chOff x="2071540" y="3113380"/>
            <a:chExt cx="338286" cy="367858"/>
          </a:xfrm>
          <a:effectLst>
            <a:outerShdw blurRad="254000" dist="63500" dir="2700000" algn="tl" rotWithShape="0">
              <a:prstClr val="black">
                <a:alpha val="30000"/>
              </a:prstClr>
            </a:outerShdw>
          </a:effectLst>
        </p:grpSpPr>
        <p:sp>
          <p:nvSpPr>
            <p:cNvPr id="59" name="椭圆 58"/>
            <p:cNvSpPr/>
            <p:nvPr/>
          </p:nvSpPr>
          <p:spPr>
            <a:xfrm>
              <a:off x="2071540" y="3142952"/>
              <a:ext cx="338286" cy="338286"/>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思源黑体" panose="020B0500000000000000" pitchFamily="34" charset="-122"/>
                <a:ea typeface="思源黑体" panose="020B0500000000000000" pitchFamily="34" charset="-122"/>
                <a:cs typeface="+mn-ea"/>
                <a:sym typeface="+mn-lt"/>
              </a:endParaRPr>
            </a:p>
          </p:txBody>
        </p:sp>
        <p:sp>
          <p:nvSpPr>
            <p:cNvPr id="60" name="TextBox 14"/>
            <p:cNvSpPr txBox="1"/>
            <p:nvPr/>
          </p:nvSpPr>
          <p:spPr>
            <a:xfrm>
              <a:off x="2103321" y="3113380"/>
              <a:ext cx="274724" cy="253403"/>
            </a:xfrm>
            <a:prstGeom prst="rect">
              <a:avLst/>
            </a:prstGeom>
          </p:spPr>
          <p:txBody>
            <a:bodyPr wrap="square" lIns="0" tIns="0" rIns="0" bIns="0">
              <a:spAutoFit/>
            </a:bodyPr>
            <a:lstStyle>
              <a:defPPr>
                <a:defRPr lang="zh-CN"/>
              </a:defPPr>
              <a:lvl1pPr>
                <a:defRPr sz="1400">
                  <a:solidFill>
                    <a:schemeClr val="bg2"/>
                  </a:solidFill>
                  <a:latin typeface="Impact" pitchFamily="34" charset="0"/>
                </a:defRPr>
              </a:lvl1pPr>
            </a:lstStyle>
            <a:p>
              <a:pPr algn="ctr">
                <a:lnSpc>
                  <a:spcPct val="130000"/>
                </a:lnSpc>
              </a:pPr>
              <a:r>
                <a:rPr lang="en-US" altLang="zh-CN" dirty="0">
                  <a:solidFill>
                    <a:schemeClr val="bg1"/>
                  </a:solidFill>
                  <a:latin typeface="思源黑体" panose="020B0500000000000000" pitchFamily="34" charset="-122"/>
                  <a:ea typeface="思源黑体" panose="020B0500000000000000" pitchFamily="34" charset="-122"/>
                  <a:cs typeface="+mn-ea"/>
                  <a:sym typeface="+mn-lt"/>
                </a:rPr>
                <a:t>4</a:t>
              </a:r>
              <a:endParaRPr lang="zh-CN" altLang="en-US" dirty="0">
                <a:solidFill>
                  <a:schemeClr val="bg1"/>
                </a:solidFill>
                <a:latin typeface="思源黑体" panose="020B0500000000000000" pitchFamily="34" charset="-122"/>
                <a:ea typeface="思源黑体" panose="020B0500000000000000" pitchFamily="34" charset="-122"/>
                <a:cs typeface="+mn-ea"/>
                <a:sym typeface="+mn-lt"/>
              </a:endParaRPr>
            </a:p>
          </p:txBody>
        </p:sp>
      </p:grpSp>
      <p:sp>
        <p:nvSpPr>
          <p:cNvPr id="61" name="TextBox 23"/>
          <p:cNvSpPr txBox="1"/>
          <p:nvPr/>
        </p:nvSpPr>
        <p:spPr>
          <a:xfrm>
            <a:off x="7275644" y="2720728"/>
            <a:ext cx="3349798" cy="457305"/>
          </a:xfrm>
          <a:prstGeom prst="rect">
            <a:avLst/>
          </a:prstGeom>
          <a:noFill/>
        </p:spPr>
        <p:txBody>
          <a:bodyPr wrap="square" lIns="0" tIns="0" rIns="0" bIns="0" rtlCol="0">
            <a:spAutoFit/>
          </a:bodyPr>
          <a:lstStyle/>
          <a:p>
            <a:pPr algn="just">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2" name="TextBox 23"/>
          <p:cNvSpPr txBox="1"/>
          <p:nvPr/>
        </p:nvSpPr>
        <p:spPr>
          <a:xfrm>
            <a:off x="7275644" y="3508880"/>
            <a:ext cx="3349798" cy="457305"/>
          </a:xfrm>
          <a:prstGeom prst="rect">
            <a:avLst/>
          </a:prstGeom>
          <a:noFill/>
        </p:spPr>
        <p:txBody>
          <a:bodyPr wrap="square" lIns="0" tIns="0" rIns="0" bIns="0" rtlCol="0">
            <a:spAutoFit/>
          </a:bodyPr>
          <a:lstStyle/>
          <a:p>
            <a:pPr algn="just">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3" name="TextBox 23"/>
          <p:cNvSpPr txBox="1"/>
          <p:nvPr/>
        </p:nvSpPr>
        <p:spPr>
          <a:xfrm>
            <a:off x="7275644" y="4297032"/>
            <a:ext cx="3349798" cy="457305"/>
          </a:xfrm>
          <a:prstGeom prst="rect">
            <a:avLst/>
          </a:prstGeom>
          <a:noFill/>
        </p:spPr>
        <p:txBody>
          <a:bodyPr wrap="square" lIns="0" tIns="0" rIns="0" bIns="0" rtlCol="0">
            <a:spAutoFit/>
          </a:bodyPr>
          <a:lstStyle/>
          <a:p>
            <a:pPr algn="just">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64" name="TextBox 23"/>
          <p:cNvSpPr txBox="1"/>
          <p:nvPr/>
        </p:nvSpPr>
        <p:spPr>
          <a:xfrm>
            <a:off x="7275644" y="5085185"/>
            <a:ext cx="3349798" cy="457305"/>
          </a:xfrm>
          <a:prstGeom prst="rect">
            <a:avLst/>
          </a:prstGeom>
          <a:noFill/>
        </p:spPr>
        <p:txBody>
          <a:bodyPr wrap="square" lIns="0" tIns="0" rIns="0" bIns="0" rtlCol="0">
            <a:spAutoFit/>
          </a:bodyPr>
          <a:lstStyle/>
          <a:p>
            <a:pPr algn="just">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点击输入简要文字内容，文字内容需概括精炼，不用多余的文字修饰，言简意赅的说明分项内容。</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cxnSp>
        <p:nvCxnSpPr>
          <p:cNvPr id="65" name="直接连接符 64"/>
          <p:cNvCxnSpPr/>
          <p:nvPr/>
        </p:nvCxnSpPr>
        <p:spPr>
          <a:xfrm>
            <a:off x="610358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97897" y="6165305"/>
            <a:ext cx="48981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3960903" y="266662"/>
            <a:ext cx="4268606" cy="919077"/>
            <a:chOff x="3925680" y="337337"/>
            <a:chExt cx="4269162" cy="919197"/>
          </a:xfrm>
        </p:grpSpPr>
        <p:sp>
          <p:nvSpPr>
            <p:cNvPr id="72" name="文本框 71"/>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重点项目概述</a:t>
              </a:r>
            </a:p>
          </p:txBody>
        </p:sp>
        <p:sp>
          <p:nvSpPr>
            <p:cNvPr id="73" name="文本框 72"/>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B33E1B87-7117-48F6-BCC4-20F520FB32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658812730"/>
      </p:ext>
    </p:extLst>
  </p:cSld>
  <p:clrMapOvr>
    <a:masterClrMapping/>
  </p:clrMapOvr>
  <mc:AlternateContent xmlns:mc="http://schemas.openxmlformats.org/markup-compatibility/2006">
    <mc:Choice xmlns:p14="http://schemas.microsoft.com/office/powerpoint/2010/main" Requires="p14">
      <p:transition spd="slow" p14:dur="1600" advClick="0" advTm="2209">
        <p14:gallery dir="l"/>
      </p:transition>
    </mc:Choice>
    <mc:Fallback>
      <p:transition spd="slow" advClick="0" advTm="22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22" presetClass="entr" presetSubtype="2" fill="hold" nodeType="withEffect">
                                  <p:stCondLst>
                                    <p:cond delay="250"/>
                                  </p:stCondLst>
                                  <p:childTnLst>
                                    <p:set>
                                      <p:cBhvr>
                                        <p:cTn id="8" dur="1" fill="hold">
                                          <p:stCondLst>
                                            <p:cond delay="0"/>
                                          </p:stCondLst>
                                        </p:cTn>
                                        <p:tgtEl>
                                          <p:spTgt spid="42"/>
                                        </p:tgtEl>
                                        <p:attrNameLst>
                                          <p:attrName>style.visibility</p:attrName>
                                        </p:attrNameLst>
                                      </p:cBhvr>
                                      <p:to>
                                        <p:strVal val="visible"/>
                                      </p:to>
                                    </p:set>
                                    <p:animEffect transition="in" filter="wipe(right)">
                                      <p:cBhvr>
                                        <p:cTn id="9" dur="500"/>
                                        <p:tgtEl>
                                          <p:spTgt spid="42"/>
                                        </p:tgtEl>
                                      </p:cBhvr>
                                    </p:animEffect>
                                  </p:childTnLst>
                                </p:cTn>
                              </p:par>
                              <p:par>
                                <p:cTn id="10" presetID="22" presetClass="entr" presetSubtype="8" fill="hold" nodeType="withEffect">
                                  <p:stCondLst>
                                    <p:cond delay="25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750"/>
                            </p:stCondLst>
                            <p:childTnLst>
                              <p:par>
                                <p:cTn id="14" presetID="22" presetClass="entr" presetSubtype="1"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1000"/>
                                        <p:tgtEl>
                                          <p:spTgt spid="39"/>
                                        </p:tgtEl>
                                      </p:cBhvr>
                                    </p:animEffect>
                                  </p:childTnLst>
                                </p:cTn>
                              </p:par>
                              <p:par>
                                <p:cTn id="17" presetID="2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1000"/>
                                        <p:tgtEl>
                                          <p:spTgt spid="36"/>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par>
                                <p:cTn id="24" presetID="22" presetClass="entr" presetSubtype="2"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500"/>
                                        <p:tgtEl>
                                          <p:spTgt spid="65"/>
                                        </p:tgtEl>
                                      </p:cBhvr>
                                    </p:animEffect>
                                  </p:childTnLst>
                                </p:cTn>
                              </p:par>
                            </p:childTnLst>
                          </p:cTn>
                        </p:par>
                        <p:par>
                          <p:cTn id="27" fill="hold">
                            <p:stCondLst>
                              <p:cond delay="2250"/>
                            </p:stCondLst>
                            <p:childTnLst>
                              <p:par>
                                <p:cTn id="28" presetID="10"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childTnLst>
                          </p:cTn>
                        </p:par>
                        <p:par>
                          <p:cTn id="31" fill="hold">
                            <p:stCondLst>
                              <p:cond delay="275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2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nodeType="withEffect">
                                  <p:stCondLst>
                                    <p:cond delay="4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60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par>
                          <p:cTn id="44" fill="hold">
                            <p:stCondLst>
                              <p:cond delay="3850"/>
                            </p:stCondLst>
                            <p:childTnLst>
                              <p:par>
                                <p:cTn id="45" presetID="22" presetClass="entr" presetSubtype="8"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300"/>
                                        <p:tgtEl>
                                          <p:spTgt spid="61"/>
                                        </p:tgtEl>
                                      </p:cBhvr>
                                    </p:animEffect>
                                  </p:childTnLst>
                                </p:cTn>
                              </p:par>
                            </p:childTnLst>
                          </p:cTn>
                        </p:par>
                        <p:par>
                          <p:cTn id="48" fill="hold">
                            <p:stCondLst>
                              <p:cond delay="4150"/>
                            </p:stCondLst>
                            <p:childTnLst>
                              <p:par>
                                <p:cTn id="49" presetID="22" presetClass="entr" presetSubtype="8"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300"/>
                                        <p:tgtEl>
                                          <p:spTgt spid="62"/>
                                        </p:tgtEl>
                                      </p:cBhvr>
                                    </p:animEffect>
                                  </p:childTnLst>
                                </p:cTn>
                              </p:par>
                            </p:childTnLst>
                          </p:cTn>
                        </p:par>
                        <p:par>
                          <p:cTn id="52" fill="hold">
                            <p:stCondLst>
                              <p:cond delay="4450"/>
                            </p:stCondLst>
                            <p:childTnLst>
                              <p:par>
                                <p:cTn id="53" presetID="22" presetClass="entr" presetSubtype="8"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300"/>
                                        <p:tgtEl>
                                          <p:spTgt spid="63"/>
                                        </p:tgtEl>
                                      </p:cBhvr>
                                    </p:animEffect>
                                  </p:childTnLst>
                                </p:cTn>
                              </p:par>
                            </p:childTnLst>
                          </p:cTn>
                        </p:par>
                        <p:par>
                          <p:cTn id="56" fill="hold">
                            <p:stCondLst>
                              <p:cond delay="4750"/>
                            </p:stCondLst>
                            <p:childTnLst>
                              <p:par>
                                <p:cTn id="57" presetID="22" presetClass="entr" presetSubtype="8" fill="hold" grpId="0" nodeType="after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0" fill="hold" display="0">
                  <p:stCondLst>
                    <p:cond delay="indefinite"/>
                  </p:stCondLst>
                  <p:endCondLst>
                    <p:cond evt="onStopAudio" delay="0">
                      <p:tgtEl>
                        <p:sldTgt/>
                      </p:tgtEl>
                    </p:cond>
                  </p:endCondLst>
                </p:cTn>
                <p:tgtEl>
                  <p:spTgt spid="2"/>
                </p:tgtEl>
              </p:cMediaNode>
            </p:audio>
          </p:childTnLst>
        </p:cTn>
      </p:par>
    </p:tnLst>
    <p:bldLst>
      <p:bldP spid="48" grpId="0"/>
      <p:bldP spid="61" grpId="0"/>
      <p:bldP spid="62" grpId="0"/>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54646" y="1837908"/>
            <a:ext cx="2327765" cy="1454853"/>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8" name="组合 7"/>
          <p:cNvGrpSpPr/>
          <p:nvPr/>
        </p:nvGrpSpPr>
        <p:grpSpPr>
          <a:xfrm>
            <a:off x="1054646" y="3290368"/>
            <a:ext cx="2327765" cy="2222555"/>
            <a:chOff x="683568" y="2437091"/>
            <a:chExt cx="1800200" cy="1718835"/>
          </a:xfrm>
          <a:effectLst>
            <a:outerShdw blurRad="254000" dist="63500" dir="2700000" algn="tl" rotWithShape="0">
              <a:prstClr val="black">
                <a:alpha val="30000"/>
              </a:prstClr>
            </a:outerShdw>
          </a:effectLst>
        </p:grpSpPr>
        <p:sp>
          <p:nvSpPr>
            <p:cNvPr id="9" name="矩形 8"/>
            <p:cNvSpPr/>
            <p:nvPr/>
          </p:nvSpPr>
          <p:spPr>
            <a:xfrm>
              <a:off x="683568" y="2437091"/>
              <a:ext cx="1800200" cy="1718835"/>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bg1"/>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bg1"/>
                </a:solidFill>
                <a:latin typeface="思源黑体" panose="020B0500000000000000" pitchFamily="34" charset="-122"/>
                <a:ea typeface="思源黑体" panose="020B0500000000000000" pitchFamily="34" charset="-122"/>
                <a:cs typeface="+mn-ea"/>
                <a:sym typeface="+mn-lt"/>
              </a:endParaRPr>
            </a:p>
          </p:txBody>
        </p:sp>
        <p:sp>
          <p:nvSpPr>
            <p:cNvPr id="11" name="TextBox 10"/>
            <p:cNvSpPr txBox="1"/>
            <p:nvPr/>
          </p:nvSpPr>
          <p:spPr>
            <a:xfrm>
              <a:off x="846287" y="2620236"/>
              <a:ext cx="1474763" cy="1154407"/>
            </a:xfrm>
            <a:prstGeom prst="rect">
              <a:avLst/>
            </a:prstGeom>
            <a:noFill/>
          </p:spPr>
          <p:txBody>
            <a:bodyPr wrap="square" rtlCol="0">
              <a:spAutoFit/>
            </a:bodyPr>
            <a:lstStyle/>
            <a:p>
              <a:pPr algn="just">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12" name="组合 11"/>
          <p:cNvGrpSpPr/>
          <p:nvPr/>
        </p:nvGrpSpPr>
        <p:grpSpPr>
          <a:xfrm>
            <a:off x="1054646" y="1412776"/>
            <a:ext cx="2327765" cy="524655"/>
            <a:chOff x="683568" y="985036"/>
            <a:chExt cx="1800200" cy="405747"/>
          </a:xfrm>
          <a:solidFill>
            <a:srgbClr val="E53238"/>
          </a:solidFill>
          <a:effectLst>
            <a:outerShdw blurRad="254000" dist="63500" dir="2700000" algn="tl" rotWithShape="0">
              <a:prstClr val="black">
                <a:alpha val="30000"/>
              </a:prstClr>
            </a:outerShdw>
          </a:effectLst>
        </p:grpSpPr>
        <p:sp>
          <p:nvSpPr>
            <p:cNvPr id="13" name="矩形 25"/>
            <p:cNvSpPr/>
            <p:nvPr/>
          </p:nvSpPr>
          <p:spPr>
            <a:xfrm>
              <a:off x="683568"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14" name="TextBox 13"/>
            <p:cNvSpPr txBox="1"/>
            <p:nvPr/>
          </p:nvSpPr>
          <p:spPr>
            <a:xfrm>
              <a:off x="1155225"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15" name="矩形 14"/>
          <p:cNvSpPr/>
          <p:nvPr/>
        </p:nvSpPr>
        <p:spPr>
          <a:xfrm>
            <a:off x="3630705" y="1837908"/>
            <a:ext cx="2327765" cy="1454853"/>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16" name="组合 15"/>
          <p:cNvGrpSpPr/>
          <p:nvPr/>
        </p:nvGrpSpPr>
        <p:grpSpPr>
          <a:xfrm>
            <a:off x="3630705" y="3290368"/>
            <a:ext cx="2327765" cy="2222555"/>
            <a:chOff x="2675789" y="2437091"/>
            <a:chExt cx="1800200" cy="1718835"/>
          </a:xfrm>
          <a:effectLst>
            <a:outerShdw blurRad="254000" dist="63500" dir="2700000" algn="tl" rotWithShape="0">
              <a:prstClr val="black">
                <a:alpha val="30000"/>
              </a:prstClr>
            </a:outerShdw>
          </a:effectLst>
        </p:grpSpPr>
        <p:sp>
          <p:nvSpPr>
            <p:cNvPr id="17" name="矩形 16"/>
            <p:cNvSpPr/>
            <p:nvPr/>
          </p:nvSpPr>
          <p:spPr>
            <a:xfrm>
              <a:off x="2675789"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18" name="TextBox 17"/>
            <p:cNvSpPr txBox="1"/>
            <p:nvPr/>
          </p:nvSpPr>
          <p:spPr>
            <a:xfrm>
              <a:off x="2838508" y="2620236"/>
              <a:ext cx="1474763"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19" name="组合 18"/>
          <p:cNvGrpSpPr/>
          <p:nvPr/>
        </p:nvGrpSpPr>
        <p:grpSpPr>
          <a:xfrm>
            <a:off x="3630705" y="1412776"/>
            <a:ext cx="2327765" cy="524655"/>
            <a:chOff x="2675789" y="985036"/>
            <a:chExt cx="1800200" cy="405747"/>
          </a:xfrm>
          <a:solidFill>
            <a:srgbClr val="595959"/>
          </a:solidFill>
          <a:effectLst>
            <a:outerShdw blurRad="254000" dist="63500" dir="2700000" algn="tl" rotWithShape="0">
              <a:prstClr val="black">
                <a:alpha val="30000"/>
              </a:prstClr>
            </a:outerShdw>
          </a:effectLst>
        </p:grpSpPr>
        <p:sp>
          <p:nvSpPr>
            <p:cNvPr id="20" name="矩形 25"/>
            <p:cNvSpPr/>
            <p:nvPr/>
          </p:nvSpPr>
          <p:spPr>
            <a:xfrm>
              <a:off x="2675789"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3195538"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22" name="矩形 21"/>
          <p:cNvSpPr/>
          <p:nvPr/>
        </p:nvSpPr>
        <p:spPr>
          <a:xfrm>
            <a:off x="6206765" y="1837908"/>
            <a:ext cx="2327765" cy="1454853"/>
          </a:xfrm>
          <a:prstGeom prst="rect">
            <a:avLst/>
          </a:prstGeom>
          <a:blipFill dpi="0" rotWithShape="1">
            <a:blip r:embed="rId7" cstate="print">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23" name="组合 22"/>
          <p:cNvGrpSpPr/>
          <p:nvPr/>
        </p:nvGrpSpPr>
        <p:grpSpPr>
          <a:xfrm>
            <a:off x="6206765" y="3290368"/>
            <a:ext cx="2327765" cy="2222555"/>
            <a:chOff x="4668010" y="2437091"/>
            <a:chExt cx="1800200" cy="1718835"/>
          </a:xfrm>
          <a:effectLst>
            <a:outerShdw blurRad="254000" dist="63500" dir="2700000" algn="tl" rotWithShape="0">
              <a:prstClr val="black">
                <a:alpha val="30000"/>
              </a:prstClr>
            </a:outerShdw>
          </a:effectLst>
        </p:grpSpPr>
        <p:sp>
          <p:nvSpPr>
            <p:cNvPr id="24" name="矩形 23"/>
            <p:cNvSpPr/>
            <p:nvPr/>
          </p:nvSpPr>
          <p:spPr>
            <a:xfrm>
              <a:off x="4668010"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5" name="TextBox 24"/>
            <p:cNvSpPr txBox="1"/>
            <p:nvPr/>
          </p:nvSpPr>
          <p:spPr>
            <a:xfrm>
              <a:off x="4830729" y="2620236"/>
              <a:ext cx="1474763"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26" name="组合 25"/>
          <p:cNvGrpSpPr/>
          <p:nvPr/>
        </p:nvGrpSpPr>
        <p:grpSpPr>
          <a:xfrm>
            <a:off x="6206765" y="1412776"/>
            <a:ext cx="2327765" cy="524655"/>
            <a:chOff x="4668010" y="985036"/>
            <a:chExt cx="1800200" cy="405747"/>
          </a:xfrm>
          <a:solidFill>
            <a:srgbClr val="595959"/>
          </a:solidFill>
          <a:effectLst>
            <a:outerShdw blurRad="254000" dist="63500" dir="2700000" algn="tl" rotWithShape="0">
              <a:prstClr val="black">
                <a:alpha val="30000"/>
              </a:prstClr>
            </a:outerShdw>
          </a:effectLst>
        </p:grpSpPr>
        <p:sp>
          <p:nvSpPr>
            <p:cNvPr id="27" name="矩形 25"/>
            <p:cNvSpPr/>
            <p:nvPr/>
          </p:nvSpPr>
          <p:spPr>
            <a:xfrm>
              <a:off x="4668010"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28" name="TextBox 27"/>
            <p:cNvSpPr txBox="1"/>
            <p:nvPr/>
          </p:nvSpPr>
          <p:spPr>
            <a:xfrm>
              <a:off x="5187759"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sp>
        <p:nvSpPr>
          <p:cNvPr id="29" name="矩形 28"/>
          <p:cNvSpPr/>
          <p:nvPr/>
        </p:nvSpPr>
        <p:spPr>
          <a:xfrm>
            <a:off x="8782825" y="1837908"/>
            <a:ext cx="2327765" cy="1454853"/>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dirty="0">
                <a:latin typeface="思源黑体" panose="020B0500000000000000" pitchFamily="34" charset="-122"/>
                <a:ea typeface="思源黑体" panose="020B0500000000000000" pitchFamily="34" charset="-122"/>
                <a:cs typeface="+mn-ea"/>
                <a:sym typeface="+mn-lt"/>
              </a:rPr>
              <a:t> </a:t>
            </a:r>
            <a:endParaRPr lang="zh-CN" altLang="en-US" dirty="0">
              <a:latin typeface="思源黑体" panose="020B0500000000000000" pitchFamily="34" charset="-122"/>
              <a:ea typeface="思源黑体" panose="020B0500000000000000" pitchFamily="34" charset="-122"/>
              <a:cs typeface="+mn-ea"/>
              <a:sym typeface="+mn-lt"/>
            </a:endParaRPr>
          </a:p>
        </p:txBody>
      </p:sp>
      <p:grpSp>
        <p:nvGrpSpPr>
          <p:cNvPr id="30" name="组合 29"/>
          <p:cNvGrpSpPr/>
          <p:nvPr/>
        </p:nvGrpSpPr>
        <p:grpSpPr>
          <a:xfrm>
            <a:off x="8782825" y="3290369"/>
            <a:ext cx="2327765" cy="2222555"/>
            <a:chOff x="6660232" y="2437091"/>
            <a:chExt cx="1800200" cy="1718835"/>
          </a:xfrm>
          <a:effectLst>
            <a:outerShdw blurRad="254000" dist="63500" dir="2700000" algn="tl" rotWithShape="0">
              <a:prstClr val="black">
                <a:alpha val="30000"/>
              </a:prstClr>
            </a:outerShdw>
          </a:effectLst>
        </p:grpSpPr>
        <p:sp>
          <p:nvSpPr>
            <p:cNvPr id="31" name="矩形 30"/>
            <p:cNvSpPr/>
            <p:nvPr/>
          </p:nvSpPr>
          <p:spPr>
            <a:xfrm>
              <a:off x="6660232" y="2437091"/>
              <a:ext cx="1800200" cy="1718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a:t>
              </a:r>
              <a:endPar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2" name="TextBox 31"/>
            <p:cNvSpPr txBox="1"/>
            <p:nvPr/>
          </p:nvSpPr>
          <p:spPr>
            <a:xfrm>
              <a:off x="6822951" y="2620236"/>
              <a:ext cx="1392428" cy="1154407"/>
            </a:xfrm>
            <a:prstGeom prst="rect">
              <a:avLst/>
            </a:prstGeom>
            <a:noFill/>
          </p:spPr>
          <p:txBody>
            <a:bodyPr wrap="square" rtlCol="0">
              <a:spAutoFit/>
            </a:bodyPr>
            <a:lstStyle/>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点击输入简要文字内容，文字内容需概括精炼，不用多余的文字修饰，言简意赅的说明分项内容。</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       点击输入简要文字内容，文字需概括精炼。</a:t>
              </a:r>
            </a:p>
          </p:txBody>
        </p:sp>
      </p:grpSp>
      <p:grpSp>
        <p:nvGrpSpPr>
          <p:cNvPr id="33" name="组合 32"/>
          <p:cNvGrpSpPr/>
          <p:nvPr/>
        </p:nvGrpSpPr>
        <p:grpSpPr>
          <a:xfrm>
            <a:off x="8782825" y="1412776"/>
            <a:ext cx="2327765" cy="524655"/>
            <a:chOff x="6660232" y="985036"/>
            <a:chExt cx="1800200" cy="405747"/>
          </a:xfrm>
          <a:solidFill>
            <a:srgbClr val="595959"/>
          </a:solidFill>
          <a:effectLst>
            <a:outerShdw blurRad="254000" dist="63500" dir="2700000" algn="tl" rotWithShape="0">
              <a:prstClr val="black">
                <a:alpha val="30000"/>
              </a:prstClr>
            </a:outerShdw>
          </a:effectLst>
        </p:grpSpPr>
        <p:sp>
          <p:nvSpPr>
            <p:cNvPr id="34" name="矩形 25"/>
            <p:cNvSpPr/>
            <p:nvPr/>
          </p:nvSpPr>
          <p:spPr>
            <a:xfrm>
              <a:off x="6660232"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思源黑体" panose="020B0500000000000000" pitchFamily="34" charset="-122"/>
                <a:ea typeface="思源黑体" panose="020B0500000000000000" pitchFamily="34" charset="-122"/>
                <a:cs typeface="+mn-ea"/>
                <a:sym typeface="+mn-lt"/>
              </a:endParaRPr>
            </a:p>
          </p:txBody>
        </p:sp>
        <p:sp>
          <p:nvSpPr>
            <p:cNvPr id="35" name="TextBox 34"/>
            <p:cNvSpPr txBox="1"/>
            <p:nvPr/>
          </p:nvSpPr>
          <p:spPr>
            <a:xfrm>
              <a:off x="7179981" y="993557"/>
              <a:ext cx="856880" cy="323412"/>
            </a:xfrm>
            <a:prstGeom prst="rect">
              <a:avLst/>
            </a:prstGeom>
            <a:grpFill/>
          </p:spPr>
          <p:txBody>
            <a:bodyPr wrap="none" rtlCol="0">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重点项目</a:t>
              </a:r>
            </a:p>
          </p:txBody>
        </p:sp>
      </p:gr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重点项目概要</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91863CBE-ADA9-4EA9-9488-62409A26CC40}"/>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340456476"/>
      </p:ext>
    </p:extLst>
  </p:cSld>
  <p:clrMapOvr>
    <a:masterClrMapping/>
  </p:clrMapOvr>
  <mc:AlternateContent xmlns:mc="http://schemas.openxmlformats.org/markup-compatibility/2006">
    <mc:Choice xmlns:p14="http://schemas.microsoft.com/office/powerpoint/2010/main" Requires="p14">
      <p:transition spd="slow" p14:dur="1600" advClick="0" advTm="2840">
        <p14:gallery dir="l"/>
      </p:transition>
    </mc:Choice>
    <mc:Fallback>
      <p:transition spd="slow" advClick="0" advTm="284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47" presetClass="entr" presetSubtype="0"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1000"/>
                                        <p:tgtEl>
                                          <p:spTgt spid="12"/>
                                        </p:tgtEl>
                                      </p:cBhvr>
                                    </p:animEffect>
                                    <p:anim calcmode="lin" valueType="num">
                                      <p:cBhvr>
                                        <p:cTn id="10" dur="1000" fill="hold"/>
                                        <p:tgtEl>
                                          <p:spTgt spid="12"/>
                                        </p:tgtEl>
                                        <p:attrNameLst>
                                          <p:attrName>ppt_x</p:attrName>
                                        </p:attrNameLst>
                                      </p:cBhvr>
                                      <p:tavLst>
                                        <p:tav tm="0">
                                          <p:val>
                                            <p:strVal val="#ppt_x"/>
                                          </p:val>
                                        </p:tav>
                                        <p:tav tm="100000">
                                          <p:val>
                                            <p:strVal val="#ppt_x"/>
                                          </p:val>
                                        </p:tav>
                                      </p:tavLst>
                                    </p:anim>
                                    <p:anim calcmode="lin" valueType="num">
                                      <p:cBhvr>
                                        <p:cTn id="11" dur="1000" fill="hold"/>
                                        <p:tgtEl>
                                          <p:spTgt spid="12"/>
                                        </p:tgtEl>
                                        <p:attrNameLst>
                                          <p:attrName>ppt_y</p:attrName>
                                        </p:attrNameLst>
                                      </p:cBhvr>
                                      <p:tavLst>
                                        <p:tav tm="0">
                                          <p:val>
                                            <p:strVal val="#ppt_y-.1"/>
                                          </p:val>
                                        </p:tav>
                                        <p:tav tm="100000">
                                          <p:val>
                                            <p:strVal val="#ppt_y"/>
                                          </p:val>
                                        </p:tav>
                                      </p:tavLst>
                                    </p:anim>
                                  </p:childTnLst>
                                </p:cTn>
                              </p:par>
                              <p:par>
                                <p:cTn id="12" presetID="47"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5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50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10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100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100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7" fill="hold" display="0">
                  <p:stCondLst>
                    <p:cond delay="indefinite"/>
                  </p:stCondLst>
                  <p:endCondLst>
                    <p:cond evt="onStopAudio" delay="0">
                      <p:tgtEl>
                        <p:sldTgt/>
                      </p:tgtEl>
                    </p:cond>
                  </p:endCondLst>
                </p:cTn>
                <p:tgtEl>
                  <p:spTgt spid="2"/>
                </p:tgtEl>
              </p:cMediaNode>
            </p:audio>
          </p:childTnLst>
        </p:cTn>
      </p:par>
    </p:tnLst>
    <p:bldLst>
      <p:bldP spid="7" grpId="0" animBg="1"/>
      <p:bldP spid="15" grpId="0" animBg="1"/>
      <p:bldP spid="22"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1"/>
          <p:cNvGrpSpPr/>
          <p:nvPr/>
        </p:nvGrpSpPr>
        <p:grpSpPr>
          <a:xfrm>
            <a:off x="2278782" y="1467545"/>
            <a:ext cx="1315195" cy="4113972"/>
            <a:chOff x="3276601" y="2190750"/>
            <a:chExt cx="719138" cy="2249487"/>
          </a:xfrm>
          <a:solidFill>
            <a:schemeClr val="accent2"/>
          </a:solidFill>
          <a:effectLst>
            <a:outerShdw blurRad="254000" dist="63500" dir="2700000" algn="tl" rotWithShape="0">
              <a:prstClr val="black">
                <a:alpha val="30000"/>
              </a:prstClr>
            </a:outerShdw>
          </a:effectLst>
        </p:grpSpPr>
        <p:sp>
          <p:nvSpPr>
            <p:cNvPr id="8" name="Freeform 21"/>
            <p:cNvSpPr>
              <a:spLocks noEditPoints="1"/>
            </p:cNvSpPr>
            <p:nvPr/>
          </p:nvSpPr>
          <p:spPr bwMode="auto">
            <a:xfrm>
              <a:off x="3276601" y="2190750"/>
              <a:ext cx="719138" cy="2249487"/>
            </a:xfrm>
            <a:custGeom>
              <a:avLst/>
              <a:gdLst/>
              <a:ahLst/>
              <a:cxnLst>
                <a:cxn ang="0">
                  <a:pos x="251" y="190"/>
                </a:cxn>
                <a:cxn ang="0">
                  <a:pos x="270" y="402"/>
                </a:cxn>
                <a:cxn ang="0">
                  <a:pos x="269" y="482"/>
                </a:cxn>
                <a:cxn ang="0">
                  <a:pos x="265" y="515"/>
                </a:cxn>
                <a:cxn ang="0">
                  <a:pos x="299" y="661"/>
                </a:cxn>
                <a:cxn ang="0">
                  <a:pos x="224" y="700"/>
                </a:cxn>
                <a:cxn ang="0">
                  <a:pos x="231" y="519"/>
                </a:cxn>
                <a:cxn ang="0">
                  <a:pos x="231" y="481"/>
                </a:cxn>
                <a:cxn ang="0">
                  <a:pos x="224" y="161"/>
                </a:cxn>
                <a:cxn ang="0">
                  <a:pos x="179" y="29"/>
                </a:cxn>
                <a:cxn ang="0">
                  <a:pos x="182" y="91"/>
                </a:cxn>
                <a:cxn ang="0">
                  <a:pos x="163" y="120"/>
                </a:cxn>
                <a:cxn ang="0">
                  <a:pos x="218" y="159"/>
                </a:cxn>
                <a:cxn ang="0">
                  <a:pos x="224" y="489"/>
                </a:cxn>
                <a:cxn ang="0">
                  <a:pos x="215" y="490"/>
                </a:cxn>
                <a:cxn ang="0">
                  <a:pos x="217" y="521"/>
                </a:cxn>
                <a:cxn ang="0">
                  <a:pos x="224" y="700"/>
                </a:cxn>
                <a:cxn ang="0">
                  <a:pos x="210" y="700"/>
                </a:cxn>
                <a:cxn ang="0">
                  <a:pos x="203" y="819"/>
                </a:cxn>
                <a:cxn ang="0">
                  <a:pos x="210" y="898"/>
                </a:cxn>
                <a:cxn ang="0">
                  <a:pos x="161" y="903"/>
                </a:cxn>
                <a:cxn ang="0">
                  <a:pos x="150" y="845"/>
                </a:cxn>
                <a:cxn ang="0">
                  <a:pos x="152" y="754"/>
                </a:cxn>
                <a:cxn ang="0">
                  <a:pos x="129" y="554"/>
                </a:cxn>
                <a:cxn ang="0">
                  <a:pos x="105" y="597"/>
                </a:cxn>
                <a:cxn ang="0">
                  <a:pos x="80" y="798"/>
                </a:cxn>
                <a:cxn ang="0">
                  <a:pos x="85" y="832"/>
                </a:cxn>
                <a:cxn ang="0">
                  <a:pos x="70" y="893"/>
                </a:cxn>
                <a:cxn ang="0">
                  <a:pos x="25" y="938"/>
                </a:cxn>
                <a:cxn ang="0">
                  <a:pos x="31" y="861"/>
                </a:cxn>
                <a:cxn ang="0">
                  <a:pos x="28" y="815"/>
                </a:cxn>
                <a:cxn ang="0">
                  <a:pos x="24" y="645"/>
                </a:cxn>
                <a:cxn ang="0">
                  <a:pos x="25" y="469"/>
                </a:cxn>
                <a:cxn ang="0">
                  <a:pos x="16" y="440"/>
                </a:cxn>
                <a:cxn ang="0">
                  <a:pos x="6" y="361"/>
                </a:cxn>
                <a:cxn ang="0">
                  <a:pos x="18" y="208"/>
                </a:cxn>
                <a:cxn ang="0">
                  <a:pos x="101" y="142"/>
                </a:cxn>
                <a:cxn ang="0">
                  <a:pos x="104" y="96"/>
                </a:cxn>
                <a:cxn ang="0">
                  <a:pos x="92" y="65"/>
                </a:cxn>
                <a:cxn ang="0">
                  <a:pos x="97" y="29"/>
                </a:cxn>
              </a:cxnLst>
              <a:rect l="0" t="0" r="r" b="b"/>
              <a:pathLst>
                <a:path w="302" h="943">
                  <a:moveTo>
                    <a:pt x="224" y="161"/>
                  </a:moveTo>
                  <a:cubicBezTo>
                    <a:pt x="239" y="166"/>
                    <a:pt x="251" y="170"/>
                    <a:pt x="251" y="190"/>
                  </a:cubicBezTo>
                  <a:cubicBezTo>
                    <a:pt x="252" y="213"/>
                    <a:pt x="254" y="258"/>
                    <a:pt x="257" y="288"/>
                  </a:cubicBezTo>
                  <a:cubicBezTo>
                    <a:pt x="260" y="318"/>
                    <a:pt x="269" y="382"/>
                    <a:pt x="270" y="402"/>
                  </a:cubicBezTo>
                  <a:cubicBezTo>
                    <a:pt x="270" y="422"/>
                    <a:pt x="273" y="465"/>
                    <a:pt x="272" y="470"/>
                  </a:cubicBezTo>
                  <a:cubicBezTo>
                    <a:pt x="272" y="475"/>
                    <a:pt x="268" y="474"/>
                    <a:pt x="269" y="482"/>
                  </a:cubicBezTo>
                  <a:cubicBezTo>
                    <a:pt x="271" y="490"/>
                    <a:pt x="271" y="498"/>
                    <a:pt x="267" y="503"/>
                  </a:cubicBezTo>
                  <a:cubicBezTo>
                    <a:pt x="262" y="509"/>
                    <a:pt x="265" y="515"/>
                    <a:pt x="265" y="515"/>
                  </a:cubicBezTo>
                  <a:cubicBezTo>
                    <a:pt x="302" y="514"/>
                    <a:pt x="302" y="514"/>
                    <a:pt x="302" y="514"/>
                  </a:cubicBezTo>
                  <a:cubicBezTo>
                    <a:pt x="299" y="661"/>
                    <a:pt x="299" y="661"/>
                    <a:pt x="299" y="661"/>
                  </a:cubicBezTo>
                  <a:cubicBezTo>
                    <a:pt x="241" y="707"/>
                    <a:pt x="241" y="707"/>
                    <a:pt x="241" y="707"/>
                  </a:cubicBezTo>
                  <a:cubicBezTo>
                    <a:pt x="241" y="707"/>
                    <a:pt x="232" y="701"/>
                    <a:pt x="224" y="700"/>
                  </a:cubicBezTo>
                  <a:cubicBezTo>
                    <a:pt x="224" y="520"/>
                    <a:pt x="224" y="520"/>
                    <a:pt x="224" y="520"/>
                  </a:cubicBezTo>
                  <a:cubicBezTo>
                    <a:pt x="231" y="519"/>
                    <a:pt x="231" y="519"/>
                    <a:pt x="231" y="519"/>
                  </a:cubicBezTo>
                  <a:cubicBezTo>
                    <a:pt x="231" y="519"/>
                    <a:pt x="229" y="509"/>
                    <a:pt x="231" y="502"/>
                  </a:cubicBezTo>
                  <a:cubicBezTo>
                    <a:pt x="234" y="495"/>
                    <a:pt x="233" y="488"/>
                    <a:pt x="231" y="481"/>
                  </a:cubicBezTo>
                  <a:cubicBezTo>
                    <a:pt x="231" y="481"/>
                    <a:pt x="229" y="488"/>
                    <a:pt x="224" y="489"/>
                  </a:cubicBezTo>
                  <a:lnTo>
                    <a:pt x="224" y="161"/>
                  </a:lnTo>
                  <a:close/>
                  <a:moveTo>
                    <a:pt x="142" y="0"/>
                  </a:moveTo>
                  <a:cubicBezTo>
                    <a:pt x="158" y="0"/>
                    <a:pt x="177" y="12"/>
                    <a:pt x="179" y="29"/>
                  </a:cubicBezTo>
                  <a:cubicBezTo>
                    <a:pt x="182" y="46"/>
                    <a:pt x="180" y="70"/>
                    <a:pt x="180" y="70"/>
                  </a:cubicBezTo>
                  <a:cubicBezTo>
                    <a:pt x="180" y="70"/>
                    <a:pt x="186" y="82"/>
                    <a:pt x="182" y="91"/>
                  </a:cubicBezTo>
                  <a:cubicBezTo>
                    <a:pt x="177" y="100"/>
                    <a:pt x="166" y="98"/>
                    <a:pt x="166" y="98"/>
                  </a:cubicBezTo>
                  <a:cubicBezTo>
                    <a:pt x="166" y="98"/>
                    <a:pt x="163" y="112"/>
                    <a:pt x="163" y="120"/>
                  </a:cubicBezTo>
                  <a:cubicBezTo>
                    <a:pt x="163" y="128"/>
                    <a:pt x="164" y="134"/>
                    <a:pt x="170" y="139"/>
                  </a:cubicBezTo>
                  <a:cubicBezTo>
                    <a:pt x="176" y="144"/>
                    <a:pt x="200" y="154"/>
                    <a:pt x="218" y="159"/>
                  </a:cubicBezTo>
                  <a:cubicBezTo>
                    <a:pt x="220" y="160"/>
                    <a:pt x="222" y="160"/>
                    <a:pt x="224" y="161"/>
                  </a:cubicBezTo>
                  <a:cubicBezTo>
                    <a:pt x="224" y="489"/>
                    <a:pt x="224" y="489"/>
                    <a:pt x="224" y="489"/>
                  </a:cubicBezTo>
                  <a:cubicBezTo>
                    <a:pt x="224" y="489"/>
                    <a:pt x="223" y="489"/>
                    <a:pt x="223" y="489"/>
                  </a:cubicBezTo>
                  <a:cubicBezTo>
                    <a:pt x="218" y="489"/>
                    <a:pt x="215" y="490"/>
                    <a:pt x="215" y="490"/>
                  </a:cubicBezTo>
                  <a:cubicBezTo>
                    <a:pt x="215" y="490"/>
                    <a:pt x="218" y="498"/>
                    <a:pt x="218" y="506"/>
                  </a:cubicBezTo>
                  <a:cubicBezTo>
                    <a:pt x="218" y="513"/>
                    <a:pt x="217" y="521"/>
                    <a:pt x="217" y="521"/>
                  </a:cubicBezTo>
                  <a:cubicBezTo>
                    <a:pt x="224" y="520"/>
                    <a:pt x="224" y="520"/>
                    <a:pt x="224" y="520"/>
                  </a:cubicBezTo>
                  <a:cubicBezTo>
                    <a:pt x="224" y="700"/>
                    <a:pt x="224" y="700"/>
                    <a:pt x="224" y="700"/>
                  </a:cubicBezTo>
                  <a:cubicBezTo>
                    <a:pt x="224" y="700"/>
                    <a:pt x="223" y="700"/>
                    <a:pt x="222" y="700"/>
                  </a:cubicBezTo>
                  <a:cubicBezTo>
                    <a:pt x="214" y="700"/>
                    <a:pt x="210" y="700"/>
                    <a:pt x="210" y="700"/>
                  </a:cubicBezTo>
                  <a:cubicBezTo>
                    <a:pt x="210" y="700"/>
                    <a:pt x="212" y="744"/>
                    <a:pt x="212" y="761"/>
                  </a:cubicBezTo>
                  <a:cubicBezTo>
                    <a:pt x="212" y="779"/>
                    <a:pt x="211" y="806"/>
                    <a:pt x="203" y="819"/>
                  </a:cubicBezTo>
                  <a:cubicBezTo>
                    <a:pt x="195" y="832"/>
                    <a:pt x="194" y="836"/>
                    <a:pt x="194" y="847"/>
                  </a:cubicBezTo>
                  <a:cubicBezTo>
                    <a:pt x="194" y="858"/>
                    <a:pt x="211" y="888"/>
                    <a:pt x="210" y="898"/>
                  </a:cubicBezTo>
                  <a:cubicBezTo>
                    <a:pt x="209" y="908"/>
                    <a:pt x="207" y="924"/>
                    <a:pt x="190" y="924"/>
                  </a:cubicBezTo>
                  <a:cubicBezTo>
                    <a:pt x="173" y="923"/>
                    <a:pt x="161" y="917"/>
                    <a:pt x="161" y="903"/>
                  </a:cubicBezTo>
                  <a:cubicBezTo>
                    <a:pt x="161" y="889"/>
                    <a:pt x="163" y="880"/>
                    <a:pt x="157" y="875"/>
                  </a:cubicBezTo>
                  <a:cubicBezTo>
                    <a:pt x="151" y="870"/>
                    <a:pt x="160" y="858"/>
                    <a:pt x="150" y="845"/>
                  </a:cubicBezTo>
                  <a:cubicBezTo>
                    <a:pt x="141" y="832"/>
                    <a:pt x="151" y="830"/>
                    <a:pt x="149" y="818"/>
                  </a:cubicBezTo>
                  <a:cubicBezTo>
                    <a:pt x="146" y="806"/>
                    <a:pt x="151" y="769"/>
                    <a:pt x="152" y="754"/>
                  </a:cubicBezTo>
                  <a:cubicBezTo>
                    <a:pt x="153" y="739"/>
                    <a:pt x="150" y="722"/>
                    <a:pt x="143" y="659"/>
                  </a:cubicBezTo>
                  <a:cubicBezTo>
                    <a:pt x="135" y="596"/>
                    <a:pt x="131" y="568"/>
                    <a:pt x="129" y="554"/>
                  </a:cubicBezTo>
                  <a:cubicBezTo>
                    <a:pt x="127" y="541"/>
                    <a:pt x="123" y="523"/>
                    <a:pt x="123" y="523"/>
                  </a:cubicBezTo>
                  <a:cubicBezTo>
                    <a:pt x="123" y="523"/>
                    <a:pt x="113" y="582"/>
                    <a:pt x="105" y="597"/>
                  </a:cubicBezTo>
                  <a:cubicBezTo>
                    <a:pt x="97" y="612"/>
                    <a:pt x="88" y="685"/>
                    <a:pt x="86" y="706"/>
                  </a:cubicBezTo>
                  <a:cubicBezTo>
                    <a:pt x="83" y="728"/>
                    <a:pt x="85" y="791"/>
                    <a:pt x="80" y="798"/>
                  </a:cubicBezTo>
                  <a:cubicBezTo>
                    <a:pt x="75" y="804"/>
                    <a:pt x="72" y="813"/>
                    <a:pt x="72" y="813"/>
                  </a:cubicBezTo>
                  <a:cubicBezTo>
                    <a:pt x="72" y="813"/>
                    <a:pt x="85" y="821"/>
                    <a:pt x="85" y="832"/>
                  </a:cubicBezTo>
                  <a:cubicBezTo>
                    <a:pt x="85" y="842"/>
                    <a:pt x="76" y="851"/>
                    <a:pt x="76" y="865"/>
                  </a:cubicBezTo>
                  <a:cubicBezTo>
                    <a:pt x="77" y="878"/>
                    <a:pt x="75" y="890"/>
                    <a:pt x="70" y="893"/>
                  </a:cubicBezTo>
                  <a:cubicBezTo>
                    <a:pt x="64" y="896"/>
                    <a:pt x="65" y="920"/>
                    <a:pt x="58" y="928"/>
                  </a:cubicBezTo>
                  <a:cubicBezTo>
                    <a:pt x="51" y="936"/>
                    <a:pt x="39" y="943"/>
                    <a:pt x="25" y="938"/>
                  </a:cubicBezTo>
                  <a:cubicBezTo>
                    <a:pt x="11" y="934"/>
                    <a:pt x="11" y="916"/>
                    <a:pt x="18" y="898"/>
                  </a:cubicBezTo>
                  <a:cubicBezTo>
                    <a:pt x="25" y="880"/>
                    <a:pt x="33" y="868"/>
                    <a:pt x="31" y="861"/>
                  </a:cubicBezTo>
                  <a:cubicBezTo>
                    <a:pt x="28" y="854"/>
                    <a:pt x="26" y="843"/>
                    <a:pt x="33" y="836"/>
                  </a:cubicBezTo>
                  <a:cubicBezTo>
                    <a:pt x="40" y="829"/>
                    <a:pt x="32" y="821"/>
                    <a:pt x="28" y="815"/>
                  </a:cubicBezTo>
                  <a:cubicBezTo>
                    <a:pt x="23" y="809"/>
                    <a:pt x="24" y="780"/>
                    <a:pt x="24" y="765"/>
                  </a:cubicBezTo>
                  <a:cubicBezTo>
                    <a:pt x="23" y="750"/>
                    <a:pt x="25" y="673"/>
                    <a:pt x="24" y="645"/>
                  </a:cubicBezTo>
                  <a:cubicBezTo>
                    <a:pt x="23" y="617"/>
                    <a:pt x="21" y="533"/>
                    <a:pt x="25" y="510"/>
                  </a:cubicBezTo>
                  <a:cubicBezTo>
                    <a:pt x="29" y="487"/>
                    <a:pt x="25" y="469"/>
                    <a:pt x="25" y="469"/>
                  </a:cubicBezTo>
                  <a:cubicBezTo>
                    <a:pt x="25" y="469"/>
                    <a:pt x="16" y="474"/>
                    <a:pt x="16" y="465"/>
                  </a:cubicBezTo>
                  <a:cubicBezTo>
                    <a:pt x="16" y="457"/>
                    <a:pt x="20" y="455"/>
                    <a:pt x="16" y="440"/>
                  </a:cubicBezTo>
                  <a:cubicBezTo>
                    <a:pt x="12" y="425"/>
                    <a:pt x="11" y="410"/>
                    <a:pt x="6" y="399"/>
                  </a:cubicBezTo>
                  <a:cubicBezTo>
                    <a:pt x="1" y="387"/>
                    <a:pt x="0" y="367"/>
                    <a:pt x="6" y="361"/>
                  </a:cubicBezTo>
                  <a:cubicBezTo>
                    <a:pt x="12" y="355"/>
                    <a:pt x="3" y="321"/>
                    <a:pt x="9" y="296"/>
                  </a:cubicBezTo>
                  <a:cubicBezTo>
                    <a:pt x="14" y="270"/>
                    <a:pt x="17" y="230"/>
                    <a:pt x="18" y="208"/>
                  </a:cubicBezTo>
                  <a:cubicBezTo>
                    <a:pt x="18" y="186"/>
                    <a:pt x="19" y="170"/>
                    <a:pt x="48" y="163"/>
                  </a:cubicBezTo>
                  <a:cubicBezTo>
                    <a:pt x="76" y="156"/>
                    <a:pt x="97" y="148"/>
                    <a:pt x="101" y="142"/>
                  </a:cubicBezTo>
                  <a:cubicBezTo>
                    <a:pt x="105" y="136"/>
                    <a:pt x="107" y="120"/>
                    <a:pt x="106" y="113"/>
                  </a:cubicBezTo>
                  <a:cubicBezTo>
                    <a:pt x="105" y="106"/>
                    <a:pt x="104" y="100"/>
                    <a:pt x="104" y="96"/>
                  </a:cubicBezTo>
                  <a:cubicBezTo>
                    <a:pt x="104" y="92"/>
                    <a:pt x="96" y="98"/>
                    <a:pt x="94" y="90"/>
                  </a:cubicBezTo>
                  <a:cubicBezTo>
                    <a:pt x="92" y="83"/>
                    <a:pt x="91" y="66"/>
                    <a:pt x="92" y="65"/>
                  </a:cubicBezTo>
                  <a:cubicBezTo>
                    <a:pt x="94" y="63"/>
                    <a:pt x="95" y="64"/>
                    <a:pt x="97" y="64"/>
                  </a:cubicBezTo>
                  <a:cubicBezTo>
                    <a:pt x="96" y="61"/>
                    <a:pt x="95" y="46"/>
                    <a:pt x="97" y="29"/>
                  </a:cubicBezTo>
                  <a:cubicBezTo>
                    <a:pt x="98" y="14"/>
                    <a:pt x="113" y="1"/>
                    <a:pt x="142" y="0"/>
                  </a:cubicBezTo>
                  <a:close/>
                </a:path>
              </a:pathLst>
            </a:custGeom>
            <a:solidFill>
              <a:srgbClr val="E53238"/>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9" name="Freeform 22"/>
            <p:cNvSpPr>
              <a:spLocks/>
            </p:cNvSpPr>
            <p:nvPr/>
          </p:nvSpPr>
          <p:spPr bwMode="auto">
            <a:xfrm>
              <a:off x="3309938" y="3201988"/>
              <a:ext cx="76200" cy="76200"/>
            </a:xfrm>
            <a:custGeom>
              <a:avLst/>
              <a:gdLst/>
              <a:ahLst/>
              <a:cxnLst>
                <a:cxn ang="0">
                  <a:pos x="7" y="32"/>
                </a:cxn>
                <a:cxn ang="0">
                  <a:pos x="7" y="10"/>
                </a:cxn>
                <a:cxn ang="0">
                  <a:pos x="32" y="8"/>
                </a:cxn>
                <a:cxn ang="0">
                  <a:pos x="13" y="13"/>
                </a:cxn>
                <a:cxn ang="0">
                  <a:pos x="7" y="32"/>
                </a:cxn>
              </a:cxnLst>
              <a:rect l="0" t="0" r="r" b="b"/>
              <a:pathLst>
                <a:path w="32" h="32">
                  <a:moveTo>
                    <a:pt x="7" y="32"/>
                  </a:moveTo>
                  <a:cubicBezTo>
                    <a:pt x="7" y="32"/>
                    <a:pt x="0" y="20"/>
                    <a:pt x="7" y="10"/>
                  </a:cubicBezTo>
                  <a:cubicBezTo>
                    <a:pt x="15" y="0"/>
                    <a:pt x="32" y="8"/>
                    <a:pt x="32" y="8"/>
                  </a:cubicBezTo>
                  <a:cubicBezTo>
                    <a:pt x="32" y="8"/>
                    <a:pt x="20" y="8"/>
                    <a:pt x="13" y="13"/>
                  </a:cubicBezTo>
                  <a:cubicBezTo>
                    <a:pt x="7" y="18"/>
                    <a:pt x="9" y="22"/>
                    <a:pt x="7" y="3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1" name="Freeform 23"/>
            <p:cNvSpPr>
              <a:spLocks/>
            </p:cNvSpPr>
            <p:nvPr/>
          </p:nvSpPr>
          <p:spPr bwMode="auto">
            <a:xfrm>
              <a:off x="3827463" y="3302000"/>
              <a:ext cx="90488" cy="30162"/>
            </a:xfrm>
            <a:custGeom>
              <a:avLst/>
              <a:gdLst/>
              <a:ahLst/>
              <a:cxnLst>
                <a:cxn ang="0">
                  <a:pos x="0" y="12"/>
                </a:cxn>
                <a:cxn ang="0">
                  <a:pos x="18" y="0"/>
                </a:cxn>
                <a:cxn ang="0">
                  <a:pos x="38" y="13"/>
                </a:cxn>
                <a:cxn ang="0">
                  <a:pos x="17" y="6"/>
                </a:cxn>
                <a:cxn ang="0">
                  <a:pos x="0" y="12"/>
                </a:cxn>
              </a:cxnLst>
              <a:rect l="0" t="0" r="r" b="b"/>
              <a:pathLst>
                <a:path w="38" h="13">
                  <a:moveTo>
                    <a:pt x="0" y="12"/>
                  </a:moveTo>
                  <a:cubicBezTo>
                    <a:pt x="0" y="12"/>
                    <a:pt x="0" y="0"/>
                    <a:pt x="18" y="0"/>
                  </a:cubicBezTo>
                  <a:cubicBezTo>
                    <a:pt x="35" y="0"/>
                    <a:pt x="38" y="13"/>
                    <a:pt x="38" y="13"/>
                  </a:cubicBezTo>
                  <a:cubicBezTo>
                    <a:pt x="38" y="13"/>
                    <a:pt x="29" y="6"/>
                    <a:pt x="17" y="6"/>
                  </a:cubicBezTo>
                  <a:cubicBezTo>
                    <a:pt x="6" y="7"/>
                    <a:pt x="6" y="7"/>
                    <a:pt x="0"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2" name="Freeform 24"/>
            <p:cNvSpPr>
              <a:spLocks/>
            </p:cNvSpPr>
            <p:nvPr/>
          </p:nvSpPr>
          <p:spPr bwMode="auto">
            <a:xfrm>
              <a:off x="3435351" y="2500313"/>
              <a:ext cx="241300" cy="627062"/>
            </a:xfrm>
            <a:custGeom>
              <a:avLst/>
              <a:gdLst/>
              <a:ahLst/>
              <a:cxnLst>
                <a:cxn ang="0">
                  <a:pos x="97" y="0"/>
                </a:cxn>
                <a:cxn ang="0">
                  <a:pos x="101" y="7"/>
                </a:cxn>
                <a:cxn ang="0">
                  <a:pos x="87" y="123"/>
                </a:cxn>
                <a:cxn ang="0">
                  <a:pos x="92" y="262"/>
                </a:cxn>
                <a:cxn ang="0">
                  <a:pos x="64" y="263"/>
                </a:cxn>
                <a:cxn ang="0">
                  <a:pos x="0" y="250"/>
                </a:cxn>
                <a:cxn ang="0">
                  <a:pos x="13" y="220"/>
                </a:cxn>
                <a:cxn ang="0">
                  <a:pos x="32" y="69"/>
                </a:cxn>
                <a:cxn ang="0">
                  <a:pos x="32" y="14"/>
                </a:cxn>
                <a:cxn ang="0">
                  <a:pos x="34" y="12"/>
                </a:cxn>
                <a:cxn ang="0">
                  <a:pos x="37" y="3"/>
                </a:cxn>
                <a:cxn ang="0">
                  <a:pos x="69" y="29"/>
                </a:cxn>
                <a:cxn ang="0">
                  <a:pos x="97" y="0"/>
                </a:cxn>
              </a:cxnLst>
              <a:rect l="0" t="0" r="r" b="b"/>
              <a:pathLst>
                <a:path w="101" h="263">
                  <a:moveTo>
                    <a:pt x="97" y="0"/>
                  </a:moveTo>
                  <a:cubicBezTo>
                    <a:pt x="98" y="2"/>
                    <a:pt x="99" y="4"/>
                    <a:pt x="101" y="7"/>
                  </a:cubicBezTo>
                  <a:cubicBezTo>
                    <a:pt x="98" y="26"/>
                    <a:pt x="90" y="82"/>
                    <a:pt x="87" y="123"/>
                  </a:cubicBezTo>
                  <a:cubicBezTo>
                    <a:pt x="83" y="171"/>
                    <a:pt x="92" y="262"/>
                    <a:pt x="92" y="262"/>
                  </a:cubicBezTo>
                  <a:cubicBezTo>
                    <a:pt x="92" y="262"/>
                    <a:pt x="85" y="263"/>
                    <a:pt x="64" y="263"/>
                  </a:cubicBezTo>
                  <a:cubicBezTo>
                    <a:pt x="43" y="263"/>
                    <a:pt x="0" y="250"/>
                    <a:pt x="0" y="250"/>
                  </a:cubicBezTo>
                  <a:cubicBezTo>
                    <a:pt x="0" y="250"/>
                    <a:pt x="7" y="237"/>
                    <a:pt x="13" y="220"/>
                  </a:cubicBezTo>
                  <a:cubicBezTo>
                    <a:pt x="19" y="204"/>
                    <a:pt x="29" y="131"/>
                    <a:pt x="32" y="69"/>
                  </a:cubicBezTo>
                  <a:cubicBezTo>
                    <a:pt x="34" y="38"/>
                    <a:pt x="34" y="23"/>
                    <a:pt x="32" y="14"/>
                  </a:cubicBezTo>
                  <a:cubicBezTo>
                    <a:pt x="33" y="13"/>
                    <a:pt x="34" y="12"/>
                    <a:pt x="34" y="12"/>
                  </a:cubicBezTo>
                  <a:cubicBezTo>
                    <a:pt x="35" y="10"/>
                    <a:pt x="37" y="7"/>
                    <a:pt x="37" y="3"/>
                  </a:cubicBezTo>
                  <a:cubicBezTo>
                    <a:pt x="44" y="16"/>
                    <a:pt x="60" y="29"/>
                    <a:pt x="69" y="29"/>
                  </a:cubicBezTo>
                  <a:cubicBezTo>
                    <a:pt x="79" y="29"/>
                    <a:pt x="91" y="10"/>
                    <a:pt x="9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sp>
          <p:nvSpPr>
            <p:cNvPr id="13" name="Freeform 25"/>
            <p:cNvSpPr>
              <a:spLocks/>
            </p:cNvSpPr>
            <p:nvPr/>
          </p:nvSpPr>
          <p:spPr bwMode="auto">
            <a:xfrm>
              <a:off x="3548063" y="2576513"/>
              <a:ext cx="96838" cy="617537"/>
            </a:xfrm>
            <a:custGeom>
              <a:avLst/>
              <a:gdLst/>
              <a:ahLst/>
              <a:cxnLst>
                <a:cxn ang="0">
                  <a:pos x="0" y="11"/>
                </a:cxn>
                <a:cxn ang="0">
                  <a:pos x="20" y="0"/>
                </a:cxn>
                <a:cxn ang="0">
                  <a:pos x="41" y="11"/>
                </a:cxn>
                <a:cxn ang="0">
                  <a:pos x="27" y="18"/>
                </a:cxn>
                <a:cxn ang="0">
                  <a:pos x="33" y="107"/>
                </a:cxn>
                <a:cxn ang="0">
                  <a:pos x="32" y="238"/>
                </a:cxn>
                <a:cxn ang="0">
                  <a:pos x="15" y="239"/>
                </a:cxn>
                <a:cxn ang="0">
                  <a:pos x="14" y="89"/>
                </a:cxn>
                <a:cxn ang="0">
                  <a:pos x="15" y="18"/>
                </a:cxn>
                <a:cxn ang="0">
                  <a:pos x="0" y="11"/>
                </a:cxn>
              </a:cxnLst>
              <a:rect l="0" t="0" r="r" b="b"/>
              <a:pathLst>
                <a:path w="41" h="259">
                  <a:moveTo>
                    <a:pt x="0" y="11"/>
                  </a:moveTo>
                  <a:cubicBezTo>
                    <a:pt x="0" y="11"/>
                    <a:pt x="7" y="0"/>
                    <a:pt x="20" y="0"/>
                  </a:cubicBezTo>
                  <a:cubicBezTo>
                    <a:pt x="33" y="0"/>
                    <a:pt x="41" y="11"/>
                    <a:pt x="41" y="11"/>
                  </a:cubicBezTo>
                  <a:cubicBezTo>
                    <a:pt x="41" y="11"/>
                    <a:pt x="27" y="8"/>
                    <a:pt x="27" y="18"/>
                  </a:cubicBezTo>
                  <a:cubicBezTo>
                    <a:pt x="28" y="27"/>
                    <a:pt x="33" y="76"/>
                    <a:pt x="33" y="107"/>
                  </a:cubicBezTo>
                  <a:cubicBezTo>
                    <a:pt x="33" y="139"/>
                    <a:pt x="35" y="222"/>
                    <a:pt x="32" y="238"/>
                  </a:cubicBezTo>
                  <a:cubicBezTo>
                    <a:pt x="28" y="253"/>
                    <a:pt x="17" y="259"/>
                    <a:pt x="15" y="239"/>
                  </a:cubicBezTo>
                  <a:cubicBezTo>
                    <a:pt x="12" y="219"/>
                    <a:pt x="13" y="110"/>
                    <a:pt x="14" y="89"/>
                  </a:cubicBezTo>
                  <a:cubicBezTo>
                    <a:pt x="14" y="68"/>
                    <a:pt x="18" y="24"/>
                    <a:pt x="15" y="18"/>
                  </a:cubicBezTo>
                  <a:cubicBezTo>
                    <a:pt x="13" y="12"/>
                    <a:pt x="7" y="8"/>
                    <a:pt x="0" y="11"/>
                  </a:cubicBezTo>
                  <a:close/>
                </a:path>
              </a:pathLst>
            </a:custGeom>
            <a:solidFill>
              <a:srgbClr val="E53238"/>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latin typeface="思源黑体" panose="020B0500000000000000" pitchFamily="34" charset="-122"/>
                <a:ea typeface="思源黑体" panose="020B0500000000000000" pitchFamily="34" charset="-122"/>
                <a:cs typeface="+mn-ea"/>
                <a:sym typeface="+mn-lt"/>
              </a:endParaRPr>
            </a:p>
          </p:txBody>
        </p:sp>
      </p:grpSp>
      <p:grpSp>
        <p:nvGrpSpPr>
          <p:cNvPr id="14" name="组合 13"/>
          <p:cNvGrpSpPr/>
          <p:nvPr/>
        </p:nvGrpSpPr>
        <p:grpSpPr>
          <a:xfrm>
            <a:off x="4195415" y="1577139"/>
            <a:ext cx="2403846" cy="418191"/>
            <a:chOff x="4673997" y="1988840"/>
            <a:chExt cx="2403846" cy="418191"/>
          </a:xfrm>
          <a:effectLst>
            <a:outerShdw blurRad="254000" dist="63500" dir="2700000" algn="tl" rotWithShape="0">
              <a:prstClr val="black">
                <a:alpha val="30000"/>
              </a:prstClr>
            </a:outerShdw>
          </a:effectLst>
        </p:grpSpPr>
        <p:sp>
          <p:nvSpPr>
            <p:cNvPr id="15" name="Round Same Side Corner Rectangle 48"/>
            <p:cNvSpPr/>
            <p:nvPr/>
          </p:nvSpPr>
          <p:spPr>
            <a:xfrm rot="5400000">
              <a:off x="5701617" y="986973"/>
              <a:ext cx="348605" cy="2403846"/>
            </a:xfrm>
            <a:prstGeom prst="round2SameRect">
              <a:avLst>
                <a:gd name="adj1" fmla="val 50000"/>
                <a:gd name="adj2" fmla="val 50000"/>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sz="1600" dirty="0">
                <a:ea typeface="思源黑体" panose="020B0500000000000000" pitchFamily="34" charset="-122"/>
                <a:cs typeface="+mn-ea"/>
                <a:sym typeface="+mn-lt"/>
              </a:endParaRPr>
            </a:p>
          </p:txBody>
        </p:sp>
        <p:sp>
          <p:nvSpPr>
            <p:cNvPr id="16" name="Rectangle 49"/>
            <p:cNvSpPr/>
            <p:nvPr/>
          </p:nvSpPr>
          <p:spPr>
            <a:xfrm>
              <a:off x="5104736" y="1988840"/>
              <a:ext cx="1569661" cy="418191"/>
            </a:xfrm>
            <a:prstGeom prst="rect">
              <a:avLst/>
            </a:prstGeom>
          </p:spPr>
          <p:txBody>
            <a:bodyPr wrap="none">
              <a:spAutoFit/>
            </a:bodyPr>
            <a:lstStyle/>
            <a:p>
              <a:pPr algn="ctr">
                <a:lnSpc>
                  <a:spcPct val="130000"/>
                </a:lnSpc>
              </a:pPr>
              <a:r>
                <a:rPr lang="zh-CN" altLang="en-US" dirty="0">
                  <a:solidFill>
                    <a:schemeClr val="bg1"/>
                  </a:solidFill>
                  <a:latin typeface="思源黑体" panose="020B0500000000000000" pitchFamily="34" charset="-122"/>
                  <a:ea typeface="思源黑体" panose="020B0500000000000000" pitchFamily="34" charset="-122"/>
                  <a:cs typeface="+mn-ea"/>
                  <a:sym typeface="+mn-lt"/>
                </a:rPr>
                <a:t>客户项目开发</a:t>
              </a:r>
            </a:p>
          </p:txBody>
        </p:sp>
      </p:grpSp>
      <p:sp>
        <p:nvSpPr>
          <p:cNvPr id="17" name="TextBox 16"/>
          <p:cNvSpPr txBox="1"/>
          <p:nvPr/>
        </p:nvSpPr>
        <p:spPr>
          <a:xfrm>
            <a:off x="4176464" y="1979570"/>
            <a:ext cx="6624736"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由行政人事部负责公司的各项培训工作，包括培训制度的拟定、培训体系的建立、培训流程的完善、培训计划的制定、培训通知的发送、培训的组织实施、培训的跟踪与反馈、培训效果的评估与总结等工作。</a:t>
            </a:r>
          </a:p>
        </p:txBody>
      </p:sp>
      <p:grpSp>
        <p:nvGrpSpPr>
          <p:cNvPr id="18" name="组合 17"/>
          <p:cNvGrpSpPr/>
          <p:nvPr/>
        </p:nvGrpSpPr>
        <p:grpSpPr>
          <a:xfrm>
            <a:off x="4176464" y="2492896"/>
            <a:ext cx="6768752" cy="838556"/>
            <a:chOff x="1361910" y="1894925"/>
            <a:chExt cx="6768752" cy="838556"/>
          </a:xfrm>
        </p:grpSpPr>
        <p:grpSp>
          <p:nvGrpSpPr>
            <p:cNvPr id="19" name="Group 332"/>
            <p:cNvGrpSpPr>
              <a:grpSpLocks noChangeAspect="1"/>
            </p:cNvGrpSpPr>
            <p:nvPr/>
          </p:nvGrpSpPr>
          <p:grpSpPr>
            <a:xfrm>
              <a:off x="1361910" y="2154848"/>
              <a:ext cx="540000" cy="540000"/>
              <a:chOff x="4643438" y="2786064"/>
              <a:chExt cx="288476" cy="288476"/>
            </a:xfrm>
          </p:grpSpPr>
          <p:sp>
            <p:nvSpPr>
              <p:cNvPr id="22"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2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20" name="TextBox 19"/>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1" name="TextBox 20"/>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24" name="组合 23"/>
          <p:cNvGrpSpPr/>
          <p:nvPr/>
        </p:nvGrpSpPr>
        <p:grpSpPr>
          <a:xfrm>
            <a:off x="4176464" y="3428957"/>
            <a:ext cx="6768752" cy="838556"/>
            <a:chOff x="1361910" y="1894925"/>
            <a:chExt cx="6768752" cy="838556"/>
          </a:xfrm>
        </p:grpSpPr>
        <p:grpSp>
          <p:nvGrpSpPr>
            <p:cNvPr id="25" name="Group 332"/>
            <p:cNvGrpSpPr>
              <a:grpSpLocks noChangeAspect="1"/>
            </p:cNvGrpSpPr>
            <p:nvPr/>
          </p:nvGrpSpPr>
          <p:grpSpPr>
            <a:xfrm>
              <a:off x="1361910" y="2154848"/>
              <a:ext cx="540000" cy="540000"/>
              <a:chOff x="4643438" y="2786064"/>
              <a:chExt cx="288476" cy="288476"/>
            </a:xfrm>
          </p:grpSpPr>
          <p:sp>
            <p:nvSpPr>
              <p:cNvPr id="28" name="Oval 59"/>
              <p:cNvSpPr/>
              <p:nvPr/>
            </p:nvSpPr>
            <p:spPr>
              <a:xfrm>
                <a:off x="4643438" y="2786064"/>
                <a:ext cx="288476" cy="288476"/>
              </a:xfrm>
              <a:prstGeom prst="ellipse">
                <a:avLst/>
              </a:prstGeom>
              <a:solidFill>
                <a:srgbClr val="E53238"/>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2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26" name="TextBox 25"/>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27" name="TextBox 26"/>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30" name="组合 29"/>
          <p:cNvGrpSpPr/>
          <p:nvPr/>
        </p:nvGrpSpPr>
        <p:grpSpPr>
          <a:xfrm>
            <a:off x="4176464" y="4365061"/>
            <a:ext cx="6768752" cy="838556"/>
            <a:chOff x="1361910" y="1894925"/>
            <a:chExt cx="6768752" cy="838556"/>
          </a:xfrm>
        </p:grpSpPr>
        <p:grpSp>
          <p:nvGrpSpPr>
            <p:cNvPr id="31" name="Group 332"/>
            <p:cNvGrpSpPr>
              <a:grpSpLocks noChangeAspect="1"/>
            </p:cNvGrpSpPr>
            <p:nvPr/>
          </p:nvGrpSpPr>
          <p:grpSpPr>
            <a:xfrm>
              <a:off x="1361910" y="2154848"/>
              <a:ext cx="540000" cy="540000"/>
              <a:chOff x="4643438" y="2786064"/>
              <a:chExt cx="288476" cy="288476"/>
            </a:xfrm>
          </p:grpSpPr>
          <p:sp>
            <p:nvSpPr>
              <p:cNvPr id="34" name="Oval 59"/>
              <p:cNvSpPr/>
              <p:nvPr/>
            </p:nvSpPr>
            <p:spPr>
              <a:xfrm>
                <a:off x="4643438" y="2786064"/>
                <a:ext cx="288476" cy="288476"/>
              </a:xfrm>
              <a:prstGeom prst="ellipse">
                <a:avLst/>
              </a:prstGeom>
              <a:solidFill>
                <a:srgbClr val="59595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latin typeface="思源黑体" panose="020B0500000000000000" pitchFamily="34" charset="-122"/>
                  <a:ea typeface="思源黑体" panose="020B0500000000000000" pitchFamily="34" charset="-122"/>
                  <a:cs typeface="+mn-ea"/>
                  <a:sym typeface="+mn-lt"/>
                </a:endParaRPr>
              </a:p>
            </p:txBody>
          </p:sp>
        </p:grpSp>
        <p:sp>
          <p:nvSpPr>
            <p:cNvPr id="32" name="TextBox 31"/>
            <p:cNvSpPr txBox="1"/>
            <p:nvPr/>
          </p:nvSpPr>
          <p:spPr>
            <a:xfrm>
              <a:off x="1956334" y="2260466"/>
              <a:ext cx="6174328" cy="473015"/>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rPr>
                <a:t>右键点击图片选择设置图片格式可直接替换图片。您的容打在这里，或者通过复制您的文本右键点击图片选择设置图片格式可直接替换图片。您的容打在这里，或者通过复制您的文本。</a:t>
              </a:r>
              <a:endPar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mn-ea"/>
                <a:sym typeface="+mn-lt"/>
              </a:endParaRPr>
            </a:p>
          </p:txBody>
        </p:sp>
        <p:sp>
          <p:nvSpPr>
            <p:cNvPr id="33" name="TextBox 32"/>
            <p:cNvSpPr txBox="1"/>
            <p:nvPr/>
          </p:nvSpPr>
          <p:spPr>
            <a:xfrm>
              <a:off x="1874457" y="1894925"/>
              <a:ext cx="3035275" cy="510488"/>
            </a:xfrm>
            <a:prstGeom prst="rect">
              <a:avLst/>
            </a:prstGeom>
            <a:noFill/>
          </p:spPr>
          <p:txBody>
            <a:bodyPr wrap="square" lIns="182843" tIns="91422" rIns="182843" bIns="91422" rtlCol="0">
              <a:spAutoFit/>
            </a:bodyPr>
            <a:lstStyle/>
            <a:p>
              <a:pPr>
                <a:lnSpc>
                  <a:spcPct val="130000"/>
                </a:lnSpc>
              </a:pPr>
              <a:r>
                <a:rPr lang="zh-CN" altLang="en-US" dirty="0">
                  <a:solidFill>
                    <a:schemeClr val="tx1">
                      <a:lumMod val="85000"/>
                      <a:lumOff val="15000"/>
                    </a:schemeClr>
                  </a:solidFill>
                  <a:latin typeface="思源黑体" panose="020B0500000000000000" pitchFamily="34" charset="-122"/>
                  <a:ea typeface="思源黑体" panose="020B0500000000000000" pitchFamily="34" charset="-122"/>
                  <a:cs typeface="+mn-ea"/>
                  <a:sym typeface="+mn-lt"/>
                </a:rPr>
                <a:t>新增客户项目情况</a:t>
              </a:r>
            </a:p>
          </p:txBody>
        </p:sp>
      </p:grpSp>
      <p:grpSp>
        <p:nvGrpSpPr>
          <p:cNvPr id="40" name="组合 39"/>
          <p:cNvGrpSpPr/>
          <p:nvPr/>
        </p:nvGrpSpPr>
        <p:grpSpPr>
          <a:xfrm>
            <a:off x="3960903" y="266662"/>
            <a:ext cx="4268606" cy="919077"/>
            <a:chOff x="3925680" y="337337"/>
            <a:chExt cx="4269162" cy="919197"/>
          </a:xfrm>
        </p:grpSpPr>
        <p:sp>
          <p:nvSpPr>
            <p:cNvPr id="41" name="文本框 40"/>
            <p:cNvSpPr txBox="1"/>
            <p:nvPr/>
          </p:nvSpPr>
          <p:spPr>
            <a:xfrm>
              <a:off x="3925680" y="337337"/>
              <a:ext cx="4269162"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sz="3200" dirty="0">
                  <a:ea typeface="思源黑体" panose="020B0500000000000000" pitchFamily="34" charset="-122"/>
                </a:rPr>
                <a:t>客户开发情况</a:t>
              </a:r>
            </a:p>
          </p:txBody>
        </p:sp>
        <p:sp>
          <p:nvSpPr>
            <p:cNvPr id="42" name="文本框 41"/>
            <p:cNvSpPr txBox="1"/>
            <p:nvPr/>
          </p:nvSpPr>
          <p:spPr>
            <a:xfrm>
              <a:off x="3925680" y="868736"/>
              <a:ext cx="4269162" cy="3877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800" dirty="0">
                  <a:solidFill>
                    <a:schemeClr val="tx1">
                      <a:lumMod val="50000"/>
                      <a:lumOff val="50000"/>
                    </a:schemeClr>
                  </a:solidFill>
                  <a:ea typeface="思源黑体" panose="020B0500000000000000" pitchFamily="34" charset="-122"/>
                </a:rPr>
                <a:t>print the presentation and make it into a film to be used in a wider field The user can demonstrate on a projector or computer</a:t>
              </a:r>
            </a:p>
          </p:txBody>
        </p:sp>
      </p:grpSp>
      <p:pic>
        <p:nvPicPr>
          <p:cNvPr id="2" name="音频 1">
            <a:hlinkClick r:id="" action="ppaction://media"/>
            <a:extLst>
              <a:ext uri="{FF2B5EF4-FFF2-40B4-BE49-F238E27FC236}">
                <a16:creationId xmlns:a16="http://schemas.microsoft.com/office/drawing/2014/main" id="{5CF06C6B-8316-4A3F-8E60-E120FF10FC3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3103439876"/>
      </p:ext>
    </p:extLst>
  </p:cSld>
  <p:clrMapOvr>
    <a:masterClrMapping/>
  </p:clrMapOvr>
  <mc:AlternateContent xmlns:mc="http://schemas.openxmlformats.org/markup-compatibility/2006">
    <mc:Choice xmlns:p14="http://schemas.microsoft.com/office/powerpoint/2010/main" Requires="p14">
      <p:transition spd="slow" p14:dur="1600" advClick="0" advTm="258">
        <p14:gallery dir="l"/>
      </p:transition>
    </mc:Choice>
    <mc:Fallback>
      <p:transition spd="slow" advClick="0" advTm="2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4" accel="50000" decel="5000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42" presetClass="entr" presetSubtype="0" fill="hold"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9" fill="hold" display="0">
                  <p:stCondLst>
                    <p:cond delay="indefinite"/>
                  </p:stCondLst>
                  <p:endCondLst>
                    <p:cond evt="onStopAudio" delay="0">
                      <p:tgtEl>
                        <p:sldTgt/>
                      </p:tgtEl>
                    </p:cond>
                  </p:endCondLst>
                </p:cTn>
                <p:tgtEl>
                  <p:spTgt spid="2"/>
                </p:tgtEl>
              </p:cMediaNode>
            </p:audio>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8712069" y="-8632"/>
            <a:ext cx="3478344" cy="6857554"/>
          </a:xfrm>
          <a:prstGeom prst="rect">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H="1">
            <a:off x="39559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gradFill>
            <a:gsLst>
              <a:gs pos="0">
                <a:srgbClr val="C00000">
                  <a:alpha val="41000"/>
                </a:srgbClr>
              </a:gs>
              <a:gs pos="100000">
                <a:srgbClr val="AC2125">
                  <a:alpha val="10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19" name="任意多边形 18"/>
          <p:cNvSpPr/>
          <p:nvPr/>
        </p:nvSpPr>
        <p:spPr>
          <a:xfrm flipH="1">
            <a:off x="-14514"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chemeClr val="bg1"/>
          </a:solid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panose="020B0500000000000000" pitchFamily="34" charset="-122"/>
            </a:endParaRPr>
          </a:p>
        </p:txBody>
      </p:sp>
      <p:sp>
        <p:nvSpPr>
          <p:cNvPr id="4" name="文本框 3"/>
          <p:cNvSpPr txBox="1"/>
          <p:nvPr/>
        </p:nvSpPr>
        <p:spPr>
          <a:xfrm>
            <a:off x="3286233" y="4211243"/>
            <a:ext cx="5977325" cy="46160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思源黑体" panose="020B0500000000000000" pitchFamily="34" charset="-122"/>
              </a:rPr>
              <a:t>The user can demonstrate on a projector or computer, or print the presentation and make it into used in a wider field</a:t>
            </a:r>
          </a:p>
        </p:txBody>
      </p:sp>
      <p:sp>
        <p:nvSpPr>
          <p:cNvPr id="5" name="文本框 4"/>
          <p:cNvSpPr txBox="1"/>
          <p:nvPr/>
        </p:nvSpPr>
        <p:spPr>
          <a:xfrm>
            <a:off x="3256696" y="2342141"/>
            <a:ext cx="3272050"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tx1">
                    <a:lumMod val="75000"/>
                    <a:lumOff val="25000"/>
                  </a:schemeClr>
                </a:solidFill>
                <a:ea typeface="思源黑体" panose="020B0500000000000000" pitchFamily="34" charset="-122"/>
              </a:rPr>
              <a:t>工作完成情况</a:t>
            </a:r>
          </a:p>
        </p:txBody>
      </p:sp>
      <p:cxnSp>
        <p:nvCxnSpPr>
          <p:cNvPr id="11" name="直接连接符 10"/>
          <p:cNvCxnSpPr/>
          <p:nvPr/>
        </p:nvCxnSpPr>
        <p:spPr>
          <a:xfrm>
            <a:off x="3256696" y="3126697"/>
            <a:ext cx="488608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46810"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4" name="文本框 13"/>
          <p:cNvSpPr txBox="1"/>
          <p:nvPr/>
        </p:nvSpPr>
        <p:spPr>
          <a:xfrm>
            <a:off x="3046810"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5" name="文本框 14"/>
          <p:cNvSpPr txBox="1"/>
          <p:nvPr/>
        </p:nvSpPr>
        <p:spPr>
          <a:xfrm>
            <a:off x="5033193" y="3302899"/>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16" name="文本框 15"/>
          <p:cNvSpPr txBox="1"/>
          <p:nvPr/>
        </p:nvSpPr>
        <p:spPr>
          <a:xfrm>
            <a:off x="5033193" y="3711297"/>
            <a:ext cx="1992594" cy="338510"/>
          </a:xfrm>
          <a:prstGeom prst="rect">
            <a:avLst/>
          </a:prstGeom>
          <a:noFill/>
        </p:spPr>
        <p:txBody>
          <a:bodyPr wrap="none" rtlCol="0">
            <a:spAutoFit/>
            <a:scene3d>
              <a:camera prst="orthographicFront"/>
              <a:lightRig rig="threePt" dir="t"/>
            </a:scene3d>
            <a:sp3d contourW="12700"/>
          </a:bodyPr>
          <a:lstStyle/>
          <a:p>
            <a:pPr marL="571443" indent="-323968">
              <a:buFont typeface="Wingdings" panose="05000000000000000000" pitchFamily="2" charset="2"/>
              <a:buChar char="l"/>
            </a:pPr>
            <a:r>
              <a:rPr lang="zh-CN" altLang="en-US" sz="1600" dirty="0">
                <a:solidFill>
                  <a:schemeClr val="bg1">
                    <a:lumMod val="50000"/>
                  </a:schemeClr>
                </a:solidFill>
                <a:ea typeface="思源黑体" panose="020B0500000000000000" pitchFamily="34" charset="-122"/>
              </a:rPr>
              <a:t>此处添加标题</a:t>
            </a:r>
          </a:p>
        </p:txBody>
      </p:sp>
      <p:sp>
        <p:nvSpPr>
          <p:cNvPr id="20" name="椭圆 19"/>
          <p:cNvSpPr/>
          <p:nvPr/>
        </p:nvSpPr>
        <p:spPr>
          <a:xfrm>
            <a:off x="1267609" y="2581347"/>
            <a:ext cx="1299205" cy="1299205"/>
          </a:xfrm>
          <a:prstGeom prst="ellipse">
            <a:avLst/>
          </a:prstGeom>
          <a:gradFill>
            <a:gsLst>
              <a:gs pos="0">
                <a:srgbClr val="E53238"/>
              </a:gs>
              <a:gs pos="100000">
                <a:srgbClr val="AC2125"/>
              </a:gs>
            </a:gsLst>
            <a:lin ang="4200000" scaled="0"/>
          </a:gra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6600" dirty="0">
                <a:latin typeface="Aa楷体" panose="02000500000000000000" pitchFamily="2" charset="-122"/>
                <a:ea typeface="思源黑体" panose="020B0500000000000000" pitchFamily="34" charset="-122"/>
              </a:rPr>
              <a:t>02</a:t>
            </a:r>
            <a:endParaRPr lang="zh-CN" altLang="en-US" sz="6600" dirty="0">
              <a:latin typeface="Aa楷体" panose="02000500000000000000" pitchFamily="2" charset="-122"/>
              <a:ea typeface="思源黑体" panose="020B0500000000000000" pitchFamily="34" charset="-122"/>
            </a:endParaRPr>
          </a:p>
        </p:txBody>
      </p:sp>
      <p:sp>
        <p:nvSpPr>
          <p:cNvPr id="23" name="文本框 22"/>
          <p:cNvSpPr txBox="1"/>
          <p:nvPr/>
        </p:nvSpPr>
        <p:spPr>
          <a:xfrm>
            <a:off x="1295712" y="4063404"/>
            <a:ext cx="124299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a楷体" panose="02000500000000000000" pitchFamily="2" charset="-122"/>
                <a:ea typeface="思源黑体" panose="020B0500000000000000" pitchFamily="34" charset="-122"/>
              </a:rPr>
              <a:t>PART</a:t>
            </a:r>
            <a:endParaRPr lang="zh-CN" altLang="en-US" sz="2800" b="1" spc="300" dirty="0">
              <a:solidFill>
                <a:srgbClr val="595959"/>
              </a:solidFill>
              <a:latin typeface="Aa楷体" panose="02000500000000000000" pitchFamily="2" charset="-122"/>
              <a:ea typeface="思源黑体" panose="020B0500000000000000" pitchFamily="34" charset="-122"/>
            </a:endParaRPr>
          </a:p>
        </p:txBody>
      </p:sp>
      <p:pic>
        <p:nvPicPr>
          <p:cNvPr id="2" name="音频 1">
            <a:hlinkClick r:id="" action="ppaction://media"/>
            <a:extLst>
              <a:ext uri="{FF2B5EF4-FFF2-40B4-BE49-F238E27FC236}">
                <a16:creationId xmlns:a16="http://schemas.microsoft.com/office/drawing/2014/main" id="{5CEC7A97-B3F9-4AAC-8F9E-4B861E1BE68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4913" y="6032500"/>
            <a:ext cx="609600" cy="609600"/>
          </a:xfrm>
          <a:prstGeom prst="rect">
            <a:avLst/>
          </a:prstGeom>
        </p:spPr>
      </p:pic>
    </p:spTree>
    <p:extLst>
      <p:ext uri="{BB962C8B-B14F-4D97-AF65-F5344CB8AC3E}">
        <p14:creationId xmlns:p14="http://schemas.microsoft.com/office/powerpoint/2010/main" val="1941988937"/>
      </p:ext>
    </p:extLst>
  </p:cSld>
  <p:clrMapOvr>
    <a:masterClrMapping/>
  </p:clrMapOvr>
  <mc:AlternateContent xmlns:mc="http://schemas.openxmlformats.org/markup-compatibility/2006">
    <mc:Choice xmlns:p14="http://schemas.microsoft.com/office/powerpoint/2010/main" Requires="p14">
      <p:transition spd="slow" p14:dur="1250" advClick="0" advTm="328">
        <p14:flip dir="r"/>
      </p:transition>
    </mc:Choice>
    <mc:Fallback>
      <p:transition spd="slow" advClick="0" advTm="32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14" presetClass="entr" presetSubtype="5"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vertical)">
                                      <p:cBhvr>
                                        <p:cTn id="9" dur="500"/>
                                        <p:tgtEl>
                                          <p:spTgt spid="17"/>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par>
                                <p:cTn id="18" presetID="47" presetClass="entr" presetSubtype="0"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750"/>
                            </p:stCondLst>
                            <p:childTnLst>
                              <p:par>
                                <p:cTn id="33" presetID="1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p:tgtEl>
                                          <p:spTgt spid="5"/>
                                        </p:tgtEl>
                                        <p:attrNameLst>
                                          <p:attrName>ppt_y</p:attrName>
                                        </p:attrNameLst>
                                      </p:cBhvr>
                                      <p:tavLst>
                                        <p:tav tm="0">
                                          <p:val>
                                            <p:strVal val="#ppt_y+#ppt_h*1.125000"/>
                                          </p:val>
                                        </p:tav>
                                        <p:tav tm="100000">
                                          <p:val>
                                            <p:strVal val="#ppt_y"/>
                                          </p:val>
                                        </p:tav>
                                      </p:tavLst>
                                    </p:anim>
                                    <p:animEffect transition="in" filter="wipe(up)">
                                      <p:cBhvr>
                                        <p:cTn id="36" dur="500"/>
                                        <p:tgtEl>
                                          <p:spTgt spid="5"/>
                                        </p:tgtEl>
                                      </p:cBhvr>
                                    </p:animEffect>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2" fill="hold" display="0">
                  <p:stCondLst>
                    <p:cond delay="indefinite"/>
                  </p:stCondLst>
                  <p:endCondLst>
                    <p:cond evt="onStopAudio" delay="0">
                      <p:tgtEl>
                        <p:sldTgt/>
                      </p:tgtEl>
                    </p:cond>
                  </p:endCondLst>
                </p:cTn>
                <p:tgtEl>
                  <p:spTgt spid="2"/>
                </p:tgtEl>
              </p:cMediaNode>
            </p:audio>
          </p:childTnLst>
        </p:cTn>
      </p:par>
    </p:tnLst>
    <p:bldLst>
      <p:bldP spid="17" grpId="0" animBg="1"/>
      <p:bldP spid="18" grpId="0" animBg="1"/>
      <p:bldP spid="19" grpId="0" animBg="1"/>
      <p:bldP spid="4" grpId="0"/>
      <p:bldP spid="5" grpId="0"/>
      <p:bldP spid="13" grpId="0"/>
      <p:bldP spid="14" grpId="0"/>
      <p:bldP spid="15" grpId="0"/>
      <p:bldP spid="16" grpId="0"/>
      <p:bldP spid="20" grpId="0" animBg="1"/>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2985817-F2E5-44AE-87F6-A20546B4584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绩效考核"/>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TIMING" val="|0.1"/>
</p:tagLst>
</file>

<file path=ppt/tags/tag3.xml><?xml version="1.0" encoding="utf-8"?>
<p:tagLst xmlns:a="http://schemas.openxmlformats.org/drawingml/2006/main" xmlns:r="http://schemas.openxmlformats.org/officeDocument/2006/relationships" xmlns:p="http://schemas.openxmlformats.org/presentationml/2006/main">
  <p:tag name="TIMING" val="|0.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nptjy03">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6906</Words>
  <Application>Microsoft Office PowerPoint</Application>
  <PresentationFormat>自定义</PresentationFormat>
  <Paragraphs>752</Paragraphs>
  <Slides>46</Slides>
  <Notes>46</Notes>
  <HiddenSlides>0</HiddenSlides>
  <MMClips>46</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46</vt:i4>
      </vt:variant>
    </vt:vector>
  </HeadingPairs>
  <TitlesOfParts>
    <vt:vector size="62" baseType="lpstr">
      <vt:lpstr>Aa楷体</vt:lpstr>
      <vt:lpstr>Adobe 宋体 Std L</vt:lpstr>
      <vt:lpstr>FZHei-B01S</vt:lpstr>
      <vt:lpstr>FZZhengHeiS-R-GB</vt:lpstr>
      <vt:lpstr>Roboto Condensed Light</vt:lpstr>
      <vt:lpstr>SF UI Display Thin</vt:lpstr>
      <vt:lpstr>方正大黑简体</vt:lpstr>
      <vt:lpstr>思源黑体</vt:lpstr>
      <vt:lpstr>微软雅黑</vt:lpstr>
      <vt:lpstr>Arial</vt:lpstr>
      <vt:lpstr>Calibri</vt:lpstr>
      <vt:lpstr>Calibri Light</vt:lpstr>
      <vt:lpstr>Century Gothic</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2020-01-05T15:23:56Z</dcterms:created>
  <dcterms:modified xsi:type="dcterms:W3CDTF">2021-01-14T03:21:57Z</dcterms:modified>
</cp:coreProperties>
</file>