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6"/>
  </p:notesMasterIdLst>
  <p:sldIdLst>
    <p:sldId id="256" r:id="rId2"/>
    <p:sldId id="269" r:id="rId3"/>
    <p:sldId id="270" r:id="rId4"/>
    <p:sldId id="259" r:id="rId5"/>
  </p:sldIdLst>
  <p:sldSz cx="9144000" cy="5143500" type="screen16x9"/>
  <p:notesSz cx="6858000" cy="9144000"/>
  <p:embeddedFontLst>
    <p:embeddedFont>
      <p:font typeface="Chivo" panose="020B0604020202020204" charset="0"/>
      <p:regular r:id="rId7"/>
      <p:bold r:id="rId8"/>
      <p:italic r:id="rId9"/>
      <p:boldItalic r:id="rId10"/>
    </p:embeddedFont>
    <p:embeddedFont>
      <p:font typeface="Nunito Light" pitchFamily="2" charset="0"/>
      <p:regular r:id="rId11"/>
      <p:italic r:id="rId12"/>
    </p:embeddedFont>
    <p:embeddedFont>
      <p:font typeface="Open Sans" panose="020B0606030504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1A27D3-A949-4D30-97DE-B26F7450C880}">
  <a:tblStyle styleId="{151A27D3-A949-4D30-97DE-B26F7450C8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C6D0EAB-DA9E-4C4D-8AD9-6E5D5A8FC3E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244289b7b5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244289b7b5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2"/>
        <p:cNvGrpSpPr/>
        <p:nvPr/>
      </p:nvGrpSpPr>
      <p:grpSpPr>
        <a:xfrm>
          <a:off x="0" y="0"/>
          <a:ext cx="0" cy="0"/>
          <a:chOff x="0" y="0"/>
          <a:chExt cx="0" cy="0"/>
        </a:xfrm>
      </p:grpSpPr>
      <p:sp>
        <p:nvSpPr>
          <p:cNvPr id="1343" name="Google Shape;1343;g244289b7b5f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4" name="Google Shape;1344;g244289b7b5f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2611796" cy="991989"/>
            <a:chOff x="0" y="0"/>
            <a:chExt cx="2611796" cy="991989"/>
          </a:xfrm>
        </p:grpSpPr>
        <p:sp>
          <p:nvSpPr>
            <p:cNvPr id="10" name="Google Shape;10;p2"/>
            <p:cNvSpPr/>
            <p:nvPr/>
          </p:nvSpPr>
          <p:spPr>
            <a:xfrm>
              <a:off x="0" y="0"/>
              <a:ext cx="2611796" cy="991989"/>
            </a:xfrm>
            <a:custGeom>
              <a:avLst/>
              <a:gdLst/>
              <a:ahLst/>
              <a:cxnLst/>
              <a:rect l="l" t="t" r="r" b="b"/>
              <a:pathLst>
                <a:path w="106811" h="40568" extrusionOk="0">
                  <a:moveTo>
                    <a:pt x="0" y="0"/>
                  </a:moveTo>
                  <a:lnTo>
                    <a:pt x="0" y="39469"/>
                  </a:lnTo>
                  <a:cubicBezTo>
                    <a:pt x="2237" y="40106"/>
                    <a:pt x="4867" y="40567"/>
                    <a:pt x="8050" y="40567"/>
                  </a:cubicBezTo>
                  <a:cubicBezTo>
                    <a:pt x="12898" y="40567"/>
                    <a:pt x="19030" y="39498"/>
                    <a:pt x="27015" y="36350"/>
                  </a:cubicBezTo>
                  <a:cubicBezTo>
                    <a:pt x="38775" y="31718"/>
                    <a:pt x="41228" y="21655"/>
                    <a:pt x="63551" y="21655"/>
                  </a:cubicBezTo>
                  <a:cubicBezTo>
                    <a:pt x="64643" y="21655"/>
                    <a:pt x="65782" y="21679"/>
                    <a:pt x="66973" y="21729"/>
                  </a:cubicBezTo>
                  <a:cubicBezTo>
                    <a:pt x="68634" y="21798"/>
                    <a:pt x="70255" y="21834"/>
                    <a:pt x="71834" y="21834"/>
                  </a:cubicBezTo>
                  <a:cubicBezTo>
                    <a:pt x="90433" y="21834"/>
                    <a:pt x="103189" y="16769"/>
                    <a:pt x="106811"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0"/>
              <a:ext cx="2353284" cy="933230"/>
            </a:xfrm>
            <a:custGeom>
              <a:avLst/>
              <a:gdLst/>
              <a:ahLst/>
              <a:cxnLst/>
              <a:rect l="l" t="t" r="r" b="b"/>
              <a:pathLst>
                <a:path w="96239" h="38165" extrusionOk="0">
                  <a:moveTo>
                    <a:pt x="0" y="0"/>
                  </a:moveTo>
                  <a:lnTo>
                    <a:pt x="0" y="37076"/>
                  </a:lnTo>
                  <a:cubicBezTo>
                    <a:pt x="2189" y="37707"/>
                    <a:pt x="4584" y="38164"/>
                    <a:pt x="7498" y="38164"/>
                  </a:cubicBezTo>
                  <a:cubicBezTo>
                    <a:pt x="11956" y="38164"/>
                    <a:pt x="17628" y="37093"/>
                    <a:pt x="25634" y="33933"/>
                  </a:cubicBezTo>
                  <a:cubicBezTo>
                    <a:pt x="37530" y="29232"/>
                    <a:pt x="40805" y="15256"/>
                    <a:pt x="63979" y="15256"/>
                  </a:cubicBezTo>
                  <a:cubicBezTo>
                    <a:pt x="64812" y="15256"/>
                    <a:pt x="65671" y="15274"/>
                    <a:pt x="66556" y="15311"/>
                  </a:cubicBezTo>
                  <a:cubicBezTo>
                    <a:pt x="67640" y="15356"/>
                    <a:pt x="68686" y="15378"/>
                    <a:pt x="69696" y="15378"/>
                  </a:cubicBezTo>
                  <a:cubicBezTo>
                    <a:pt x="88465" y="15378"/>
                    <a:pt x="94656" y="7807"/>
                    <a:pt x="96238" y="0"/>
                  </a:cubicBezTo>
                  <a:close/>
                </a:path>
              </a:pathLst>
            </a:custGeom>
            <a:gradFill>
              <a:gsLst>
                <a:gs pos="0">
                  <a:schemeClr val="dk2"/>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p:nvPr/>
        </p:nvSpPr>
        <p:spPr>
          <a:xfrm rot="293892">
            <a:off x="4064939" y="240131"/>
            <a:ext cx="5148726" cy="648345"/>
          </a:xfrm>
          <a:custGeom>
            <a:avLst/>
            <a:gdLst/>
            <a:ahLst/>
            <a:cxnLst/>
            <a:rect l="l" t="t" r="r" b="b"/>
            <a:pathLst>
              <a:path w="161331" h="25935" extrusionOk="0">
                <a:moveTo>
                  <a:pt x="154633" y="1"/>
                </a:moveTo>
                <a:cubicBezTo>
                  <a:pt x="147687" y="1"/>
                  <a:pt x="143992" y="8851"/>
                  <a:pt x="138268" y="9103"/>
                </a:cubicBezTo>
                <a:cubicBezTo>
                  <a:pt x="130704" y="8123"/>
                  <a:pt x="126036" y="4871"/>
                  <a:pt x="120472" y="4871"/>
                </a:cubicBezTo>
                <a:cubicBezTo>
                  <a:pt x="117654" y="4871"/>
                  <a:pt x="114606" y="5705"/>
                  <a:pt x="110836" y="8091"/>
                </a:cubicBezTo>
                <a:cubicBezTo>
                  <a:pt x="103361" y="14336"/>
                  <a:pt x="97889" y="16442"/>
                  <a:pt x="93483" y="16442"/>
                </a:cubicBezTo>
                <a:cubicBezTo>
                  <a:pt x="84350" y="16442"/>
                  <a:pt x="79804" y="7390"/>
                  <a:pt x="71523" y="7390"/>
                </a:cubicBezTo>
                <a:cubicBezTo>
                  <a:pt x="66854" y="7390"/>
                  <a:pt x="60996" y="10268"/>
                  <a:pt x="52459" y="19271"/>
                </a:cubicBezTo>
                <a:cubicBezTo>
                  <a:pt x="50235" y="21252"/>
                  <a:pt x="48076" y="22135"/>
                  <a:pt x="45826" y="22135"/>
                </a:cubicBezTo>
                <a:cubicBezTo>
                  <a:pt x="44102" y="22135"/>
                  <a:pt x="42324" y="21616"/>
                  <a:pt x="40422" y="20676"/>
                </a:cubicBezTo>
                <a:cubicBezTo>
                  <a:pt x="34612" y="17235"/>
                  <a:pt x="31814" y="12318"/>
                  <a:pt x="26932" y="10556"/>
                </a:cubicBezTo>
                <a:cubicBezTo>
                  <a:pt x="26440" y="10415"/>
                  <a:pt x="25935" y="10350"/>
                  <a:pt x="25421" y="10350"/>
                </a:cubicBezTo>
                <a:cubicBezTo>
                  <a:pt x="18830" y="10350"/>
                  <a:pt x="10574" y="21041"/>
                  <a:pt x="3267" y="21041"/>
                </a:cubicBezTo>
                <a:cubicBezTo>
                  <a:pt x="2245" y="21041"/>
                  <a:pt x="1241" y="20832"/>
                  <a:pt x="262" y="20354"/>
                </a:cubicBezTo>
                <a:cubicBezTo>
                  <a:pt x="0" y="20414"/>
                  <a:pt x="0" y="20712"/>
                  <a:pt x="215" y="20866"/>
                </a:cubicBezTo>
                <a:cubicBezTo>
                  <a:pt x="1427" y="21526"/>
                  <a:pt x="2740" y="21803"/>
                  <a:pt x="4101" y="21803"/>
                </a:cubicBezTo>
                <a:cubicBezTo>
                  <a:pt x="10945" y="21803"/>
                  <a:pt x="18961" y="14777"/>
                  <a:pt x="21027" y="14032"/>
                </a:cubicBezTo>
                <a:cubicBezTo>
                  <a:pt x="22192" y="13292"/>
                  <a:pt x="23286" y="12972"/>
                  <a:pt x="24335" y="12972"/>
                </a:cubicBezTo>
                <a:cubicBezTo>
                  <a:pt x="31007" y="12972"/>
                  <a:pt x="35828" y="25934"/>
                  <a:pt x="45515" y="25934"/>
                </a:cubicBezTo>
                <a:cubicBezTo>
                  <a:pt x="49431" y="25934"/>
                  <a:pt x="54142" y="23816"/>
                  <a:pt x="60091" y="17866"/>
                </a:cubicBezTo>
                <a:cubicBezTo>
                  <a:pt x="64433" y="13580"/>
                  <a:pt x="67915" y="12055"/>
                  <a:pt x="71004" y="12055"/>
                </a:cubicBezTo>
                <a:cubicBezTo>
                  <a:pt x="78626" y="12055"/>
                  <a:pt x="83851" y="21343"/>
                  <a:pt x="93673" y="21343"/>
                </a:cubicBezTo>
                <a:cubicBezTo>
                  <a:pt x="94388" y="21343"/>
                  <a:pt x="95127" y="21293"/>
                  <a:pt x="95893" y="21188"/>
                </a:cubicBezTo>
                <a:cubicBezTo>
                  <a:pt x="107177" y="20316"/>
                  <a:pt x="111249" y="10044"/>
                  <a:pt x="119607" y="10044"/>
                </a:cubicBezTo>
                <a:cubicBezTo>
                  <a:pt x="120033" y="10044"/>
                  <a:pt x="120470" y="10071"/>
                  <a:pt x="120920" y="10127"/>
                </a:cubicBezTo>
                <a:cubicBezTo>
                  <a:pt x="126695" y="11115"/>
                  <a:pt x="131148" y="15199"/>
                  <a:pt x="137256" y="15485"/>
                </a:cubicBezTo>
                <a:cubicBezTo>
                  <a:pt x="137291" y="15485"/>
                  <a:pt x="137326" y="15485"/>
                  <a:pt x="137361" y="15485"/>
                </a:cubicBezTo>
                <a:cubicBezTo>
                  <a:pt x="146211" y="15485"/>
                  <a:pt x="148916" y="7580"/>
                  <a:pt x="154545" y="7580"/>
                </a:cubicBezTo>
                <a:cubicBezTo>
                  <a:pt x="156388" y="7580"/>
                  <a:pt x="158543" y="8427"/>
                  <a:pt x="161330" y="10675"/>
                </a:cubicBezTo>
                <a:lnTo>
                  <a:pt x="161271" y="2412"/>
                </a:lnTo>
                <a:cubicBezTo>
                  <a:pt x="158733" y="681"/>
                  <a:pt x="156558" y="1"/>
                  <a:pt x="154633" y="1"/>
                </a:cubicBezTo>
                <a:close/>
              </a:path>
            </a:pathLst>
          </a:custGeom>
          <a:solidFill>
            <a:srgbClr val="0266AD">
              <a:alpha val="1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189372" y="3862051"/>
            <a:ext cx="5676821" cy="394875"/>
          </a:xfrm>
          <a:custGeom>
            <a:avLst/>
            <a:gdLst/>
            <a:ahLst/>
            <a:cxnLst/>
            <a:rect l="l" t="t" r="r" b="b"/>
            <a:pathLst>
              <a:path w="145990" h="15795" extrusionOk="0">
                <a:moveTo>
                  <a:pt x="21260" y="0"/>
                </a:moveTo>
                <a:cubicBezTo>
                  <a:pt x="14868" y="0"/>
                  <a:pt x="8383" y="4301"/>
                  <a:pt x="2179" y="4301"/>
                </a:cubicBezTo>
                <a:cubicBezTo>
                  <a:pt x="1647" y="4301"/>
                  <a:pt x="1118" y="4269"/>
                  <a:pt x="590" y="4201"/>
                </a:cubicBezTo>
                <a:cubicBezTo>
                  <a:pt x="581" y="4201"/>
                  <a:pt x="573" y="4201"/>
                  <a:pt x="564" y="4201"/>
                </a:cubicBezTo>
                <a:cubicBezTo>
                  <a:pt x="132" y="4201"/>
                  <a:pt x="0" y="4492"/>
                  <a:pt x="269" y="4784"/>
                </a:cubicBezTo>
                <a:cubicBezTo>
                  <a:pt x="1414" y="5100"/>
                  <a:pt x="2559" y="5230"/>
                  <a:pt x="3702" y="5230"/>
                </a:cubicBezTo>
                <a:cubicBezTo>
                  <a:pt x="9222" y="5230"/>
                  <a:pt x="14679" y="2180"/>
                  <a:pt x="19818" y="2180"/>
                </a:cubicBezTo>
                <a:cubicBezTo>
                  <a:pt x="21287" y="2180"/>
                  <a:pt x="22730" y="2429"/>
                  <a:pt x="24141" y="3070"/>
                </a:cubicBezTo>
                <a:cubicBezTo>
                  <a:pt x="27606" y="4641"/>
                  <a:pt x="30487" y="8189"/>
                  <a:pt x="34487" y="10225"/>
                </a:cubicBezTo>
                <a:cubicBezTo>
                  <a:pt x="37520" y="11769"/>
                  <a:pt x="39918" y="12329"/>
                  <a:pt x="41950" y="12329"/>
                </a:cubicBezTo>
                <a:cubicBezTo>
                  <a:pt x="47347" y="12329"/>
                  <a:pt x="50163" y="8376"/>
                  <a:pt x="55431" y="8376"/>
                </a:cubicBezTo>
                <a:cubicBezTo>
                  <a:pt x="58218" y="8376"/>
                  <a:pt x="61692" y="9483"/>
                  <a:pt x="66599" y="12869"/>
                </a:cubicBezTo>
                <a:cubicBezTo>
                  <a:pt x="69699" y="14574"/>
                  <a:pt x="72624" y="15795"/>
                  <a:pt x="76188" y="15795"/>
                </a:cubicBezTo>
                <a:cubicBezTo>
                  <a:pt x="76456" y="15795"/>
                  <a:pt x="76728" y="15788"/>
                  <a:pt x="77005" y="15774"/>
                </a:cubicBezTo>
                <a:cubicBezTo>
                  <a:pt x="83458" y="15500"/>
                  <a:pt x="87304" y="10059"/>
                  <a:pt x="93019" y="7606"/>
                </a:cubicBezTo>
                <a:cubicBezTo>
                  <a:pt x="94061" y="7199"/>
                  <a:pt x="95102" y="7027"/>
                  <a:pt x="96140" y="7027"/>
                </a:cubicBezTo>
                <a:cubicBezTo>
                  <a:pt x="100392" y="7027"/>
                  <a:pt x="104617" y="9905"/>
                  <a:pt x="108866" y="11321"/>
                </a:cubicBezTo>
                <a:cubicBezTo>
                  <a:pt x="114282" y="12984"/>
                  <a:pt x="118036" y="13746"/>
                  <a:pt x="121213" y="13746"/>
                </a:cubicBezTo>
                <a:cubicBezTo>
                  <a:pt x="126200" y="13746"/>
                  <a:pt x="129765" y="11868"/>
                  <a:pt x="136107" y="8654"/>
                </a:cubicBezTo>
                <a:cubicBezTo>
                  <a:pt x="137734" y="7829"/>
                  <a:pt x="139347" y="7429"/>
                  <a:pt x="140937" y="7429"/>
                </a:cubicBezTo>
                <a:cubicBezTo>
                  <a:pt x="142652" y="7429"/>
                  <a:pt x="144340" y="7895"/>
                  <a:pt x="145989" y="8797"/>
                </a:cubicBezTo>
                <a:lnTo>
                  <a:pt x="145930" y="1367"/>
                </a:lnTo>
                <a:cubicBezTo>
                  <a:pt x="144555" y="606"/>
                  <a:pt x="142997" y="262"/>
                  <a:pt x="141374" y="262"/>
                </a:cubicBezTo>
                <a:cubicBezTo>
                  <a:pt x="138682" y="262"/>
                  <a:pt x="135813" y="1208"/>
                  <a:pt x="133309" y="2760"/>
                </a:cubicBezTo>
                <a:cubicBezTo>
                  <a:pt x="127393" y="6436"/>
                  <a:pt x="122667" y="7680"/>
                  <a:pt x="118598" y="7680"/>
                </a:cubicBezTo>
                <a:cubicBezTo>
                  <a:pt x="110082" y="7680"/>
                  <a:pt x="104444" y="2231"/>
                  <a:pt x="96790" y="2231"/>
                </a:cubicBezTo>
                <a:cubicBezTo>
                  <a:pt x="95156" y="2231"/>
                  <a:pt x="93431" y="2479"/>
                  <a:pt x="91566" y="3082"/>
                </a:cubicBezTo>
                <a:cubicBezTo>
                  <a:pt x="86661" y="4749"/>
                  <a:pt x="83446" y="9106"/>
                  <a:pt x="78410" y="10833"/>
                </a:cubicBezTo>
                <a:cubicBezTo>
                  <a:pt x="77632" y="11072"/>
                  <a:pt x="76834" y="11179"/>
                  <a:pt x="76026" y="11179"/>
                </a:cubicBezTo>
                <a:cubicBezTo>
                  <a:pt x="73665" y="11179"/>
                  <a:pt x="71227" y="10268"/>
                  <a:pt x="69027" y="9106"/>
                </a:cubicBezTo>
                <a:cubicBezTo>
                  <a:pt x="63095" y="5104"/>
                  <a:pt x="59155" y="3796"/>
                  <a:pt x="56144" y="3796"/>
                </a:cubicBezTo>
                <a:cubicBezTo>
                  <a:pt x="50466" y="3796"/>
                  <a:pt x="48086" y="8444"/>
                  <a:pt x="41869" y="8444"/>
                </a:cubicBezTo>
                <a:cubicBezTo>
                  <a:pt x="40053" y="8444"/>
                  <a:pt x="37910" y="8047"/>
                  <a:pt x="35261" y="7023"/>
                </a:cubicBezTo>
                <a:cubicBezTo>
                  <a:pt x="30737" y="5261"/>
                  <a:pt x="28653" y="1808"/>
                  <a:pt x="25248" y="641"/>
                </a:cubicBezTo>
                <a:cubicBezTo>
                  <a:pt x="23925" y="188"/>
                  <a:pt x="22595" y="0"/>
                  <a:pt x="21260" y="0"/>
                </a:cubicBezTo>
                <a:close/>
              </a:path>
            </a:pathLst>
          </a:custGeom>
          <a:solidFill>
            <a:srgbClr val="0266AD">
              <a:alpha val="1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713225" y="1413192"/>
            <a:ext cx="5748900" cy="1545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b="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713224" y="2989813"/>
            <a:ext cx="5089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p:nvPr/>
        </p:nvSpPr>
        <p:spPr>
          <a:xfrm>
            <a:off x="8803184" y="1987895"/>
            <a:ext cx="34302" cy="34302"/>
          </a:xfrm>
          <a:custGeom>
            <a:avLst/>
            <a:gdLst/>
            <a:ahLst/>
            <a:cxnLst/>
            <a:rect l="l" t="t" r="r" b="b"/>
            <a:pathLst>
              <a:path w="1287" h="1287" extrusionOk="0">
                <a:moveTo>
                  <a:pt x="644" y="1"/>
                </a:moveTo>
                <a:cubicBezTo>
                  <a:pt x="286" y="1"/>
                  <a:pt x="1" y="298"/>
                  <a:pt x="1" y="644"/>
                </a:cubicBezTo>
                <a:cubicBezTo>
                  <a:pt x="1" y="1001"/>
                  <a:pt x="286" y="1287"/>
                  <a:pt x="644" y="1287"/>
                </a:cubicBezTo>
                <a:cubicBezTo>
                  <a:pt x="1001" y="1287"/>
                  <a:pt x="1287" y="1001"/>
                  <a:pt x="1287" y="644"/>
                </a:cubicBezTo>
                <a:cubicBezTo>
                  <a:pt x="1287" y="298"/>
                  <a:pt x="1001" y="1"/>
                  <a:pt x="6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287579" y="1634024"/>
            <a:ext cx="123050" cy="290058"/>
            <a:chOff x="5287004" y="4181599"/>
            <a:chExt cx="123050" cy="290058"/>
          </a:xfrm>
        </p:grpSpPr>
        <p:sp>
          <p:nvSpPr>
            <p:cNvPr id="18" name="Google Shape;18;p2"/>
            <p:cNvSpPr/>
            <p:nvPr/>
          </p:nvSpPr>
          <p:spPr>
            <a:xfrm>
              <a:off x="5309093" y="4181599"/>
              <a:ext cx="33342" cy="33342"/>
            </a:xfrm>
            <a:custGeom>
              <a:avLst/>
              <a:gdLst/>
              <a:ahLst/>
              <a:cxnLst/>
              <a:rect l="l" t="t" r="r" b="b"/>
              <a:pathLst>
                <a:path w="1251" h="1251" extrusionOk="0">
                  <a:moveTo>
                    <a:pt x="631" y="1"/>
                  </a:moveTo>
                  <a:cubicBezTo>
                    <a:pt x="286" y="1"/>
                    <a:pt x="0" y="286"/>
                    <a:pt x="0" y="620"/>
                  </a:cubicBezTo>
                  <a:cubicBezTo>
                    <a:pt x="0" y="965"/>
                    <a:pt x="286" y="1251"/>
                    <a:pt x="631" y="1251"/>
                  </a:cubicBezTo>
                  <a:cubicBezTo>
                    <a:pt x="964" y="1251"/>
                    <a:pt x="1250" y="965"/>
                    <a:pt x="1250" y="620"/>
                  </a:cubicBezTo>
                  <a:cubicBezTo>
                    <a:pt x="1250" y="286"/>
                    <a:pt x="964" y="1"/>
                    <a:pt x="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287004" y="4358525"/>
              <a:ext cx="41285" cy="40938"/>
            </a:xfrm>
            <a:custGeom>
              <a:avLst/>
              <a:gdLst/>
              <a:ahLst/>
              <a:cxnLst/>
              <a:rect l="l" t="t" r="r" b="b"/>
              <a:pathLst>
                <a:path w="1549" h="1536" extrusionOk="0">
                  <a:moveTo>
                    <a:pt x="774" y="0"/>
                  </a:moveTo>
                  <a:cubicBezTo>
                    <a:pt x="346" y="0"/>
                    <a:pt x="1" y="345"/>
                    <a:pt x="1" y="774"/>
                  </a:cubicBezTo>
                  <a:cubicBezTo>
                    <a:pt x="1" y="1191"/>
                    <a:pt x="346" y="1536"/>
                    <a:pt x="774" y="1536"/>
                  </a:cubicBezTo>
                  <a:cubicBezTo>
                    <a:pt x="1191" y="1536"/>
                    <a:pt x="1548" y="1191"/>
                    <a:pt x="1548" y="774"/>
                  </a:cubicBezTo>
                  <a:cubicBezTo>
                    <a:pt x="1548" y="345"/>
                    <a:pt x="1191" y="0"/>
                    <a:pt x="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353550" y="4415154"/>
              <a:ext cx="56503" cy="56503"/>
            </a:xfrm>
            <a:custGeom>
              <a:avLst/>
              <a:gdLst/>
              <a:ahLst/>
              <a:cxnLst/>
              <a:rect l="l" t="t" r="r" b="b"/>
              <a:pathLst>
                <a:path w="2120" h="2120" extrusionOk="0">
                  <a:moveTo>
                    <a:pt x="1060" y="1"/>
                  </a:moveTo>
                  <a:cubicBezTo>
                    <a:pt x="477" y="1"/>
                    <a:pt x="0" y="477"/>
                    <a:pt x="0" y="1060"/>
                  </a:cubicBezTo>
                  <a:cubicBezTo>
                    <a:pt x="0" y="1644"/>
                    <a:pt x="477" y="2120"/>
                    <a:pt x="1060" y="2120"/>
                  </a:cubicBezTo>
                  <a:cubicBezTo>
                    <a:pt x="1643" y="2120"/>
                    <a:pt x="2120" y="1644"/>
                    <a:pt x="2120" y="1060"/>
                  </a:cubicBezTo>
                  <a:cubicBezTo>
                    <a:pt x="2120" y="477"/>
                    <a:pt x="1643" y="1"/>
                    <a:pt x="1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8227642" y="427483"/>
            <a:ext cx="130117" cy="224040"/>
            <a:chOff x="6570467" y="4122271"/>
            <a:chExt cx="130117" cy="224040"/>
          </a:xfrm>
        </p:grpSpPr>
        <p:sp>
          <p:nvSpPr>
            <p:cNvPr id="22" name="Google Shape;22;p2"/>
            <p:cNvSpPr/>
            <p:nvPr/>
          </p:nvSpPr>
          <p:spPr>
            <a:xfrm>
              <a:off x="6628222" y="4122271"/>
              <a:ext cx="72362" cy="72042"/>
            </a:xfrm>
            <a:custGeom>
              <a:avLst/>
              <a:gdLst/>
              <a:ahLst/>
              <a:cxnLst/>
              <a:rect l="l" t="t" r="r" b="b"/>
              <a:pathLst>
                <a:path w="2715" h="2703" extrusionOk="0">
                  <a:moveTo>
                    <a:pt x="1358" y="0"/>
                  </a:moveTo>
                  <a:cubicBezTo>
                    <a:pt x="608" y="0"/>
                    <a:pt x="0" y="595"/>
                    <a:pt x="0" y="1346"/>
                  </a:cubicBezTo>
                  <a:cubicBezTo>
                    <a:pt x="0" y="2096"/>
                    <a:pt x="608" y="2703"/>
                    <a:pt x="1358" y="2703"/>
                  </a:cubicBezTo>
                  <a:cubicBezTo>
                    <a:pt x="2108" y="2703"/>
                    <a:pt x="2715" y="2096"/>
                    <a:pt x="2715" y="1346"/>
                  </a:cubicBezTo>
                  <a:cubicBezTo>
                    <a:pt x="2715" y="595"/>
                    <a:pt x="2108" y="0"/>
                    <a:pt x="1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570467" y="4299323"/>
              <a:ext cx="46988" cy="46988"/>
            </a:xfrm>
            <a:custGeom>
              <a:avLst/>
              <a:gdLst/>
              <a:ahLst/>
              <a:cxnLst/>
              <a:rect l="l" t="t" r="r" b="b"/>
              <a:pathLst>
                <a:path w="1763" h="1763" extrusionOk="0">
                  <a:moveTo>
                    <a:pt x="881" y="1"/>
                  </a:moveTo>
                  <a:cubicBezTo>
                    <a:pt x="405" y="1"/>
                    <a:pt x="0" y="394"/>
                    <a:pt x="0" y="882"/>
                  </a:cubicBezTo>
                  <a:cubicBezTo>
                    <a:pt x="0" y="1370"/>
                    <a:pt x="381" y="1763"/>
                    <a:pt x="881" y="1763"/>
                  </a:cubicBezTo>
                  <a:cubicBezTo>
                    <a:pt x="1370" y="1763"/>
                    <a:pt x="1762" y="1370"/>
                    <a:pt x="1762" y="882"/>
                  </a:cubicBezTo>
                  <a:cubicBezTo>
                    <a:pt x="1762" y="394"/>
                    <a:pt x="1370" y="1"/>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3466954" y="239032"/>
            <a:ext cx="241422" cy="300458"/>
            <a:chOff x="8534742" y="3454357"/>
            <a:chExt cx="241422" cy="300458"/>
          </a:xfrm>
        </p:grpSpPr>
        <p:sp>
          <p:nvSpPr>
            <p:cNvPr id="25" name="Google Shape;25;p2"/>
            <p:cNvSpPr/>
            <p:nvPr/>
          </p:nvSpPr>
          <p:spPr>
            <a:xfrm>
              <a:off x="8654601" y="3454357"/>
              <a:ext cx="121562" cy="99041"/>
            </a:xfrm>
            <a:custGeom>
              <a:avLst/>
              <a:gdLst/>
              <a:ahLst/>
              <a:cxnLst/>
              <a:rect l="l" t="t" r="r" b="b"/>
              <a:pathLst>
                <a:path w="4561" h="3716" extrusionOk="0">
                  <a:moveTo>
                    <a:pt x="2458" y="290"/>
                  </a:moveTo>
                  <a:cubicBezTo>
                    <a:pt x="2927" y="290"/>
                    <a:pt x="3389" y="496"/>
                    <a:pt x="3703" y="1013"/>
                  </a:cubicBezTo>
                  <a:cubicBezTo>
                    <a:pt x="4239" y="1906"/>
                    <a:pt x="3739" y="2751"/>
                    <a:pt x="3048" y="3156"/>
                  </a:cubicBezTo>
                  <a:cubicBezTo>
                    <a:pt x="2761" y="3319"/>
                    <a:pt x="2426" y="3420"/>
                    <a:pt x="2092" y="3420"/>
                  </a:cubicBezTo>
                  <a:cubicBezTo>
                    <a:pt x="1623" y="3420"/>
                    <a:pt x="1159" y="3219"/>
                    <a:pt x="845" y="2703"/>
                  </a:cubicBezTo>
                  <a:cubicBezTo>
                    <a:pt x="333" y="1810"/>
                    <a:pt x="834" y="977"/>
                    <a:pt x="1500" y="560"/>
                  </a:cubicBezTo>
                  <a:cubicBezTo>
                    <a:pt x="1791" y="393"/>
                    <a:pt x="2126" y="290"/>
                    <a:pt x="2458" y="290"/>
                  </a:cubicBezTo>
                  <a:close/>
                  <a:moveTo>
                    <a:pt x="2462" y="1"/>
                  </a:moveTo>
                  <a:cubicBezTo>
                    <a:pt x="2079" y="1"/>
                    <a:pt x="1692" y="114"/>
                    <a:pt x="1357" y="310"/>
                  </a:cubicBezTo>
                  <a:cubicBezTo>
                    <a:pt x="524" y="798"/>
                    <a:pt x="0" y="1846"/>
                    <a:pt x="595" y="2858"/>
                  </a:cubicBezTo>
                  <a:cubicBezTo>
                    <a:pt x="964" y="3465"/>
                    <a:pt x="1536" y="3715"/>
                    <a:pt x="2096" y="3715"/>
                  </a:cubicBezTo>
                  <a:cubicBezTo>
                    <a:pt x="2488" y="3715"/>
                    <a:pt x="2869" y="3608"/>
                    <a:pt x="3203" y="3406"/>
                  </a:cubicBezTo>
                  <a:cubicBezTo>
                    <a:pt x="4036" y="2918"/>
                    <a:pt x="4560" y="1870"/>
                    <a:pt x="3965" y="858"/>
                  </a:cubicBezTo>
                  <a:cubicBezTo>
                    <a:pt x="3594" y="252"/>
                    <a:pt x="3032" y="1"/>
                    <a:pt x="2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534742" y="3709426"/>
              <a:ext cx="45389" cy="45389"/>
            </a:xfrm>
            <a:custGeom>
              <a:avLst/>
              <a:gdLst/>
              <a:ahLst/>
              <a:cxnLst/>
              <a:rect l="l" t="t" r="r" b="b"/>
              <a:pathLst>
                <a:path w="1703" h="1703" extrusionOk="0">
                  <a:moveTo>
                    <a:pt x="845" y="0"/>
                  </a:moveTo>
                  <a:cubicBezTo>
                    <a:pt x="369" y="0"/>
                    <a:pt x="0" y="393"/>
                    <a:pt x="0" y="857"/>
                  </a:cubicBezTo>
                  <a:cubicBezTo>
                    <a:pt x="0" y="1334"/>
                    <a:pt x="369" y="1703"/>
                    <a:pt x="845" y="1703"/>
                  </a:cubicBezTo>
                  <a:cubicBezTo>
                    <a:pt x="1322" y="1703"/>
                    <a:pt x="1703" y="1322"/>
                    <a:pt x="1703" y="857"/>
                  </a:cubicBezTo>
                  <a:cubicBezTo>
                    <a:pt x="1703" y="381"/>
                    <a:pt x="1322"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2"/>
          <p:cNvSpPr/>
          <p:nvPr/>
        </p:nvSpPr>
        <p:spPr>
          <a:xfrm>
            <a:off x="228392" y="3997576"/>
            <a:ext cx="45389" cy="45389"/>
          </a:xfrm>
          <a:custGeom>
            <a:avLst/>
            <a:gdLst/>
            <a:ahLst/>
            <a:cxnLst/>
            <a:rect l="l" t="t" r="r" b="b"/>
            <a:pathLst>
              <a:path w="1703" h="1703" extrusionOk="0">
                <a:moveTo>
                  <a:pt x="845" y="0"/>
                </a:moveTo>
                <a:cubicBezTo>
                  <a:pt x="369" y="0"/>
                  <a:pt x="0" y="393"/>
                  <a:pt x="0" y="857"/>
                </a:cubicBezTo>
                <a:cubicBezTo>
                  <a:pt x="0" y="1334"/>
                  <a:pt x="369" y="1703"/>
                  <a:pt x="845" y="1703"/>
                </a:cubicBezTo>
                <a:cubicBezTo>
                  <a:pt x="1322" y="1703"/>
                  <a:pt x="1703" y="1322"/>
                  <a:pt x="1703" y="857"/>
                </a:cubicBezTo>
                <a:cubicBezTo>
                  <a:pt x="1703" y="381"/>
                  <a:pt x="1322"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98175" y="1177549"/>
            <a:ext cx="405005" cy="160692"/>
          </a:xfrm>
          <a:custGeom>
            <a:avLst/>
            <a:gdLst/>
            <a:ahLst/>
            <a:cxnLst/>
            <a:rect l="l" t="t" r="r" b="b"/>
            <a:pathLst>
              <a:path w="16086" h="6383" extrusionOk="0">
                <a:moveTo>
                  <a:pt x="11048" y="0"/>
                </a:moveTo>
                <a:cubicBezTo>
                  <a:pt x="10698" y="0"/>
                  <a:pt x="10347" y="35"/>
                  <a:pt x="10001" y="107"/>
                </a:cubicBezTo>
                <a:cubicBezTo>
                  <a:pt x="9710" y="148"/>
                  <a:pt x="9419" y="172"/>
                  <a:pt x="9128" y="172"/>
                </a:cubicBezTo>
                <a:cubicBezTo>
                  <a:pt x="8990" y="172"/>
                  <a:pt x="8853" y="166"/>
                  <a:pt x="8715" y="155"/>
                </a:cubicBezTo>
                <a:cubicBezTo>
                  <a:pt x="8599" y="141"/>
                  <a:pt x="8482" y="135"/>
                  <a:pt x="8366" y="135"/>
                </a:cubicBezTo>
                <a:cubicBezTo>
                  <a:pt x="8067" y="135"/>
                  <a:pt x="7772" y="179"/>
                  <a:pt x="7489" y="274"/>
                </a:cubicBezTo>
                <a:cubicBezTo>
                  <a:pt x="7144" y="357"/>
                  <a:pt x="6810" y="500"/>
                  <a:pt x="6513" y="702"/>
                </a:cubicBezTo>
                <a:lnTo>
                  <a:pt x="6525" y="714"/>
                </a:lnTo>
                <a:cubicBezTo>
                  <a:pt x="6168" y="917"/>
                  <a:pt x="5858" y="1214"/>
                  <a:pt x="5632" y="1560"/>
                </a:cubicBezTo>
                <a:cubicBezTo>
                  <a:pt x="5965" y="1798"/>
                  <a:pt x="6299" y="2024"/>
                  <a:pt x="6644" y="2250"/>
                </a:cubicBezTo>
                <a:cubicBezTo>
                  <a:pt x="6525" y="2286"/>
                  <a:pt x="6406" y="2334"/>
                  <a:pt x="6299" y="2381"/>
                </a:cubicBezTo>
                <a:cubicBezTo>
                  <a:pt x="6244" y="2389"/>
                  <a:pt x="6188" y="2393"/>
                  <a:pt x="6130" y="2393"/>
                </a:cubicBezTo>
                <a:cubicBezTo>
                  <a:pt x="5664" y="2393"/>
                  <a:pt x="5063" y="2147"/>
                  <a:pt x="4227" y="1798"/>
                </a:cubicBezTo>
                <a:cubicBezTo>
                  <a:pt x="4203" y="1774"/>
                  <a:pt x="4167" y="1762"/>
                  <a:pt x="4143" y="1750"/>
                </a:cubicBezTo>
                <a:cubicBezTo>
                  <a:pt x="4024" y="1703"/>
                  <a:pt x="3917" y="1655"/>
                  <a:pt x="3810" y="1607"/>
                </a:cubicBezTo>
                <a:cubicBezTo>
                  <a:pt x="3655" y="1536"/>
                  <a:pt x="3512" y="1476"/>
                  <a:pt x="3358" y="1417"/>
                </a:cubicBezTo>
                <a:cubicBezTo>
                  <a:pt x="3215" y="1357"/>
                  <a:pt x="3084" y="1298"/>
                  <a:pt x="2941" y="1250"/>
                </a:cubicBezTo>
                <a:cubicBezTo>
                  <a:pt x="2298" y="1000"/>
                  <a:pt x="1643" y="786"/>
                  <a:pt x="976" y="595"/>
                </a:cubicBezTo>
                <a:cubicBezTo>
                  <a:pt x="679" y="512"/>
                  <a:pt x="429" y="452"/>
                  <a:pt x="262" y="417"/>
                </a:cubicBezTo>
                <a:lnTo>
                  <a:pt x="262" y="417"/>
                </a:lnTo>
                <a:cubicBezTo>
                  <a:pt x="298" y="429"/>
                  <a:pt x="322" y="429"/>
                  <a:pt x="345" y="440"/>
                </a:cubicBezTo>
                <a:lnTo>
                  <a:pt x="0" y="357"/>
                </a:lnTo>
                <a:lnTo>
                  <a:pt x="0" y="357"/>
                </a:lnTo>
                <a:cubicBezTo>
                  <a:pt x="2155" y="1488"/>
                  <a:pt x="5465" y="4179"/>
                  <a:pt x="12" y="4893"/>
                </a:cubicBezTo>
                <a:cubicBezTo>
                  <a:pt x="327" y="5061"/>
                  <a:pt x="676" y="5131"/>
                  <a:pt x="1045" y="5131"/>
                </a:cubicBezTo>
                <a:cubicBezTo>
                  <a:pt x="2487" y="5131"/>
                  <a:pt x="4227" y="4058"/>
                  <a:pt x="5394" y="3536"/>
                </a:cubicBezTo>
                <a:cubicBezTo>
                  <a:pt x="5834" y="3667"/>
                  <a:pt x="6263" y="3786"/>
                  <a:pt x="6680" y="3893"/>
                </a:cubicBezTo>
                <a:cubicBezTo>
                  <a:pt x="6596" y="4060"/>
                  <a:pt x="6596" y="4250"/>
                  <a:pt x="6668" y="4417"/>
                </a:cubicBezTo>
                <a:cubicBezTo>
                  <a:pt x="6774" y="4592"/>
                  <a:pt x="7164" y="4678"/>
                  <a:pt x="7660" y="4678"/>
                </a:cubicBezTo>
                <a:cubicBezTo>
                  <a:pt x="8111" y="4678"/>
                  <a:pt x="8651" y="4607"/>
                  <a:pt x="9144" y="4465"/>
                </a:cubicBezTo>
                <a:cubicBezTo>
                  <a:pt x="9525" y="4512"/>
                  <a:pt x="9918" y="4548"/>
                  <a:pt x="10299" y="4560"/>
                </a:cubicBezTo>
                <a:cubicBezTo>
                  <a:pt x="10216" y="4655"/>
                  <a:pt x="10132" y="4774"/>
                  <a:pt x="10085" y="4893"/>
                </a:cubicBezTo>
                <a:cubicBezTo>
                  <a:pt x="9966" y="5132"/>
                  <a:pt x="9894" y="5393"/>
                  <a:pt x="9882" y="5655"/>
                </a:cubicBezTo>
                <a:cubicBezTo>
                  <a:pt x="9870" y="5691"/>
                  <a:pt x="9870" y="5727"/>
                  <a:pt x="9882" y="5763"/>
                </a:cubicBezTo>
                <a:cubicBezTo>
                  <a:pt x="10097" y="5679"/>
                  <a:pt x="10311" y="5596"/>
                  <a:pt x="10525" y="5513"/>
                </a:cubicBezTo>
                <a:lnTo>
                  <a:pt x="10525" y="5513"/>
                </a:lnTo>
                <a:cubicBezTo>
                  <a:pt x="10501" y="5798"/>
                  <a:pt x="10466" y="6096"/>
                  <a:pt x="10442" y="6382"/>
                </a:cubicBezTo>
                <a:cubicBezTo>
                  <a:pt x="10442" y="6382"/>
                  <a:pt x="10444" y="6383"/>
                  <a:pt x="10449" y="6383"/>
                </a:cubicBezTo>
                <a:cubicBezTo>
                  <a:pt x="10576" y="6383"/>
                  <a:pt x="12458" y="6050"/>
                  <a:pt x="12573" y="5096"/>
                </a:cubicBezTo>
                <a:cubicBezTo>
                  <a:pt x="12609" y="4834"/>
                  <a:pt x="12656" y="4608"/>
                  <a:pt x="12704" y="4381"/>
                </a:cubicBezTo>
                <a:lnTo>
                  <a:pt x="12871" y="4346"/>
                </a:lnTo>
                <a:lnTo>
                  <a:pt x="12930" y="4346"/>
                </a:lnTo>
                <a:cubicBezTo>
                  <a:pt x="13359" y="4250"/>
                  <a:pt x="13776" y="4143"/>
                  <a:pt x="14192" y="4000"/>
                </a:cubicBezTo>
                <a:lnTo>
                  <a:pt x="14216" y="3989"/>
                </a:lnTo>
                <a:lnTo>
                  <a:pt x="14371" y="3941"/>
                </a:lnTo>
                <a:lnTo>
                  <a:pt x="14490" y="3893"/>
                </a:lnTo>
                <a:lnTo>
                  <a:pt x="14538" y="3869"/>
                </a:lnTo>
                <a:cubicBezTo>
                  <a:pt x="14895" y="3727"/>
                  <a:pt x="15240" y="3524"/>
                  <a:pt x="15562" y="3274"/>
                </a:cubicBezTo>
                <a:cubicBezTo>
                  <a:pt x="15669" y="3191"/>
                  <a:pt x="15776" y="3096"/>
                  <a:pt x="15883" y="3000"/>
                </a:cubicBezTo>
                <a:cubicBezTo>
                  <a:pt x="15931" y="2953"/>
                  <a:pt x="15978" y="2905"/>
                  <a:pt x="16002" y="2846"/>
                </a:cubicBezTo>
                <a:lnTo>
                  <a:pt x="16014" y="2834"/>
                </a:lnTo>
                <a:cubicBezTo>
                  <a:pt x="16085" y="2703"/>
                  <a:pt x="16062" y="2631"/>
                  <a:pt x="15990" y="2607"/>
                </a:cubicBezTo>
                <a:cubicBezTo>
                  <a:pt x="15943" y="2572"/>
                  <a:pt x="15883" y="2560"/>
                  <a:pt x="15835" y="2560"/>
                </a:cubicBezTo>
                <a:lnTo>
                  <a:pt x="15704" y="2560"/>
                </a:lnTo>
                <a:cubicBezTo>
                  <a:pt x="15633" y="2560"/>
                  <a:pt x="15573" y="2536"/>
                  <a:pt x="15550" y="2500"/>
                </a:cubicBezTo>
                <a:cubicBezTo>
                  <a:pt x="15645" y="2393"/>
                  <a:pt x="15728" y="2310"/>
                  <a:pt x="15812" y="2238"/>
                </a:cubicBezTo>
                <a:cubicBezTo>
                  <a:pt x="15835" y="2214"/>
                  <a:pt x="15859" y="2203"/>
                  <a:pt x="15883" y="2179"/>
                </a:cubicBezTo>
                <a:cubicBezTo>
                  <a:pt x="15978" y="2119"/>
                  <a:pt x="16038" y="2012"/>
                  <a:pt x="16050" y="1893"/>
                </a:cubicBezTo>
                <a:cubicBezTo>
                  <a:pt x="16074" y="1786"/>
                  <a:pt x="16050" y="1667"/>
                  <a:pt x="15990" y="1572"/>
                </a:cubicBezTo>
                <a:cubicBezTo>
                  <a:pt x="15931" y="1476"/>
                  <a:pt x="15871" y="1381"/>
                  <a:pt x="15800" y="1298"/>
                </a:cubicBezTo>
                <a:lnTo>
                  <a:pt x="15752" y="1238"/>
                </a:lnTo>
                <a:cubicBezTo>
                  <a:pt x="15681" y="1107"/>
                  <a:pt x="15562" y="988"/>
                  <a:pt x="15431" y="905"/>
                </a:cubicBezTo>
                <a:cubicBezTo>
                  <a:pt x="15121" y="690"/>
                  <a:pt x="14764" y="560"/>
                  <a:pt x="14395" y="500"/>
                </a:cubicBezTo>
                <a:cubicBezTo>
                  <a:pt x="13853" y="383"/>
                  <a:pt x="13283" y="342"/>
                  <a:pt x="12931" y="342"/>
                </a:cubicBezTo>
                <a:cubicBezTo>
                  <a:pt x="12711" y="342"/>
                  <a:pt x="12576" y="358"/>
                  <a:pt x="12585" y="381"/>
                </a:cubicBezTo>
                <a:lnTo>
                  <a:pt x="12573" y="381"/>
                </a:lnTo>
                <a:cubicBezTo>
                  <a:pt x="12264" y="190"/>
                  <a:pt x="11918" y="71"/>
                  <a:pt x="11549" y="24"/>
                </a:cubicBezTo>
                <a:cubicBezTo>
                  <a:pt x="11383" y="8"/>
                  <a:pt x="11216" y="0"/>
                  <a:pt x="11048"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63905" y="3828725"/>
            <a:ext cx="74323" cy="74323"/>
          </a:xfrm>
          <a:custGeom>
            <a:avLst/>
            <a:gdLst/>
            <a:ahLst/>
            <a:cxnLst/>
            <a:rect l="l" t="t" r="r" b="b"/>
            <a:pathLst>
              <a:path w="1703" h="1703" extrusionOk="0">
                <a:moveTo>
                  <a:pt x="845" y="0"/>
                </a:moveTo>
                <a:cubicBezTo>
                  <a:pt x="369" y="0"/>
                  <a:pt x="0" y="393"/>
                  <a:pt x="0" y="857"/>
                </a:cubicBezTo>
                <a:cubicBezTo>
                  <a:pt x="0" y="1334"/>
                  <a:pt x="369" y="1703"/>
                  <a:pt x="845" y="1703"/>
                </a:cubicBezTo>
                <a:cubicBezTo>
                  <a:pt x="1322" y="1703"/>
                  <a:pt x="1703" y="1322"/>
                  <a:pt x="1703" y="857"/>
                </a:cubicBezTo>
                <a:cubicBezTo>
                  <a:pt x="1703" y="381"/>
                  <a:pt x="1322"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008"/>
        <p:cNvGrpSpPr/>
        <p:nvPr/>
      </p:nvGrpSpPr>
      <p:grpSpPr>
        <a:xfrm>
          <a:off x="0" y="0"/>
          <a:ext cx="0" cy="0"/>
          <a:chOff x="0" y="0"/>
          <a:chExt cx="0" cy="0"/>
        </a:xfrm>
      </p:grpSpPr>
      <p:grpSp>
        <p:nvGrpSpPr>
          <p:cNvPr id="1009" name="Google Shape;1009;p24"/>
          <p:cNvGrpSpPr/>
          <p:nvPr/>
        </p:nvGrpSpPr>
        <p:grpSpPr>
          <a:xfrm rot="10800000" flipH="1">
            <a:off x="-61875" y="4241379"/>
            <a:ext cx="2611796" cy="991989"/>
            <a:chOff x="0" y="0"/>
            <a:chExt cx="2611796" cy="991989"/>
          </a:xfrm>
        </p:grpSpPr>
        <p:sp>
          <p:nvSpPr>
            <p:cNvPr id="1010" name="Google Shape;1010;p24"/>
            <p:cNvSpPr/>
            <p:nvPr/>
          </p:nvSpPr>
          <p:spPr>
            <a:xfrm>
              <a:off x="0" y="0"/>
              <a:ext cx="2611796" cy="991989"/>
            </a:xfrm>
            <a:custGeom>
              <a:avLst/>
              <a:gdLst/>
              <a:ahLst/>
              <a:cxnLst/>
              <a:rect l="l" t="t" r="r" b="b"/>
              <a:pathLst>
                <a:path w="106811" h="40568" extrusionOk="0">
                  <a:moveTo>
                    <a:pt x="0" y="0"/>
                  </a:moveTo>
                  <a:lnTo>
                    <a:pt x="0" y="39469"/>
                  </a:lnTo>
                  <a:cubicBezTo>
                    <a:pt x="2237" y="40106"/>
                    <a:pt x="4867" y="40567"/>
                    <a:pt x="8050" y="40567"/>
                  </a:cubicBezTo>
                  <a:cubicBezTo>
                    <a:pt x="12898" y="40567"/>
                    <a:pt x="19030" y="39498"/>
                    <a:pt x="27015" y="36350"/>
                  </a:cubicBezTo>
                  <a:cubicBezTo>
                    <a:pt x="38775" y="31718"/>
                    <a:pt x="41228" y="21655"/>
                    <a:pt x="63551" y="21655"/>
                  </a:cubicBezTo>
                  <a:cubicBezTo>
                    <a:pt x="64643" y="21655"/>
                    <a:pt x="65782" y="21679"/>
                    <a:pt x="66973" y="21729"/>
                  </a:cubicBezTo>
                  <a:cubicBezTo>
                    <a:pt x="68634" y="21798"/>
                    <a:pt x="70255" y="21834"/>
                    <a:pt x="71834" y="21834"/>
                  </a:cubicBezTo>
                  <a:cubicBezTo>
                    <a:pt x="90433" y="21834"/>
                    <a:pt x="103189" y="16769"/>
                    <a:pt x="106811"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0" y="0"/>
              <a:ext cx="2353284" cy="933230"/>
            </a:xfrm>
            <a:custGeom>
              <a:avLst/>
              <a:gdLst/>
              <a:ahLst/>
              <a:cxnLst/>
              <a:rect l="l" t="t" r="r" b="b"/>
              <a:pathLst>
                <a:path w="96239" h="38165" extrusionOk="0">
                  <a:moveTo>
                    <a:pt x="0" y="0"/>
                  </a:moveTo>
                  <a:lnTo>
                    <a:pt x="0" y="37076"/>
                  </a:lnTo>
                  <a:cubicBezTo>
                    <a:pt x="2189" y="37707"/>
                    <a:pt x="4584" y="38164"/>
                    <a:pt x="7498" y="38164"/>
                  </a:cubicBezTo>
                  <a:cubicBezTo>
                    <a:pt x="11956" y="38164"/>
                    <a:pt x="17628" y="37093"/>
                    <a:pt x="25634" y="33933"/>
                  </a:cubicBezTo>
                  <a:cubicBezTo>
                    <a:pt x="37530" y="29232"/>
                    <a:pt x="40805" y="15256"/>
                    <a:pt x="63979" y="15256"/>
                  </a:cubicBezTo>
                  <a:cubicBezTo>
                    <a:pt x="64812" y="15256"/>
                    <a:pt x="65671" y="15274"/>
                    <a:pt x="66556" y="15311"/>
                  </a:cubicBezTo>
                  <a:cubicBezTo>
                    <a:pt x="67640" y="15356"/>
                    <a:pt x="68686" y="15378"/>
                    <a:pt x="69696" y="15378"/>
                  </a:cubicBezTo>
                  <a:cubicBezTo>
                    <a:pt x="88465" y="15378"/>
                    <a:pt x="94656" y="7807"/>
                    <a:pt x="96238" y="0"/>
                  </a:cubicBezTo>
                  <a:close/>
                </a:path>
              </a:pathLst>
            </a:custGeom>
            <a:gradFill>
              <a:gsLst>
                <a:gs pos="0">
                  <a:schemeClr val="dk2"/>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2" name="Google Shape;1012;p24"/>
          <p:cNvGrpSpPr/>
          <p:nvPr/>
        </p:nvGrpSpPr>
        <p:grpSpPr>
          <a:xfrm rot="10800000" flipH="1">
            <a:off x="4844117" y="-87685"/>
            <a:ext cx="4411943" cy="1952629"/>
            <a:chOff x="3349267" y="2977476"/>
            <a:chExt cx="5920482" cy="3346408"/>
          </a:xfrm>
        </p:grpSpPr>
        <p:sp>
          <p:nvSpPr>
            <p:cNvPr id="1013" name="Google Shape;1013;p24"/>
            <p:cNvSpPr/>
            <p:nvPr/>
          </p:nvSpPr>
          <p:spPr>
            <a:xfrm>
              <a:off x="3349267" y="2977476"/>
              <a:ext cx="5920480" cy="3346408"/>
            </a:xfrm>
            <a:custGeom>
              <a:avLst/>
              <a:gdLst/>
              <a:ahLst/>
              <a:cxnLst/>
              <a:rect l="l" t="t" r="r" b="b"/>
              <a:pathLst>
                <a:path w="222136" h="125557" extrusionOk="0">
                  <a:moveTo>
                    <a:pt x="200022" y="1"/>
                  </a:moveTo>
                  <a:cubicBezTo>
                    <a:pt x="186754" y="1"/>
                    <a:pt x="169465" y="3861"/>
                    <a:pt x="153794" y="19472"/>
                  </a:cubicBezTo>
                  <a:cubicBezTo>
                    <a:pt x="122790" y="50356"/>
                    <a:pt x="133803" y="67025"/>
                    <a:pt x="79713" y="73883"/>
                  </a:cubicBezTo>
                  <a:cubicBezTo>
                    <a:pt x="25635" y="80741"/>
                    <a:pt x="71414" y="105792"/>
                    <a:pt x="22777" y="115721"/>
                  </a:cubicBezTo>
                  <a:cubicBezTo>
                    <a:pt x="1" y="120365"/>
                    <a:pt x="4108" y="125556"/>
                    <a:pt x="4108" y="125556"/>
                  </a:cubicBezTo>
                  <a:lnTo>
                    <a:pt x="222088" y="125556"/>
                  </a:lnTo>
                  <a:lnTo>
                    <a:pt x="222136" y="3696"/>
                  </a:lnTo>
                  <a:cubicBezTo>
                    <a:pt x="222136" y="3696"/>
                    <a:pt x="213004" y="1"/>
                    <a:pt x="200022" y="1"/>
                  </a:cubicBezTo>
                  <a:close/>
                </a:path>
              </a:pathLst>
            </a:custGeom>
            <a:gradFill>
              <a:gsLst>
                <a:gs pos="0">
                  <a:schemeClr val="lt2"/>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3593005" y="3089993"/>
              <a:ext cx="5676743" cy="3221061"/>
            </a:xfrm>
            <a:custGeom>
              <a:avLst/>
              <a:gdLst/>
              <a:ahLst/>
              <a:cxnLst/>
              <a:rect l="l" t="t" r="r" b="b"/>
              <a:pathLst>
                <a:path w="212991" h="120854" extrusionOk="0">
                  <a:moveTo>
                    <a:pt x="194403" y="0"/>
                  </a:moveTo>
                  <a:cubicBezTo>
                    <a:pt x="182469" y="0"/>
                    <a:pt x="166132" y="3856"/>
                    <a:pt x="149709" y="19853"/>
                  </a:cubicBezTo>
                  <a:cubicBezTo>
                    <a:pt x="118015" y="50726"/>
                    <a:pt x="128219" y="64049"/>
                    <a:pt x="72902" y="70907"/>
                  </a:cubicBezTo>
                  <a:cubicBezTo>
                    <a:pt x="17586" y="77777"/>
                    <a:pt x="65985" y="109543"/>
                    <a:pt x="15716" y="116091"/>
                  </a:cubicBezTo>
                  <a:cubicBezTo>
                    <a:pt x="0" y="118139"/>
                    <a:pt x="1476" y="120854"/>
                    <a:pt x="1476" y="120854"/>
                  </a:cubicBezTo>
                  <a:lnTo>
                    <a:pt x="212991" y="120854"/>
                  </a:lnTo>
                  <a:lnTo>
                    <a:pt x="212801" y="3340"/>
                  </a:lnTo>
                  <a:cubicBezTo>
                    <a:pt x="212801" y="3340"/>
                    <a:pt x="205508" y="0"/>
                    <a:pt x="194403" y="0"/>
                  </a:cubicBezTo>
                  <a:close/>
                </a:path>
              </a:pathLst>
            </a:custGeom>
            <a:gradFill>
              <a:gsLst>
                <a:gs pos="0">
                  <a:schemeClr val="dk2"/>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24"/>
          <p:cNvSpPr/>
          <p:nvPr/>
        </p:nvSpPr>
        <p:spPr>
          <a:xfrm rot="-293892" flipH="1">
            <a:off x="-171088" y="240131"/>
            <a:ext cx="5148726" cy="648345"/>
          </a:xfrm>
          <a:custGeom>
            <a:avLst/>
            <a:gdLst/>
            <a:ahLst/>
            <a:cxnLst/>
            <a:rect l="l" t="t" r="r" b="b"/>
            <a:pathLst>
              <a:path w="161331" h="25935" extrusionOk="0">
                <a:moveTo>
                  <a:pt x="154633" y="1"/>
                </a:moveTo>
                <a:cubicBezTo>
                  <a:pt x="147687" y="1"/>
                  <a:pt x="143992" y="8851"/>
                  <a:pt x="138268" y="9103"/>
                </a:cubicBezTo>
                <a:cubicBezTo>
                  <a:pt x="130704" y="8123"/>
                  <a:pt x="126036" y="4871"/>
                  <a:pt x="120472" y="4871"/>
                </a:cubicBezTo>
                <a:cubicBezTo>
                  <a:pt x="117654" y="4871"/>
                  <a:pt x="114606" y="5705"/>
                  <a:pt x="110836" y="8091"/>
                </a:cubicBezTo>
                <a:cubicBezTo>
                  <a:pt x="103361" y="14336"/>
                  <a:pt x="97889" y="16442"/>
                  <a:pt x="93483" y="16442"/>
                </a:cubicBezTo>
                <a:cubicBezTo>
                  <a:pt x="84350" y="16442"/>
                  <a:pt x="79804" y="7390"/>
                  <a:pt x="71523" y="7390"/>
                </a:cubicBezTo>
                <a:cubicBezTo>
                  <a:pt x="66854" y="7390"/>
                  <a:pt x="60996" y="10268"/>
                  <a:pt x="52459" y="19271"/>
                </a:cubicBezTo>
                <a:cubicBezTo>
                  <a:pt x="50235" y="21252"/>
                  <a:pt x="48076" y="22135"/>
                  <a:pt x="45826" y="22135"/>
                </a:cubicBezTo>
                <a:cubicBezTo>
                  <a:pt x="44102" y="22135"/>
                  <a:pt x="42324" y="21616"/>
                  <a:pt x="40422" y="20676"/>
                </a:cubicBezTo>
                <a:cubicBezTo>
                  <a:pt x="34612" y="17235"/>
                  <a:pt x="31814" y="12318"/>
                  <a:pt x="26932" y="10556"/>
                </a:cubicBezTo>
                <a:cubicBezTo>
                  <a:pt x="26440" y="10415"/>
                  <a:pt x="25935" y="10350"/>
                  <a:pt x="25421" y="10350"/>
                </a:cubicBezTo>
                <a:cubicBezTo>
                  <a:pt x="18830" y="10350"/>
                  <a:pt x="10574" y="21041"/>
                  <a:pt x="3267" y="21041"/>
                </a:cubicBezTo>
                <a:cubicBezTo>
                  <a:pt x="2245" y="21041"/>
                  <a:pt x="1241" y="20832"/>
                  <a:pt x="262" y="20354"/>
                </a:cubicBezTo>
                <a:cubicBezTo>
                  <a:pt x="0" y="20414"/>
                  <a:pt x="0" y="20712"/>
                  <a:pt x="215" y="20866"/>
                </a:cubicBezTo>
                <a:cubicBezTo>
                  <a:pt x="1427" y="21526"/>
                  <a:pt x="2740" y="21803"/>
                  <a:pt x="4101" y="21803"/>
                </a:cubicBezTo>
                <a:cubicBezTo>
                  <a:pt x="10945" y="21803"/>
                  <a:pt x="18961" y="14777"/>
                  <a:pt x="21027" y="14032"/>
                </a:cubicBezTo>
                <a:cubicBezTo>
                  <a:pt x="22192" y="13292"/>
                  <a:pt x="23286" y="12972"/>
                  <a:pt x="24335" y="12972"/>
                </a:cubicBezTo>
                <a:cubicBezTo>
                  <a:pt x="31007" y="12972"/>
                  <a:pt x="35828" y="25934"/>
                  <a:pt x="45515" y="25934"/>
                </a:cubicBezTo>
                <a:cubicBezTo>
                  <a:pt x="49431" y="25934"/>
                  <a:pt x="54142" y="23816"/>
                  <a:pt x="60091" y="17866"/>
                </a:cubicBezTo>
                <a:cubicBezTo>
                  <a:pt x="64433" y="13580"/>
                  <a:pt x="67915" y="12055"/>
                  <a:pt x="71004" y="12055"/>
                </a:cubicBezTo>
                <a:cubicBezTo>
                  <a:pt x="78626" y="12055"/>
                  <a:pt x="83851" y="21343"/>
                  <a:pt x="93673" y="21343"/>
                </a:cubicBezTo>
                <a:cubicBezTo>
                  <a:pt x="94388" y="21343"/>
                  <a:pt x="95127" y="21293"/>
                  <a:pt x="95893" y="21188"/>
                </a:cubicBezTo>
                <a:cubicBezTo>
                  <a:pt x="107177" y="20316"/>
                  <a:pt x="111249" y="10044"/>
                  <a:pt x="119607" y="10044"/>
                </a:cubicBezTo>
                <a:cubicBezTo>
                  <a:pt x="120033" y="10044"/>
                  <a:pt x="120470" y="10071"/>
                  <a:pt x="120920" y="10127"/>
                </a:cubicBezTo>
                <a:cubicBezTo>
                  <a:pt x="126695" y="11115"/>
                  <a:pt x="131148" y="15199"/>
                  <a:pt x="137256" y="15485"/>
                </a:cubicBezTo>
                <a:cubicBezTo>
                  <a:pt x="137291" y="15485"/>
                  <a:pt x="137326" y="15485"/>
                  <a:pt x="137361" y="15485"/>
                </a:cubicBezTo>
                <a:cubicBezTo>
                  <a:pt x="146211" y="15485"/>
                  <a:pt x="148916" y="7580"/>
                  <a:pt x="154545" y="7580"/>
                </a:cubicBezTo>
                <a:cubicBezTo>
                  <a:pt x="156388" y="7580"/>
                  <a:pt x="158543" y="8427"/>
                  <a:pt x="161330" y="10675"/>
                </a:cubicBezTo>
                <a:lnTo>
                  <a:pt x="161271" y="2412"/>
                </a:lnTo>
                <a:cubicBezTo>
                  <a:pt x="158733" y="681"/>
                  <a:pt x="156558" y="1"/>
                  <a:pt x="154633" y="1"/>
                </a:cubicBezTo>
                <a:close/>
              </a:path>
            </a:pathLst>
          </a:custGeom>
          <a:solidFill>
            <a:srgbClr val="0266AD">
              <a:alpha val="1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3579228" y="4022863"/>
            <a:ext cx="5676821" cy="394875"/>
          </a:xfrm>
          <a:custGeom>
            <a:avLst/>
            <a:gdLst/>
            <a:ahLst/>
            <a:cxnLst/>
            <a:rect l="l" t="t" r="r" b="b"/>
            <a:pathLst>
              <a:path w="145990" h="15795" extrusionOk="0">
                <a:moveTo>
                  <a:pt x="21260" y="0"/>
                </a:moveTo>
                <a:cubicBezTo>
                  <a:pt x="14868" y="0"/>
                  <a:pt x="8383" y="4301"/>
                  <a:pt x="2179" y="4301"/>
                </a:cubicBezTo>
                <a:cubicBezTo>
                  <a:pt x="1647" y="4301"/>
                  <a:pt x="1118" y="4269"/>
                  <a:pt x="590" y="4201"/>
                </a:cubicBezTo>
                <a:cubicBezTo>
                  <a:pt x="581" y="4201"/>
                  <a:pt x="573" y="4201"/>
                  <a:pt x="564" y="4201"/>
                </a:cubicBezTo>
                <a:cubicBezTo>
                  <a:pt x="132" y="4201"/>
                  <a:pt x="0" y="4492"/>
                  <a:pt x="269" y="4784"/>
                </a:cubicBezTo>
                <a:cubicBezTo>
                  <a:pt x="1414" y="5100"/>
                  <a:pt x="2559" y="5230"/>
                  <a:pt x="3702" y="5230"/>
                </a:cubicBezTo>
                <a:cubicBezTo>
                  <a:pt x="9222" y="5230"/>
                  <a:pt x="14679" y="2180"/>
                  <a:pt x="19818" y="2180"/>
                </a:cubicBezTo>
                <a:cubicBezTo>
                  <a:pt x="21287" y="2180"/>
                  <a:pt x="22730" y="2429"/>
                  <a:pt x="24141" y="3070"/>
                </a:cubicBezTo>
                <a:cubicBezTo>
                  <a:pt x="27606" y="4641"/>
                  <a:pt x="30487" y="8189"/>
                  <a:pt x="34487" y="10225"/>
                </a:cubicBezTo>
                <a:cubicBezTo>
                  <a:pt x="37520" y="11769"/>
                  <a:pt x="39918" y="12329"/>
                  <a:pt x="41950" y="12329"/>
                </a:cubicBezTo>
                <a:cubicBezTo>
                  <a:pt x="47347" y="12329"/>
                  <a:pt x="50163" y="8376"/>
                  <a:pt x="55431" y="8376"/>
                </a:cubicBezTo>
                <a:cubicBezTo>
                  <a:pt x="58218" y="8376"/>
                  <a:pt x="61692" y="9483"/>
                  <a:pt x="66599" y="12869"/>
                </a:cubicBezTo>
                <a:cubicBezTo>
                  <a:pt x="69699" y="14574"/>
                  <a:pt x="72624" y="15795"/>
                  <a:pt x="76188" y="15795"/>
                </a:cubicBezTo>
                <a:cubicBezTo>
                  <a:pt x="76456" y="15795"/>
                  <a:pt x="76728" y="15788"/>
                  <a:pt x="77005" y="15774"/>
                </a:cubicBezTo>
                <a:cubicBezTo>
                  <a:pt x="83458" y="15500"/>
                  <a:pt x="87304" y="10059"/>
                  <a:pt x="93019" y="7606"/>
                </a:cubicBezTo>
                <a:cubicBezTo>
                  <a:pt x="94061" y="7199"/>
                  <a:pt x="95102" y="7027"/>
                  <a:pt x="96140" y="7027"/>
                </a:cubicBezTo>
                <a:cubicBezTo>
                  <a:pt x="100392" y="7027"/>
                  <a:pt x="104617" y="9905"/>
                  <a:pt x="108866" y="11321"/>
                </a:cubicBezTo>
                <a:cubicBezTo>
                  <a:pt x="114282" y="12984"/>
                  <a:pt x="118036" y="13746"/>
                  <a:pt x="121213" y="13746"/>
                </a:cubicBezTo>
                <a:cubicBezTo>
                  <a:pt x="126200" y="13746"/>
                  <a:pt x="129765" y="11868"/>
                  <a:pt x="136107" y="8654"/>
                </a:cubicBezTo>
                <a:cubicBezTo>
                  <a:pt x="137734" y="7829"/>
                  <a:pt x="139347" y="7429"/>
                  <a:pt x="140937" y="7429"/>
                </a:cubicBezTo>
                <a:cubicBezTo>
                  <a:pt x="142652" y="7429"/>
                  <a:pt x="144340" y="7895"/>
                  <a:pt x="145989" y="8797"/>
                </a:cubicBezTo>
                <a:lnTo>
                  <a:pt x="145930" y="1367"/>
                </a:lnTo>
                <a:cubicBezTo>
                  <a:pt x="144555" y="606"/>
                  <a:pt x="142997" y="262"/>
                  <a:pt x="141374" y="262"/>
                </a:cubicBezTo>
                <a:cubicBezTo>
                  <a:pt x="138682" y="262"/>
                  <a:pt x="135813" y="1208"/>
                  <a:pt x="133309" y="2760"/>
                </a:cubicBezTo>
                <a:cubicBezTo>
                  <a:pt x="127393" y="6436"/>
                  <a:pt x="122667" y="7680"/>
                  <a:pt x="118598" y="7680"/>
                </a:cubicBezTo>
                <a:cubicBezTo>
                  <a:pt x="110082" y="7680"/>
                  <a:pt x="104444" y="2231"/>
                  <a:pt x="96790" y="2231"/>
                </a:cubicBezTo>
                <a:cubicBezTo>
                  <a:pt x="95156" y="2231"/>
                  <a:pt x="93431" y="2479"/>
                  <a:pt x="91566" y="3082"/>
                </a:cubicBezTo>
                <a:cubicBezTo>
                  <a:pt x="86661" y="4749"/>
                  <a:pt x="83446" y="9106"/>
                  <a:pt x="78410" y="10833"/>
                </a:cubicBezTo>
                <a:cubicBezTo>
                  <a:pt x="77632" y="11072"/>
                  <a:pt x="76834" y="11179"/>
                  <a:pt x="76026" y="11179"/>
                </a:cubicBezTo>
                <a:cubicBezTo>
                  <a:pt x="73665" y="11179"/>
                  <a:pt x="71227" y="10268"/>
                  <a:pt x="69027" y="9106"/>
                </a:cubicBezTo>
                <a:cubicBezTo>
                  <a:pt x="63095" y="5104"/>
                  <a:pt x="59155" y="3796"/>
                  <a:pt x="56144" y="3796"/>
                </a:cubicBezTo>
                <a:cubicBezTo>
                  <a:pt x="50466" y="3796"/>
                  <a:pt x="48086" y="8444"/>
                  <a:pt x="41869" y="8444"/>
                </a:cubicBezTo>
                <a:cubicBezTo>
                  <a:pt x="40053" y="8444"/>
                  <a:pt x="37910" y="8047"/>
                  <a:pt x="35261" y="7023"/>
                </a:cubicBezTo>
                <a:cubicBezTo>
                  <a:pt x="30737" y="5261"/>
                  <a:pt x="28653" y="1808"/>
                  <a:pt x="25248" y="641"/>
                </a:cubicBezTo>
                <a:cubicBezTo>
                  <a:pt x="23925" y="188"/>
                  <a:pt x="22595" y="0"/>
                  <a:pt x="21260" y="0"/>
                </a:cubicBezTo>
                <a:close/>
              </a:path>
            </a:pathLst>
          </a:custGeom>
          <a:solidFill>
            <a:srgbClr val="0266AD">
              <a:alpha val="1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8803184" y="1987895"/>
            <a:ext cx="34302" cy="34302"/>
          </a:xfrm>
          <a:custGeom>
            <a:avLst/>
            <a:gdLst/>
            <a:ahLst/>
            <a:cxnLst/>
            <a:rect l="l" t="t" r="r" b="b"/>
            <a:pathLst>
              <a:path w="1287" h="1287" extrusionOk="0">
                <a:moveTo>
                  <a:pt x="644" y="1"/>
                </a:moveTo>
                <a:cubicBezTo>
                  <a:pt x="286" y="1"/>
                  <a:pt x="1" y="298"/>
                  <a:pt x="1" y="644"/>
                </a:cubicBezTo>
                <a:cubicBezTo>
                  <a:pt x="1" y="1001"/>
                  <a:pt x="286" y="1287"/>
                  <a:pt x="644" y="1287"/>
                </a:cubicBezTo>
                <a:cubicBezTo>
                  <a:pt x="1001" y="1287"/>
                  <a:pt x="1287" y="1001"/>
                  <a:pt x="1287" y="644"/>
                </a:cubicBezTo>
                <a:cubicBezTo>
                  <a:pt x="1287" y="298"/>
                  <a:pt x="1001" y="1"/>
                  <a:pt x="6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8" name="Google Shape;1018;p24"/>
          <p:cNvGrpSpPr/>
          <p:nvPr/>
        </p:nvGrpSpPr>
        <p:grpSpPr>
          <a:xfrm>
            <a:off x="287579" y="1634024"/>
            <a:ext cx="123050" cy="290058"/>
            <a:chOff x="5287004" y="4181599"/>
            <a:chExt cx="123050" cy="290058"/>
          </a:xfrm>
        </p:grpSpPr>
        <p:sp>
          <p:nvSpPr>
            <p:cNvPr id="1019" name="Google Shape;1019;p24"/>
            <p:cNvSpPr/>
            <p:nvPr/>
          </p:nvSpPr>
          <p:spPr>
            <a:xfrm>
              <a:off x="5309093" y="4181599"/>
              <a:ext cx="33342" cy="33342"/>
            </a:xfrm>
            <a:custGeom>
              <a:avLst/>
              <a:gdLst/>
              <a:ahLst/>
              <a:cxnLst/>
              <a:rect l="l" t="t" r="r" b="b"/>
              <a:pathLst>
                <a:path w="1251" h="1251" extrusionOk="0">
                  <a:moveTo>
                    <a:pt x="631" y="1"/>
                  </a:moveTo>
                  <a:cubicBezTo>
                    <a:pt x="286" y="1"/>
                    <a:pt x="0" y="286"/>
                    <a:pt x="0" y="620"/>
                  </a:cubicBezTo>
                  <a:cubicBezTo>
                    <a:pt x="0" y="965"/>
                    <a:pt x="286" y="1251"/>
                    <a:pt x="631" y="1251"/>
                  </a:cubicBezTo>
                  <a:cubicBezTo>
                    <a:pt x="964" y="1251"/>
                    <a:pt x="1250" y="965"/>
                    <a:pt x="1250" y="620"/>
                  </a:cubicBezTo>
                  <a:cubicBezTo>
                    <a:pt x="1250" y="286"/>
                    <a:pt x="964" y="1"/>
                    <a:pt x="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4"/>
            <p:cNvSpPr/>
            <p:nvPr/>
          </p:nvSpPr>
          <p:spPr>
            <a:xfrm>
              <a:off x="5287004" y="4358525"/>
              <a:ext cx="41285" cy="40938"/>
            </a:xfrm>
            <a:custGeom>
              <a:avLst/>
              <a:gdLst/>
              <a:ahLst/>
              <a:cxnLst/>
              <a:rect l="l" t="t" r="r" b="b"/>
              <a:pathLst>
                <a:path w="1549" h="1536" extrusionOk="0">
                  <a:moveTo>
                    <a:pt x="774" y="0"/>
                  </a:moveTo>
                  <a:cubicBezTo>
                    <a:pt x="346" y="0"/>
                    <a:pt x="1" y="345"/>
                    <a:pt x="1" y="774"/>
                  </a:cubicBezTo>
                  <a:cubicBezTo>
                    <a:pt x="1" y="1191"/>
                    <a:pt x="346" y="1536"/>
                    <a:pt x="774" y="1536"/>
                  </a:cubicBezTo>
                  <a:cubicBezTo>
                    <a:pt x="1191" y="1536"/>
                    <a:pt x="1548" y="1191"/>
                    <a:pt x="1548" y="774"/>
                  </a:cubicBezTo>
                  <a:cubicBezTo>
                    <a:pt x="1548" y="345"/>
                    <a:pt x="1191" y="0"/>
                    <a:pt x="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4"/>
            <p:cNvSpPr/>
            <p:nvPr/>
          </p:nvSpPr>
          <p:spPr>
            <a:xfrm>
              <a:off x="5353550" y="4415154"/>
              <a:ext cx="56503" cy="56503"/>
            </a:xfrm>
            <a:custGeom>
              <a:avLst/>
              <a:gdLst/>
              <a:ahLst/>
              <a:cxnLst/>
              <a:rect l="l" t="t" r="r" b="b"/>
              <a:pathLst>
                <a:path w="2120" h="2120" extrusionOk="0">
                  <a:moveTo>
                    <a:pt x="1060" y="1"/>
                  </a:moveTo>
                  <a:cubicBezTo>
                    <a:pt x="477" y="1"/>
                    <a:pt x="0" y="477"/>
                    <a:pt x="0" y="1060"/>
                  </a:cubicBezTo>
                  <a:cubicBezTo>
                    <a:pt x="0" y="1644"/>
                    <a:pt x="477" y="2120"/>
                    <a:pt x="1060" y="2120"/>
                  </a:cubicBezTo>
                  <a:cubicBezTo>
                    <a:pt x="1643" y="2120"/>
                    <a:pt x="2120" y="1644"/>
                    <a:pt x="2120" y="1060"/>
                  </a:cubicBezTo>
                  <a:cubicBezTo>
                    <a:pt x="2120" y="477"/>
                    <a:pt x="1643" y="1"/>
                    <a:pt x="1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24"/>
          <p:cNvGrpSpPr/>
          <p:nvPr/>
        </p:nvGrpSpPr>
        <p:grpSpPr>
          <a:xfrm>
            <a:off x="2889554" y="4724783"/>
            <a:ext cx="130117" cy="224040"/>
            <a:chOff x="6570467" y="4122271"/>
            <a:chExt cx="130117" cy="224040"/>
          </a:xfrm>
        </p:grpSpPr>
        <p:sp>
          <p:nvSpPr>
            <p:cNvPr id="1023" name="Google Shape;1023;p24"/>
            <p:cNvSpPr/>
            <p:nvPr/>
          </p:nvSpPr>
          <p:spPr>
            <a:xfrm>
              <a:off x="6628222" y="4122271"/>
              <a:ext cx="72362" cy="72042"/>
            </a:xfrm>
            <a:custGeom>
              <a:avLst/>
              <a:gdLst/>
              <a:ahLst/>
              <a:cxnLst/>
              <a:rect l="l" t="t" r="r" b="b"/>
              <a:pathLst>
                <a:path w="2715" h="2703" extrusionOk="0">
                  <a:moveTo>
                    <a:pt x="1358" y="0"/>
                  </a:moveTo>
                  <a:cubicBezTo>
                    <a:pt x="608" y="0"/>
                    <a:pt x="0" y="595"/>
                    <a:pt x="0" y="1346"/>
                  </a:cubicBezTo>
                  <a:cubicBezTo>
                    <a:pt x="0" y="2096"/>
                    <a:pt x="608" y="2703"/>
                    <a:pt x="1358" y="2703"/>
                  </a:cubicBezTo>
                  <a:cubicBezTo>
                    <a:pt x="2108" y="2703"/>
                    <a:pt x="2715" y="2096"/>
                    <a:pt x="2715" y="1346"/>
                  </a:cubicBezTo>
                  <a:cubicBezTo>
                    <a:pt x="2715" y="595"/>
                    <a:pt x="2108" y="0"/>
                    <a:pt x="1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p:cNvSpPr/>
            <p:nvPr/>
          </p:nvSpPr>
          <p:spPr>
            <a:xfrm>
              <a:off x="6570467" y="4299323"/>
              <a:ext cx="46988" cy="46988"/>
            </a:xfrm>
            <a:custGeom>
              <a:avLst/>
              <a:gdLst/>
              <a:ahLst/>
              <a:cxnLst/>
              <a:rect l="l" t="t" r="r" b="b"/>
              <a:pathLst>
                <a:path w="1763" h="1763" extrusionOk="0">
                  <a:moveTo>
                    <a:pt x="881" y="1"/>
                  </a:moveTo>
                  <a:cubicBezTo>
                    <a:pt x="405" y="1"/>
                    <a:pt x="0" y="394"/>
                    <a:pt x="0" y="882"/>
                  </a:cubicBezTo>
                  <a:cubicBezTo>
                    <a:pt x="0" y="1370"/>
                    <a:pt x="381" y="1763"/>
                    <a:pt x="881" y="1763"/>
                  </a:cubicBezTo>
                  <a:cubicBezTo>
                    <a:pt x="1370" y="1763"/>
                    <a:pt x="1762" y="1370"/>
                    <a:pt x="1762" y="882"/>
                  </a:cubicBezTo>
                  <a:cubicBezTo>
                    <a:pt x="1762" y="394"/>
                    <a:pt x="1370" y="1"/>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 name="Google Shape;1025;p24"/>
          <p:cNvGrpSpPr/>
          <p:nvPr/>
        </p:nvGrpSpPr>
        <p:grpSpPr>
          <a:xfrm>
            <a:off x="3466954" y="239032"/>
            <a:ext cx="241422" cy="300458"/>
            <a:chOff x="8534742" y="3454357"/>
            <a:chExt cx="241422" cy="300458"/>
          </a:xfrm>
        </p:grpSpPr>
        <p:sp>
          <p:nvSpPr>
            <p:cNvPr id="1026" name="Google Shape;1026;p24"/>
            <p:cNvSpPr/>
            <p:nvPr/>
          </p:nvSpPr>
          <p:spPr>
            <a:xfrm>
              <a:off x="8654601" y="3454357"/>
              <a:ext cx="121562" cy="99041"/>
            </a:xfrm>
            <a:custGeom>
              <a:avLst/>
              <a:gdLst/>
              <a:ahLst/>
              <a:cxnLst/>
              <a:rect l="l" t="t" r="r" b="b"/>
              <a:pathLst>
                <a:path w="4561" h="3716" extrusionOk="0">
                  <a:moveTo>
                    <a:pt x="2458" y="290"/>
                  </a:moveTo>
                  <a:cubicBezTo>
                    <a:pt x="2927" y="290"/>
                    <a:pt x="3389" y="496"/>
                    <a:pt x="3703" y="1013"/>
                  </a:cubicBezTo>
                  <a:cubicBezTo>
                    <a:pt x="4239" y="1906"/>
                    <a:pt x="3739" y="2751"/>
                    <a:pt x="3048" y="3156"/>
                  </a:cubicBezTo>
                  <a:cubicBezTo>
                    <a:pt x="2761" y="3319"/>
                    <a:pt x="2426" y="3420"/>
                    <a:pt x="2092" y="3420"/>
                  </a:cubicBezTo>
                  <a:cubicBezTo>
                    <a:pt x="1623" y="3420"/>
                    <a:pt x="1159" y="3219"/>
                    <a:pt x="845" y="2703"/>
                  </a:cubicBezTo>
                  <a:cubicBezTo>
                    <a:pt x="333" y="1810"/>
                    <a:pt x="834" y="977"/>
                    <a:pt x="1500" y="560"/>
                  </a:cubicBezTo>
                  <a:cubicBezTo>
                    <a:pt x="1791" y="393"/>
                    <a:pt x="2126" y="290"/>
                    <a:pt x="2458" y="290"/>
                  </a:cubicBezTo>
                  <a:close/>
                  <a:moveTo>
                    <a:pt x="2462" y="1"/>
                  </a:moveTo>
                  <a:cubicBezTo>
                    <a:pt x="2079" y="1"/>
                    <a:pt x="1692" y="114"/>
                    <a:pt x="1357" y="310"/>
                  </a:cubicBezTo>
                  <a:cubicBezTo>
                    <a:pt x="524" y="798"/>
                    <a:pt x="0" y="1846"/>
                    <a:pt x="595" y="2858"/>
                  </a:cubicBezTo>
                  <a:cubicBezTo>
                    <a:pt x="964" y="3465"/>
                    <a:pt x="1536" y="3715"/>
                    <a:pt x="2096" y="3715"/>
                  </a:cubicBezTo>
                  <a:cubicBezTo>
                    <a:pt x="2488" y="3715"/>
                    <a:pt x="2869" y="3608"/>
                    <a:pt x="3203" y="3406"/>
                  </a:cubicBezTo>
                  <a:cubicBezTo>
                    <a:pt x="4036" y="2918"/>
                    <a:pt x="4560" y="1870"/>
                    <a:pt x="3965" y="858"/>
                  </a:cubicBezTo>
                  <a:cubicBezTo>
                    <a:pt x="3594" y="252"/>
                    <a:pt x="3032" y="1"/>
                    <a:pt x="2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4"/>
            <p:cNvSpPr/>
            <p:nvPr/>
          </p:nvSpPr>
          <p:spPr>
            <a:xfrm>
              <a:off x="8534742" y="3709426"/>
              <a:ext cx="45389" cy="45389"/>
            </a:xfrm>
            <a:custGeom>
              <a:avLst/>
              <a:gdLst/>
              <a:ahLst/>
              <a:cxnLst/>
              <a:rect l="l" t="t" r="r" b="b"/>
              <a:pathLst>
                <a:path w="1703" h="1703" extrusionOk="0">
                  <a:moveTo>
                    <a:pt x="845" y="0"/>
                  </a:moveTo>
                  <a:cubicBezTo>
                    <a:pt x="369" y="0"/>
                    <a:pt x="0" y="393"/>
                    <a:pt x="0" y="857"/>
                  </a:cubicBezTo>
                  <a:cubicBezTo>
                    <a:pt x="0" y="1334"/>
                    <a:pt x="369" y="1703"/>
                    <a:pt x="845" y="1703"/>
                  </a:cubicBezTo>
                  <a:cubicBezTo>
                    <a:pt x="1322" y="1703"/>
                    <a:pt x="1703" y="1322"/>
                    <a:pt x="1703" y="857"/>
                  </a:cubicBezTo>
                  <a:cubicBezTo>
                    <a:pt x="1703" y="381"/>
                    <a:pt x="1322"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8" name="Google Shape;1028;p24"/>
          <p:cNvSpPr/>
          <p:nvPr/>
        </p:nvSpPr>
        <p:spPr>
          <a:xfrm>
            <a:off x="228392" y="3997576"/>
            <a:ext cx="45389" cy="45389"/>
          </a:xfrm>
          <a:custGeom>
            <a:avLst/>
            <a:gdLst/>
            <a:ahLst/>
            <a:cxnLst/>
            <a:rect l="l" t="t" r="r" b="b"/>
            <a:pathLst>
              <a:path w="1703" h="1703" extrusionOk="0">
                <a:moveTo>
                  <a:pt x="845" y="0"/>
                </a:moveTo>
                <a:cubicBezTo>
                  <a:pt x="369" y="0"/>
                  <a:pt x="0" y="393"/>
                  <a:pt x="0" y="857"/>
                </a:cubicBezTo>
                <a:cubicBezTo>
                  <a:pt x="0" y="1334"/>
                  <a:pt x="369" y="1703"/>
                  <a:pt x="845" y="1703"/>
                </a:cubicBezTo>
                <a:cubicBezTo>
                  <a:pt x="1322" y="1703"/>
                  <a:pt x="1703" y="1322"/>
                  <a:pt x="1703" y="857"/>
                </a:cubicBezTo>
                <a:cubicBezTo>
                  <a:pt x="1703" y="381"/>
                  <a:pt x="1322"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4"/>
          <p:cNvSpPr/>
          <p:nvPr/>
        </p:nvSpPr>
        <p:spPr>
          <a:xfrm>
            <a:off x="228400" y="239024"/>
            <a:ext cx="405005" cy="160692"/>
          </a:xfrm>
          <a:custGeom>
            <a:avLst/>
            <a:gdLst/>
            <a:ahLst/>
            <a:cxnLst/>
            <a:rect l="l" t="t" r="r" b="b"/>
            <a:pathLst>
              <a:path w="16086" h="6383" extrusionOk="0">
                <a:moveTo>
                  <a:pt x="11048" y="0"/>
                </a:moveTo>
                <a:cubicBezTo>
                  <a:pt x="10698" y="0"/>
                  <a:pt x="10347" y="35"/>
                  <a:pt x="10001" y="107"/>
                </a:cubicBezTo>
                <a:cubicBezTo>
                  <a:pt x="9710" y="148"/>
                  <a:pt x="9419" y="172"/>
                  <a:pt x="9128" y="172"/>
                </a:cubicBezTo>
                <a:cubicBezTo>
                  <a:pt x="8990" y="172"/>
                  <a:pt x="8853" y="166"/>
                  <a:pt x="8715" y="155"/>
                </a:cubicBezTo>
                <a:cubicBezTo>
                  <a:pt x="8599" y="141"/>
                  <a:pt x="8482" y="135"/>
                  <a:pt x="8366" y="135"/>
                </a:cubicBezTo>
                <a:cubicBezTo>
                  <a:pt x="8067" y="135"/>
                  <a:pt x="7772" y="179"/>
                  <a:pt x="7489" y="274"/>
                </a:cubicBezTo>
                <a:cubicBezTo>
                  <a:pt x="7144" y="357"/>
                  <a:pt x="6810" y="500"/>
                  <a:pt x="6513" y="702"/>
                </a:cubicBezTo>
                <a:lnTo>
                  <a:pt x="6525" y="714"/>
                </a:lnTo>
                <a:cubicBezTo>
                  <a:pt x="6168" y="917"/>
                  <a:pt x="5858" y="1214"/>
                  <a:pt x="5632" y="1560"/>
                </a:cubicBezTo>
                <a:cubicBezTo>
                  <a:pt x="5965" y="1798"/>
                  <a:pt x="6299" y="2024"/>
                  <a:pt x="6644" y="2250"/>
                </a:cubicBezTo>
                <a:cubicBezTo>
                  <a:pt x="6525" y="2286"/>
                  <a:pt x="6406" y="2334"/>
                  <a:pt x="6299" y="2381"/>
                </a:cubicBezTo>
                <a:cubicBezTo>
                  <a:pt x="6244" y="2389"/>
                  <a:pt x="6188" y="2393"/>
                  <a:pt x="6130" y="2393"/>
                </a:cubicBezTo>
                <a:cubicBezTo>
                  <a:pt x="5664" y="2393"/>
                  <a:pt x="5063" y="2147"/>
                  <a:pt x="4227" y="1798"/>
                </a:cubicBezTo>
                <a:cubicBezTo>
                  <a:pt x="4203" y="1774"/>
                  <a:pt x="4167" y="1762"/>
                  <a:pt x="4143" y="1750"/>
                </a:cubicBezTo>
                <a:cubicBezTo>
                  <a:pt x="4024" y="1703"/>
                  <a:pt x="3917" y="1655"/>
                  <a:pt x="3810" y="1607"/>
                </a:cubicBezTo>
                <a:cubicBezTo>
                  <a:pt x="3655" y="1536"/>
                  <a:pt x="3512" y="1476"/>
                  <a:pt x="3358" y="1417"/>
                </a:cubicBezTo>
                <a:cubicBezTo>
                  <a:pt x="3215" y="1357"/>
                  <a:pt x="3084" y="1298"/>
                  <a:pt x="2941" y="1250"/>
                </a:cubicBezTo>
                <a:cubicBezTo>
                  <a:pt x="2298" y="1000"/>
                  <a:pt x="1643" y="786"/>
                  <a:pt x="976" y="595"/>
                </a:cubicBezTo>
                <a:cubicBezTo>
                  <a:pt x="679" y="512"/>
                  <a:pt x="429" y="452"/>
                  <a:pt x="262" y="417"/>
                </a:cubicBezTo>
                <a:lnTo>
                  <a:pt x="262" y="417"/>
                </a:lnTo>
                <a:cubicBezTo>
                  <a:pt x="298" y="429"/>
                  <a:pt x="322" y="429"/>
                  <a:pt x="345" y="440"/>
                </a:cubicBezTo>
                <a:lnTo>
                  <a:pt x="0" y="357"/>
                </a:lnTo>
                <a:lnTo>
                  <a:pt x="0" y="357"/>
                </a:lnTo>
                <a:cubicBezTo>
                  <a:pt x="2155" y="1488"/>
                  <a:pt x="5465" y="4179"/>
                  <a:pt x="12" y="4893"/>
                </a:cubicBezTo>
                <a:cubicBezTo>
                  <a:pt x="327" y="5061"/>
                  <a:pt x="676" y="5131"/>
                  <a:pt x="1045" y="5131"/>
                </a:cubicBezTo>
                <a:cubicBezTo>
                  <a:pt x="2487" y="5131"/>
                  <a:pt x="4227" y="4058"/>
                  <a:pt x="5394" y="3536"/>
                </a:cubicBezTo>
                <a:cubicBezTo>
                  <a:pt x="5834" y="3667"/>
                  <a:pt x="6263" y="3786"/>
                  <a:pt x="6680" y="3893"/>
                </a:cubicBezTo>
                <a:cubicBezTo>
                  <a:pt x="6596" y="4060"/>
                  <a:pt x="6596" y="4250"/>
                  <a:pt x="6668" y="4417"/>
                </a:cubicBezTo>
                <a:cubicBezTo>
                  <a:pt x="6774" y="4592"/>
                  <a:pt x="7164" y="4678"/>
                  <a:pt x="7660" y="4678"/>
                </a:cubicBezTo>
                <a:cubicBezTo>
                  <a:pt x="8111" y="4678"/>
                  <a:pt x="8651" y="4607"/>
                  <a:pt x="9144" y="4465"/>
                </a:cubicBezTo>
                <a:cubicBezTo>
                  <a:pt x="9525" y="4512"/>
                  <a:pt x="9918" y="4548"/>
                  <a:pt x="10299" y="4560"/>
                </a:cubicBezTo>
                <a:cubicBezTo>
                  <a:pt x="10216" y="4655"/>
                  <a:pt x="10132" y="4774"/>
                  <a:pt x="10085" y="4893"/>
                </a:cubicBezTo>
                <a:cubicBezTo>
                  <a:pt x="9966" y="5132"/>
                  <a:pt x="9894" y="5393"/>
                  <a:pt x="9882" y="5655"/>
                </a:cubicBezTo>
                <a:cubicBezTo>
                  <a:pt x="9870" y="5691"/>
                  <a:pt x="9870" y="5727"/>
                  <a:pt x="9882" y="5763"/>
                </a:cubicBezTo>
                <a:cubicBezTo>
                  <a:pt x="10097" y="5679"/>
                  <a:pt x="10311" y="5596"/>
                  <a:pt x="10525" y="5513"/>
                </a:cubicBezTo>
                <a:lnTo>
                  <a:pt x="10525" y="5513"/>
                </a:lnTo>
                <a:cubicBezTo>
                  <a:pt x="10501" y="5798"/>
                  <a:pt x="10466" y="6096"/>
                  <a:pt x="10442" y="6382"/>
                </a:cubicBezTo>
                <a:cubicBezTo>
                  <a:pt x="10442" y="6382"/>
                  <a:pt x="10444" y="6383"/>
                  <a:pt x="10449" y="6383"/>
                </a:cubicBezTo>
                <a:cubicBezTo>
                  <a:pt x="10576" y="6383"/>
                  <a:pt x="12458" y="6050"/>
                  <a:pt x="12573" y="5096"/>
                </a:cubicBezTo>
                <a:cubicBezTo>
                  <a:pt x="12609" y="4834"/>
                  <a:pt x="12656" y="4608"/>
                  <a:pt x="12704" y="4381"/>
                </a:cubicBezTo>
                <a:lnTo>
                  <a:pt x="12871" y="4346"/>
                </a:lnTo>
                <a:lnTo>
                  <a:pt x="12930" y="4346"/>
                </a:lnTo>
                <a:cubicBezTo>
                  <a:pt x="13359" y="4250"/>
                  <a:pt x="13776" y="4143"/>
                  <a:pt x="14192" y="4000"/>
                </a:cubicBezTo>
                <a:lnTo>
                  <a:pt x="14216" y="3989"/>
                </a:lnTo>
                <a:lnTo>
                  <a:pt x="14371" y="3941"/>
                </a:lnTo>
                <a:lnTo>
                  <a:pt x="14490" y="3893"/>
                </a:lnTo>
                <a:lnTo>
                  <a:pt x="14538" y="3869"/>
                </a:lnTo>
                <a:cubicBezTo>
                  <a:pt x="14895" y="3727"/>
                  <a:pt x="15240" y="3524"/>
                  <a:pt x="15562" y="3274"/>
                </a:cubicBezTo>
                <a:cubicBezTo>
                  <a:pt x="15669" y="3191"/>
                  <a:pt x="15776" y="3096"/>
                  <a:pt x="15883" y="3000"/>
                </a:cubicBezTo>
                <a:cubicBezTo>
                  <a:pt x="15931" y="2953"/>
                  <a:pt x="15978" y="2905"/>
                  <a:pt x="16002" y="2846"/>
                </a:cubicBezTo>
                <a:lnTo>
                  <a:pt x="16014" y="2834"/>
                </a:lnTo>
                <a:cubicBezTo>
                  <a:pt x="16085" y="2703"/>
                  <a:pt x="16062" y="2631"/>
                  <a:pt x="15990" y="2607"/>
                </a:cubicBezTo>
                <a:cubicBezTo>
                  <a:pt x="15943" y="2572"/>
                  <a:pt x="15883" y="2560"/>
                  <a:pt x="15835" y="2560"/>
                </a:cubicBezTo>
                <a:lnTo>
                  <a:pt x="15704" y="2560"/>
                </a:lnTo>
                <a:cubicBezTo>
                  <a:pt x="15633" y="2560"/>
                  <a:pt x="15573" y="2536"/>
                  <a:pt x="15550" y="2500"/>
                </a:cubicBezTo>
                <a:cubicBezTo>
                  <a:pt x="15645" y="2393"/>
                  <a:pt x="15728" y="2310"/>
                  <a:pt x="15812" y="2238"/>
                </a:cubicBezTo>
                <a:cubicBezTo>
                  <a:pt x="15835" y="2214"/>
                  <a:pt x="15859" y="2203"/>
                  <a:pt x="15883" y="2179"/>
                </a:cubicBezTo>
                <a:cubicBezTo>
                  <a:pt x="15978" y="2119"/>
                  <a:pt x="16038" y="2012"/>
                  <a:pt x="16050" y="1893"/>
                </a:cubicBezTo>
                <a:cubicBezTo>
                  <a:pt x="16074" y="1786"/>
                  <a:pt x="16050" y="1667"/>
                  <a:pt x="15990" y="1572"/>
                </a:cubicBezTo>
                <a:cubicBezTo>
                  <a:pt x="15931" y="1476"/>
                  <a:pt x="15871" y="1381"/>
                  <a:pt x="15800" y="1298"/>
                </a:cubicBezTo>
                <a:lnTo>
                  <a:pt x="15752" y="1238"/>
                </a:lnTo>
                <a:cubicBezTo>
                  <a:pt x="15681" y="1107"/>
                  <a:pt x="15562" y="988"/>
                  <a:pt x="15431" y="905"/>
                </a:cubicBezTo>
                <a:cubicBezTo>
                  <a:pt x="15121" y="690"/>
                  <a:pt x="14764" y="560"/>
                  <a:pt x="14395" y="500"/>
                </a:cubicBezTo>
                <a:cubicBezTo>
                  <a:pt x="13853" y="383"/>
                  <a:pt x="13283" y="342"/>
                  <a:pt x="12931" y="342"/>
                </a:cubicBezTo>
                <a:cubicBezTo>
                  <a:pt x="12711" y="342"/>
                  <a:pt x="12576" y="358"/>
                  <a:pt x="12585" y="381"/>
                </a:cubicBezTo>
                <a:lnTo>
                  <a:pt x="12573" y="381"/>
                </a:lnTo>
                <a:cubicBezTo>
                  <a:pt x="12264" y="190"/>
                  <a:pt x="11918" y="71"/>
                  <a:pt x="11549" y="24"/>
                </a:cubicBezTo>
                <a:cubicBezTo>
                  <a:pt x="11383" y="8"/>
                  <a:pt x="11216" y="0"/>
                  <a:pt x="11048"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4"/>
          <p:cNvSpPr/>
          <p:nvPr/>
        </p:nvSpPr>
        <p:spPr>
          <a:xfrm>
            <a:off x="363905" y="3828725"/>
            <a:ext cx="74323" cy="74323"/>
          </a:xfrm>
          <a:custGeom>
            <a:avLst/>
            <a:gdLst/>
            <a:ahLst/>
            <a:cxnLst/>
            <a:rect l="l" t="t" r="r" b="b"/>
            <a:pathLst>
              <a:path w="1703" h="1703" extrusionOk="0">
                <a:moveTo>
                  <a:pt x="845" y="0"/>
                </a:moveTo>
                <a:cubicBezTo>
                  <a:pt x="369" y="0"/>
                  <a:pt x="0" y="393"/>
                  <a:pt x="0" y="857"/>
                </a:cubicBezTo>
                <a:cubicBezTo>
                  <a:pt x="0" y="1334"/>
                  <a:pt x="369" y="1703"/>
                  <a:pt x="845" y="1703"/>
                </a:cubicBezTo>
                <a:cubicBezTo>
                  <a:pt x="1322" y="1703"/>
                  <a:pt x="1703" y="1322"/>
                  <a:pt x="1703" y="857"/>
                </a:cubicBezTo>
                <a:cubicBezTo>
                  <a:pt x="1703" y="381"/>
                  <a:pt x="1322"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4"/>
          <p:cNvSpPr/>
          <p:nvPr/>
        </p:nvSpPr>
        <p:spPr>
          <a:xfrm>
            <a:off x="1310750" y="4370761"/>
            <a:ext cx="405005" cy="160692"/>
          </a:xfrm>
          <a:custGeom>
            <a:avLst/>
            <a:gdLst/>
            <a:ahLst/>
            <a:cxnLst/>
            <a:rect l="l" t="t" r="r" b="b"/>
            <a:pathLst>
              <a:path w="16086" h="6383" extrusionOk="0">
                <a:moveTo>
                  <a:pt x="11048" y="0"/>
                </a:moveTo>
                <a:cubicBezTo>
                  <a:pt x="10698" y="0"/>
                  <a:pt x="10347" y="35"/>
                  <a:pt x="10001" y="107"/>
                </a:cubicBezTo>
                <a:cubicBezTo>
                  <a:pt x="9710" y="148"/>
                  <a:pt x="9419" y="172"/>
                  <a:pt x="9128" y="172"/>
                </a:cubicBezTo>
                <a:cubicBezTo>
                  <a:pt x="8990" y="172"/>
                  <a:pt x="8853" y="166"/>
                  <a:pt x="8715" y="155"/>
                </a:cubicBezTo>
                <a:cubicBezTo>
                  <a:pt x="8599" y="141"/>
                  <a:pt x="8482" y="135"/>
                  <a:pt x="8366" y="135"/>
                </a:cubicBezTo>
                <a:cubicBezTo>
                  <a:pt x="8067" y="135"/>
                  <a:pt x="7772" y="179"/>
                  <a:pt x="7489" y="274"/>
                </a:cubicBezTo>
                <a:cubicBezTo>
                  <a:pt x="7144" y="357"/>
                  <a:pt x="6810" y="500"/>
                  <a:pt x="6513" y="702"/>
                </a:cubicBezTo>
                <a:lnTo>
                  <a:pt x="6525" y="714"/>
                </a:lnTo>
                <a:cubicBezTo>
                  <a:pt x="6168" y="917"/>
                  <a:pt x="5858" y="1214"/>
                  <a:pt x="5632" y="1560"/>
                </a:cubicBezTo>
                <a:cubicBezTo>
                  <a:pt x="5965" y="1798"/>
                  <a:pt x="6299" y="2024"/>
                  <a:pt x="6644" y="2250"/>
                </a:cubicBezTo>
                <a:cubicBezTo>
                  <a:pt x="6525" y="2286"/>
                  <a:pt x="6406" y="2334"/>
                  <a:pt x="6299" y="2381"/>
                </a:cubicBezTo>
                <a:cubicBezTo>
                  <a:pt x="6244" y="2389"/>
                  <a:pt x="6188" y="2393"/>
                  <a:pt x="6130" y="2393"/>
                </a:cubicBezTo>
                <a:cubicBezTo>
                  <a:pt x="5664" y="2393"/>
                  <a:pt x="5063" y="2147"/>
                  <a:pt x="4227" y="1798"/>
                </a:cubicBezTo>
                <a:cubicBezTo>
                  <a:pt x="4203" y="1774"/>
                  <a:pt x="4167" y="1762"/>
                  <a:pt x="4143" y="1750"/>
                </a:cubicBezTo>
                <a:cubicBezTo>
                  <a:pt x="4024" y="1703"/>
                  <a:pt x="3917" y="1655"/>
                  <a:pt x="3810" y="1607"/>
                </a:cubicBezTo>
                <a:cubicBezTo>
                  <a:pt x="3655" y="1536"/>
                  <a:pt x="3512" y="1476"/>
                  <a:pt x="3358" y="1417"/>
                </a:cubicBezTo>
                <a:cubicBezTo>
                  <a:pt x="3215" y="1357"/>
                  <a:pt x="3084" y="1298"/>
                  <a:pt x="2941" y="1250"/>
                </a:cubicBezTo>
                <a:cubicBezTo>
                  <a:pt x="2298" y="1000"/>
                  <a:pt x="1643" y="786"/>
                  <a:pt x="976" y="595"/>
                </a:cubicBezTo>
                <a:cubicBezTo>
                  <a:pt x="679" y="512"/>
                  <a:pt x="429" y="452"/>
                  <a:pt x="262" y="417"/>
                </a:cubicBezTo>
                <a:lnTo>
                  <a:pt x="262" y="417"/>
                </a:lnTo>
                <a:cubicBezTo>
                  <a:pt x="298" y="429"/>
                  <a:pt x="322" y="429"/>
                  <a:pt x="345" y="440"/>
                </a:cubicBezTo>
                <a:lnTo>
                  <a:pt x="0" y="357"/>
                </a:lnTo>
                <a:lnTo>
                  <a:pt x="0" y="357"/>
                </a:lnTo>
                <a:cubicBezTo>
                  <a:pt x="2155" y="1488"/>
                  <a:pt x="5465" y="4179"/>
                  <a:pt x="12" y="4893"/>
                </a:cubicBezTo>
                <a:cubicBezTo>
                  <a:pt x="327" y="5061"/>
                  <a:pt x="676" y="5131"/>
                  <a:pt x="1045" y="5131"/>
                </a:cubicBezTo>
                <a:cubicBezTo>
                  <a:pt x="2487" y="5131"/>
                  <a:pt x="4227" y="4058"/>
                  <a:pt x="5394" y="3536"/>
                </a:cubicBezTo>
                <a:cubicBezTo>
                  <a:pt x="5834" y="3667"/>
                  <a:pt x="6263" y="3786"/>
                  <a:pt x="6680" y="3893"/>
                </a:cubicBezTo>
                <a:cubicBezTo>
                  <a:pt x="6596" y="4060"/>
                  <a:pt x="6596" y="4250"/>
                  <a:pt x="6668" y="4417"/>
                </a:cubicBezTo>
                <a:cubicBezTo>
                  <a:pt x="6774" y="4592"/>
                  <a:pt x="7164" y="4678"/>
                  <a:pt x="7660" y="4678"/>
                </a:cubicBezTo>
                <a:cubicBezTo>
                  <a:pt x="8111" y="4678"/>
                  <a:pt x="8651" y="4607"/>
                  <a:pt x="9144" y="4465"/>
                </a:cubicBezTo>
                <a:cubicBezTo>
                  <a:pt x="9525" y="4512"/>
                  <a:pt x="9918" y="4548"/>
                  <a:pt x="10299" y="4560"/>
                </a:cubicBezTo>
                <a:cubicBezTo>
                  <a:pt x="10216" y="4655"/>
                  <a:pt x="10132" y="4774"/>
                  <a:pt x="10085" y="4893"/>
                </a:cubicBezTo>
                <a:cubicBezTo>
                  <a:pt x="9966" y="5132"/>
                  <a:pt x="9894" y="5393"/>
                  <a:pt x="9882" y="5655"/>
                </a:cubicBezTo>
                <a:cubicBezTo>
                  <a:pt x="9870" y="5691"/>
                  <a:pt x="9870" y="5727"/>
                  <a:pt x="9882" y="5763"/>
                </a:cubicBezTo>
                <a:cubicBezTo>
                  <a:pt x="10097" y="5679"/>
                  <a:pt x="10311" y="5596"/>
                  <a:pt x="10525" y="5513"/>
                </a:cubicBezTo>
                <a:lnTo>
                  <a:pt x="10525" y="5513"/>
                </a:lnTo>
                <a:cubicBezTo>
                  <a:pt x="10501" y="5798"/>
                  <a:pt x="10466" y="6096"/>
                  <a:pt x="10442" y="6382"/>
                </a:cubicBezTo>
                <a:cubicBezTo>
                  <a:pt x="10442" y="6382"/>
                  <a:pt x="10444" y="6383"/>
                  <a:pt x="10449" y="6383"/>
                </a:cubicBezTo>
                <a:cubicBezTo>
                  <a:pt x="10576" y="6383"/>
                  <a:pt x="12458" y="6050"/>
                  <a:pt x="12573" y="5096"/>
                </a:cubicBezTo>
                <a:cubicBezTo>
                  <a:pt x="12609" y="4834"/>
                  <a:pt x="12656" y="4608"/>
                  <a:pt x="12704" y="4381"/>
                </a:cubicBezTo>
                <a:lnTo>
                  <a:pt x="12871" y="4346"/>
                </a:lnTo>
                <a:lnTo>
                  <a:pt x="12930" y="4346"/>
                </a:lnTo>
                <a:cubicBezTo>
                  <a:pt x="13359" y="4250"/>
                  <a:pt x="13776" y="4143"/>
                  <a:pt x="14192" y="4000"/>
                </a:cubicBezTo>
                <a:lnTo>
                  <a:pt x="14216" y="3989"/>
                </a:lnTo>
                <a:lnTo>
                  <a:pt x="14371" y="3941"/>
                </a:lnTo>
                <a:lnTo>
                  <a:pt x="14490" y="3893"/>
                </a:lnTo>
                <a:lnTo>
                  <a:pt x="14538" y="3869"/>
                </a:lnTo>
                <a:cubicBezTo>
                  <a:pt x="14895" y="3727"/>
                  <a:pt x="15240" y="3524"/>
                  <a:pt x="15562" y="3274"/>
                </a:cubicBezTo>
                <a:cubicBezTo>
                  <a:pt x="15669" y="3191"/>
                  <a:pt x="15776" y="3096"/>
                  <a:pt x="15883" y="3000"/>
                </a:cubicBezTo>
                <a:cubicBezTo>
                  <a:pt x="15931" y="2953"/>
                  <a:pt x="15978" y="2905"/>
                  <a:pt x="16002" y="2846"/>
                </a:cubicBezTo>
                <a:lnTo>
                  <a:pt x="16014" y="2834"/>
                </a:lnTo>
                <a:cubicBezTo>
                  <a:pt x="16085" y="2703"/>
                  <a:pt x="16062" y="2631"/>
                  <a:pt x="15990" y="2607"/>
                </a:cubicBezTo>
                <a:cubicBezTo>
                  <a:pt x="15943" y="2572"/>
                  <a:pt x="15883" y="2560"/>
                  <a:pt x="15835" y="2560"/>
                </a:cubicBezTo>
                <a:lnTo>
                  <a:pt x="15704" y="2560"/>
                </a:lnTo>
                <a:cubicBezTo>
                  <a:pt x="15633" y="2560"/>
                  <a:pt x="15573" y="2536"/>
                  <a:pt x="15550" y="2500"/>
                </a:cubicBezTo>
                <a:cubicBezTo>
                  <a:pt x="15645" y="2393"/>
                  <a:pt x="15728" y="2310"/>
                  <a:pt x="15812" y="2238"/>
                </a:cubicBezTo>
                <a:cubicBezTo>
                  <a:pt x="15835" y="2214"/>
                  <a:pt x="15859" y="2203"/>
                  <a:pt x="15883" y="2179"/>
                </a:cubicBezTo>
                <a:cubicBezTo>
                  <a:pt x="15978" y="2119"/>
                  <a:pt x="16038" y="2012"/>
                  <a:pt x="16050" y="1893"/>
                </a:cubicBezTo>
                <a:cubicBezTo>
                  <a:pt x="16074" y="1786"/>
                  <a:pt x="16050" y="1667"/>
                  <a:pt x="15990" y="1572"/>
                </a:cubicBezTo>
                <a:cubicBezTo>
                  <a:pt x="15931" y="1476"/>
                  <a:pt x="15871" y="1381"/>
                  <a:pt x="15800" y="1298"/>
                </a:cubicBezTo>
                <a:lnTo>
                  <a:pt x="15752" y="1238"/>
                </a:lnTo>
                <a:cubicBezTo>
                  <a:pt x="15681" y="1107"/>
                  <a:pt x="15562" y="988"/>
                  <a:pt x="15431" y="905"/>
                </a:cubicBezTo>
                <a:cubicBezTo>
                  <a:pt x="15121" y="690"/>
                  <a:pt x="14764" y="560"/>
                  <a:pt x="14395" y="500"/>
                </a:cubicBezTo>
                <a:cubicBezTo>
                  <a:pt x="13853" y="383"/>
                  <a:pt x="13283" y="342"/>
                  <a:pt x="12931" y="342"/>
                </a:cubicBezTo>
                <a:cubicBezTo>
                  <a:pt x="12711" y="342"/>
                  <a:pt x="12576" y="358"/>
                  <a:pt x="12585" y="381"/>
                </a:cubicBezTo>
                <a:lnTo>
                  <a:pt x="12573" y="381"/>
                </a:lnTo>
                <a:cubicBezTo>
                  <a:pt x="12264" y="190"/>
                  <a:pt x="11918" y="71"/>
                  <a:pt x="11549" y="24"/>
                </a:cubicBezTo>
                <a:cubicBezTo>
                  <a:pt x="11383" y="8"/>
                  <a:pt x="11216" y="0"/>
                  <a:pt x="11048"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4"/>
          <p:cNvSpPr/>
          <p:nvPr/>
        </p:nvSpPr>
        <p:spPr>
          <a:xfrm>
            <a:off x="6680855" y="1107108"/>
            <a:ext cx="523007" cy="234684"/>
          </a:xfrm>
          <a:custGeom>
            <a:avLst/>
            <a:gdLst/>
            <a:ahLst/>
            <a:cxnLst/>
            <a:rect l="l" t="t" r="r" b="b"/>
            <a:pathLst>
              <a:path w="20135" h="9035" extrusionOk="0">
                <a:moveTo>
                  <a:pt x="47" y="6818"/>
                </a:moveTo>
                <a:cubicBezTo>
                  <a:pt x="31" y="6823"/>
                  <a:pt x="16" y="6827"/>
                  <a:pt x="1" y="6832"/>
                </a:cubicBezTo>
                <a:lnTo>
                  <a:pt x="24" y="6832"/>
                </a:lnTo>
                <a:cubicBezTo>
                  <a:pt x="32" y="6828"/>
                  <a:pt x="39" y="6823"/>
                  <a:pt x="47" y="6818"/>
                </a:cubicBezTo>
                <a:close/>
                <a:moveTo>
                  <a:pt x="8548" y="0"/>
                </a:moveTo>
                <a:cubicBezTo>
                  <a:pt x="6913" y="0"/>
                  <a:pt x="5224" y="404"/>
                  <a:pt x="3799" y="1462"/>
                </a:cubicBezTo>
                <a:cubicBezTo>
                  <a:pt x="3430" y="1665"/>
                  <a:pt x="3096" y="1938"/>
                  <a:pt x="2811" y="2260"/>
                </a:cubicBezTo>
                <a:cubicBezTo>
                  <a:pt x="2596" y="2439"/>
                  <a:pt x="2489" y="2593"/>
                  <a:pt x="2310" y="2998"/>
                </a:cubicBezTo>
                <a:cubicBezTo>
                  <a:pt x="2287" y="3058"/>
                  <a:pt x="2263" y="3105"/>
                  <a:pt x="2239" y="3165"/>
                </a:cubicBezTo>
                <a:cubicBezTo>
                  <a:pt x="2227" y="3189"/>
                  <a:pt x="2215" y="3224"/>
                  <a:pt x="2203" y="3248"/>
                </a:cubicBezTo>
                <a:cubicBezTo>
                  <a:pt x="2037" y="3582"/>
                  <a:pt x="1858" y="3986"/>
                  <a:pt x="1656" y="4403"/>
                </a:cubicBezTo>
                <a:cubicBezTo>
                  <a:pt x="1453" y="4820"/>
                  <a:pt x="1239" y="5248"/>
                  <a:pt x="1013" y="5629"/>
                </a:cubicBezTo>
                <a:lnTo>
                  <a:pt x="1013" y="5641"/>
                </a:lnTo>
                <a:lnTo>
                  <a:pt x="917" y="5784"/>
                </a:lnTo>
                <a:lnTo>
                  <a:pt x="834" y="5927"/>
                </a:lnTo>
                <a:lnTo>
                  <a:pt x="822" y="5939"/>
                </a:lnTo>
                <a:cubicBezTo>
                  <a:pt x="632" y="6260"/>
                  <a:pt x="382" y="6546"/>
                  <a:pt x="96" y="6784"/>
                </a:cubicBezTo>
                <a:cubicBezTo>
                  <a:pt x="80" y="6793"/>
                  <a:pt x="63" y="6806"/>
                  <a:pt x="47" y="6818"/>
                </a:cubicBezTo>
                <a:lnTo>
                  <a:pt x="47" y="6818"/>
                </a:lnTo>
                <a:cubicBezTo>
                  <a:pt x="305" y="6741"/>
                  <a:pt x="564" y="6674"/>
                  <a:pt x="822" y="6630"/>
                </a:cubicBezTo>
                <a:lnTo>
                  <a:pt x="906" y="6618"/>
                </a:lnTo>
                <a:lnTo>
                  <a:pt x="989" y="6594"/>
                </a:lnTo>
                <a:lnTo>
                  <a:pt x="1084" y="6582"/>
                </a:lnTo>
                <a:lnTo>
                  <a:pt x="1179" y="6570"/>
                </a:lnTo>
                <a:lnTo>
                  <a:pt x="1382" y="6570"/>
                </a:lnTo>
                <a:lnTo>
                  <a:pt x="1453" y="6582"/>
                </a:lnTo>
                <a:cubicBezTo>
                  <a:pt x="1513" y="6594"/>
                  <a:pt x="1548" y="6630"/>
                  <a:pt x="1548" y="6677"/>
                </a:cubicBezTo>
                <a:cubicBezTo>
                  <a:pt x="1537" y="6963"/>
                  <a:pt x="632" y="7332"/>
                  <a:pt x="572" y="7368"/>
                </a:cubicBezTo>
                <a:cubicBezTo>
                  <a:pt x="620" y="7368"/>
                  <a:pt x="1477" y="7403"/>
                  <a:pt x="2608" y="7439"/>
                </a:cubicBezTo>
                <a:cubicBezTo>
                  <a:pt x="3353" y="7471"/>
                  <a:pt x="4170" y="7496"/>
                  <a:pt x="4932" y="7496"/>
                </a:cubicBezTo>
                <a:cubicBezTo>
                  <a:pt x="5595" y="7496"/>
                  <a:pt x="6217" y="7477"/>
                  <a:pt x="6716" y="7427"/>
                </a:cubicBezTo>
                <a:cubicBezTo>
                  <a:pt x="6787" y="7427"/>
                  <a:pt x="6847" y="7415"/>
                  <a:pt x="6918" y="7415"/>
                </a:cubicBezTo>
                <a:cubicBezTo>
                  <a:pt x="6918" y="7415"/>
                  <a:pt x="7109" y="7546"/>
                  <a:pt x="7406" y="7713"/>
                </a:cubicBezTo>
                <a:cubicBezTo>
                  <a:pt x="7918" y="7987"/>
                  <a:pt x="8728" y="8368"/>
                  <a:pt x="9514" y="8368"/>
                </a:cubicBezTo>
                <a:cubicBezTo>
                  <a:pt x="9573" y="7880"/>
                  <a:pt x="9645" y="7392"/>
                  <a:pt x="9716" y="6903"/>
                </a:cubicBezTo>
                <a:lnTo>
                  <a:pt x="9788" y="6927"/>
                </a:lnTo>
                <a:cubicBezTo>
                  <a:pt x="10188" y="7077"/>
                  <a:pt x="12041" y="7950"/>
                  <a:pt x="13365" y="7950"/>
                </a:cubicBezTo>
                <a:cubicBezTo>
                  <a:pt x="13617" y="7950"/>
                  <a:pt x="13850" y="7918"/>
                  <a:pt x="14050" y="7844"/>
                </a:cubicBezTo>
                <a:cubicBezTo>
                  <a:pt x="15503" y="7308"/>
                  <a:pt x="15145" y="6356"/>
                  <a:pt x="14598" y="6213"/>
                </a:cubicBezTo>
                <a:lnTo>
                  <a:pt x="14550" y="6165"/>
                </a:lnTo>
                <a:cubicBezTo>
                  <a:pt x="14875" y="5983"/>
                  <a:pt x="15184" y="5904"/>
                  <a:pt x="15477" y="5904"/>
                </a:cubicBezTo>
                <a:cubicBezTo>
                  <a:pt x="16311" y="5904"/>
                  <a:pt x="17007" y="6544"/>
                  <a:pt x="17527" y="7249"/>
                </a:cubicBezTo>
                <a:cubicBezTo>
                  <a:pt x="17896" y="7820"/>
                  <a:pt x="18229" y="8427"/>
                  <a:pt x="18539" y="9035"/>
                </a:cubicBezTo>
                <a:cubicBezTo>
                  <a:pt x="18086" y="5951"/>
                  <a:pt x="19789" y="4594"/>
                  <a:pt x="20134" y="2510"/>
                </a:cubicBezTo>
                <a:lnTo>
                  <a:pt x="20134" y="2510"/>
                </a:lnTo>
                <a:cubicBezTo>
                  <a:pt x="20063" y="2546"/>
                  <a:pt x="19789" y="2891"/>
                  <a:pt x="19360" y="3260"/>
                </a:cubicBezTo>
                <a:cubicBezTo>
                  <a:pt x="18767" y="3763"/>
                  <a:pt x="17943" y="4266"/>
                  <a:pt x="16897" y="4266"/>
                </a:cubicBezTo>
                <a:cubicBezTo>
                  <a:pt x="16706" y="4266"/>
                  <a:pt x="16507" y="4249"/>
                  <a:pt x="16300" y="4213"/>
                </a:cubicBezTo>
                <a:lnTo>
                  <a:pt x="16253" y="4201"/>
                </a:lnTo>
                <a:cubicBezTo>
                  <a:pt x="15788" y="4105"/>
                  <a:pt x="15348" y="3939"/>
                  <a:pt x="14943" y="3701"/>
                </a:cubicBezTo>
                <a:cubicBezTo>
                  <a:pt x="15407" y="3498"/>
                  <a:pt x="15884" y="3320"/>
                  <a:pt x="16360" y="3141"/>
                </a:cubicBezTo>
                <a:cubicBezTo>
                  <a:pt x="15145" y="2022"/>
                  <a:pt x="13717" y="1176"/>
                  <a:pt x="12157" y="629"/>
                </a:cubicBezTo>
                <a:cubicBezTo>
                  <a:pt x="11092" y="251"/>
                  <a:pt x="9836" y="0"/>
                  <a:pt x="8548" y="0"/>
                </a:cubicBezTo>
                <a:close/>
              </a:path>
            </a:pathLst>
          </a:cu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4"/>
          <p:cNvSpPr/>
          <p:nvPr/>
        </p:nvSpPr>
        <p:spPr>
          <a:xfrm>
            <a:off x="1715755" y="167100"/>
            <a:ext cx="487519" cy="180781"/>
          </a:xfrm>
          <a:custGeom>
            <a:avLst/>
            <a:gdLst/>
            <a:ahLst/>
            <a:cxnLst/>
            <a:rect l="l" t="t" r="r" b="b"/>
            <a:pathLst>
              <a:path w="12336" h="4575" extrusionOk="0">
                <a:moveTo>
                  <a:pt x="6714" y="0"/>
                </a:moveTo>
                <a:cubicBezTo>
                  <a:pt x="6248" y="0"/>
                  <a:pt x="5827" y="58"/>
                  <a:pt x="5502" y="217"/>
                </a:cubicBezTo>
                <a:lnTo>
                  <a:pt x="5513" y="217"/>
                </a:lnTo>
                <a:cubicBezTo>
                  <a:pt x="5097" y="348"/>
                  <a:pt x="4751" y="646"/>
                  <a:pt x="4561" y="1051"/>
                </a:cubicBezTo>
                <a:cubicBezTo>
                  <a:pt x="4859" y="1158"/>
                  <a:pt x="5144" y="1265"/>
                  <a:pt x="5430" y="1396"/>
                </a:cubicBezTo>
                <a:cubicBezTo>
                  <a:pt x="5335" y="1420"/>
                  <a:pt x="5252" y="1455"/>
                  <a:pt x="5180" y="1503"/>
                </a:cubicBezTo>
                <a:cubicBezTo>
                  <a:pt x="4996" y="1527"/>
                  <a:pt x="4811" y="1539"/>
                  <a:pt x="4628" y="1539"/>
                </a:cubicBezTo>
                <a:cubicBezTo>
                  <a:pt x="4445" y="1539"/>
                  <a:pt x="4263" y="1527"/>
                  <a:pt x="4085" y="1503"/>
                </a:cubicBezTo>
                <a:cubicBezTo>
                  <a:pt x="3823" y="1457"/>
                  <a:pt x="3562" y="1431"/>
                  <a:pt x="3300" y="1431"/>
                </a:cubicBezTo>
                <a:cubicBezTo>
                  <a:pt x="3157" y="1431"/>
                  <a:pt x="3014" y="1439"/>
                  <a:pt x="2870" y="1455"/>
                </a:cubicBezTo>
                <a:cubicBezTo>
                  <a:pt x="2120" y="1491"/>
                  <a:pt x="1382" y="1658"/>
                  <a:pt x="680" y="1932"/>
                </a:cubicBezTo>
                <a:cubicBezTo>
                  <a:pt x="275" y="2075"/>
                  <a:pt x="13" y="2194"/>
                  <a:pt x="1" y="2241"/>
                </a:cubicBezTo>
                <a:lnTo>
                  <a:pt x="60" y="2229"/>
                </a:lnTo>
                <a:cubicBezTo>
                  <a:pt x="523" y="2119"/>
                  <a:pt x="991" y="2062"/>
                  <a:pt x="1415" y="2062"/>
                </a:cubicBezTo>
                <a:cubicBezTo>
                  <a:pt x="2964" y="2062"/>
                  <a:pt x="3925" y="2827"/>
                  <a:pt x="1906" y="4575"/>
                </a:cubicBezTo>
                <a:cubicBezTo>
                  <a:pt x="2823" y="4492"/>
                  <a:pt x="3823" y="2872"/>
                  <a:pt x="4656" y="2360"/>
                </a:cubicBezTo>
                <a:cubicBezTo>
                  <a:pt x="4942" y="2360"/>
                  <a:pt x="5216" y="2384"/>
                  <a:pt x="5490" y="2444"/>
                </a:cubicBezTo>
                <a:cubicBezTo>
                  <a:pt x="5423" y="2800"/>
                  <a:pt x="5712" y="2943"/>
                  <a:pt x="6132" y="2943"/>
                </a:cubicBezTo>
                <a:cubicBezTo>
                  <a:pt x="6387" y="2943"/>
                  <a:pt x="6689" y="2891"/>
                  <a:pt x="6990" y="2801"/>
                </a:cubicBezTo>
                <a:lnTo>
                  <a:pt x="7919" y="3039"/>
                </a:lnTo>
                <a:cubicBezTo>
                  <a:pt x="7668" y="3206"/>
                  <a:pt x="7514" y="3480"/>
                  <a:pt x="7514" y="3777"/>
                </a:cubicBezTo>
                <a:cubicBezTo>
                  <a:pt x="7645" y="3741"/>
                  <a:pt x="7776" y="3718"/>
                  <a:pt x="7907" y="3682"/>
                </a:cubicBezTo>
                <a:lnTo>
                  <a:pt x="7907" y="3682"/>
                </a:lnTo>
                <a:cubicBezTo>
                  <a:pt x="7859" y="3872"/>
                  <a:pt x="7799" y="4051"/>
                  <a:pt x="7752" y="4242"/>
                </a:cubicBezTo>
                <a:cubicBezTo>
                  <a:pt x="7859" y="4254"/>
                  <a:pt x="7959" y="4260"/>
                  <a:pt x="8051" y="4260"/>
                </a:cubicBezTo>
                <a:cubicBezTo>
                  <a:pt x="8817" y="4260"/>
                  <a:pt x="9088" y="3843"/>
                  <a:pt x="9407" y="3396"/>
                </a:cubicBezTo>
                <a:cubicBezTo>
                  <a:pt x="9740" y="3468"/>
                  <a:pt x="10062" y="3539"/>
                  <a:pt x="10359" y="3587"/>
                </a:cubicBezTo>
                <a:cubicBezTo>
                  <a:pt x="10754" y="3667"/>
                  <a:pt x="11091" y="3712"/>
                  <a:pt x="11338" y="3712"/>
                </a:cubicBezTo>
                <a:cubicBezTo>
                  <a:pt x="11567" y="3712"/>
                  <a:pt x="11718" y="3673"/>
                  <a:pt x="11764" y="3587"/>
                </a:cubicBezTo>
                <a:cubicBezTo>
                  <a:pt x="11800" y="3527"/>
                  <a:pt x="11776" y="3432"/>
                  <a:pt x="11657" y="3301"/>
                </a:cubicBezTo>
                <a:lnTo>
                  <a:pt x="11645" y="3277"/>
                </a:lnTo>
                <a:lnTo>
                  <a:pt x="11681" y="3277"/>
                </a:lnTo>
                <a:cubicBezTo>
                  <a:pt x="11800" y="3265"/>
                  <a:pt x="11907" y="3265"/>
                  <a:pt x="11990" y="3253"/>
                </a:cubicBezTo>
                <a:cubicBezTo>
                  <a:pt x="12062" y="3253"/>
                  <a:pt x="12145" y="3230"/>
                  <a:pt x="12205" y="3182"/>
                </a:cubicBezTo>
                <a:lnTo>
                  <a:pt x="12217" y="3182"/>
                </a:lnTo>
                <a:lnTo>
                  <a:pt x="12240" y="3158"/>
                </a:lnTo>
                <a:cubicBezTo>
                  <a:pt x="12240" y="3146"/>
                  <a:pt x="12252" y="3146"/>
                  <a:pt x="12252" y="3134"/>
                </a:cubicBezTo>
                <a:cubicBezTo>
                  <a:pt x="12276" y="3099"/>
                  <a:pt x="12288" y="3063"/>
                  <a:pt x="12300" y="3027"/>
                </a:cubicBezTo>
                <a:cubicBezTo>
                  <a:pt x="12300" y="3003"/>
                  <a:pt x="12300" y="2979"/>
                  <a:pt x="12312" y="2968"/>
                </a:cubicBezTo>
                <a:cubicBezTo>
                  <a:pt x="12324" y="2896"/>
                  <a:pt x="12324" y="2825"/>
                  <a:pt x="12324" y="2753"/>
                </a:cubicBezTo>
                <a:cubicBezTo>
                  <a:pt x="12336" y="2622"/>
                  <a:pt x="12324" y="2491"/>
                  <a:pt x="12264" y="2372"/>
                </a:cubicBezTo>
                <a:cubicBezTo>
                  <a:pt x="12252" y="2348"/>
                  <a:pt x="12252" y="2337"/>
                  <a:pt x="12240" y="2325"/>
                </a:cubicBezTo>
                <a:cubicBezTo>
                  <a:pt x="12240" y="2313"/>
                  <a:pt x="12240" y="2313"/>
                  <a:pt x="12240" y="2313"/>
                </a:cubicBezTo>
                <a:cubicBezTo>
                  <a:pt x="11895" y="1588"/>
                  <a:pt x="10583" y="941"/>
                  <a:pt x="10463" y="941"/>
                </a:cubicBezTo>
                <a:cubicBezTo>
                  <a:pt x="10459" y="941"/>
                  <a:pt x="10456" y="942"/>
                  <a:pt x="10455" y="944"/>
                </a:cubicBezTo>
                <a:lnTo>
                  <a:pt x="10455" y="955"/>
                </a:lnTo>
                <a:cubicBezTo>
                  <a:pt x="10157" y="646"/>
                  <a:pt x="9800" y="420"/>
                  <a:pt x="9395" y="301"/>
                </a:cubicBezTo>
                <a:cubicBezTo>
                  <a:pt x="8752" y="170"/>
                  <a:pt x="8097" y="86"/>
                  <a:pt x="7442" y="39"/>
                </a:cubicBezTo>
                <a:cubicBezTo>
                  <a:pt x="7192" y="15"/>
                  <a:pt x="6947" y="0"/>
                  <a:pt x="6714" y="0"/>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4"/>
          <p:cNvSpPr/>
          <p:nvPr/>
        </p:nvSpPr>
        <p:spPr>
          <a:xfrm>
            <a:off x="6295813" y="3742508"/>
            <a:ext cx="346" cy="27"/>
          </a:xfrm>
          <a:custGeom>
            <a:avLst/>
            <a:gdLst/>
            <a:ahLst/>
            <a:cxnLst/>
            <a:rect l="l" t="t" r="r" b="b"/>
            <a:pathLst>
              <a:path w="13" h="1" extrusionOk="0">
                <a:moveTo>
                  <a:pt x="1" y="0"/>
                </a:moveTo>
                <a:cubicBezTo>
                  <a:pt x="12" y="0"/>
                  <a:pt x="12" y="0"/>
                  <a:pt x="1" y="0"/>
                </a:cubicBezTo>
                <a:cubicBezTo>
                  <a:pt x="12" y="0"/>
                  <a:pt x="1" y="0"/>
                  <a:pt x="1" y="0"/>
                </a:cubicBezTo>
                <a:close/>
              </a:path>
            </a:pathLst>
          </a:custGeom>
          <a:solidFill>
            <a:srgbClr val="FFC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5" name="Google Shape;1035;p24"/>
          <p:cNvGrpSpPr/>
          <p:nvPr/>
        </p:nvGrpSpPr>
        <p:grpSpPr>
          <a:xfrm>
            <a:off x="7819179" y="4241384"/>
            <a:ext cx="123050" cy="290058"/>
            <a:chOff x="5287004" y="4181599"/>
            <a:chExt cx="123050" cy="290058"/>
          </a:xfrm>
        </p:grpSpPr>
        <p:sp>
          <p:nvSpPr>
            <p:cNvPr id="1036" name="Google Shape;1036;p24"/>
            <p:cNvSpPr/>
            <p:nvPr/>
          </p:nvSpPr>
          <p:spPr>
            <a:xfrm>
              <a:off x="5309093" y="4181599"/>
              <a:ext cx="33342" cy="33342"/>
            </a:xfrm>
            <a:custGeom>
              <a:avLst/>
              <a:gdLst/>
              <a:ahLst/>
              <a:cxnLst/>
              <a:rect l="l" t="t" r="r" b="b"/>
              <a:pathLst>
                <a:path w="1251" h="1251" extrusionOk="0">
                  <a:moveTo>
                    <a:pt x="631" y="1"/>
                  </a:moveTo>
                  <a:cubicBezTo>
                    <a:pt x="286" y="1"/>
                    <a:pt x="0" y="286"/>
                    <a:pt x="0" y="620"/>
                  </a:cubicBezTo>
                  <a:cubicBezTo>
                    <a:pt x="0" y="965"/>
                    <a:pt x="286" y="1251"/>
                    <a:pt x="631" y="1251"/>
                  </a:cubicBezTo>
                  <a:cubicBezTo>
                    <a:pt x="964" y="1251"/>
                    <a:pt x="1250" y="965"/>
                    <a:pt x="1250" y="620"/>
                  </a:cubicBezTo>
                  <a:cubicBezTo>
                    <a:pt x="1250" y="286"/>
                    <a:pt x="964" y="1"/>
                    <a:pt x="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4"/>
            <p:cNvSpPr/>
            <p:nvPr/>
          </p:nvSpPr>
          <p:spPr>
            <a:xfrm>
              <a:off x="5287004" y="4358525"/>
              <a:ext cx="41285" cy="40938"/>
            </a:xfrm>
            <a:custGeom>
              <a:avLst/>
              <a:gdLst/>
              <a:ahLst/>
              <a:cxnLst/>
              <a:rect l="l" t="t" r="r" b="b"/>
              <a:pathLst>
                <a:path w="1549" h="1536" extrusionOk="0">
                  <a:moveTo>
                    <a:pt x="774" y="0"/>
                  </a:moveTo>
                  <a:cubicBezTo>
                    <a:pt x="346" y="0"/>
                    <a:pt x="1" y="345"/>
                    <a:pt x="1" y="774"/>
                  </a:cubicBezTo>
                  <a:cubicBezTo>
                    <a:pt x="1" y="1191"/>
                    <a:pt x="346" y="1536"/>
                    <a:pt x="774" y="1536"/>
                  </a:cubicBezTo>
                  <a:cubicBezTo>
                    <a:pt x="1191" y="1536"/>
                    <a:pt x="1548" y="1191"/>
                    <a:pt x="1548" y="774"/>
                  </a:cubicBezTo>
                  <a:cubicBezTo>
                    <a:pt x="1548" y="345"/>
                    <a:pt x="1191" y="0"/>
                    <a:pt x="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4"/>
            <p:cNvSpPr/>
            <p:nvPr/>
          </p:nvSpPr>
          <p:spPr>
            <a:xfrm>
              <a:off x="5353550" y="4415154"/>
              <a:ext cx="56503" cy="56503"/>
            </a:xfrm>
            <a:custGeom>
              <a:avLst/>
              <a:gdLst/>
              <a:ahLst/>
              <a:cxnLst/>
              <a:rect l="l" t="t" r="r" b="b"/>
              <a:pathLst>
                <a:path w="2120" h="2120" extrusionOk="0">
                  <a:moveTo>
                    <a:pt x="1060" y="1"/>
                  </a:moveTo>
                  <a:cubicBezTo>
                    <a:pt x="477" y="1"/>
                    <a:pt x="0" y="477"/>
                    <a:pt x="0" y="1060"/>
                  </a:cubicBezTo>
                  <a:cubicBezTo>
                    <a:pt x="0" y="1644"/>
                    <a:pt x="477" y="2120"/>
                    <a:pt x="1060" y="2120"/>
                  </a:cubicBezTo>
                  <a:cubicBezTo>
                    <a:pt x="1643" y="2120"/>
                    <a:pt x="2120" y="1644"/>
                    <a:pt x="2120" y="1060"/>
                  </a:cubicBezTo>
                  <a:cubicBezTo>
                    <a:pt x="2120" y="477"/>
                    <a:pt x="1643" y="1"/>
                    <a:pt x="1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4"/>
          <p:cNvGrpSpPr/>
          <p:nvPr/>
        </p:nvGrpSpPr>
        <p:grpSpPr>
          <a:xfrm>
            <a:off x="8534742" y="3454357"/>
            <a:ext cx="241422" cy="300458"/>
            <a:chOff x="8534742" y="3454357"/>
            <a:chExt cx="241422" cy="300458"/>
          </a:xfrm>
        </p:grpSpPr>
        <p:sp>
          <p:nvSpPr>
            <p:cNvPr id="1040" name="Google Shape;1040;p24"/>
            <p:cNvSpPr/>
            <p:nvPr/>
          </p:nvSpPr>
          <p:spPr>
            <a:xfrm>
              <a:off x="8654601" y="3454357"/>
              <a:ext cx="121562" cy="99041"/>
            </a:xfrm>
            <a:custGeom>
              <a:avLst/>
              <a:gdLst/>
              <a:ahLst/>
              <a:cxnLst/>
              <a:rect l="l" t="t" r="r" b="b"/>
              <a:pathLst>
                <a:path w="4561" h="3716" extrusionOk="0">
                  <a:moveTo>
                    <a:pt x="2458" y="290"/>
                  </a:moveTo>
                  <a:cubicBezTo>
                    <a:pt x="2927" y="290"/>
                    <a:pt x="3389" y="496"/>
                    <a:pt x="3703" y="1013"/>
                  </a:cubicBezTo>
                  <a:cubicBezTo>
                    <a:pt x="4239" y="1906"/>
                    <a:pt x="3739" y="2751"/>
                    <a:pt x="3048" y="3156"/>
                  </a:cubicBezTo>
                  <a:cubicBezTo>
                    <a:pt x="2761" y="3319"/>
                    <a:pt x="2426" y="3420"/>
                    <a:pt x="2092" y="3420"/>
                  </a:cubicBezTo>
                  <a:cubicBezTo>
                    <a:pt x="1623" y="3420"/>
                    <a:pt x="1159" y="3219"/>
                    <a:pt x="845" y="2703"/>
                  </a:cubicBezTo>
                  <a:cubicBezTo>
                    <a:pt x="333" y="1810"/>
                    <a:pt x="834" y="977"/>
                    <a:pt x="1500" y="560"/>
                  </a:cubicBezTo>
                  <a:cubicBezTo>
                    <a:pt x="1791" y="393"/>
                    <a:pt x="2126" y="290"/>
                    <a:pt x="2458" y="290"/>
                  </a:cubicBezTo>
                  <a:close/>
                  <a:moveTo>
                    <a:pt x="2462" y="1"/>
                  </a:moveTo>
                  <a:cubicBezTo>
                    <a:pt x="2079" y="1"/>
                    <a:pt x="1692" y="114"/>
                    <a:pt x="1357" y="310"/>
                  </a:cubicBezTo>
                  <a:cubicBezTo>
                    <a:pt x="524" y="798"/>
                    <a:pt x="0" y="1846"/>
                    <a:pt x="595" y="2858"/>
                  </a:cubicBezTo>
                  <a:cubicBezTo>
                    <a:pt x="964" y="3465"/>
                    <a:pt x="1536" y="3715"/>
                    <a:pt x="2096" y="3715"/>
                  </a:cubicBezTo>
                  <a:cubicBezTo>
                    <a:pt x="2488" y="3715"/>
                    <a:pt x="2869" y="3608"/>
                    <a:pt x="3203" y="3406"/>
                  </a:cubicBezTo>
                  <a:cubicBezTo>
                    <a:pt x="4036" y="2918"/>
                    <a:pt x="4560" y="1870"/>
                    <a:pt x="3965" y="858"/>
                  </a:cubicBezTo>
                  <a:cubicBezTo>
                    <a:pt x="3594" y="252"/>
                    <a:pt x="3032" y="1"/>
                    <a:pt x="2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4"/>
            <p:cNvSpPr/>
            <p:nvPr/>
          </p:nvSpPr>
          <p:spPr>
            <a:xfrm>
              <a:off x="8534742" y="3709426"/>
              <a:ext cx="45389" cy="45389"/>
            </a:xfrm>
            <a:custGeom>
              <a:avLst/>
              <a:gdLst/>
              <a:ahLst/>
              <a:cxnLst/>
              <a:rect l="l" t="t" r="r" b="b"/>
              <a:pathLst>
                <a:path w="1703" h="1703" extrusionOk="0">
                  <a:moveTo>
                    <a:pt x="845" y="0"/>
                  </a:moveTo>
                  <a:cubicBezTo>
                    <a:pt x="369" y="0"/>
                    <a:pt x="0" y="393"/>
                    <a:pt x="0" y="857"/>
                  </a:cubicBezTo>
                  <a:cubicBezTo>
                    <a:pt x="0" y="1334"/>
                    <a:pt x="369" y="1703"/>
                    <a:pt x="845" y="1703"/>
                  </a:cubicBezTo>
                  <a:cubicBezTo>
                    <a:pt x="1322" y="1703"/>
                    <a:pt x="1703" y="1322"/>
                    <a:pt x="1703" y="857"/>
                  </a:cubicBezTo>
                  <a:cubicBezTo>
                    <a:pt x="1703" y="381"/>
                    <a:pt x="1322"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24"/>
          <p:cNvGrpSpPr/>
          <p:nvPr/>
        </p:nvGrpSpPr>
        <p:grpSpPr>
          <a:xfrm>
            <a:off x="5225242" y="277243"/>
            <a:ext cx="130117" cy="224040"/>
            <a:chOff x="6570467" y="4122271"/>
            <a:chExt cx="130117" cy="224040"/>
          </a:xfrm>
        </p:grpSpPr>
        <p:sp>
          <p:nvSpPr>
            <p:cNvPr id="1043" name="Google Shape;1043;p24"/>
            <p:cNvSpPr/>
            <p:nvPr/>
          </p:nvSpPr>
          <p:spPr>
            <a:xfrm>
              <a:off x="6628222" y="4122271"/>
              <a:ext cx="72362" cy="72042"/>
            </a:xfrm>
            <a:custGeom>
              <a:avLst/>
              <a:gdLst/>
              <a:ahLst/>
              <a:cxnLst/>
              <a:rect l="l" t="t" r="r" b="b"/>
              <a:pathLst>
                <a:path w="2715" h="2703" extrusionOk="0">
                  <a:moveTo>
                    <a:pt x="1358" y="0"/>
                  </a:moveTo>
                  <a:cubicBezTo>
                    <a:pt x="608" y="0"/>
                    <a:pt x="0" y="595"/>
                    <a:pt x="0" y="1346"/>
                  </a:cubicBezTo>
                  <a:cubicBezTo>
                    <a:pt x="0" y="2096"/>
                    <a:pt x="608" y="2703"/>
                    <a:pt x="1358" y="2703"/>
                  </a:cubicBezTo>
                  <a:cubicBezTo>
                    <a:pt x="2108" y="2703"/>
                    <a:pt x="2715" y="2096"/>
                    <a:pt x="2715" y="1346"/>
                  </a:cubicBezTo>
                  <a:cubicBezTo>
                    <a:pt x="2715" y="595"/>
                    <a:pt x="2108" y="0"/>
                    <a:pt x="1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4"/>
            <p:cNvSpPr/>
            <p:nvPr/>
          </p:nvSpPr>
          <p:spPr>
            <a:xfrm>
              <a:off x="6570467" y="4299323"/>
              <a:ext cx="46988" cy="46988"/>
            </a:xfrm>
            <a:custGeom>
              <a:avLst/>
              <a:gdLst/>
              <a:ahLst/>
              <a:cxnLst/>
              <a:rect l="l" t="t" r="r" b="b"/>
              <a:pathLst>
                <a:path w="1763" h="1763" extrusionOk="0">
                  <a:moveTo>
                    <a:pt x="881" y="1"/>
                  </a:moveTo>
                  <a:cubicBezTo>
                    <a:pt x="405" y="1"/>
                    <a:pt x="0" y="394"/>
                    <a:pt x="0" y="882"/>
                  </a:cubicBezTo>
                  <a:cubicBezTo>
                    <a:pt x="0" y="1370"/>
                    <a:pt x="381" y="1763"/>
                    <a:pt x="881" y="1763"/>
                  </a:cubicBezTo>
                  <a:cubicBezTo>
                    <a:pt x="1370" y="1763"/>
                    <a:pt x="1762" y="1370"/>
                    <a:pt x="1762" y="882"/>
                  </a:cubicBezTo>
                  <a:cubicBezTo>
                    <a:pt x="1762" y="394"/>
                    <a:pt x="1370" y="1"/>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24"/>
          <p:cNvGrpSpPr/>
          <p:nvPr/>
        </p:nvGrpSpPr>
        <p:grpSpPr>
          <a:xfrm rot="237397">
            <a:off x="5803246" y="4768074"/>
            <a:ext cx="1272266" cy="489449"/>
            <a:chOff x="3833337" y="4750375"/>
            <a:chExt cx="1272287" cy="489457"/>
          </a:xfrm>
        </p:grpSpPr>
        <p:sp>
          <p:nvSpPr>
            <p:cNvPr id="1046" name="Google Shape;1046;p24"/>
            <p:cNvSpPr/>
            <p:nvPr/>
          </p:nvSpPr>
          <p:spPr>
            <a:xfrm>
              <a:off x="3833337" y="4750375"/>
              <a:ext cx="1272287" cy="489457"/>
            </a:xfrm>
            <a:custGeom>
              <a:avLst/>
              <a:gdLst/>
              <a:ahLst/>
              <a:cxnLst/>
              <a:rect l="l" t="t" r="r" b="b"/>
              <a:pathLst>
                <a:path w="44673" h="17186" extrusionOk="0">
                  <a:moveTo>
                    <a:pt x="38707" y="0"/>
                  </a:moveTo>
                  <a:cubicBezTo>
                    <a:pt x="37566" y="0"/>
                    <a:pt x="36196" y="312"/>
                    <a:pt x="34552" y="1041"/>
                  </a:cubicBezTo>
                  <a:cubicBezTo>
                    <a:pt x="32445" y="1977"/>
                    <a:pt x="31304" y="2290"/>
                    <a:pt x="30599" y="2290"/>
                  </a:cubicBezTo>
                  <a:cubicBezTo>
                    <a:pt x="29168" y="2290"/>
                    <a:pt x="29528" y="1000"/>
                    <a:pt x="27237" y="1000"/>
                  </a:cubicBezTo>
                  <a:cubicBezTo>
                    <a:pt x="26045" y="1000"/>
                    <a:pt x="24136" y="1349"/>
                    <a:pt x="20884" y="2410"/>
                  </a:cubicBezTo>
                  <a:cubicBezTo>
                    <a:pt x="1" y="9125"/>
                    <a:pt x="18860" y="9149"/>
                    <a:pt x="12669" y="17186"/>
                  </a:cubicBezTo>
                  <a:cubicBezTo>
                    <a:pt x="44673" y="15531"/>
                    <a:pt x="43994" y="12792"/>
                    <a:pt x="44137" y="8839"/>
                  </a:cubicBezTo>
                  <a:cubicBezTo>
                    <a:pt x="44253" y="5621"/>
                    <a:pt x="43549" y="0"/>
                    <a:pt x="38707" y="0"/>
                  </a:cubicBezTo>
                  <a:close/>
                </a:path>
              </a:pathLst>
            </a:custGeom>
            <a:gradFill>
              <a:gsLst>
                <a:gs pos="0">
                  <a:schemeClr val="accent3"/>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4"/>
            <p:cNvSpPr/>
            <p:nvPr/>
          </p:nvSpPr>
          <p:spPr>
            <a:xfrm>
              <a:off x="4233161" y="4860285"/>
              <a:ext cx="442237" cy="127078"/>
            </a:xfrm>
            <a:custGeom>
              <a:avLst/>
              <a:gdLst/>
              <a:ahLst/>
              <a:cxnLst/>
              <a:rect l="l" t="t" r="r" b="b"/>
              <a:pathLst>
                <a:path w="15528" h="4462" extrusionOk="0">
                  <a:moveTo>
                    <a:pt x="11100" y="1"/>
                  </a:moveTo>
                  <a:cubicBezTo>
                    <a:pt x="10905" y="1"/>
                    <a:pt x="10686" y="9"/>
                    <a:pt x="10442" y="27"/>
                  </a:cubicBezTo>
                  <a:cubicBezTo>
                    <a:pt x="10442" y="27"/>
                    <a:pt x="0" y="1170"/>
                    <a:pt x="2167" y="3849"/>
                  </a:cubicBezTo>
                  <a:cubicBezTo>
                    <a:pt x="2518" y="4282"/>
                    <a:pt x="3151" y="4461"/>
                    <a:pt x="3936" y="4461"/>
                  </a:cubicBezTo>
                  <a:cubicBezTo>
                    <a:pt x="7844" y="4461"/>
                    <a:pt x="15528" y="1"/>
                    <a:pt x="11100"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4"/>
            <p:cNvSpPr/>
            <p:nvPr/>
          </p:nvSpPr>
          <p:spPr>
            <a:xfrm>
              <a:off x="4656739" y="4962904"/>
              <a:ext cx="215366" cy="47277"/>
            </a:xfrm>
            <a:custGeom>
              <a:avLst/>
              <a:gdLst/>
              <a:ahLst/>
              <a:cxnLst/>
              <a:rect l="l" t="t" r="r" b="b"/>
              <a:pathLst>
                <a:path w="7562" h="1660" extrusionOk="0">
                  <a:moveTo>
                    <a:pt x="4714" y="1"/>
                  </a:moveTo>
                  <a:cubicBezTo>
                    <a:pt x="3294" y="1"/>
                    <a:pt x="1" y="105"/>
                    <a:pt x="999" y="1104"/>
                  </a:cubicBezTo>
                  <a:cubicBezTo>
                    <a:pt x="1390" y="1498"/>
                    <a:pt x="2250" y="1659"/>
                    <a:pt x="3164" y="1659"/>
                  </a:cubicBezTo>
                  <a:cubicBezTo>
                    <a:pt x="5229" y="1659"/>
                    <a:pt x="7562" y="834"/>
                    <a:pt x="5333" y="8"/>
                  </a:cubicBezTo>
                  <a:cubicBezTo>
                    <a:pt x="5333" y="8"/>
                    <a:pt x="5089" y="1"/>
                    <a:pt x="4714"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4"/>
            <p:cNvSpPr/>
            <p:nvPr/>
          </p:nvSpPr>
          <p:spPr>
            <a:xfrm>
              <a:off x="4720111" y="4822889"/>
              <a:ext cx="160513" cy="41467"/>
            </a:xfrm>
            <a:custGeom>
              <a:avLst/>
              <a:gdLst/>
              <a:ahLst/>
              <a:cxnLst/>
              <a:rect l="l" t="t" r="r" b="b"/>
              <a:pathLst>
                <a:path w="5636" h="1456" extrusionOk="0">
                  <a:moveTo>
                    <a:pt x="3526" y="0"/>
                  </a:moveTo>
                  <a:cubicBezTo>
                    <a:pt x="2987" y="0"/>
                    <a:pt x="2548" y="114"/>
                    <a:pt x="2548" y="114"/>
                  </a:cubicBezTo>
                  <a:cubicBezTo>
                    <a:pt x="2548" y="114"/>
                    <a:pt x="0" y="876"/>
                    <a:pt x="1953" y="1305"/>
                  </a:cubicBezTo>
                  <a:cubicBezTo>
                    <a:pt x="2437" y="1409"/>
                    <a:pt x="2922" y="1456"/>
                    <a:pt x="3364" y="1456"/>
                  </a:cubicBezTo>
                  <a:cubicBezTo>
                    <a:pt x="4694" y="1456"/>
                    <a:pt x="5635" y="1031"/>
                    <a:pt x="5001" y="459"/>
                  </a:cubicBezTo>
                  <a:cubicBezTo>
                    <a:pt x="4597" y="95"/>
                    <a:pt x="4020" y="0"/>
                    <a:pt x="3526" y="0"/>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0" name="Google Shape;1050;p24"/>
          <p:cNvSpPr/>
          <p:nvPr/>
        </p:nvSpPr>
        <p:spPr>
          <a:xfrm flipH="1">
            <a:off x="3466950" y="4756461"/>
            <a:ext cx="405005" cy="160692"/>
          </a:xfrm>
          <a:custGeom>
            <a:avLst/>
            <a:gdLst/>
            <a:ahLst/>
            <a:cxnLst/>
            <a:rect l="l" t="t" r="r" b="b"/>
            <a:pathLst>
              <a:path w="16086" h="6383" extrusionOk="0">
                <a:moveTo>
                  <a:pt x="11048" y="0"/>
                </a:moveTo>
                <a:cubicBezTo>
                  <a:pt x="10698" y="0"/>
                  <a:pt x="10347" y="35"/>
                  <a:pt x="10001" y="107"/>
                </a:cubicBezTo>
                <a:cubicBezTo>
                  <a:pt x="9710" y="148"/>
                  <a:pt x="9419" y="172"/>
                  <a:pt x="9128" y="172"/>
                </a:cubicBezTo>
                <a:cubicBezTo>
                  <a:pt x="8990" y="172"/>
                  <a:pt x="8853" y="166"/>
                  <a:pt x="8715" y="155"/>
                </a:cubicBezTo>
                <a:cubicBezTo>
                  <a:pt x="8599" y="141"/>
                  <a:pt x="8482" y="135"/>
                  <a:pt x="8366" y="135"/>
                </a:cubicBezTo>
                <a:cubicBezTo>
                  <a:pt x="8067" y="135"/>
                  <a:pt x="7772" y="179"/>
                  <a:pt x="7489" y="274"/>
                </a:cubicBezTo>
                <a:cubicBezTo>
                  <a:pt x="7144" y="357"/>
                  <a:pt x="6810" y="500"/>
                  <a:pt x="6513" y="702"/>
                </a:cubicBezTo>
                <a:lnTo>
                  <a:pt x="6525" y="714"/>
                </a:lnTo>
                <a:cubicBezTo>
                  <a:pt x="6168" y="917"/>
                  <a:pt x="5858" y="1214"/>
                  <a:pt x="5632" y="1560"/>
                </a:cubicBezTo>
                <a:cubicBezTo>
                  <a:pt x="5965" y="1798"/>
                  <a:pt x="6299" y="2024"/>
                  <a:pt x="6644" y="2250"/>
                </a:cubicBezTo>
                <a:cubicBezTo>
                  <a:pt x="6525" y="2286"/>
                  <a:pt x="6406" y="2334"/>
                  <a:pt x="6299" y="2381"/>
                </a:cubicBezTo>
                <a:cubicBezTo>
                  <a:pt x="6244" y="2389"/>
                  <a:pt x="6188" y="2393"/>
                  <a:pt x="6130" y="2393"/>
                </a:cubicBezTo>
                <a:cubicBezTo>
                  <a:pt x="5664" y="2393"/>
                  <a:pt x="5063" y="2147"/>
                  <a:pt x="4227" y="1798"/>
                </a:cubicBezTo>
                <a:cubicBezTo>
                  <a:pt x="4203" y="1774"/>
                  <a:pt x="4167" y="1762"/>
                  <a:pt x="4143" y="1750"/>
                </a:cubicBezTo>
                <a:cubicBezTo>
                  <a:pt x="4024" y="1703"/>
                  <a:pt x="3917" y="1655"/>
                  <a:pt x="3810" y="1607"/>
                </a:cubicBezTo>
                <a:cubicBezTo>
                  <a:pt x="3655" y="1536"/>
                  <a:pt x="3512" y="1476"/>
                  <a:pt x="3358" y="1417"/>
                </a:cubicBezTo>
                <a:cubicBezTo>
                  <a:pt x="3215" y="1357"/>
                  <a:pt x="3084" y="1298"/>
                  <a:pt x="2941" y="1250"/>
                </a:cubicBezTo>
                <a:cubicBezTo>
                  <a:pt x="2298" y="1000"/>
                  <a:pt x="1643" y="786"/>
                  <a:pt x="976" y="595"/>
                </a:cubicBezTo>
                <a:cubicBezTo>
                  <a:pt x="679" y="512"/>
                  <a:pt x="429" y="452"/>
                  <a:pt x="262" y="417"/>
                </a:cubicBezTo>
                <a:lnTo>
                  <a:pt x="262" y="417"/>
                </a:lnTo>
                <a:cubicBezTo>
                  <a:pt x="298" y="429"/>
                  <a:pt x="322" y="429"/>
                  <a:pt x="345" y="440"/>
                </a:cubicBezTo>
                <a:lnTo>
                  <a:pt x="0" y="357"/>
                </a:lnTo>
                <a:lnTo>
                  <a:pt x="0" y="357"/>
                </a:lnTo>
                <a:cubicBezTo>
                  <a:pt x="2155" y="1488"/>
                  <a:pt x="5465" y="4179"/>
                  <a:pt x="12" y="4893"/>
                </a:cubicBezTo>
                <a:cubicBezTo>
                  <a:pt x="327" y="5061"/>
                  <a:pt x="676" y="5131"/>
                  <a:pt x="1045" y="5131"/>
                </a:cubicBezTo>
                <a:cubicBezTo>
                  <a:pt x="2487" y="5131"/>
                  <a:pt x="4227" y="4058"/>
                  <a:pt x="5394" y="3536"/>
                </a:cubicBezTo>
                <a:cubicBezTo>
                  <a:pt x="5834" y="3667"/>
                  <a:pt x="6263" y="3786"/>
                  <a:pt x="6680" y="3893"/>
                </a:cubicBezTo>
                <a:cubicBezTo>
                  <a:pt x="6596" y="4060"/>
                  <a:pt x="6596" y="4250"/>
                  <a:pt x="6668" y="4417"/>
                </a:cubicBezTo>
                <a:cubicBezTo>
                  <a:pt x="6774" y="4592"/>
                  <a:pt x="7164" y="4678"/>
                  <a:pt x="7660" y="4678"/>
                </a:cubicBezTo>
                <a:cubicBezTo>
                  <a:pt x="8111" y="4678"/>
                  <a:pt x="8651" y="4607"/>
                  <a:pt x="9144" y="4465"/>
                </a:cubicBezTo>
                <a:cubicBezTo>
                  <a:pt x="9525" y="4512"/>
                  <a:pt x="9918" y="4548"/>
                  <a:pt x="10299" y="4560"/>
                </a:cubicBezTo>
                <a:cubicBezTo>
                  <a:pt x="10216" y="4655"/>
                  <a:pt x="10132" y="4774"/>
                  <a:pt x="10085" y="4893"/>
                </a:cubicBezTo>
                <a:cubicBezTo>
                  <a:pt x="9966" y="5132"/>
                  <a:pt x="9894" y="5393"/>
                  <a:pt x="9882" y="5655"/>
                </a:cubicBezTo>
                <a:cubicBezTo>
                  <a:pt x="9870" y="5691"/>
                  <a:pt x="9870" y="5727"/>
                  <a:pt x="9882" y="5763"/>
                </a:cubicBezTo>
                <a:cubicBezTo>
                  <a:pt x="10097" y="5679"/>
                  <a:pt x="10311" y="5596"/>
                  <a:pt x="10525" y="5513"/>
                </a:cubicBezTo>
                <a:lnTo>
                  <a:pt x="10525" y="5513"/>
                </a:lnTo>
                <a:cubicBezTo>
                  <a:pt x="10501" y="5798"/>
                  <a:pt x="10466" y="6096"/>
                  <a:pt x="10442" y="6382"/>
                </a:cubicBezTo>
                <a:cubicBezTo>
                  <a:pt x="10442" y="6382"/>
                  <a:pt x="10444" y="6383"/>
                  <a:pt x="10449" y="6383"/>
                </a:cubicBezTo>
                <a:cubicBezTo>
                  <a:pt x="10576" y="6383"/>
                  <a:pt x="12458" y="6050"/>
                  <a:pt x="12573" y="5096"/>
                </a:cubicBezTo>
                <a:cubicBezTo>
                  <a:pt x="12609" y="4834"/>
                  <a:pt x="12656" y="4608"/>
                  <a:pt x="12704" y="4381"/>
                </a:cubicBezTo>
                <a:lnTo>
                  <a:pt x="12871" y="4346"/>
                </a:lnTo>
                <a:lnTo>
                  <a:pt x="12930" y="4346"/>
                </a:lnTo>
                <a:cubicBezTo>
                  <a:pt x="13359" y="4250"/>
                  <a:pt x="13776" y="4143"/>
                  <a:pt x="14192" y="4000"/>
                </a:cubicBezTo>
                <a:lnTo>
                  <a:pt x="14216" y="3989"/>
                </a:lnTo>
                <a:lnTo>
                  <a:pt x="14371" y="3941"/>
                </a:lnTo>
                <a:lnTo>
                  <a:pt x="14490" y="3893"/>
                </a:lnTo>
                <a:lnTo>
                  <a:pt x="14538" y="3869"/>
                </a:lnTo>
                <a:cubicBezTo>
                  <a:pt x="14895" y="3727"/>
                  <a:pt x="15240" y="3524"/>
                  <a:pt x="15562" y="3274"/>
                </a:cubicBezTo>
                <a:cubicBezTo>
                  <a:pt x="15669" y="3191"/>
                  <a:pt x="15776" y="3096"/>
                  <a:pt x="15883" y="3000"/>
                </a:cubicBezTo>
                <a:cubicBezTo>
                  <a:pt x="15931" y="2953"/>
                  <a:pt x="15978" y="2905"/>
                  <a:pt x="16002" y="2846"/>
                </a:cubicBezTo>
                <a:lnTo>
                  <a:pt x="16014" y="2834"/>
                </a:lnTo>
                <a:cubicBezTo>
                  <a:pt x="16085" y="2703"/>
                  <a:pt x="16062" y="2631"/>
                  <a:pt x="15990" y="2607"/>
                </a:cubicBezTo>
                <a:cubicBezTo>
                  <a:pt x="15943" y="2572"/>
                  <a:pt x="15883" y="2560"/>
                  <a:pt x="15835" y="2560"/>
                </a:cubicBezTo>
                <a:lnTo>
                  <a:pt x="15704" y="2560"/>
                </a:lnTo>
                <a:cubicBezTo>
                  <a:pt x="15633" y="2560"/>
                  <a:pt x="15573" y="2536"/>
                  <a:pt x="15550" y="2500"/>
                </a:cubicBezTo>
                <a:cubicBezTo>
                  <a:pt x="15645" y="2393"/>
                  <a:pt x="15728" y="2310"/>
                  <a:pt x="15812" y="2238"/>
                </a:cubicBezTo>
                <a:cubicBezTo>
                  <a:pt x="15835" y="2214"/>
                  <a:pt x="15859" y="2203"/>
                  <a:pt x="15883" y="2179"/>
                </a:cubicBezTo>
                <a:cubicBezTo>
                  <a:pt x="15978" y="2119"/>
                  <a:pt x="16038" y="2012"/>
                  <a:pt x="16050" y="1893"/>
                </a:cubicBezTo>
                <a:cubicBezTo>
                  <a:pt x="16074" y="1786"/>
                  <a:pt x="16050" y="1667"/>
                  <a:pt x="15990" y="1572"/>
                </a:cubicBezTo>
                <a:cubicBezTo>
                  <a:pt x="15931" y="1476"/>
                  <a:pt x="15871" y="1381"/>
                  <a:pt x="15800" y="1298"/>
                </a:cubicBezTo>
                <a:lnTo>
                  <a:pt x="15752" y="1238"/>
                </a:lnTo>
                <a:cubicBezTo>
                  <a:pt x="15681" y="1107"/>
                  <a:pt x="15562" y="988"/>
                  <a:pt x="15431" y="905"/>
                </a:cubicBezTo>
                <a:cubicBezTo>
                  <a:pt x="15121" y="690"/>
                  <a:pt x="14764" y="560"/>
                  <a:pt x="14395" y="500"/>
                </a:cubicBezTo>
                <a:cubicBezTo>
                  <a:pt x="13853" y="383"/>
                  <a:pt x="13283" y="342"/>
                  <a:pt x="12931" y="342"/>
                </a:cubicBezTo>
                <a:cubicBezTo>
                  <a:pt x="12711" y="342"/>
                  <a:pt x="12576" y="358"/>
                  <a:pt x="12585" y="381"/>
                </a:cubicBezTo>
                <a:lnTo>
                  <a:pt x="12573" y="381"/>
                </a:lnTo>
                <a:cubicBezTo>
                  <a:pt x="12264" y="190"/>
                  <a:pt x="11918" y="71"/>
                  <a:pt x="11549" y="24"/>
                </a:cubicBezTo>
                <a:cubicBezTo>
                  <a:pt x="11383" y="8"/>
                  <a:pt x="11216" y="0"/>
                  <a:pt x="11048"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4"/>
          <p:cNvSpPr/>
          <p:nvPr/>
        </p:nvSpPr>
        <p:spPr>
          <a:xfrm>
            <a:off x="7000756" y="4586749"/>
            <a:ext cx="558863" cy="670989"/>
          </a:xfrm>
          <a:custGeom>
            <a:avLst/>
            <a:gdLst/>
            <a:ahLst/>
            <a:cxnLst/>
            <a:rect l="l" t="t" r="r" b="b"/>
            <a:pathLst>
              <a:path w="19623" h="23560" extrusionOk="0">
                <a:moveTo>
                  <a:pt x="4438" y="1"/>
                </a:moveTo>
                <a:cubicBezTo>
                  <a:pt x="1870" y="1"/>
                  <a:pt x="4587" y="5110"/>
                  <a:pt x="5013" y="9627"/>
                </a:cubicBezTo>
                <a:cubicBezTo>
                  <a:pt x="5454" y="14532"/>
                  <a:pt x="1" y="22152"/>
                  <a:pt x="9550" y="23354"/>
                </a:cubicBezTo>
                <a:cubicBezTo>
                  <a:pt x="10671" y="23497"/>
                  <a:pt x="11644" y="23560"/>
                  <a:pt x="12490" y="23560"/>
                </a:cubicBezTo>
                <a:cubicBezTo>
                  <a:pt x="18855" y="23560"/>
                  <a:pt x="17955" y="19997"/>
                  <a:pt x="17955" y="19997"/>
                </a:cubicBezTo>
                <a:cubicBezTo>
                  <a:pt x="17801" y="19699"/>
                  <a:pt x="19622" y="14806"/>
                  <a:pt x="13038" y="11317"/>
                </a:cubicBezTo>
                <a:cubicBezTo>
                  <a:pt x="6430" y="7841"/>
                  <a:pt x="9133" y="1161"/>
                  <a:pt x="5251" y="125"/>
                </a:cubicBezTo>
                <a:cubicBezTo>
                  <a:pt x="4935" y="41"/>
                  <a:pt x="4666" y="1"/>
                  <a:pt x="4438" y="1"/>
                </a:cubicBezTo>
                <a:close/>
              </a:path>
            </a:pathLst>
          </a:custGeom>
          <a:gradFill>
            <a:gsLst>
              <a:gs pos="0">
                <a:schemeClr val="accent6"/>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4"/>
          <p:cNvSpPr/>
          <p:nvPr/>
        </p:nvSpPr>
        <p:spPr>
          <a:xfrm>
            <a:off x="7133708" y="4635082"/>
            <a:ext cx="310290" cy="634791"/>
          </a:xfrm>
          <a:custGeom>
            <a:avLst/>
            <a:gdLst/>
            <a:ahLst/>
            <a:cxnLst/>
            <a:rect l="l" t="t" r="r" b="b"/>
            <a:pathLst>
              <a:path w="10895" h="22289" extrusionOk="0">
                <a:moveTo>
                  <a:pt x="214" y="0"/>
                </a:moveTo>
                <a:lnTo>
                  <a:pt x="0" y="262"/>
                </a:lnTo>
                <a:cubicBezTo>
                  <a:pt x="12" y="274"/>
                  <a:pt x="2250" y="2107"/>
                  <a:pt x="2155" y="6941"/>
                </a:cubicBezTo>
                <a:cubicBezTo>
                  <a:pt x="2119" y="9084"/>
                  <a:pt x="3608" y="10430"/>
                  <a:pt x="5334" y="11966"/>
                </a:cubicBezTo>
                <a:cubicBezTo>
                  <a:pt x="7775" y="14145"/>
                  <a:pt x="10537" y="16621"/>
                  <a:pt x="10275" y="22277"/>
                </a:cubicBezTo>
                <a:lnTo>
                  <a:pt x="10609" y="22288"/>
                </a:lnTo>
                <a:cubicBezTo>
                  <a:pt x="10894" y="16466"/>
                  <a:pt x="7930" y="13823"/>
                  <a:pt x="5572" y="11692"/>
                </a:cubicBezTo>
                <a:cubicBezTo>
                  <a:pt x="3905" y="10216"/>
                  <a:pt x="2453" y="8942"/>
                  <a:pt x="2500" y="6941"/>
                </a:cubicBezTo>
                <a:cubicBezTo>
                  <a:pt x="2596" y="1929"/>
                  <a:pt x="310" y="71"/>
                  <a:pt x="214" y="0"/>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4"/>
          <p:cNvSpPr/>
          <p:nvPr/>
        </p:nvSpPr>
        <p:spPr>
          <a:xfrm>
            <a:off x="8515528" y="4755701"/>
            <a:ext cx="399717" cy="455851"/>
          </a:xfrm>
          <a:custGeom>
            <a:avLst/>
            <a:gdLst/>
            <a:ahLst/>
            <a:cxnLst/>
            <a:rect l="l" t="t" r="r" b="b"/>
            <a:pathLst>
              <a:path w="14035" h="16006" extrusionOk="0">
                <a:moveTo>
                  <a:pt x="5890" y="1"/>
                </a:moveTo>
                <a:cubicBezTo>
                  <a:pt x="2730" y="1"/>
                  <a:pt x="1" y="3264"/>
                  <a:pt x="2236" y="5659"/>
                </a:cubicBezTo>
                <a:cubicBezTo>
                  <a:pt x="5569" y="9219"/>
                  <a:pt x="5867" y="13279"/>
                  <a:pt x="5819" y="13708"/>
                </a:cubicBezTo>
                <a:lnTo>
                  <a:pt x="10999" y="16006"/>
                </a:lnTo>
                <a:cubicBezTo>
                  <a:pt x="10999" y="16006"/>
                  <a:pt x="14035" y="8945"/>
                  <a:pt x="10284" y="2790"/>
                </a:cubicBezTo>
                <a:cubicBezTo>
                  <a:pt x="9065" y="772"/>
                  <a:pt x="7427" y="1"/>
                  <a:pt x="5890" y="1"/>
                </a:cubicBez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4"/>
          <p:cNvSpPr/>
          <p:nvPr/>
        </p:nvSpPr>
        <p:spPr>
          <a:xfrm>
            <a:off x="8548681" y="4793012"/>
            <a:ext cx="198392" cy="57757"/>
          </a:xfrm>
          <a:custGeom>
            <a:avLst/>
            <a:gdLst/>
            <a:ahLst/>
            <a:cxnLst/>
            <a:rect l="l" t="t" r="r" b="b"/>
            <a:pathLst>
              <a:path w="6966" h="2028" extrusionOk="0">
                <a:moveTo>
                  <a:pt x="4716" y="1"/>
                </a:moveTo>
                <a:cubicBezTo>
                  <a:pt x="3743" y="1"/>
                  <a:pt x="2798" y="480"/>
                  <a:pt x="2798" y="480"/>
                </a:cubicBezTo>
                <a:cubicBezTo>
                  <a:pt x="2798" y="480"/>
                  <a:pt x="0" y="2027"/>
                  <a:pt x="2393" y="2027"/>
                </a:cubicBezTo>
                <a:cubicBezTo>
                  <a:pt x="4798" y="2027"/>
                  <a:pt x="6965" y="944"/>
                  <a:pt x="5775" y="253"/>
                </a:cubicBezTo>
                <a:cubicBezTo>
                  <a:pt x="5450" y="68"/>
                  <a:pt x="5081" y="1"/>
                  <a:pt x="4716"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4"/>
          <p:cNvSpPr/>
          <p:nvPr/>
        </p:nvSpPr>
        <p:spPr>
          <a:xfrm>
            <a:off x="8234907" y="4700324"/>
            <a:ext cx="321183" cy="538157"/>
          </a:xfrm>
          <a:custGeom>
            <a:avLst/>
            <a:gdLst/>
            <a:ahLst/>
            <a:cxnLst/>
            <a:rect l="l" t="t" r="r" b="b"/>
            <a:pathLst>
              <a:path w="10206" h="17102" extrusionOk="0">
                <a:moveTo>
                  <a:pt x="4485" y="1"/>
                </a:moveTo>
                <a:cubicBezTo>
                  <a:pt x="2138" y="1"/>
                  <a:pt x="1" y="1653"/>
                  <a:pt x="824" y="4065"/>
                </a:cubicBezTo>
                <a:cubicBezTo>
                  <a:pt x="2371" y="8684"/>
                  <a:pt x="967" y="12506"/>
                  <a:pt x="740" y="12875"/>
                </a:cubicBezTo>
                <a:lnTo>
                  <a:pt x="4527" y="17102"/>
                </a:lnTo>
                <a:cubicBezTo>
                  <a:pt x="4527" y="17102"/>
                  <a:pt x="10206" y="11935"/>
                  <a:pt x="9349" y="4779"/>
                </a:cubicBezTo>
                <a:cubicBezTo>
                  <a:pt x="8934" y="1369"/>
                  <a:pt x="6622" y="1"/>
                  <a:pt x="4485" y="1"/>
                </a:cubicBezTo>
                <a:close/>
              </a:path>
            </a:pathLst>
          </a:custGeom>
          <a:gradFill>
            <a:gsLst>
              <a:gs pos="0">
                <a:schemeClr val="accent3"/>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4"/>
          <p:cNvSpPr/>
          <p:nvPr/>
        </p:nvSpPr>
        <p:spPr>
          <a:xfrm>
            <a:off x="8260053" y="4739724"/>
            <a:ext cx="202195" cy="61078"/>
          </a:xfrm>
          <a:custGeom>
            <a:avLst/>
            <a:gdLst/>
            <a:ahLst/>
            <a:cxnLst/>
            <a:rect l="l" t="t" r="r" b="b"/>
            <a:pathLst>
              <a:path w="6425" h="1941" extrusionOk="0">
                <a:moveTo>
                  <a:pt x="3307" y="1"/>
                </a:moveTo>
                <a:cubicBezTo>
                  <a:pt x="3233" y="1"/>
                  <a:pt x="3192" y="3"/>
                  <a:pt x="3192" y="3"/>
                </a:cubicBezTo>
                <a:cubicBezTo>
                  <a:pt x="3192" y="3"/>
                  <a:pt x="1" y="253"/>
                  <a:pt x="2192" y="1253"/>
                </a:cubicBezTo>
                <a:cubicBezTo>
                  <a:pt x="3204" y="1715"/>
                  <a:pt x="4261" y="1941"/>
                  <a:pt x="5029" y="1941"/>
                </a:cubicBezTo>
                <a:cubicBezTo>
                  <a:pt x="5923" y="1941"/>
                  <a:pt x="6424" y="1634"/>
                  <a:pt x="6002" y="1039"/>
                </a:cubicBezTo>
                <a:cubicBezTo>
                  <a:pt x="5309" y="71"/>
                  <a:pt x="3744" y="1"/>
                  <a:pt x="3307"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4"/>
          <p:cNvSpPr/>
          <p:nvPr/>
        </p:nvSpPr>
        <p:spPr>
          <a:xfrm>
            <a:off x="7909935" y="4811507"/>
            <a:ext cx="423964" cy="404294"/>
          </a:xfrm>
          <a:custGeom>
            <a:avLst/>
            <a:gdLst/>
            <a:ahLst/>
            <a:cxnLst/>
            <a:rect l="l" t="t" r="r" b="b"/>
            <a:pathLst>
              <a:path w="13472" h="12848" extrusionOk="0">
                <a:moveTo>
                  <a:pt x="6601" y="0"/>
                </a:moveTo>
                <a:cubicBezTo>
                  <a:pt x="3295" y="0"/>
                  <a:pt x="1" y="1476"/>
                  <a:pt x="982" y="3425"/>
                </a:cubicBezTo>
                <a:cubicBezTo>
                  <a:pt x="2732" y="6913"/>
                  <a:pt x="2732" y="10640"/>
                  <a:pt x="2732" y="10640"/>
                </a:cubicBezTo>
                <a:cubicBezTo>
                  <a:pt x="2732" y="11068"/>
                  <a:pt x="8224" y="12847"/>
                  <a:pt x="9021" y="12847"/>
                </a:cubicBezTo>
                <a:cubicBezTo>
                  <a:pt x="9044" y="12847"/>
                  <a:pt x="9063" y="12846"/>
                  <a:pt x="9078" y="12843"/>
                </a:cubicBezTo>
                <a:cubicBezTo>
                  <a:pt x="9626" y="12736"/>
                  <a:pt x="13471" y="8676"/>
                  <a:pt x="12364" y="3318"/>
                </a:cubicBezTo>
                <a:cubicBezTo>
                  <a:pt x="11873" y="937"/>
                  <a:pt x="9234" y="0"/>
                  <a:pt x="6601" y="0"/>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4"/>
          <p:cNvSpPr/>
          <p:nvPr/>
        </p:nvSpPr>
        <p:spPr>
          <a:xfrm>
            <a:off x="8007150" y="4850341"/>
            <a:ext cx="202352" cy="77567"/>
          </a:xfrm>
          <a:custGeom>
            <a:avLst/>
            <a:gdLst/>
            <a:ahLst/>
            <a:cxnLst/>
            <a:rect l="l" t="t" r="r" b="b"/>
            <a:pathLst>
              <a:path w="6430" h="2465" extrusionOk="0">
                <a:moveTo>
                  <a:pt x="3215" y="0"/>
                </a:moveTo>
                <a:cubicBezTo>
                  <a:pt x="1441" y="0"/>
                  <a:pt x="0" y="548"/>
                  <a:pt x="0" y="1238"/>
                </a:cubicBezTo>
                <a:cubicBezTo>
                  <a:pt x="0" y="1917"/>
                  <a:pt x="1441" y="2465"/>
                  <a:pt x="3215" y="2465"/>
                </a:cubicBezTo>
                <a:cubicBezTo>
                  <a:pt x="4989" y="2465"/>
                  <a:pt x="6430" y="1917"/>
                  <a:pt x="6430" y="1238"/>
                </a:cubicBezTo>
                <a:cubicBezTo>
                  <a:pt x="6430" y="548"/>
                  <a:pt x="4989" y="0"/>
                  <a:pt x="3215" y="0"/>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4"/>
          <p:cNvSpPr/>
          <p:nvPr/>
        </p:nvSpPr>
        <p:spPr>
          <a:xfrm>
            <a:off x="8471672" y="4123914"/>
            <a:ext cx="1110580" cy="1124226"/>
          </a:xfrm>
          <a:custGeom>
            <a:avLst/>
            <a:gdLst/>
            <a:ahLst/>
            <a:cxnLst/>
            <a:rect l="l" t="t" r="r" b="b"/>
            <a:pathLst>
              <a:path w="36137" h="36581" extrusionOk="0">
                <a:moveTo>
                  <a:pt x="3336" y="0"/>
                </a:moveTo>
                <a:cubicBezTo>
                  <a:pt x="3196" y="0"/>
                  <a:pt x="3049" y="23"/>
                  <a:pt x="2894" y="70"/>
                </a:cubicBezTo>
                <a:cubicBezTo>
                  <a:pt x="2763" y="117"/>
                  <a:pt x="2632" y="165"/>
                  <a:pt x="2513" y="224"/>
                </a:cubicBezTo>
                <a:cubicBezTo>
                  <a:pt x="346" y="1308"/>
                  <a:pt x="1" y="3713"/>
                  <a:pt x="1382" y="6916"/>
                </a:cubicBezTo>
                <a:cubicBezTo>
                  <a:pt x="1418" y="6999"/>
                  <a:pt x="1453" y="7094"/>
                  <a:pt x="1501" y="7189"/>
                </a:cubicBezTo>
                <a:cubicBezTo>
                  <a:pt x="2787" y="9975"/>
                  <a:pt x="5347" y="13333"/>
                  <a:pt x="9145" y="16905"/>
                </a:cubicBezTo>
                <a:cubicBezTo>
                  <a:pt x="10955" y="18608"/>
                  <a:pt x="12217" y="20298"/>
                  <a:pt x="13086" y="21917"/>
                </a:cubicBezTo>
                <a:cubicBezTo>
                  <a:pt x="13110" y="21965"/>
                  <a:pt x="13133" y="22013"/>
                  <a:pt x="13157" y="22072"/>
                </a:cubicBezTo>
                <a:cubicBezTo>
                  <a:pt x="13395" y="22525"/>
                  <a:pt x="13598" y="22965"/>
                  <a:pt x="13776" y="23406"/>
                </a:cubicBezTo>
                <a:cubicBezTo>
                  <a:pt x="13812" y="23501"/>
                  <a:pt x="13860" y="23596"/>
                  <a:pt x="13895" y="23691"/>
                </a:cubicBezTo>
                <a:cubicBezTo>
                  <a:pt x="14253" y="24644"/>
                  <a:pt x="14515" y="25620"/>
                  <a:pt x="14657" y="26620"/>
                </a:cubicBezTo>
                <a:cubicBezTo>
                  <a:pt x="14669" y="26728"/>
                  <a:pt x="14681" y="26835"/>
                  <a:pt x="14693" y="26930"/>
                </a:cubicBezTo>
                <a:lnTo>
                  <a:pt x="14705" y="26930"/>
                </a:lnTo>
                <a:cubicBezTo>
                  <a:pt x="14753" y="27287"/>
                  <a:pt x="14776" y="27632"/>
                  <a:pt x="14800" y="27978"/>
                </a:cubicBezTo>
                <a:lnTo>
                  <a:pt x="14788" y="27978"/>
                </a:lnTo>
                <a:cubicBezTo>
                  <a:pt x="14788" y="28085"/>
                  <a:pt x="14800" y="28180"/>
                  <a:pt x="14800" y="28287"/>
                </a:cubicBezTo>
                <a:lnTo>
                  <a:pt x="14812" y="28287"/>
                </a:lnTo>
                <a:cubicBezTo>
                  <a:pt x="14872" y="31038"/>
                  <a:pt x="14074" y="32943"/>
                  <a:pt x="13919" y="33264"/>
                </a:cubicBezTo>
                <a:cubicBezTo>
                  <a:pt x="13919" y="33264"/>
                  <a:pt x="19326" y="36580"/>
                  <a:pt x="23617" y="36580"/>
                </a:cubicBezTo>
                <a:cubicBezTo>
                  <a:pt x="24258" y="36580"/>
                  <a:pt x="24875" y="36506"/>
                  <a:pt x="25444" y="36336"/>
                </a:cubicBezTo>
                <a:cubicBezTo>
                  <a:pt x="27600" y="35705"/>
                  <a:pt x="29088" y="33717"/>
                  <a:pt x="28754" y="29168"/>
                </a:cubicBezTo>
                <a:cubicBezTo>
                  <a:pt x="28719" y="28644"/>
                  <a:pt x="28695" y="28132"/>
                  <a:pt x="28683" y="27644"/>
                </a:cubicBezTo>
                <a:lnTo>
                  <a:pt x="28683" y="27323"/>
                </a:lnTo>
                <a:cubicBezTo>
                  <a:pt x="28683" y="26823"/>
                  <a:pt x="28707" y="26347"/>
                  <a:pt x="28731" y="25870"/>
                </a:cubicBezTo>
                <a:cubicBezTo>
                  <a:pt x="28731" y="25751"/>
                  <a:pt x="28743" y="25644"/>
                  <a:pt x="28754" y="25525"/>
                </a:cubicBezTo>
                <a:cubicBezTo>
                  <a:pt x="28802" y="24918"/>
                  <a:pt x="28885" y="24322"/>
                  <a:pt x="28981" y="23763"/>
                </a:cubicBezTo>
                <a:cubicBezTo>
                  <a:pt x="28993" y="23656"/>
                  <a:pt x="29016" y="23549"/>
                  <a:pt x="29028" y="23453"/>
                </a:cubicBezTo>
                <a:cubicBezTo>
                  <a:pt x="29135" y="22882"/>
                  <a:pt x="29266" y="22334"/>
                  <a:pt x="29421" y="21810"/>
                </a:cubicBezTo>
                <a:cubicBezTo>
                  <a:pt x="29445" y="21715"/>
                  <a:pt x="29469" y="21620"/>
                  <a:pt x="29493" y="21525"/>
                </a:cubicBezTo>
                <a:cubicBezTo>
                  <a:pt x="29790" y="20536"/>
                  <a:pt x="30171" y="19560"/>
                  <a:pt x="30636" y="18619"/>
                </a:cubicBezTo>
                <a:cubicBezTo>
                  <a:pt x="30671" y="18536"/>
                  <a:pt x="30719" y="18453"/>
                  <a:pt x="30755" y="18369"/>
                </a:cubicBezTo>
                <a:cubicBezTo>
                  <a:pt x="30898" y="18084"/>
                  <a:pt x="31040" y="17810"/>
                  <a:pt x="31195" y="17548"/>
                </a:cubicBezTo>
                <a:cubicBezTo>
                  <a:pt x="31243" y="17465"/>
                  <a:pt x="31290" y="17369"/>
                  <a:pt x="31338" y="17286"/>
                </a:cubicBezTo>
                <a:cubicBezTo>
                  <a:pt x="31838" y="16429"/>
                  <a:pt x="32350" y="15679"/>
                  <a:pt x="32838" y="14988"/>
                </a:cubicBezTo>
                <a:lnTo>
                  <a:pt x="33029" y="14726"/>
                </a:lnTo>
                <a:cubicBezTo>
                  <a:pt x="33207" y="14476"/>
                  <a:pt x="33374" y="14250"/>
                  <a:pt x="33541" y="14024"/>
                </a:cubicBezTo>
                <a:lnTo>
                  <a:pt x="33529" y="14024"/>
                </a:lnTo>
                <a:lnTo>
                  <a:pt x="33731" y="13750"/>
                </a:lnTo>
                <a:lnTo>
                  <a:pt x="33743" y="13750"/>
                </a:lnTo>
                <a:cubicBezTo>
                  <a:pt x="35255" y="11666"/>
                  <a:pt x="36136" y="10321"/>
                  <a:pt x="34529" y="8904"/>
                </a:cubicBezTo>
                <a:cubicBezTo>
                  <a:pt x="34016" y="8444"/>
                  <a:pt x="33504" y="8234"/>
                  <a:pt x="33001" y="8234"/>
                </a:cubicBezTo>
                <a:cubicBezTo>
                  <a:pt x="32826" y="8234"/>
                  <a:pt x="32653" y="8260"/>
                  <a:pt x="32481" y="8309"/>
                </a:cubicBezTo>
                <a:cubicBezTo>
                  <a:pt x="31362" y="8606"/>
                  <a:pt x="30326" y="9868"/>
                  <a:pt x="29457" y="11595"/>
                </a:cubicBezTo>
                <a:cubicBezTo>
                  <a:pt x="29409" y="11690"/>
                  <a:pt x="29350" y="11785"/>
                  <a:pt x="29302" y="11892"/>
                </a:cubicBezTo>
                <a:lnTo>
                  <a:pt x="29231" y="12035"/>
                </a:lnTo>
                <a:cubicBezTo>
                  <a:pt x="29231" y="12047"/>
                  <a:pt x="29219" y="12059"/>
                  <a:pt x="29219" y="12071"/>
                </a:cubicBezTo>
                <a:cubicBezTo>
                  <a:pt x="29171" y="12166"/>
                  <a:pt x="29124" y="12261"/>
                  <a:pt x="29088" y="12369"/>
                </a:cubicBezTo>
                <a:cubicBezTo>
                  <a:pt x="28635" y="13393"/>
                  <a:pt x="28254" y="14464"/>
                  <a:pt x="27957" y="15548"/>
                </a:cubicBezTo>
                <a:cubicBezTo>
                  <a:pt x="27921" y="15655"/>
                  <a:pt x="27897" y="15750"/>
                  <a:pt x="27861" y="15857"/>
                </a:cubicBezTo>
                <a:lnTo>
                  <a:pt x="27814" y="16048"/>
                </a:lnTo>
                <a:cubicBezTo>
                  <a:pt x="27790" y="16167"/>
                  <a:pt x="27754" y="16286"/>
                  <a:pt x="27719" y="16405"/>
                </a:cubicBezTo>
                <a:cubicBezTo>
                  <a:pt x="27659" y="16691"/>
                  <a:pt x="27588" y="16964"/>
                  <a:pt x="27528" y="17250"/>
                </a:cubicBezTo>
                <a:cubicBezTo>
                  <a:pt x="27159" y="18858"/>
                  <a:pt x="26290" y="20298"/>
                  <a:pt x="25040" y="21358"/>
                </a:cubicBezTo>
                <a:lnTo>
                  <a:pt x="24909" y="21465"/>
                </a:lnTo>
                <a:cubicBezTo>
                  <a:pt x="24504" y="21786"/>
                  <a:pt x="24040" y="22037"/>
                  <a:pt x="23551" y="22203"/>
                </a:cubicBezTo>
                <a:cubicBezTo>
                  <a:pt x="23295" y="22281"/>
                  <a:pt x="23041" y="22322"/>
                  <a:pt x="22796" y="22322"/>
                </a:cubicBezTo>
                <a:cubicBezTo>
                  <a:pt x="22062" y="22322"/>
                  <a:pt x="21402" y="21955"/>
                  <a:pt x="20956" y="21108"/>
                </a:cubicBezTo>
                <a:cubicBezTo>
                  <a:pt x="20908" y="21024"/>
                  <a:pt x="20872" y="20941"/>
                  <a:pt x="20825" y="20846"/>
                </a:cubicBezTo>
                <a:cubicBezTo>
                  <a:pt x="20551" y="20120"/>
                  <a:pt x="20396" y="19346"/>
                  <a:pt x="20372" y="18572"/>
                </a:cubicBezTo>
                <a:cubicBezTo>
                  <a:pt x="20372" y="18441"/>
                  <a:pt x="20361" y="18310"/>
                  <a:pt x="20361" y="18179"/>
                </a:cubicBezTo>
                <a:cubicBezTo>
                  <a:pt x="20349" y="16786"/>
                  <a:pt x="20480" y="15381"/>
                  <a:pt x="20742" y="14012"/>
                </a:cubicBezTo>
                <a:cubicBezTo>
                  <a:pt x="21039" y="12416"/>
                  <a:pt x="21242" y="10809"/>
                  <a:pt x="21361" y="9190"/>
                </a:cubicBezTo>
                <a:lnTo>
                  <a:pt x="21361" y="9178"/>
                </a:lnTo>
                <a:cubicBezTo>
                  <a:pt x="21373" y="9047"/>
                  <a:pt x="21373" y="8916"/>
                  <a:pt x="21384" y="8785"/>
                </a:cubicBezTo>
                <a:cubicBezTo>
                  <a:pt x="21420" y="8154"/>
                  <a:pt x="21432" y="7570"/>
                  <a:pt x="21420" y="7011"/>
                </a:cubicBezTo>
                <a:cubicBezTo>
                  <a:pt x="21420" y="6868"/>
                  <a:pt x="21420" y="6737"/>
                  <a:pt x="21420" y="6594"/>
                </a:cubicBezTo>
                <a:cubicBezTo>
                  <a:pt x="21284" y="2408"/>
                  <a:pt x="19968" y="620"/>
                  <a:pt x="18346" y="620"/>
                </a:cubicBezTo>
                <a:cubicBezTo>
                  <a:pt x="18118" y="620"/>
                  <a:pt x="17884" y="655"/>
                  <a:pt x="17646" y="724"/>
                </a:cubicBezTo>
                <a:cubicBezTo>
                  <a:pt x="17086" y="903"/>
                  <a:pt x="16562" y="1201"/>
                  <a:pt x="16122" y="1594"/>
                </a:cubicBezTo>
                <a:cubicBezTo>
                  <a:pt x="14526" y="2927"/>
                  <a:pt x="15372" y="6296"/>
                  <a:pt x="15777" y="9130"/>
                </a:cubicBezTo>
                <a:cubicBezTo>
                  <a:pt x="15800" y="9225"/>
                  <a:pt x="15812" y="9333"/>
                  <a:pt x="15824" y="9428"/>
                </a:cubicBezTo>
                <a:lnTo>
                  <a:pt x="15836" y="9428"/>
                </a:lnTo>
                <a:cubicBezTo>
                  <a:pt x="15884" y="9845"/>
                  <a:pt x="15931" y="10249"/>
                  <a:pt x="15955" y="10630"/>
                </a:cubicBezTo>
                <a:lnTo>
                  <a:pt x="15943" y="10630"/>
                </a:lnTo>
                <a:cubicBezTo>
                  <a:pt x="15943" y="10726"/>
                  <a:pt x="15955" y="10833"/>
                  <a:pt x="15955" y="10928"/>
                </a:cubicBezTo>
                <a:lnTo>
                  <a:pt x="15967" y="10928"/>
                </a:lnTo>
                <a:cubicBezTo>
                  <a:pt x="16003" y="12190"/>
                  <a:pt x="15753" y="13154"/>
                  <a:pt x="14812" y="13476"/>
                </a:cubicBezTo>
                <a:cubicBezTo>
                  <a:pt x="14558" y="13539"/>
                  <a:pt x="14300" y="13574"/>
                  <a:pt x="14042" y="13574"/>
                </a:cubicBezTo>
                <a:cubicBezTo>
                  <a:pt x="13866" y="13574"/>
                  <a:pt x="13689" y="13558"/>
                  <a:pt x="13514" y="13524"/>
                </a:cubicBezTo>
                <a:cubicBezTo>
                  <a:pt x="13419" y="13512"/>
                  <a:pt x="13312" y="13500"/>
                  <a:pt x="13217" y="13476"/>
                </a:cubicBezTo>
                <a:cubicBezTo>
                  <a:pt x="13014" y="13440"/>
                  <a:pt x="12800" y="13381"/>
                  <a:pt x="12574" y="13321"/>
                </a:cubicBezTo>
                <a:cubicBezTo>
                  <a:pt x="12514" y="13309"/>
                  <a:pt x="12455" y="13285"/>
                  <a:pt x="12395" y="13274"/>
                </a:cubicBezTo>
                <a:lnTo>
                  <a:pt x="12371" y="13262"/>
                </a:lnTo>
                <a:cubicBezTo>
                  <a:pt x="12276" y="13226"/>
                  <a:pt x="12181" y="13202"/>
                  <a:pt x="12086" y="13166"/>
                </a:cubicBezTo>
                <a:cubicBezTo>
                  <a:pt x="10824" y="12690"/>
                  <a:pt x="9835" y="11845"/>
                  <a:pt x="9050" y="10821"/>
                </a:cubicBezTo>
                <a:lnTo>
                  <a:pt x="9026" y="10797"/>
                </a:lnTo>
                <a:cubicBezTo>
                  <a:pt x="8966" y="10714"/>
                  <a:pt x="8907" y="10630"/>
                  <a:pt x="8847" y="10547"/>
                </a:cubicBezTo>
                <a:cubicBezTo>
                  <a:pt x="8609" y="10214"/>
                  <a:pt x="8383" y="9868"/>
                  <a:pt x="8180" y="9499"/>
                </a:cubicBezTo>
                <a:cubicBezTo>
                  <a:pt x="8133" y="9416"/>
                  <a:pt x="8085" y="9321"/>
                  <a:pt x="8038" y="9225"/>
                </a:cubicBezTo>
                <a:cubicBezTo>
                  <a:pt x="7418" y="8011"/>
                  <a:pt x="6895" y="6737"/>
                  <a:pt x="6478" y="5439"/>
                </a:cubicBezTo>
                <a:lnTo>
                  <a:pt x="6466" y="5415"/>
                </a:lnTo>
                <a:cubicBezTo>
                  <a:pt x="6418" y="5284"/>
                  <a:pt x="6383" y="5165"/>
                  <a:pt x="6335" y="5034"/>
                </a:cubicBezTo>
                <a:cubicBezTo>
                  <a:pt x="6192" y="4582"/>
                  <a:pt x="6037" y="4141"/>
                  <a:pt x="5894" y="3713"/>
                </a:cubicBezTo>
                <a:lnTo>
                  <a:pt x="5894" y="3701"/>
                </a:lnTo>
                <a:cubicBezTo>
                  <a:pt x="5847" y="3570"/>
                  <a:pt x="5799" y="3439"/>
                  <a:pt x="5752" y="3308"/>
                </a:cubicBezTo>
                <a:cubicBezTo>
                  <a:pt x="5096" y="1405"/>
                  <a:pt x="4441" y="0"/>
                  <a:pt x="3336" y="0"/>
                </a:cubicBezTo>
                <a:close/>
              </a:path>
            </a:pathLst>
          </a:custGeom>
          <a:gradFill>
            <a:gsLst>
              <a:gs pos="0">
                <a:schemeClr val="accent3"/>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0" name="Google Shape;1060;p24"/>
          <p:cNvGrpSpPr/>
          <p:nvPr/>
        </p:nvGrpSpPr>
        <p:grpSpPr>
          <a:xfrm>
            <a:off x="7355559" y="4534959"/>
            <a:ext cx="668047" cy="813129"/>
            <a:chOff x="5500840" y="4684111"/>
            <a:chExt cx="625161" cy="760929"/>
          </a:xfrm>
        </p:grpSpPr>
        <p:sp>
          <p:nvSpPr>
            <p:cNvPr id="1061" name="Google Shape;1061;p24"/>
            <p:cNvSpPr/>
            <p:nvPr/>
          </p:nvSpPr>
          <p:spPr>
            <a:xfrm>
              <a:off x="5500840" y="4684111"/>
              <a:ext cx="625161" cy="760929"/>
            </a:xfrm>
            <a:custGeom>
              <a:avLst/>
              <a:gdLst/>
              <a:ahLst/>
              <a:cxnLst/>
              <a:rect l="l" t="t" r="r" b="b"/>
              <a:pathLst>
                <a:path w="23456" h="28550" extrusionOk="0">
                  <a:moveTo>
                    <a:pt x="14001" y="0"/>
                  </a:moveTo>
                  <a:cubicBezTo>
                    <a:pt x="13194" y="0"/>
                    <a:pt x="12453" y="699"/>
                    <a:pt x="12085" y="2323"/>
                  </a:cubicBezTo>
                  <a:cubicBezTo>
                    <a:pt x="10871" y="7657"/>
                    <a:pt x="9061" y="4871"/>
                    <a:pt x="6644" y="10062"/>
                  </a:cubicBezTo>
                  <a:cubicBezTo>
                    <a:pt x="4239" y="15277"/>
                    <a:pt x="8704" y="14313"/>
                    <a:pt x="4358" y="17682"/>
                  </a:cubicBezTo>
                  <a:cubicBezTo>
                    <a:pt x="0" y="21064"/>
                    <a:pt x="1727" y="25326"/>
                    <a:pt x="1810" y="25659"/>
                  </a:cubicBezTo>
                  <a:cubicBezTo>
                    <a:pt x="2245" y="27238"/>
                    <a:pt x="5065" y="28550"/>
                    <a:pt x="8395" y="28550"/>
                  </a:cubicBezTo>
                  <a:cubicBezTo>
                    <a:pt x="12451" y="28550"/>
                    <a:pt x="17265" y="26604"/>
                    <a:pt x="19455" y="20825"/>
                  </a:cubicBezTo>
                  <a:cubicBezTo>
                    <a:pt x="23456" y="10300"/>
                    <a:pt x="15336" y="14670"/>
                    <a:pt x="16919" y="8133"/>
                  </a:cubicBezTo>
                  <a:cubicBezTo>
                    <a:pt x="18002" y="3596"/>
                    <a:pt x="15832" y="0"/>
                    <a:pt x="14001" y="0"/>
                  </a:cubicBezTo>
                  <a:close/>
                </a:path>
              </a:pathLst>
            </a:custGeom>
            <a:gradFill>
              <a:gsLst>
                <a:gs pos="0">
                  <a:schemeClr val="accent6"/>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4"/>
            <p:cNvSpPr/>
            <p:nvPr/>
          </p:nvSpPr>
          <p:spPr>
            <a:xfrm>
              <a:off x="5656654" y="4751410"/>
              <a:ext cx="246269" cy="603279"/>
            </a:xfrm>
            <a:custGeom>
              <a:avLst/>
              <a:gdLst/>
              <a:ahLst/>
              <a:cxnLst/>
              <a:rect l="l" t="t" r="r" b="b"/>
              <a:pathLst>
                <a:path w="9240" h="22635" extrusionOk="0">
                  <a:moveTo>
                    <a:pt x="8740" y="1"/>
                  </a:moveTo>
                  <a:lnTo>
                    <a:pt x="8502" y="239"/>
                  </a:lnTo>
                  <a:cubicBezTo>
                    <a:pt x="8513" y="251"/>
                    <a:pt x="8918" y="679"/>
                    <a:pt x="8871" y="1525"/>
                  </a:cubicBezTo>
                  <a:cubicBezTo>
                    <a:pt x="8823" y="2334"/>
                    <a:pt x="8359" y="3691"/>
                    <a:pt x="6382" y="5477"/>
                  </a:cubicBezTo>
                  <a:cubicBezTo>
                    <a:pt x="4156" y="7490"/>
                    <a:pt x="4775" y="8573"/>
                    <a:pt x="5489" y="9799"/>
                  </a:cubicBezTo>
                  <a:cubicBezTo>
                    <a:pt x="6085" y="10835"/>
                    <a:pt x="6775" y="12002"/>
                    <a:pt x="6037" y="14109"/>
                  </a:cubicBezTo>
                  <a:cubicBezTo>
                    <a:pt x="5370" y="16050"/>
                    <a:pt x="3799" y="16943"/>
                    <a:pt x="2394" y="17753"/>
                  </a:cubicBezTo>
                  <a:cubicBezTo>
                    <a:pt x="1298" y="18372"/>
                    <a:pt x="322" y="18931"/>
                    <a:pt x="143" y="19860"/>
                  </a:cubicBezTo>
                  <a:cubicBezTo>
                    <a:pt x="0" y="20610"/>
                    <a:pt x="358" y="21479"/>
                    <a:pt x="1251" y="22634"/>
                  </a:cubicBezTo>
                  <a:lnTo>
                    <a:pt x="1524" y="22420"/>
                  </a:lnTo>
                  <a:cubicBezTo>
                    <a:pt x="715" y="21372"/>
                    <a:pt x="370" y="20551"/>
                    <a:pt x="489" y="19920"/>
                  </a:cubicBezTo>
                  <a:cubicBezTo>
                    <a:pt x="655" y="19134"/>
                    <a:pt x="1548" y="18622"/>
                    <a:pt x="2572" y="18027"/>
                  </a:cubicBezTo>
                  <a:cubicBezTo>
                    <a:pt x="3941" y="17241"/>
                    <a:pt x="5656" y="16264"/>
                    <a:pt x="6370" y="14205"/>
                  </a:cubicBezTo>
                  <a:cubicBezTo>
                    <a:pt x="7144" y="11978"/>
                    <a:pt x="6394" y="10669"/>
                    <a:pt x="5787" y="9621"/>
                  </a:cubicBezTo>
                  <a:cubicBezTo>
                    <a:pt x="5084" y="8418"/>
                    <a:pt x="4584" y="7549"/>
                    <a:pt x="6608" y="5727"/>
                  </a:cubicBezTo>
                  <a:cubicBezTo>
                    <a:pt x="8275" y="4215"/>
                    <a:pt x="9144" y="2810"/>
                    <a:pt x="9192" y="1525"/>
                  </a:cubicBezTo>
                  <a:cubicBezTo>
                    <a:pt x="9240" y="548"/>
                    <a:pt x="8752" y="12"/>
                    <a:pt x="8740"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3" name="Google Shape;1063;p24"/>
          <p:cNvSpPr/>
          <p:nvPr/>
        </p:nvSpPr>
        <p:spPr>
          <a:xfrm rot="-623857" flipH="1">
            <a:off x="-349864" y="2518880"/>
            <a:ext cx="1397926" cy="992019"/>
          </a:xfrm>
          <a:custGeom>
            <a:avLst/>
            <a:gdLst/>
            <a:ahLst/>
            <a:cxnLst/>
            <a:rect l="l" t="t" r="r" b="b"/>
            <a:pathLst>
              <a:path w="28516" h="20237" extrusionOk="0">
                <a:moveTo>
                  <a:pt x="14259" y="1"/>
                </a:moveTo>
                <a:cubicBezTo>
                  <a:pt x="13579" y="1"/>
                  <a:pt x="9890" y="4165"/>
                  <a:pt x="9597" y="6135"/>
                </a:cubicBezTo>
                <a:cubicBezTo>
                  <a:pt x="9466" y="6885"/>
                  <a:pt x="9645" y="7647"/>
                  <a:pt x="10085" y="8255"/>
                </a:cubicBezTo>
                <a:cubicBezTo>
                  <a:pt x="9514" y="8659"/>
                  <a:pt x="9025" y="8981"/>
                  <a:pt x="8656" y="9219"/>
                </a:cubicBezTo>
                <a:cubicBezTo>
                  <a:pt x="7852" y="8359"/>
                  <a:pt x="6476" y="7439"/>
                  <a:pt x="5624" y="7439"/>
                </a:cubicBezTo>
                <a:cubicBezTo>
                  <a:pt x="5556" y="7439"/>
                  <a:pt x="5491" y="7445"/>
                  <a:pt x="5430" y="7457"/>
                </a:cubicBezTo>
                <a:cubicBezTo>
                  <a:pt x="4406" y="7671"/>
                  <a:pt x="3465" y="8564"/>
                  <a:pt x="4572" y="9969"/>
                </a:cubicBezTo>
                <a:cubicBezTo>
                  <a:pt x="5287" y="10886"/>
                  <a:pt x="6763" y="11505"/>
                  <a:pt x="7704" y="11838"/>
                </a:cubicBezTo>
                <a:cubicBezTo>
                  <a:pt x="7704" y="12088"/>
                  <a:pt x="7704" y="12362"/>
                  <a:pt x="7716" y="12648"/>
                </a:cubicBezTo>
                <a:cubicBezTo>
                  <a:pt x="7299" y="12648"/>
                  <a:pt x="6644" y="12791"/>
                  <a:pt x="5632" y="13255"/>
                </a:cubicBezTo>
                <a:cubicBezTo>
                  <a:pt x="2703" y="14589"/>
                  <a:pt x="0" y="18256"/>
                  <a:pt x="1715" y="18911"/>
                </a:cubicBezTo>
                <a:cubicBezTo>
                  <a:pt x="1752" y="18925"/>
                  <a:pt x="1791" y="18932"/>
                  <a:pt x="1832" y="18932"/>
                </a:cubicBezTo>
                <a:cubicBezTo>
                  <a:pt x="2791" y="18932"/>
                  <a:pt x="4860" y="15166"/>
                  <a:pt x="7620" y="15166"/>
                </a:cubicBezTo>
                <a:cubicBezTo>
                  <a:pt x="7784" y="15166"/>
                  <a:pt x="7951" y="15180"/>
                  <a:pt x="8121" y="15208"/>
                </a:cubicBezTo>
                <a:cubicBezTo>
                  <a:pt x="8180" y="15434"/>
                  <a:pt x="8251" y="15660"/>
                  <a:pt x="8323" y="15863"/>
                </a:cubicBezTo>
                <a:cubicBezTo>
                  <a:pt x="8382" y="16029"/>
                  <a:pt x="8442" y="16196"/>
                  <a:pt x="8513" y="16351"/>
                </a:cubicBezTo>
                <a:cubicBezTo>
                  <a:pt x="8799" y="17030"/>
                  <a:pt x="9192" y="17637"/>
                  <a:pt x="9668" y="18173"/>
                </a:cubicBezTo>
                <a:lnTo>
                  <a:pt x="9787" y="18292"/>
                </a:lnTo>
                <a:cubicBezTo>
                  <a:pt x="10407" y="18935"/>
                  <a:pt x="11180" y="19411"/>
                  <a:pt x="12026" y="19685"/>
                </a:cubicBezTo>
                <a:cubicBezTo>
                  <a:pt x="12502" y="19839"/>
                  <a:pt x="12990" y="19958"/>
                  <a:pt x="13490" y="20042"/>
                </a:cubicBezTo>
                <a:lnTo>
                  <a:pt x="13633" y="20054"/>
                </a:lnTo>
                <a:cubicBezTo>
                  <a:pt x="13981" y="20100"/>
                  <a:pt x="14330" y="20123"/>
                  <a:pt x="14677" y="20123"/>
                </a:cubicBezTo>
                <a:cubicBezTo>
                  <a:pt x="15673" y="20123"/>
                  <a:pt x="16659" y="19933"/>
                  <a:pt x="17586" y="19554"/>
                </a:cubicBezTo>
                <a:cubicBezTo>
                  <a:pt x="17634" y="19530"/>
                  <a:pt x="17681" y="19506"/>
                  <a:pt x="17729" y="19494"/>
                </a:cubicBezTo>
                <a:cubicBezTo>
                  <a:pt x="18491" y="19161"/>
                  <a:pt x="19217" y="18732"/>
                  <a:pt x="19872" y="18220"/>
                </a:cubicBezTo>
                <a:cubicBezTo>
                  <a:pt x="19908" y="18911"/>
                  <a:pt x="20051" y="19685"/>
                  <a:pt x="20479" y="20101"/>
                </a:cubicBezTo>
                <a:cubicBezTo>
                  <a:pt x="20576" y="20194"/>
                  <a:pt x="20674" y="20236"/>
                  <a:pt x="20770" y="20236"/>
                </a:cubicBezTo>
                <a:cubicBezTo>
                  <a:pt x="21476" y="20236"/>
                  <a:pt x="22090" y="17954"/>
                  <a:pt x="21586" y="16613"/>
                </a:cubicBezTo>
                <a:cubicBezTo>
                  <a:pt x="21598" y="16601"/>
                  <a:pt x="21610" y="16589"/>
                  <a:pt x="21622" y="16577"/>
                </a:cubicBezTo>
                <a:cubicBezTo>
                  <a:pt x="23170" y="14839"/>
                  <a:pt x="24027" y="13065"/>
                  <a:pt x="24099" y="12779"/>
                </a:cubicBezTo>
                <a:cubicBezTo>
                  <a:pt x="24170" y="12446"/>
                  <a:pt x="24194" y="12100"/>
                  <a:pt x="24194" y="11767"/>
                </a:cubicBezTo>
                <a:cubicBezTo>
                  <a:pt x="24194" y="11398"/>
                  <a:pt x="24170" y="11041"/>
                  <a:pt x="24134" y="10672"/>
                </a:cubicBezTo>
                <a:cubicBezTo>
                  <a:pt x="25396" y="10600"/>
                  <a:pt x="28516" y="10386"/>
                  <a:pt x="28111" y="9838"/>
                </a:cubicBezTo>
                <a:cubicBezTo>
                  <a:pt x="27796" y="9427"/>
                  <a:pt x="26587" y="8855"/>
                  <a:pt x="25273" y="8855"/>
                </a:cubicBezTo>
                <a:cubicBezTo>
                  <a:pt x="24799" y="8855"/>
                  <a:pt x="24312" y="8929"/>
                  <a:pt x="23849" y="9112"/>
                </a:cubicBezTo>
                <a:lnTo>
                  <a:pt x="23849" y="9100"/>
                </a:lnTo>
                <a:cubicBezTo>
                  <a:pt x="23837" y="9052"/>
                  <a:pt x="23825" y="9017"/>
                  <a:pt x="23813" y="8969"/>
                </a:cubicBezTo>
                <a:cubicBezTo>
                  <a:pt x="23801" y="8921"/>
                  <a:pt x="23777" y="8862"/>
                  <a:pt x="23765" y="8814"/>
                </a:cubicBezTo>
                <a:cubicBezTo>
                  <a:pt x="23706" y="8624"/>
                  <a:pt x="23634" y="8433"/>
                  <a:pt x="23563" y="8243"/>
                </a:cubicBezTo>
                <a:cubicBezTo>
                  <a:pt x="23551" y="8231"/>
                  <a:pt x="23539" y="8207"/>
                  <a:pt x="23539" y="8183"/>
                </a:cubicBezTo>
                <a:cubicBezTo>
                  <a:pt x="23503" y="8112"/>
                  <a:pt x="23480" y="8052"/>
                  <a:pt x="23444" y="7981"/>
                </a:cubicBezTo>
                <a:cubicBezTo>
                  <a:pt x="23432" y="7957"/>
                  <a:pt x="23420" y="7921"/>
                  <a:pt x="23408" y="7897"/>
                </a:cubicBezTo>
                <a:cubicBezTo>
                  <a:pt x="23372" y="7826"/>
                  <a:pt x="23337" y="7755"/>
                  <a:pt x="23301" y="7683"/>
                </a:cubicBezTo>
                <a:lnTo>
                  <a:pt x="23241" y="7576"/>
                </a:lnTo>
                <a:cubicBezTo>
                  <a:pt x="23206" y="7516"/>
                  <a:pt x="23170" y="7457"/>
                  <a:pt x="23146" y="7397"/>
                </a:cubicBezTo>
                <a:cubicBezTo>
                  <a:pt x="23110" y="7338"/>
                  <a:pt x="23087" y="7326"/>
                  <a:pt x="23063" y="7278"/>
                </a:cubicBezTo>
                <a:lnTo>
                  <a:pt x="23027" y="7219"/>
                </a:lnTo>
                <a:lnTo>
                  <a:pt x="22980" y="7147"/>
                </a:lnTo>
                <a:lnTo>
                  <a:pt x="22944" y="7088"/>
                </a:lnTo>
                <a:lnTo>
                  <a:pt x="22849" y="6957"/>
                </a:lnTo>
                <a:cubicBezTo>
                  <a:pt x="22813" y="6909"/>
                  <a:pt x="22777" y="6862"/>
                  <a:pt x="22741" y="6814"/>
                </a:cubicBezTo>
                <a:cubicBezTo>
                  <a:pt x="22706" y="6766"/>
                  <a:pt x="22670" y="6731"/>
                  <a:pt x="22646" y="6695"/>
                </a:cubicBezTo>
                <a:cubicBezTo>
                  <a:pt x="22098" y="6016"/>
                  <a:pt x="21384" y="5492"/>
                  <a:pt x="20586" y="5171"/>
                </a:cubicBezTo>
                <a:lnTo>
                  <a:pt x="20574" y="5171"/>
                </a:lnTo>
                <a:lnTo>
                  <a:pt x="20455" y="5123"/>
                </a:lnTo>
                <a:cubicBezTo>
                  <a:pt x="20241" y="5052"/>
                  <a:pt x="20039" y="4980"/>
                  <a:pt x="19848" y="4921"/>
                </a:cubicBezTo>
                <a:lnTo>
                  <a:pt x="19836" y="4921"/>
                </a:lnTo>
                <a:cubicBezTo>
                  <a:pt x="19741" y="4897"/>
                  <a:pt x="19658" y="4873"/>
                  <a:pt x="19574" y="4849"/>
                </a:cubicBezTo>
                <a:lnTo>
                  <a:pt x="19527" y="4838"/>
                </a:lnTo>
                <a:lnTo>
                  <a:pt x="19289" y="4766"/>
                </a:lnTo>
                <a:lnTo>
                  <a:pt x="19241" y="4766"/>
                </a:lnTo>
                <a:cubicBezTo>
                  <a:pt x="19122" y="4730"/>
                  <a:pt x="18991" y="4707"/>
                  <a:pt x="18872" y="4683"/>
                </a:cubicBezTo>
                <a:lnTo>
                  <a:pt x="18812" y="4671"/>
                </a:lnTo>
                <a:cubicBezTo>
                  <a:pt x="18693" y="4659"/>
                  <a:pt x="18574" y="4635"/>
                  <a:pt x="18455" y="4623"/>
                </a:cubicBezTo>
                <a:lnTo>
                  <a:pt x="18408" y="4623"/>
                </a:lnTo>
                <a:cubicBezTo>
                  <a:pt x="18169" y="4588"/>
                  <a:pt x="17931" y="4576"/>
                  <a:pt x="17693" y="4564"/>
                </a:cubicBezTo>
                <a:lnTo>
                  <a:pt x="17288" y="4564"/>
                </a:lnTo>
                <a:cubicBezTo>
                  <a:pt x="17050" y="4576"/>
                  <a:pt x="16824" y="4599"/>
                  <a:pt x="16598" y="4623"/>
                </a:cubicBezTo>
                <a:cubicBezTo>
                  <a:pt x="16431" y="4647"/>
                  <a:pt x="16264" y="4683"/>
                  <a:pt x="16110" y="4718"/>
                </a:cubicBezTo>
                <a:lnTo>
                  <a:pt x="16062" y="4718"/>
                </a:lnTo>
                <a:lnTo>
                  <a:pt x="16014" y="4730"/>
                </a:lnTo>
                <a:cubicBezTo>
                  <a:pt x="15919" y="4754"/>
                  <a:pt x="15824" y="4778"/>
                  <a:pt x="15729" y="4802"/>
                </a:cubicBezTo>
                <a:lnTo>
                  <a:pt x="15693" y="4814"/>
                </a:lnTo>
                <a:cubicBezTo>
                  <a:pt x="15586" y="4838"/>
                  <a:pt x="15479" y="4873"/>
                  <a:pt x="15371" y="4909"/>
                </a:cubicBezTo>
                <a:cubicBezTo>
                  <a:pt x="15157" y="4980"/>
                  <a:pt x="14943" y="5052"/>
                  <a:pt x="14728" y="5147"/>
                </a:cubicBezTo>
                <a:lnTo>
                  <a:pt x="14705" y="5159"/>
                </a:lnTo>
                <a:cubicBezTo>
                  <a:pt x="14586" y="5207"/>
                  <a:pt x="14478" y="5266"/>
                  <a:pt x="14359" y="5326"/>
                </a:cubicBezTo>
                <a:lnTo>
                  <a:pt x="14252" y="5373"/>
                </a:lnTo>
                <a:lnTo>
                  <a:pt x="14026" y="5492"/>
                </a:lnTo>
                <a:lnTo>
                  <a:pt x="13907" y="5564"/>
                </a:lnTo>
                <a:lnTo>
                  <a:pt x="13705" y="5671"/>
                </a:lnTo>
                <a:lnTo>
                  <a:pt x="13574" y="5754"/>
                </a:lnTo>
                <a:lnTo>
                  <a:pt x="13502" y="5802"/>
                </a:lnTo>
                <a:lnTo>
                  <a:pt x="13347" y="5885"/>
                </a:lnTo>
                <a:cubicBezTo>
                  <a:pt x="12895" y="6183"/>
                  <a:pt x="12454" y="6481"/>
                  <a:pt x="12050" y="6802"/>
                </a:cubicBezTo>
                <a:cubicBezTo>
                  <a:pt x="11776" y="6135"/>
                  <a:pt x="11883" y="4909"/>
                  <a:pt x="12919" y="3004"/>
                </a:cubicBezTo>
                <a:cubicBezTo>
                  <a:pt x="14336" y="397"/>
                  <a:pt x="14883" y="123"/>
                  <a:pt x="14288" y="4"/>
                </a:cubicBezTo>
                <a:cubicBezTo>
                  <a:pt x="14279" y="2"/>
                  <a:pt x="14269" y="1"/>
                  <a:pt x="14259" y="1"/>
                </a:cubicBezTo>
                <a:close/>
              </a:path>
            </a:pathLst>
          </a:custGeom>
          <a:gradFill>
            <a:gsLst>
              <a:gs pos="0">
                <a:schemeClr val="lt2"/>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4"/>
          <p:cNvSpPr/>
          <p:nvPr/>
        </p:nvSpPr>
        <p:spPr>
          <a:xfrm rot="1291004">
            <a:off x="7197612" y="2274501"/>
            <a:ext cx="3245429" cy="1339260"/>
          </a:xfrm>
          <a:custGeom>
            <a:avLst/>
            <a:gdLst/>
            <a:ahLst/>
            <a:cxnLst/>
            <a:rect l="l" t="t" r="r" b="b"/>
            <a:pathLst>
              <a:path w="83095" h="34290" extrusionOk="0">
                <a:moveTo>
                  <a:pt x="2120" y="18261"/>
                </a:moveTo>
                <a:cubicBezTo>
                  <a:pt x="2484" y="18555"/>
                  <a:pt x="2999" y="18728"/>
                  <a:pt x="3744" y="18728"/>
                </a:cubicBezTo>
                <a:cubicBezTo>
                  <a:pt x="4140" y="18728"/>
                  <a:pt x="4601" y="18679"/>
                  <a:pt x="5139" y="18574"/>
                </a:cubicBezTo>
                <a:lnTo>
                  <a:pt x="5139" y="18574"/>
                </a:lnTo>
                <a:lnTo>
                  <a:pt x="6585" y="19285"/>
                </a:lnTo>
                <a:cubicBezTo>
                  <a:pt x="6573" y="19261"/>
                  <a:pt x="6573" y="19237"/>
                  <a:pt x="6561" y="19213"/>
                </a:cubicBezTo>
                <a:lnTo>
                  <a:pt x="6561" y="19213"/>
                </a:lnTo>
                <a:lnTo>
                  <a:pt x="7716" y="19820"/>
                </a:lnTo>
                <a:cubicBezTo>
                  <a:pt x="7835" y="20249"/>
                  <a:pt x="7990" y="20654"/>
                  <a:pt x="8168" y="21047"/>
                </a:cubicBezTo>
                <a:cubicBezTo>
                  <a:pt x="8335" y="21463"/>
                  <a:pt x="8704" y="21832"/>
                  <a:pt x="9204" y="22154"/>
                </a:cubicBezTo>
                <a:cubicBezTo>
                  <a:pt x="8007" y="22568"/>
                  <a:pt x="6925" y="22749"/>
                  <a:pt x="5973" y="22749"/>
                </a:cubicBezTo>
                <a:cubicBezTo>
                  <a:pt x="3886" y="22749"/>
                  <a:pt x="2429" y="21876"/>
                  <a:pt x="1775" y="20666"/>
                </a:cubicBezTo>
                <a:cubicBezTo>
                  <a:pt x="1203" y="19630"/>
                  <a:pt x="1632" y="18796"/>
                  <a:pt x="2120" y="18261"/>
                </a:cubicBezTo>
                <a:close/>
                <a:moveTo>
                  <a:pt x="67475" y="0"/>
                </a:moveTo>
                <a:cubicBezTo>
                  <a:pt x="67319" y="0"/>
                  <a:pt x="67188" y="10"/>
                  <a:pt x="67092" y="32"/>
                </a:cubicBezTo>
                <a:cubicBezTo>
                  <a:pt x="66306" y="223"/>
                  <a:pt x="61734" y="3461"/>
                  <a:pt x="59818" y="4390"/>
                </a:cubicBezTo>
                <a:cubicBezTo>
                  <a:pt x="57889" y="5330"/>
                  <a:pt x="53495" y="7021"/>
                  <a:pt x="52400" y="7200"/>
                </a:cubicBezTo>
                <a:cubicBezTo>
                  <a:pt x="51305" y="7378"/>
                  <a:pt x="50483" y="8212"/>
                  <a:pt x="51400" y="8950"/>
                </a:cubicBezTo>
                <a:cubicBezTo>
                  <a:pt x="52317" y="9676"/>
                  <a:pt x="51912" y="10176"/>
                  <a:pt x="51912" y="10176"/>
                </a:cubicBezTo>
                <a:lnTo>
                  <a:pt x="51912" y="10188"/>
                </a:lnTo>
                <a:cubicBezTo>
                  <a:pt x="51162" y="11319"/>
                  <a:pt x="49602" y="13129"/>
                  <a:pt x="46518" y="15177"/>
                </a:cubicBezTo>
                <a:cubicBezTo>
                  <a:pt x="45566" y="15808"/>
                  <a:pt x="44709" y="16570"/>
                  <a:pt x="43970" y="17439"/>
                </a:cubicBezTo>
                <a:cubicBezTo>
                  <a:pt x="43756" y="17439"/>
                  <a:pt x="43518" y="17439"/>
                  <a:pt x="43268" y="17427"/>
                </a:cubicBezTo>
                <a:cubicBezTo>
                  <a:pt x="42485" y="17413"/>
                  <a:pt x="41585" y="17387"/>
                  <a:pt x="40598" y="17387"/>
                </a:cubicBezTo>
                <a:cubicBezTo>
                  <a:pt x="39108" y="17387"/>
                  <a:pt x="37419" y="17446"/>
                  <a:pt x="35636" y="17689"/>
                </a:cubicBezTo>
                <a:cubicBezTo>
                  <a:pt x="35437" y="17715"/>
                  <a:pt x="35237" y="17728"/>
                  <a:pt x="35038" y="17728"/>
                </a:cubicBezTo>
                <a:cubicBezTo>
                  <a:pt x="34156" y="17728"/>
                  <a:pt x="33291" y="17473"/>
                  <a:pt x="32552" y="16987"/>
                </a:cubicBezTo>
                <a:cubicBezTo>
                  <a:pt x="31945" y="16606"/>
                  <a:pt x="31278" y="16344"/>
                  <a:pt x="30576" y="16201"/>
                </a:cubicBezTo>
                <a:cubicBezTo>
                  <a:pt x="30576" y="16177"/>
                  <a:pt x="30576" y="16153"/>
                  <a:pt x="30588" y="16129"/>
                </a:cubicBezTo>
                <a:lnTo>
                  <a:pt x="34005" y="16391"/>
                </a:lnTo>
                <a:lnTo>
                  <a:pt x="33993" y="16629"/>
                </a:lnTo>
                <a:lnTo>
                  <a:pt x="35255" y="16725"/>
                </a:lnTo>
                <a:cubicBezTo>
                  <a:pt x="35343" y="16731"/>
                  <a:pt x="35431" y="16735"/>
                  <a:pt x="35518" y="16735"/>
                </a:cubicBezTo>
                <a:cubicBezTo>
                  <a:pt x="36520" y="16735"/>
                  <a:pt x="37479" y="16301"/>
                  <a:pt x="38136" y="15534"/>
                </a:cubicBezTo>
                <a:cubicBezTo>
                  <a:pt x="39982" y="13391"/>
                  <a:pt x="38613" y="10057"/>
                  <a:pt x="35791" y="9843"/>
                </a:cubicBezTo>
                <a:lnTo>
                  <a:pt x="34517" y="9748"/>
                </a:lnTo>
                <a:lnTo>
                  <a:pt x="34493" y="9974"/>
                </a:lnTo>
                <a:lnTo>
                  <a:pt x="30171" y="9641"/>
                </a:lnTo>
                <a:lnTo>
                  <a:pt x="30183" y="9414"/>
                </a:lnTo>
                <a:lnTo>
                  <a:pt x="29361" y="9343"/>
                </a:lnTo>
                <a:lnTo>
                  <a:pt x="29338" y="9581"/>
                </a:lnTo>
                <a:lnTo>
                  <a:pt x="18539" y="8748"/>
                </a:lnTo>
                <a:lnTo>
                  <a:pt x="18562" y="8521"/>
                </a:lnTo>
                <a:lnTo>
                  <a:pt x="17729" y="8450"/>
                </a:lnTo>
                <a:lnTo>
                  <a:pt x="17717" y="8688"/>
                </a:lnTo>
                <a:lnTo>
                  <a:pt x="16729" y="8605"/>
                </a:lnTo>
                <a:cubicBezTo>
                  <a:pt x="16652" y="8599"/>
                  <a:pt x="16575" y="8596"/>
                  <a:pt x="16498" y="8596"/>
                </a:cubicBezTo>
                <a:cubicBezTo>
                  <a:pt x="15427" y="8596"/>
                  <a:pt x="14412" y="9134"/>
                  <a:pt x="13812" y="10045"/>
                </a:cubicBezTo>
                <a:lnTo>
                  <a:pt x="13812" y="9938"/>
                </a:lnTo>
                <a:cubicBezTo>
                  <a:pt x="13812" y="9923"/>
                  <a:pt x="13797" y="9908"/>
                  <a:pt x="13781" y="9908"/>
                </a:cubicBezTo>
                <a:cubicBezTo>
                  <a:pt x="13771" y="9908"/>
                  <a:pt x="13761" y="9913"/>
                  <a:pt x="13752" y="9926"/>
                </a:cubicBezTo>
                <a:lnTo>
                  <a:pt x="13276" y="10736"/>
                </a:lnTo>
                <a:lnTo>
                  <a:pt x="12478" y="10653"/>
                </a:lnTo>
                <a:cubicBezTo>
                  <a:pt x="12407" y="10653"/>
                  <a:pt x="12335" y="10700"/>
                  <a:pt x="12324" y="10784"/>
                </a:cubicBezTo>
                <a:lnTo>
                  <a:pt x="12300" y="11129"/>
                </a:lnTo>
                <a:lnTo>
                  <a:pt x="11573" y="11069"/>
                </a:lnTo>
                <a:lnTo>
                  <a:pt x="11633" y="10379"/>
                </a:lnTo>
                <a:cubicBezTo>
                  <a:pt x="12764" y="10176"/>
                  <a:pt x="12669" y="8533"/>
                  <a:pt x="11526" y="8450"/>
                </a:cubicBezTo>
                <a:cubicBezTo>
                  <a:pt x="11497" y="8448"/>
                  <a:pt x="11469" y="8447"/>
                  <a:pt x="11442" y="8447"/>
                </a:cubicBezTo>
                <a:cubicBezTo>
                  <a:pt x="10368" y="8447"/>
                  <a:pt x="10089" y="9995"/>
                  <a:pt x="11157" y="10343"/>
                </a:cubicBezTo>
                <a:lnTo>
                  <a:pt x="11109" y="11034"/>
                </a:lnTo>
                <a:lnTo>
                  <a:pt x="10097" y="10962"/>
                </a:lnTo>
                <a:lnTo>
                  <a:pt x="10121" y="10617"/>
                </a:lnTo>
                <a:lnTo>
                  <a:pt x="9787" y="10593"/>
                </a:lnTo>
                <a:lnTo>
                  <a:pt x="9692" y="11843"/>
                </a:lnTo>
                <a:lnTo>
                  <a:pt x="10026" y="11867"/>
                </a:lnTo>
                <a:lnTo>
                  <a:pt x="10049" y="11546"/>
                </a:lnTo>
                <a:lnTo>
                  <a:pt x="11061" y="11629"/>
                </a:lnTo>
                <a:lnTo>
                  <a:pt x="11002" y="12355"/>
                </a:lnTo>
                <a:lnTo>
                  <a:pt x="11478" y="12391"/>
                </a:lnTo>
                <a:lnTo>
                  <a:pt x="11526" y="11665"/>
                </a:lnTo>
                <a:lnTo>
                  <a:pt x="12252" y="11712"/>
                </a:lnTo>
                <a:lnTo>
                  <a:pt x="12216" y="12117"/>
                </a:lnTo>
                <a:cubicBezTo>
                  <a:pt x="12216" y="12177"/>
                  <a:pt x="12252" y="12236"/>
                  <a:pt x="12312" y="12248"/>
                </a:cubicBezTo>
                <a:lnTo>
                  <a:pt x="12335" y="12248"/>
                </a:lnTo>
                <a:lnTo>
                  <a:pt x="13074" y="12331"/>
                </a:lnTo>
                <a:lnTo>
                  <a:pt x="13431" y="13165"/>
                </a:lnTo>
                <a:cubicBezTo>
                  <a:pt x="9264" y="13355"/>
                  <a:pt x="8406" y="15058"/>
                  <a:pt x="8406" y="15058"/>
                </a:cubicBezTo>
                <a:cubicBezTo>
                  <a:pt x="8323" y="15141"/>
                  <a:pt x="8240" y="15236"/>
                  <a:pt x="8180" y="15344"/>
                </a:cubicBezTo>
                <a:cubicBezTo>
                  <a:pt x="7954" y="15248"/>
                  <a:pt x="7763" y="14986"/>
                  <a:pt x="7775" y="14367"/>
                </a:cubicBezTo>
                <a:cubicBezTo>
                  <a:pt x="7787" y="14010"/>
                  <a:pt x="7775" y="13653"/>
                  <a:pt x="7740" y="13296"/>
                </a:cubicBezTo>
                <a:cubicBezTo>
                  <a:pt x="7799" y="13272"/>
                  <a:pt x="7859" y="13248"/>
                  <a:pt x="7906" y="13212"/>
                </a:cubicBezTo>
                <a:cubicBezTo>
                  <a:pt x="8061" y="13093"/>
                  <a:pt x="7799" y="12260"/>
                  <a:pt x="7680" y="12188"/>
                </a:cubicBezTo>
                <a:cubicBezTo>
                  <a:pt x="7632" y="12188"/>
                  <a:pt x="7585" y="12188"/>
                  <a:pt x="7537" y="12200"/>
                </a:cubicBezTo>
                <a:cubicBezTo>
                  <a:pt x="7287" y="11295"/>
                  <a:pt x="6787" y="10414"/>
                  <a:pt x="5835" y="9962"/>
                </a:cubicBezTo>
                <a:cubicBezTo>
                  <a:pt x="5513" y="9807"/>
                  <a:pt x="5156" y="9712"/>
                  <a:pt x="4799" y="9676"/>
                </a:cubicBezTo>
                <a:cubicBezTo>
                  <a:pt x="4519" y="9645"/>
                  <a:pt x="4246" y="9629"/>
                  <a:pt x="3982" y="9629"/>
                </a:cubicBezTo>
                <a:cubicBezTo>
                  <a:pt x="2556" y="9629"/>
                  <a:pt x="1405" y="10088"/>
                  <a:pt x="822" y="10962"/>
                </a:cubicBezTo>
                <a:cubicBezTo>
                  <a:pt x="465" y="11510"/>
                  <a:pt x="322" y="12200"/>
                  <a:pt x="465" y="13046"/>
                </a:cubicBezTo>
                <a:cubicBezTo>
                  <a:pt x="322" y="13141"/>
                  <a:pt x="227" y="13320"/>
                  <a:pt x="167" y="13641"/>
                </a:cubicBezTo>
                <a:cubicBezTo>
                  <a:pt x="1" y="14439"/>
                  <a:pt x="286" y="16177"/>
                  <a:pt x="1179" y="16213"/>
                </a:cubicBezTo>
                <a:cubicBezTo>
                  <a:pt x="1310" y="16832"/>
                  <a:pt x="1453" y="17391"/>
                  <a:pt x="1727" y="17820"/>
                </a:cubicBezTo>
                <a:cubicBezTo>
                  <a:pt x="1036" y="18546"/>
                  <a:pt x="536" y="19654"/>
                  <a:pt x="1251" y="20963"/>
                </a:cubicBezTo>
                <a:cubicBezTo>
                  <a:pt x="2001" y="22344"/>
                  <a:pt x="3656" y="23356"/>
                  <a:pt x="5989" y="23356"/>
                </a:cubicBezTo>
                <a:cubicBezTo>
                  <a:pt x="7132" y="23356"/>
                  <a:pt x="8442" y="23118"/>
                  <a:pt x="9883" y="22559"/>
                </a:cubicBezTo>
                <a:cubicBezTo>
                  <a:pt x="12847" y="24011"/>
                  <a:pt x="18789" y="24619"/>
                  <a:pt x="23349" y="24869"/>
                </a:cubicBezTo>
                <a:cubicBezTo>
                  <a:pt x="26337" y="27726"/>
                  <a:pt x="29576" y="31941"/>
                  <a:pt x="29576" y="31941"/>
                </a:cubicBezTo>
                <a:lnTo>
                  <a:pt x="29623" y="31893"/>
                </a:lnTo>
                <a:cubicBezTo>
                  <a:pt x="29659" y="31988"/>
                  <a:pt x="29695" y="32060"/>
                  <a:pt x="29695" y="32060"/>
                </a:cubicBezTo>
                <a:cubicBezTo>
                  <a:pt x="29695" y="32143"/>
                  <a:pt x="30302" y="33429"/>
                  <a:pt x="31612" y="34060"/>
                </a:cubicBezTo>
                <a:cubicBezTo>
                  <a:pt x="31948" y="34225"/>
                  <a:pt x="32343" y="34289"/>
                  <a:pt x="32747" y="34289"/>
                </a:cubicBezTo>
                <a:cubicBezTo>
                  <a:pt x="33916" y="34289"/>
                  <a:pt x="35164" y="33755"/>
                  <a:pt x="35314" y="33596"/>
                </a:cubicBezTo>
                <a:cubicBezTo>
                  <a:pt x="35483" y="33418"/>
                  <a:pt x="35174" y="33292"/>
                  <a:pt x="34636" y="33292"/>
                </a:cubicBezTo>
                <a:cubicBezTo>
                  <a:pt x="34489" y="33292"/>
                  <a:pt x="34324" y="33302"/>
                  <a:pt x="34148" y="33322"/>
                </a:cubicBezTo>
                <a:lnTo>
                  <a:pt x="34148" y="33310"/>
                </a:lnTo>
                <a:cubicBezTo>
                  <a:pt x="34136" y="33298"/>
                  <a:pt x="34136" y="33298"/>
                  <a:pt x="34136" y="33286"/>
                </a:cubicBezTo>
                <a:cubicBezTo>
                  <a:pt x="34517" y="33179"/>
                  <a:pt x="35267" y="32929"/>
                  <a:pt x="35112" y="32774"/>
                </a:cubicBezTo>
                <a:cubicBezTo>
                  <a:pt x="35072" y="32728"/>
                  <a:pt x="34966" y="32710"/>
                  <a:pt x="34829" y="32710"/>
                </a:cubicBezTo>
                <a:cubicBezTo>
                  <a:pt x="34477" y="32710"/>
                  <a:pt x="33916" y="32827"/>
                  <a:pt x="33719" y="32870"/>
                </a:cubicBezTo>
                <a:cubicBezTo>
                  <a:pt x="33719" y="32870"/>
                  <a:pt x="33719" y="32858"/>
                  <a:pt x="33719" y="32858"/>
                </a:cubicBezTo>
                <a:cubicBezTo>
                  <a:pt x="33981" y="32739"/>
                  <a:pt x="34886" y="32298"/>
                  <a:pt x="34386" y="32227"/>
                </a:cubicBezTo>
                <a:cubicBezTo>
                  <a:pt x="34322" y="32215"/>
                  <a:pt x="34260" y="32211"/>
                  <a:pt x="34198" y="32211"/>
                </a:cubicBezTo>
                <a:cubicBezTo>
                  <a:pt x="33846" y="32211"/>
                  <a:pt x="33520" y="32366"/>
                  <a:pt x="33085" y="32366"/>
                </a:cubicBezTo>
                <a:cubicBezTo>
                  <a:pt x="33028" y="32366"/>
                  <a:pt x="32970" y="32364"/>
                  <a:pt x="32909" y="32358"/>
                </a:cubicBezTo>
                <a:cubicBezTo>
                  <a:pt x="32909" y="32334"/>
                  <a:pt x="32898" y="32322"/>
                  <a:pt x="32886" y="32322"/>
                </a:cubicBezTo>
                <a:cubicBezTo>
                  <a:pt x="33938" y="31858"/>
                  <a:pt x="33846" y="31420"/>
                  <a:pt x="33640" y="31420"/>
                </a:cubicBezTo>
                <a:cubicBezTo>
                  <a:pt x="33608" y="31420"/>
                  <a:pt x="33574" y="31430"/>
                  <a:pt x="33540" y="31453"/>
                </a:cubicBezTo>
                <a:cubicBezTo>
                  <a:pt x="33414" y="31530"/>
                  <a:pt x="33196" y="31609"/>
                  <a:pt x="32968" y="31609"/>
                </a:cubicBezTo>
                <a:cubicBezTo>
                  <a:pt x="32702" y="31609"/>
                  <a:pt x="32421" y="31501"/>
                  <a:pt x="32255" y="31155"/>
                </a:cubicBezTo>
                <a:cubicBezTo>
                  <a:pt x="32064" y="30762"/>
                  <a:pt x="31695" y="30500"/>
                  <a:pt x="31266" y="30441"/>
                </a:cubicBezTo>
                <a:cubicBezTo>
                  <a:pt x="31147" y="30357"/>
                  <a:pt x="31016" y="30298"/>
                  <a:pt x="30873" y="30262"/>
                </a:cubicBezTo>
                <a:cubicBezTo>
                  <a:pt x="30862" y="30167"/>
                  <a:pt x="30635" y="27917"/>
                  <a:pt x="29004" y="24976"/>
                </a:cubicBezTo>
                <a:cubicBezTo>
                  <a:pt x="29230" y="24892"/>
                  <a:pt x="29409" y="24714"/>
                  <a:pt x="29480" y="24488"/>
                </a:cubicBezTo>
                <a:cubicBezTo>
                  <a:pt x="30278" y="24607"/>
                  <a:pt x="31171" y="24714"/>
                  <a:pt x="32147" y="24785"/>
                </a:cubicBezTo>
                <a:lnTo>
                  <a:pt x="32457" y="24809"/>
                </a:lnTo>
                <a:cubicBezTo>
                  <a:pt x="32636" y="24833"/>
                  <a:pt x="32814" y="24845"/>
                  <a:pt x="32993" y="24857"/>
                </a:cubicBezTo>
                <a:cubicBezTo>
                  <a:pt x="34145" y="24938"/>
                  <a:pt x="35408" y="24992"/>
                  <a:pt x="36745" y="24992"/>
                </a:cubicBezTo>
                <a:cubicBezTo>
                  <a:pt x="37162" y="24992"/>
                  <a:pt x="37587" y="24987"/>
                  <a:pt x="38017" y="24976"/>
                </a:cubicBezTo>
                <a:cubicBezTo>
                  <a:pt x="38208" y="24976"/>
                  <a:pt x="38386" y="24964"/>
                  <a:pt x="38577" y="24964"/>
                </a:cubicBezTo>
                <a:lnTo>
                  <a:pt x="38684" y="24964"/>
                </a:lnTo>
                <a:cubicBezTo>
                  <a:pt x="39684" y="24928"/>
                  <a:pt x="40696" y="24857"/>
                  <a:pt x="41720" y="24738"/>
                </a:cubicBezTo>
                <a:lnTo>
                  <a:pt x="41946" y="24714"/>
                </a:lnTo>
                <a:cubicBezTo>
                  <a:pt x="42780" y="24619"/>
                  <a:pt x="43625" y="24511"/>
                  <a:pt x="44470" y="24357"/>
                </a:cubicBezTo>
                <a:cubicBezTo>
                  <a:pt x="44709" y="24321"/>
                  <a:pt x="44947" y="24249"/>
                  <a:pt x="45173" y="24154"/>
                </a:cubicBezTo>
                <a:cubicBezTo>
                  <a:pt x="45220" y="24142"/>
                  <a:pt x="45268" y="24118"/>
                  <a:pt x="45316" y="24107"/>
                </a:cubicBezTo>
                <a:lnTo>
                  <a:pt x="45387" y="24071"/>
                </a:lnTo>
                <a:lnTo>
                  <a:pt x="45447" y="24047"/>
                </a:lnTo>
                <a:lnTo>
                  <a:pt x="45482" y="24047"/>
                </a:lnTo>
                <a:cubicBezTo>
                  <a:pt x="45530" y="24023"/>
                  <a:pt x="45578" y="24011"/>
                  <a:pt x="45613" y="23988"/>
                </a:cubicBezTo>
                <a:lnTo>
                  <a:pt x="45637" y="23976"/>
                </a:lnTo>
                <a:lnTo>
                  <a:pt x="45721" y="23940"/>
                </a:lnTo>
                <a:lnTo>
                  <a:pt x="45732" y="23928"/>
                </a:lnTo>
                <a:lnTo>
                  <a:pt x="45768" y="23916"/>
                </a:lnTo>
                <a:lnTo>
                  <a:pt x="45792" y="23892"/>
                </a:lnTo>
                <a:lnTo>
                  <a:pt x="45828" y="23880"/>
                </a:lnTo>
                <a:cubicBezTo>
                  <a:pt x="45887" y="23845"/>
                  <a:pt x="45947" y="23809"/>
                  <a:pt x="46006" y="23773"/>
                </a:cubicBezTo>
                <a:lnTo>
                  <a:pt x="46042" y="23761"/>
                </a:lnTo>
                <a:lnTo>
                  <a:pt x="46066" y="23737"/>
                </a:lnTo>
                <a:lnTo>
                  <a:pt x="46102" y="23726"/>
                </a:lnTo>
                <a:lnTo>
                  <a:pt x="46125" y="23702"/>
                </a:lnTo>
                <a:lnTo>
                  <a:pt x="46209" y="23654"/>
                </a:lnTo>
                <a:lnTo>
                  <a:pt x="46221" y="23654"/>
                </a:lnTo>
                <a:lnTo>
                  <a:pt x="46340" y="23571"/>
                </a:lnTo>
                <a:lnTo>
                  <a:pt x="46375" y="23547"/>
                </a:lnTo>
                <a:lnTo>
                  <a:pt x="46399" y="23523"/>
                </a:lnTo>
                <a:lnTo>
                  <a:pt x="46447" y="23487"/>
                </a:lnTo>
                <a:cubicBezTo>
                  <a:pt x="46459" y="23476"/>
                  <a:pt x="46483" y="23464"/>
                  <a:pt x="46494" y="23452"/>
                </a:cubicBezTo>
                <a:lnTo>
                  <a:pt x="46578" y="23392"/>
                </a:lnTo>
                <a:lnTo>
                  <a:pt x="46590" y="23380"/>
                </a:lnTo>
                <a:cubicBezTo>
                  <a:pt x="46614" y="23368"/>
                  <a:pt x="46649" y="23345"/>
                  <a:pt x="46673" y="23321"/>
                </a:cubicBezTo>
                <a:lnTo>
                  <a:pt x="46721" y="23285"/>
                </a:lnTo>
                <a:cubicBezTo>
                  <a:pt x="46768" y="23249"/>
                  <a:pt x="46804" y="23214"/>
                  <a:pt x="46852" y="23178"/>
                </a:cubicBezTo>
                <a:lnTo>
                  <a:pt x="46935" y="23106"/>
                </a:lnTo>
                <a:lnTo>
                  <a:pt x="47018" y="23035"/>
                </a:lnTo>
                <a:lnTo>
                  <a:pt x="47054" y="23011"/>
                </a:lnTo>
                <a:lnTo>
                  <a:pt x="47137" y="22928"/>
                </a:lnTo>
                <a:lnTo>
                  <a:pt x="47173" y="22892"/>
                </a:lnTo>
                <a:lnTo>
                  <a:pt x="47197" y="22868"/>
                </a:lnTo>
                <a:cubicBezTo>
                  <a:pt x="47256" y="22821"/>
                  <a:pt x="47304" y="22761"/>
                  <a:pt x="47364" y="22714"/>
                </a:cubicBezTo>
                <a:cubicBezTo>
                  <a:pt x="47423" y="22654"/>
                  <a:pt x="47435" y="22642"/>
                  <a:pt x="47483" y="22594"/>
                </a:cubicBezTo>
                <a:cubicBezTo>
                  <a:pt x="47518" y="22559"/>
                  <a:pt x="47566" y="22511"/>
                  <a:pt x="47614" y="22464"/>
                </a:cubicBezTo>
                <a:lnTo>
                  <a:pt x="47685" y="22392"/>
                </a:lnTo>
                <a:lnTo>
                  <a:pt x="47697" y="22380"/>
                </a:lnTo>
                <a:lnTo>
                  <a:pt x="47816" y="22237"/>
                </a:lnTo>
                <a:lnTo>
                  <a:pt x="47852" y="22213"/>
                </a:lnTo>
                <a:lnTo>
                  <a:pt x="48018" y="22023"/>
                </a:lnTo>
                <a:lnTo>
                  <a:pt x="48066" y="21963"/>
                </a:lnTo>
                <a:lnTo>
                  <a:pt x="48245" y="21761"/>
                </a:lnTo>
                <a:cubicBezTo>
                  <a:pt x="48292" y="21702"/>
                  <a:pt x="48340" y="21654"/>
                  <a:pt x="48376" y="21594"/>
                </a:cubicBezTo>
                <a:cubicBezTo>
                  <a:pt x="48423" y="21547"/>
                  <a:pt x="48495" y="21451"/>
                  <a:pt x="48554" y="21380"/>
                </a:cubicBezTo>
                <a:lnTo>
                  <a:pt x="48673" y="21237"/>
                </a:lnTo>
                <a:cubicBezTo>
                  <a:pt x="48757" y="21130"/>
                  <a:pt x="48828" y="21023"/>
                  <a:pt x="48911" y="20928"/>
                </a:cubicBezTo>
                <a:lnTo>
                  <a:pt x="48971" y="20844"/>
                </a:lnTo>
                <a:cubicBezTo>
                  <a:pt x="49066" y="20713"/>
                  <a:pt x="49161" y="20570"/>
                  <a:pt x="49269" y="20428"/>
                </a:cubicBezTo>
                <a:lnTo>
                  <a:pt x="49388" y="20249"/>
                </a:lnTo>
                <a:cubicBezTo>
                  <a:pt x="49447" y="20178"/>
                  <a:pt x="49495" y="20106"/>
                  <a:pt x="49554" y="20023"/>
                </a:cubicBezTo>
                <a:lnTo>
                  <a:pt x="49638" y="19880"/>
                </a:lnTo>
                <a:lnTo>
                  <a:pt x="49650" y="19880"/>
                </a:lnTo>
                <a:lnTo>
                  <a:pt x="49638" y="19916"/>
                </a:lnTo>
                <a:lnTo>
                  <a:pt x="49662" y="19880"/>
                </a:lnTo>
                <a:cubicBezTo>
                  <a:pt x="50543" y="19582"/>
                  <a:pt x="51352" y="19332"/>
                  <a:pt x="52114" y="19118"/>
                </a:cubicBezTo>
                <a:cubicBezTo>
                  <a:pt x="54793" y="18344"/>
                  <a:pt x="56793" y="17999"/>
                  <a:pt x="58341" y="17856"/>
                </a:cubicBezTo>
                <a:cubicBezTo>
                  <a:pt x="58341" y="17856"/>
                  <a:pt x="60782" y="17856"/>
                  <a:pt x="62235" y="18142"/>
                </a:cubicBezTo>
                <a:cubicBezTo>
                  <a:pt x="62692" y="18231"/>
                  <a:pt x="63306" y="18262"/>
                  <a:pt x="63932" y="18262"/>
                </a:cubicBezTo>
                <a:cubicBezTo>
                  <a:pt x="65131" y="18262"/>
                  <a:pt x="66378" y="18149"/>
                  <a:pt x="66676" y="18118"/>
                </a:cubicBezTo>
                <a:cubicBezTo>
                  <a:pt x="68783" y="18070"/>
                  <a:pt x="70890" y="17796"/>
                  <a:pt x="72950" y="17296"/>
                </a:cubicBezTo>
                <a:cubicBezTo>
                  <a:pt x="78082" y="16808"/>
                  <a:pt x="82939" y="12605"/>
                  <a:pt x="82999" y="12558"/>
                </a:cubicBezTo>
                <a:cubicBezTo>
                  <a:pt x="83082" y="12510"/>
                  <a:pt x="83094" y="12391"/>
                  <a:pt x="83023" y="12319"/>
                </a:cubicBezTo>
                <a:cubicBezTo>
                  <a:pt x="82990" y="12287"/>
                  <a:pt x="82950" y="12268"/>
                  <a:pt x="82909" y="12268"/>
                </a:cubicBezTo>
                <a:cubicBezTo>
                  <a:pt x="82875" y="12268"/>
                  <a:pt x="82841" y="12281"/>
                  <a:pt x="82809" y="12308"/>
                </a:cubicBezTo>
                <a:cubicBezTo>
                  <a:pt x="82751" y="12353"/>
                  <a:pt x="77346" y="17026"/>
                  <a:pt x="71990" y="17026"/>
                </a:cubicBezTo>
                <a:cubicBezTo>
                  <a:pt x="71758" y="17026"/>
                  <a:pt x="71527" y="17017"/>
                  <a:pt x="71295" y="16999"/>
                </a:cubicBezTo>
                <a:cubicBezTo>
                  <a:pt x="67854" y="16725"/>
                  <a:pt x="65009" y="15355"/>
                  <a:pt x="63318" y="14355"/>
                </a:cubicBezTo>
                <a:cubicBezTo>
                  <a:pt x="62758" y="13974"/>
                  <a:pt x="62282" y="13641"/>
                  <a:pt x="61865" y="13379"/>
                </a:cubicBezTo>
                <a:lnTo>
                  <a:pt x="61830" y="13367"/>
                </a:lnTo>
                <a:cubicBezTo>
                  <a:pt x="61723" y="13272"/>
                  <a:pt x="61651" y="13212"/>
                  <a:pt x="61651" y="13212"/>
                </a:cubicBezTo>
                <a:cubicBezTo>
                  <a:pt x="61625" y="13195"/>
                  <a:pt x="61592" y="13184"/>
                  <a:pt x="61558" y="13184"/>
                </a:cubicBezTo>
                <a:cubicBezTo>
                  <a:pt x="61546" y="13184"/>
                  <a:pt x="61533" y="13185"/>
                  <a:pt x="61520" y="13189"/>
                </a:cubicBezTo>
                <a:cubicBezTo>
                  <a:pt x="61090" y="12958"/>
                  <a:pt x="60760" y="12859"/>
                  <a:pt x="60507" y="12859"/>
                </a:cubicBezTo>
                <a:cubicBezTo>
                  <a:pt x="59885" y="12859"/>
                  <a:pt x="59734" y="13461"/>
                  <a:pt x="59734" y="14189"/>
                </a:cubicBezTo>
                <a:cubicBezTo>
                  <a:pt x="59722" y="14498"/>
                  <a:pt x="59615" y="14784"/>
                  <a:pt x="59437" y="15034"/>
                </a:cubicBezTo>
                <a:cubicBezTo>
                  <a:pt x="59366" y="15046"/>
                  <a:pt x="57142" y="15392"/>
                  <a:pt x="53761" y="15392"/>
                </a:cubicBezTo>
                <a:cubicBezTo>
                  <a:pt x="53704" y="15392"/>
                  <a:pt x="53648" y="15391"/>
                  <a:pt x="53591" y="15391"/>
                </a:cubicBezTo>
                <a:cubicBezTo>
                  <a:pt x="53150" y="15391"/>
                  <a:pt x="52686" y="15379"/>
                  <a:pt x="52209" y="15367"/>
                </a:cubicBezTo>
                <a:lnTo>
                  <a:pt x="52198" y="15367"/>
                </a:lnTo>
                <a:cubicBezTo>
                  <a:pt x="52531" y="14701"/>
                  <a:pt x="52840" y="14058"/>
                  <a:pt x="53102" y="13462"/>
                </a:cubicBezTo>
                <a:cubicBezTo>
                  <a:pt x="53591" y="12534"/>
                  <a:pt x="54234" y="11688"/>
                  <a:pt x="54996" y="10974"/>
                </a:cubicBezTo>
                <a:cubicBezTo>
                  <a:pt x="56234" y="9819"/>
                  <a:pt x="57627" y="7783"/>
                  <a:pt x="57627" y="7783"/>
                </a:cubicBezTo>
                <a:lnTo>
                  <a:pt x="57567" y="7783"/>
                </a:lnTo>
                <a:cubicBezTo>
                  <a:pt x="58270" y="7021"/>
                  <a:pt x="59163" y="6092"/>
                  <a:pt x="59960" y="5366"/>
                </a:cubicBezTo>
                <a:cubicBezTo>
                  <a:pt x="61615" y="3842"/>
                  <a:pt x="69985" y="1509"/>
                  <a:pt x="70509" y="985"/>
                </a:cubicBezTo>
                <a:cubicBezTo>
                  <a:pt x="70980" y="525"/>
                  <a:pt x="68595" y="0"/>
                  <a:pt x="67475" y="0"/>
                </a:cubicBezTo>
                <a:close/>
              </a:path>
            </a:pathLst>
          </a:cu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9"/>
        <p:cNvGrpSpPr/>
        <p:nvPr/>
      </p:nvGrpSpPr>
      <p:grpSpPr>
        <a:xfrm>
          <a:off x="0" y="0"/>
          <a:ext cx="0" cy="0"/>
          <a:chOff x="0" y="0"/>
          <a:chExt cx="0" cy="0"/>
        </a:xfrm>
      </p:grpSpPr>
      <p:grpSp>
        <p:nvGrpSpPr>
          <p:cNvPr id="190" name="Google Shape;190;p6"/>
          <p:cNvGrpSpPr/>
          <p:nvPr/>
        </p:nvGrpSpPr>
        <p:grpSpPr>
          <a:xfrm flipH="1">
            <a:off x="-16" y="4536955"/>
            <a:ext cx="9144016" cy="672978"/>
            <a:chOff x="-12" y="4736130"/>
            <a:chExt cx="9144016" cy="440575"/>
          </a:xfrm>
        </p:grpSpPr>
        <p:sp>
          <p:nvSpPr>
            <p:cNvPr id="191" name="Google Shape;191;p6"/>
            <p:cNvSpPr/>
            <p:nvPr/>
          </p:nvSpPr>
          <p:spPr>
            <a:xfrm>
              <a:off x="-12" y="4750938"/>
              <a:ext cx="9144016" cy="374928"/>
            </a:xfrm>
            <a:custGeom>
              <a:avLst/>
              <a:gdLst/>
              <a:ahLst/>
              <a:cxnLst/>
              <a:rect l="l" t="t" r="r" b="b"/>
              <a:pathLst>
                <a:path w="51496" h="13681" extrusionOk="0">
                  <a:moveTo>
                    <a:pt x="51495" y="0"/>
                  </a:moveTo>
                  <a:cubicBezTo>
                    <a:pt x="48942" y="5296"/>
                    <a:pt x="45544" y="6831"/>
                    <a:pt x="42533" y="6831"/>
                  </a:cubicBezTo>
                  <a:cubicBezTo>
                    <a:pt x="40786" y="6831"/>
                    <a:pt x="39168" y="6314"/>
                    <a:pt x="37922" y="5715"/>
                  </a:cubicBezTo>
                  <a:cubicBezTo>
                    <a:pt x="36502" y="5030"/>
                    <a:pt x="35477" y="4696"/>
                    <a:pt x="34490" y="4696"/>
                  </a:cubicBezTo>
                  <a:cubicBezTo>
                    <a:pt x="33111" y="4696"/>
                    <a:pt x="31807" y="5347"/>
                    <a:pt x="29600" y="6596"/>
                  </a:cubicBezTo>
                  <a:cubicBezTo>
                    <a:pt x="27498" y="7790"/>
                    <a:pt x="25799" y="9186"/>
                    <a:pt x="22923" y="9186"/>
                  </a:cubicBezTo>
                  <a:cubicBezTo>
                    <a:pt x="20634" y="9186"/>
                    <a:pt x="17601" y="8302"/>
                    <a:pt x="13026" y="5727"/>
                  </a:cubicBezTo>
                  <a:cubicBezTo>
                    <a:pt x="8552" y="3229"/>
                    <a:pt x="5159" y="2519"/>
                    <a:pt x="2663" y="2519"/>
                  </a:cubicBezTo>
                  <a:cubicBezTo>
                    <a:pt x="1625" y="2519"/>
                    <a:pt x="742" y="2642"/>
                    <a:pt x="1" y="2810"/>
                  </a:cubicBezTo>
                  <a:lnTo>
                    <a:pt x="1" y="13680"/>
                  </a:lnTo>
                  <a:lnTo>
                    <a:pt x="51495" y="13680"/>
                  </a:lnTo>
                  <a:lnTo>
                    <a:pt x="51495" y="0"/>
                  </a:ln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12" y="4736130"/>
              <a:ext cx="9144016" cy="440575"/>
            </a:xfrm>
            <a:custGeom>
              <a:avLst/>
              <a:gdLst/>
              <a:ahLst/>
              <a:cxnLst/>
              <a:rect l="l" t="t" r="r" b="b"/>
              <a:pathLst>
                <a:path w="51496" h="11550" extrusionOk="0">
                  <a:moveTo>
                    <a:pt x="51495" y="1"/>
                  </a:moveTo>
                  <a:cubicBezTo>
                    <a:pt x="48924" y="4863"/>
                    <a:pt x="45381" y="6265"/>
                    <a:pt x="42246" y="6265"/>
                  </a:cubicBezTo>
                  <a:cubicBezTo>
                    <a:pt x="40575" y="6265"/>
                    <a:pt x="39021" y="5867"/>
                    <a:pt x="37791" y="5382"/>
                  </a:cubicBezTo>
                  <a:cubicBezTo>
                    <a:pt x="36353" y="4817"/>
                    <a:pt x="35293" y="4534"/>
                    <a:pt x="34307" y="4534"/>
                  </a:cubicBezTo>
                  <a:cubicBezTo>
                    <a:pt x="32738" y="4534"/>
                    <a:pt x="31358" y="5252"/>
                    <a:pt x="28945" y="6692"/>
                  </a:cubicBezTo>
                  <a:cubicBezTo>
                    <a:pt x="26752" y="7995"/>
                    <a:pt x="25022" y="9316"/>
                    <a:pt x="21953" y="9316"/>
                  </a:cubicBezTo>
                  <a:cubicBezTo>
                    <a:pt x="19524" y="9316"/>
                    <a:pt x="16255" y="8488"/>
                    <a:pt x="11252" y="6168"/>
                  </a:cubicBezTo>
                  <a:cubicBezTo>
                    <a:pt x="9317" y="5267"/>
                    <a:pt x="7329" y="4838"/>
                    <a:pt x="5561" y="4838"/>
                  </a:cubicBezTo>
                  <a:cubicBezTo>
                    <a:pt x="2914" y="4838"/>
                    <a:pt x="758" y="5800"/>
                    <a:pt x="1" y="7585"/>
                  </a:cubicBezTo>
                  <a:lnTo>
                    <a:pt x="1" y="11550"/>
                  </a:lnTo>
                  <a:lnTo>
                    <a:pt x="51495" y="11550"/>
                  </a:lnTo>
                  <a:lnTo>
                    <a:pt x="51495" y="1"/>
                  </a:lnTo>
                  <a:close/>
                </a:path>
              </a:pathLst>
            </a:custGeom>
            <a:gradFill>
              <a:gsLst>
                <a:gs pos="0">
                  <a:schemeClr val="dk2"/>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4" name="Google Shape;194;p6"/>
          <p:cNvSpPr/>
          <p:nvPr/>
        </p:nvSpPr>
        <p:spPr>
          <a:xfrm rot="195346">
            <a:off x="4041377" y="-14101"/>
            <a:ext cx="5148719" cy="648384"/>
          </a:xfrm>
          <a:custGeom>
            <a:avLst/>
            <a:gdLst/>
            <a:ahLst/>
            <a:cxnLst/>
            <a:rect l="l" t="t" r="r" b="b"/>
            <a:pathLst>
              <a:path w="161331" h="25935" extrusionOk="0">
                <a:moveTo>
                  <a:pt x="154633" y="1"/>
                </a:moveTo>
                <a:cubicBezTo>
                  <a:pt x="147687" y="1"/>
                  <a:pt x="143992" y="8851"/>
                  <a:pt x="138268" y="9103"/>
                </a:cubicBezTo>
                <a:cubicBezTo>
                  <a:pt x="130704" y="8123"/>
                  <a:pt x="126036" y="4871"/>
                  <a:pt x="120472" y="4871"/>
                </a:cubicBezTo>
                <a:cubicBezTo>
                  <a:pt x="117654" y="4871"/>
                  <a:pt x="114606" y="5705"/>
                  <a:pt x="110836" y="8091"/>
                </a:cubicBezTo>
                <a:cubicBezTo>
                  <a:pt x="103361" y="14336"/>
                  <a:pt x="97889" y="16442"/>
                  <a:pt x="93483" y="16442"/>
                </a:cubicBezTo>
                <a:cubicBezTo>
                  <a:pt x="84350" y="16442"/>
                  <a:pt x="79804" y="7390"/>
                  <a:pt x="71523" y="7390"/>
                </a:cubicBezTo>
                <a:cubicBezTo>
                  <a:pt x="66854" y="7390"/>
                  <a:pt x="60996" y="10268"/>
                  <a:pt x="52459" y="19271"/>
                </a:cubicBezTo>
                <a:cubicBezTo>
                  <a:pt x="50235" y="21252"/>
                  <a:pt x="48076" y="22135"/>
                  <a:pt x="45826" y="22135"/>
                </a:cubicBezTo>
                <a:cubicBezTo>
                  <a:pt x="44102" y="22135"/>
                  <a:pt x="42324" y="21616"/>
                  <a:pt x="40422" y="20676"/>
                </a:cubicBezTo>
                <a:cubicBezTo>
                  <a:pt x="34612" y="17235"/>
                  <a:pt x="31814" y="12318"/>
                  <a:pt x="26932" y="10556"/>
                </a:cubicBezTo>
                <a:cubicBezTo>
                  <a:pt x="26440" y="10415"/>
                  <a:pt x="25935" y="10350"/>
                  <a:pt x="25421" y="10350"/>
                </a:cubicBezTo>
                <a:cubicBezTo>
                  <a:pt x="18830" y="10350"/>
                  <a:pt x="10574" y="21041"/>
                  <a:pt x="3267" y="21041"/>
                </a:cubicBezTo>
                <a:cubicBezTo>
                  <a:pt x="2245" y="21041"/>
                  <a:pt x="1241" y="20832"/>
                  <a:pt x="262" y="20354"/>
                </a:cubicBezTo>
                <a:cubicBezTo>
                  <a:pt x="0" y="20414"/>
                  <a:pt x="0" y="20712"/>
                  <a:pt x="215" y="20866"/>
                </a:cubicBezTo>
                <a:cubicBezTo>
                  <a:pt x="1427" y="21526"/>
                  <a:pt x="2740" y="21803"/>
                  <a:pt x="4101" y="21803"/>
                </a:cubicBezTo>
                <a:cubicBezTo>
                  <a:pt x="10945" y="21803"/>
                  <a:pt x="18961" y="14777"/>
                  <a:pt x="21027" y="14032"/>
                </a:cubicBezTo>
                <a:cubicBezTo>
                  <a:pt x="22192" y="13292"/>
                  <a:pt x="23286" y="12972"/>
                  <a:pt x="24335" y="12972"/>
                </a:cubicBezTo>
                <a:cubicBezTo>
                  <a:pt x="31007" y="12972"/>
                  <a:pt x="35828" y="25934"/>
                  <a:pt x="45515" y="25934"/>
                </a:cubicBezTo>
                <a:cubicBezTo>
                  <a:pt x="49431" y="25934"/>
                  <a:pt x="54142" y="23816"/>
                  <a:pt x="60091" y="17866"/>
                </a:cubicBezTo>
                <a:cubicBezTo>
                  <a:pt x="64433" y="13580"/>
                  <a:pt x="67915" y="12055"/>
                  <a:pt x="71004" y="12055"/>
                </a:cubicBezTo>
                <a:cubicBezTo>
                  <a:pt x="78626" y="12055"/>
                  <a:pt x="83851" y="21343"/>
                  <a:pt x="93673" y="21343"/>
                </a:cubicBezTo>
                <a:cubicBezTo>
                  <a:pt x="94388" y="21343"/>
                  <a:pt x="95127" y="21293"/>
                  <a:pt x="95893" y="21188"/>
                </a:cubicBezTo>
                <a:cubicBezTo>
                  <a:pt x="107177" y="20316"/>
                  <a:pt x="111249" y="10044"/>
                  <a:pt x="119607" y="10044"/>
                </a:cubicBezTo>
                <a:cubicBezTo>
                  <a:pt x="120033" y="10044"/>
                  <a:pt x="120470" y="10071"/>
                  <a:pt x="120920" y="10127"/>
                </a:cubicBezTo>
                <a:cubicBezTo>
                  <a:pt x="126695" y="11115"/>
                  <a:pt x="131148" y="15199"/>
                  <a:pt x="137256" y="15485"/>
                </a:cubicBezTo>
                <a:cubicBezTo>
                  <a:pt x="137291" y="15485"/>
                  <a:pt x="137326" y="15485"/>
                  <a:pt x="137361" y="15485"/>
                </a:cubicBezTo>
                <a:cubicBezTo>
                  <a:pt x="146211" y="15485"/>
                  <a:pt x="148916" y="7580"/>
                  <a:pt x="154545" y="7580"/>
                </a:cubicBezTo>
                <a:cubicBezTo>
                  <a:pt x="156388" y="7580"/>
                  <a:pt x="158543" y="8427"/>
                  <a:pt x="161330" y="10675"/>
                </a:cubicBezTo>
                <a:lnTo>
                  <a:pt x="161271" y="2412"/>
                </a:lnTo>
                <a:cubicBezTo>
                  <a:pt x="158733" y="681"/>
                  <a:pt x="156558" y="1"/>
                  <a:pt x="154633" y="1"/>
                </a:cubicBezTo>
                <a:close/>
              </a:path>
            </a:pathLst>
          </a:custGeom>
          <a:solidFill>
            <a:srgbClr val="0266AD">
              <a:alpha val="1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 name="Google Shape;195;p6"/>
          <p:cNvGrpSpPr/>
          <p:nvPr/>
        </p:nvGrpSpPr>
        <p:grpSpPr>
          <a:xfrm>
            <a:off x="65843" y="4162003"/>
            <a:ext cx="9205657" cy="1088935"/>
            <a:chOff x="65843" y="4162003"/>
            <a:chExt cx="9205657" cy="1088935"/>
          </a:xfrm>
        </p:grpSpPr>
        <p:grpSp>
          <p:nvGrpSpPr>
            <p:cNvPr id="196" name="Google Shape;196;p6"/>
            <p:cNvGrpSpPr/>
            <p:nvPr/>
          </p:nvGrpSpPr>
          <p:grpSpPr>
            <a:xfrm flipH="1">
              <a:off x="8085296" y="4162003"/>
              <a:ext cx="1186204" cy="1071819"/>
              <a:chOff x="6468083" y="4321355"/>
              <a:chExt cx="1362201" cy="1230844"/>
            </a:xfrm>
          </p:grpSpPr>
          <p:sp>
            <p:nvSpPr>
              <p:cNvPr id="197" name="Google Shape;197;p6"/>
              <p:cNvSpPr/>
              <p:nvPr/>
            </p:nvSpPr>
            <p:spPr>
              <a:xfrm>
                <a:off x="6655475" y="4321355"/>
                <a:ext cx="1174808" cy="1230844"/>
              </a:xfrm>
              <a:custGeom>
                <a:avLst/>
                <a:gdLst/>
                <a:ahLst/>
                <a:cxnLst/>
                <a:rect l="l" t="t" r="r" b="b"/>
                <a:pathLst>
                  <a:path w="51805" h="54276" extrusionOk="0">
                    <a:moveTo>
                      <a:pt x="11835" y="0"/>
                    </a:moveTo>
                    <a:cubicBezTo>
                      <a:pt x="10819" y="0"/>
                      <a:pt x="10157" y="179"/>
                      <a:pt x="10157" y="179"/>
                    </a:cubicBezTo>
                    <a:cubicBezTo>
                      <a:pt x="16681" y="5715"/>
                      <a:pt x="19622" y="22944"/>
                      <a:pt x="9811" y="33493"/>
                    </a:cubicBezTo>
                    <a:cubicBezTo>
                      <a:pt x="1" y="44053"/>
                      <a:pt x="4120" y="53959"/>
                      <a:pt x="4120" y="53959"/>
                    </a:cubicBezTo>
                    <a:cubicBezTo>
                      <a:pt x="4120" y="53959"/>
                      <a:pt x="10777" y="54275"/>
                      <a:pt x="18923" y="54275"/>
                    </a:cubicBezTo>
                    <a:cubicBezTo>
                      <a:pt x="30785" y="54275"/>
                      <a:pt x="45807" y="53606"/>
                      <a:pt x="48030" y="50316"/>
                    </a:cubicBezTo>
                    <a:cubicBezTo>
                      <a:pt x="51805" y="44780"/>
                      <a:pt x="47745" y="32862"/>
                      <a:pt x="44232" y="27087"/>
                    </a:cubicBezTo>
                    <a:cubicBezTo>
                      <a:pt x="40763" y="21371"/>
                      <a:pt x="38862" y="21336"/>
                      <a:pt x="38816" y="21336"/>
                    </a:cubicBezTo>
                    <a:cubicBezTo>
                      <a:pt x="38815" y="21336"/>
                      <a:pt x="38815" y="21336"/>
                      <a:pt x="38815" y="21336"/>
                    </a:cubicBezTo>
                    <a:cubicBezTo>
                      <a:pt x="38815" y="21336"/>
                      <a:pt x="41363" y="24432"/>
                      <a:pt x="42065" y="29825"/>
                    </a:cubicBezTo>
                    <a:cubicBezTo>
                      <a:pt x="42765" y="35218"/>
                      <a:pt x="43224" y="38870"/>
                      <a:pt x="40972" y="38870"/>
                    </a:cubicBezTo>
                    <a:cubicBezTo>
                      <a:pt x="40351" y="38870"/>
                      <a:pt x="39522" y="38591"/>
                      <a:pt x="38434" y="37993"/>
                    </a:cubicBezTo>
                    <a:cubicBezTo>
                      <a:pt x="33410" y="35243"/>
                      <a:pt x="41589" y="29123"/>
                      <a:pt x="37565" y="22086"/>
                    </a:cubicBezTo>
                    <a:cubicBezTo>
                      <a:pt x="33553" y="15038"/>
                      <a:pt x="36029" y="10478"/>
                      <a:pt x="36029" y="10478"/>
                    </a:cubicBezTo>
                    <a:lnTo>
                      <a:pt x="36029" y="10478"/>
                    </a:lnTo>
                    <a:cubicBezTo>
                      <a:pt x="31505" y="15240"/>
                      <a:pt x="30433" y="25551"/>
                      <a:pt x="31945" y="33076"/>
                    </a:cubicBezTo>
                    <a:cubicBezTo>
                      <a:pt x="33035" y="38553"/>
                      <a:pt x="29787" y="41282"/>
                      <a:pt x="26770" y="41282"/>
                    </a:cubicBezTo>
                    <a:cubicBezTo>
                      <a:pt x="25635" y="41282"/>
                      <a:pt x="24533" y="40896"/>
                      <a:pt x="23706" y="40124"/>
                    </a:cubicBezTo>
                    <a:cubicBezTo>
                      <a:pt x="17622" y="34433"/>
                      <a:pt x="33255" y="26801"/>
                      <a:pt x="29742" y="18253"/>
                    </a:cubicBezTo>
                    <a:cubicBezTo>
                      <a:pt x="26230" y="9716"/>
                      <a:pt x="29992" y="3430"/>
                      <a:pt x="29993" y="3429"/>
                    </a:cubicBezTo>
                    <a:lnTo>
                      <a:pt x="29993" y="3429"/>
                    </a:lnTo>
                    <a:cubicBezTo>
                      <a:pt x="25468" y="6692"/>
                      <a:pt x="25468" y="10216"/>
                      <a:pt x="25968" y="18253"/>
                    </a:cubicBezTo>
                    <a:cubicBezTo>
                      <a:pt x="26352" y="24273"/>
                      <a:pt x="24337" y="29037"/>
                      <a:pt x="22241" y="29037"/>
                    </a:cubicBezTo>
                    <a:cubicBezTo>
                      <a:pt x="21538" y="29037"/>
                      <a:pt x="20827" y="28502"/>
                      <a:pt x="20194" y="27301"/>
                    </a:cubicBezTo>
                    <a:cubicBezTo>
                      <a:pt x="17681" y="22539"/>
                      <a:pt x="23706" y="13490"/>
                      <a:pt x="20194" y="5954"/>
                    </a:cubicBezTo>
                    <a:cubicBezTo>
                      <a:pt x="17800" y="818"/>
                      <a:pt x="14009" y="0"/>
                      <a:pt x="11835" y="0"/>
                    </a:cubicBezTo>
                    <a:close/>
                  </a:path>
                </a:pathLst>
              </a:custGeom>
              <a:gradFill>
                <a:gsLst>
                  <a:gs pos="0">
                    <a:schemeClr val="accent4"/>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6468083" y="4867592"/>
                <a:ext cx="526005" cy="574875"/>
              </a:xfrm>
              <a:custGeom>
                <a:avLst/>
                <a:gdLst/>
                <a:ahLst/>
                <a:cxnLst/>
                <a:rect l="l" t="t" r="r" b="b"/>
                <a:pathLst>
                  <a:path w="23195" h="25350" extrusionOk="0">
                    <a:moveTo>
                      <a:pt x="7204" y="1"/>
                    </a:moveTo>
                    <a:lnTo>
                      <a:pt x="7204" y="1"/>
                    </a:lnTo>
                    <a:cubicBezTo>
                      <a:pt x="17562" y="5382"/>
                      <a:pt x="1" y="17884"/>
                      <a:pt x="11062" y="25349"/>
                    </a:cubicBezTo>
                    <a:cubicBezTo>
                      <a:pt x="7406" y="20098"/>
                      <a:pt x="23194" y="3823"/>
                      <a:pt x="7204" y="1"/>
                    </a:cubicBezTo>
                    <a:close/>
                  </a:path>
                </a:pathLst>
              </a:custGeom>
              <a:gradFill>
                <a:gsLst>
                  <a:gs pos="0">
                    <a:schemeClr val="accent4"/>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6"/>
            <p:cNvGrpSpPr/>
            <p:nvPr/>
          </p:nvGrpSpPr>
          <p:grpSpPr>
            <a:xfrm flipH="1">
              <a:off x="772296" y="4826209"/>
              <a:ext cx="441737" cy="371483"/>
              <a:chOff x="8276263" y="4862714"/>
              <a:chExt cx="374068" cy="426600"/>
            </a:xfrm>
          </p:grpSpPr>
          <p:sp>
            <p:nvSpPr>
              <p:cNvPr id="200" name="Google Shape;200;p6"/>
              <p:cNvSpPr/>
              <p:nvPr/>
            </p:nvSpPr>
            <p:spPr>
              <a:xfrm>
                <a:off x="8276263" y="4862714"/>
                <a:ext cx="374068" cy="426600"/>
              </a:xfrm>
              <a:custGeom>
                <a:avLst/>
                <a:gdLst/>
                <a:ahLst/>
                <a:cxnLst/>
                <a:rect l="l" t="t" r="r" b="b"/>
                <a:pathLst>
                  <a:path w="14035" h="16006" extrusionOk="0">
                    <a:moveTo>
                      <a:pt x="5890" y="1"/>
                    </a:moveTo>
                    <a:cubicBezTo>
                      <a:pt x="2730" y="1"/>
                      <a:pt x="1" y="3264"/>
                      <a:pt x="2236" y="5659"/>
                    </a:cubicBezTo>
                    <a:cubicBezTo>
                      <a:pt x="5569" y="9219"/>
                      <a:pt x="5867" y="13279"/>
                      <a:pt x="5819" y="13708"/>
                    </a:cubicBezTo>
                    <a:lnTo>
                      <a:pt x="10999" y="16006"/>
                    </a:lnTo>
                    <a:cubicBezTo>
                      <a:pt x="10999" y="16006"/>
                      <a:pt x="14035" y="8945"/>
                      <a:pt x="10284" y="2790"/>
                    </a:cubicBezTo>
                    <a:cubicBezTo>
                      <a:pt x="9065" y="772"/>
                      <a:pt x="7427" y="1"/>
                      <a:pt x="5890" y="1"/>
                    </a:cubicBezTo>
                    <a:close/>
                  </a:path>
                </a:pathLst>
              </a:custGeom>
              <a:gradFill>
                <a:gsLst>
                  <a:gs pos="0">
                    <a:schemeClr val="accent3"/>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8307287" y="4897629"/>
                <a:ext cx="185661" cy="54051"/>
              </a:xfrm>
              <a:custGeom>
                <a:avLst/>
                <a:gdLst/>
                <a:ahLst/>
                <a:cxnLst/>
                <a:rect l="l" t="t" r="r" b="b"/>
                <a:pathLst>
                  <a:path w="6966" h="2028" extrusionOk="0">
                    <a:moveTo>
                      <a:pt x="4716" y="1"/>
                    </a:moveTo>
                    <a:cubicBezTo>
                      <a:pt x="3743" y="1"/>
                      <a:pt x="2798" y="480"/>
                      <a:pt x="2798" y="480"/>
                    </a:cubicBezTo>
                    <a:cubicBezTo>
                      <a:pt x="2798" y="480"/>
                      <a:pt x="0" y="2027"/>
                      <a:pt x="2393" y="2027"/>
                    </a:cubicBezTo>
                    <a:cubicBezTo>
                      <a:pt x="4798" y="2027"/>
                      <a:pt x="6965" y="944"/>
                      <a:pt x="5775" y="253"/>
                    </a:cubicBezTo>
                    <a:cubicBezTo>
                      <a:pt x="5450" y="68"/>
                      <a:pt x="5081" y="1"/>
                      <a:pt x="4716"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6"/>
            <p:cNvGrpSpPr/>
            <p:nvPr/>
          </p:nvGrpSpPr>
          <p:grpSpPr>
            <a:xfrm>
              <a:off x="7520282" y="4826399"/>
              <a:ext cx="734729" cy="424538"/>
              <a:chOff x="7519932" y="4901441"/>
              <a:chExt cx="604665" cy="349414"/>
            </a:xfrm>
          </p:grpSpPr>
          <p:sp>
            <p:nvSpPr>
              <p:cNvPr id="203" name="Google Shape;203;p6"/>
              <p:cNvSpPr/>
              <p:nvPr/>
            </p:nvSpPr>
            <p:spPr>
              <a:xfrm>
                <a:off x="7519932" y="4901441"/>
                <a:ext cx="604665" cy="349414"/>
              </a:xfrm>
              <a:custGeom>
                <a:avLst/>
                <a:gdLst/>
                <a:ahLst/>
                <a:cxnLst/>
                <a:rect l="l" t="t" r="r" b="b"/>
                <a:pathLst>
                  <a:path w="22687" h="13110" extrusionOk="0">
                    <a:moveTo>
                      <a:pt x="13198" y="1"/>
                    </a:moveTo>
                    <a:cubicBezTo>
                      <a:pt x="12427" y="1"/>
                      <a:pt x="11541" y="240"/>
                      <a:pt x="10788" y="765"/>
                    </a:cubicBezTo>
                    <a:cubicBezTo>
                      <a:pt x="8514" y="2361"/>
                      <a:pt x="12966" y="4516"/>
                      <a:pt x="10990" y="6385"/>
                    </a:cubicBezTo>
                    <a:cubicBezTo>
                      <a:pt x="10471" y="6873"/>
                      <a:pt x="9857" y="7078"/>
                      <a:pt x="9252" y="7078"/>
                    </a:cubicBezTo>
                    <a:cubicBezTo>
                      <a:pt x="7540" y="7078"/>
                      <a:pt x="5907" y="5434"/>
                      <a:pt x="6751" y="3920"/>
                    </a:cubicBezTo>
                    <a:cubicBezTo>
                      <a:pt x="7585" y="2418"/>
                      <a:pt x="7608" y="663"/>
                      <a:pt x="6105" y="663"/>
                    </a:cubicBezTo>
                    <a:cubicBezTo>
                      <a:pt x="5547" y="663"/>
                      <a:pt x="4778" y="905"/>
                      <a:pt x="3763" y="1491"/>
                    </a:cubicBezTo>
                    <a:cubicBezTo>
                      <a:pt x="1" y="3670"/>
                      <a:pt x="3275" y="5885"/>
                      <a:pt x="7323" y="8314"/>
                    </a:cubicBezTo>
                    <a:cubicBezTo>
                      <a:pt x="11371" y="10731"/>
                      <a:pt x="8883" y="13100"/>
                      <a:pt x="8883" y="13100"/>
                    </a:cubicBezTo>
                    <a:cubicBezTo>
                      <a:pt x="8883" y="13100"/>
                      <a:pt x="9012" y="13110"/>
                      <a:pt x="9246" y="13110"/>
                    </a:cubicBezTo>
                    <a:cubicBezTo>
                      <a:pt x="10664" y="13110"/>
                      <a:pt x="15917" y="12758"/>
                      <a:pt x="19229" y="7790"/>
                    </a:cubicBezTo>
                    <a:cubicBezTo>
                      <a:pt x="22686" y="2567"/>
                      <a:pt x="20688" y="1019"/>
                      <a:pt x="18467" y="1019"/>
                    </a:cubicBezTo>
                    <a:cubicBezTo>
                      <a:pt x="18217" y="1019"/>
                      <a:pt x="17965" y="1039"/>
                      <a:pt x="17717" y="1075"/>
                    </a:cubicBezTo>
                    <a:cubicBezTo>
                      <a:pt x="15252" y="1432"/>
                      <a:pt x="19503" y="2480"/>
                      <a:pt x="17396" y="4801"/>
                    </a:cubicBezTo>
                    <a:cubicBezTo>
                      <a:pt x="16767" y="5498"/>
                      <a:pt x="16048" y="5787"/>
                      <a:pt x="15409" y="5787"/>
                    </a:cubicBezTo>
                    <a:cubicBezTo>
                      <a:pt x="13918" y="5787"/>
                      <a:pt x="12862" y="4213"/>
                      <a:pt x="14395" y="2563"/>
                    </a:cubicBezTo>
                    <a:cubicBezTo>
                      <a:pt x="15864" y="990"/>
                      <a:pt x="14769" y="1"/>
                      <a:pt x="13198" y="1"/>
                    </a:cubicBezTo>
                    <a:close/>
                  </a:path>
                </a:pathLst>
              </a:custGeom>
              <a:gradFill>
                <a:gsLst>
                  <a:gs pos="0">
                    <a:schemeClr val="accent6"/>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7598639" y="4937929"/>
                <a:ext cx="84755" cy="53172"/>
              </a:xfrm>
              <a:custGeom>
                <a:avLst/>
                <a:gdLst/>
                <a:ahLst/>
                <a:cxnLst/>
                <a:rect l="l" t="t" r="r" b="b"/>
                <a:pathLst>
                  <a:path w="3180" h="1995" extrusionOk="0">
                    <a:moveTo>
                      <a:pt x="2735" y="1"/>
                    </a:moveTo>
                    <a:cubicBezTo>
                      <a:pt x="2412" y="1"/>
                      <a:pt x="1870" y="197"/>
                      <a:pt x="1310" y="539"/>
                    </a:cubicBezTo>
                    <a:cubicBezTo>
                      <a:pt x="512" y="1039"/>
                      <a:pt x="0" y="1635"/>
                      <a:pt x="155" y="1885"/>
                    </a:cubicBezTo>
                    <a:cubicBezTo>
                      <a:pt x="205" y="1959"/>
                      <a:pt x="307" y="1995"/>
                      <a:pt x="448" y="1995"/>
                    </a:cubicBezTo>
                    <a:cubicBezTo>
                      <a:pt x="778" y="1995"/>
                      <a:pt x="1318" y="1799"/>
                      <a:pt x="1870" y="1456"/>
                    </a:cubicBezTo>
                    <a:cubicBezTo>
                      <a:pt x="2655" y="956"/>
                      <a:pt x="3179" y="361"/>
                      <a:pt x="3013" y="111"/>
                    </a:cubicBezTo>
                    <a:cubicBezTo>
                      <a:pt x="2970" y="36"/>
                      <a:pt x="2872" y="1"/>
                      <a:pt x="2735"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7808399" y="4913248"/>
                <a:ext cx="84115" cy="41658"/>
              </a:xfrm>
              <a:custGeom>
                <a:avLst/>
                <a:gdLst/>
                <a:ahLst/>
                <a:cxnLst/>
                <a:rect l="l" t="t" r="r" b="b"/>
                <a:pathLst>
                  <a:path w="3156" h="1563" extrusionOk="0">
                    <a:moveTo>
                      <a:pt x="2492" y="0"/>
                    </a:moveTo>
                    <a:cubicBezTo>
                      <a:pt x="2185" y="0"/>
                      <a:pt x="1784" y="84"/>
                      <a:pt x="1370" y="251"/>
                    </a:cubicBezTo>
                    <a:cubicBezTo>
                      <a:pt x="560" y="560"/>
                      <a:pt x="0" y="1048"/>
                      <a:pt x="119" y="1346"/>
                    </a:cubicBezTo>
                    <a:cubicBezTo>
                      <a:pt x="177" y="1491"/>
                      <a:pt x="381" y="1562"/>
                      <a:pt x="668" y="1562"/>
                    </a:cubicBezTo>
                    <a:cubicBezTo>
                      <a:pt x="972" y="1562"/>
                      <a:pt x="1370" y="1482"/>
                      <a:pt x="1786" y="1322"/>
                    </a:cubicBezTo>
                    <a:cubicBezTo>
                      <a:pt x="2584" y="1013"/>
                      <a:pt x="3155" y="513"/>
                      <a:pt x="3036" y="215"/>
                    </a:cubicBezTo>
                    <a:cubicBezTo>
                      <a:pt x="2979" y="72"/>
                      <a:pt x="2776" y="0"/>
                      <a:pt x="2492" y="0"/>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7993079" y="4943793"/>
                <a:ext cx="63806" cy="20656"/>
              </a:xfrm>
              <a:custGeom>
                <a:avLst/>
                <a:gdLst/>
                <a:ahLst/>
                <a:cxnLst/>
                <a:rect l="l" t="t" r="r" b="b"/>
                <a:pathLst>
                  <a:path w="2394" h="775" extrusionOk="0">
                    <a:moveTo>
                      <a:pt x="1416" y="1"/>
                    </a:moveTo>
                    <a:cubicBezTo>
                      <a:pt x="1339" y="1"/>
                      <a:pt x="1260" y="4"/>
                      <a:pt x="1179" y="10"/>
                    </a:cubicBezTo>
                    <a:cubicBezTo>
                      <a:pt x="525" y="45"/>
                      <a:pt x="1" y="248"/>
                      <a:pt x="25" y="462"/>
                    </a:cubicBezTo>
                    <a:cubicBezTo>
                      <a:pt x="36" y="649"/>
                      <a:pt x="491" y="774"/>
                      <a:pt x="1075" y="774"/>
                    </a:cubicBezTo>
                    <a:cubicBezTo>
                      <a:pt x="1125" y="774"/>
                      <a:pt x="1176" y="774"/>
                      <a:pt x="1227" y="772"/>
                    </a:cubicBezTo>
                    <a:cubicBezTo>
                      <a:pt x="1882" y="736"/>
                      <a:pt x="2394" y="534"/>
                      <a:pt x="2382" y="319"/>
                    </a:cubicBezTo>
                    <a:cubicBezTo>
                      <a:pt x="2372" y="142"/>
                      <a:pt x="1959" y="1"/>
                      <a:pt x="1416"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6"/>
            <p:cNvSpPr/>
            <p:nvPr/>
          </p:nvSpPr>
          <p:spPr>
            <a:xfrm>
              <a:off x="65843" y="4317781"/>
              <a:ext cx="904961" cy="916080"/>
            </a:xfrm>
            <a:custGeom>
              <a:avLst/>
              <a:gdLst/>
              <a:ahLst/>
              <a:cxnLst/>
              <a:rect l="l" t="t" r="r" b="b"/>
              <a:pathLst>
                <a:path w="36137" h="36581" extrusionOk="0">
                  <a:moveTo>
                    <a:pt x="3336" y="0"/>
                  </a:moveTo>
                  <a:cubicBezTo>
                    <a:pt x="3196" y="0"/>
                    <a:pt x="3049" y="23"/>
                    <a:pt x="2894" y="70"/>
                  </a:cubicBezTo>
                  <a:cubicBezTo>
                    <a:pt x="2763" y="117"/>
                    <a:pt x="2632" y="165"/>
                    <a:pt x="2513" y="224"/>
                  </a:cubicBezTo>
                  <a:cubicBezTo>
                    <a:pt x="346" y="1308"/>
                    <a:pt x="1" y="3713"/>
                    <a:pt x="1382" y="6916"/>
                  </a:cubicBezTo>
                  <a:cubicBezTo>
                    <a:pt x="1418" y="6999"/>
                    <a:pt x="1453" y="7094"/>
                    <a:pt x="1501" y="7189"/>
                  </a:cubicBezTo>
                  <a:cubicBezTo>
                    <a:pt x="2787" y="9975"/>
                    <a:pt x="5347" y="13333"/>
                    <a:pt x="9145" y="16905"/>
                  </a:cubicBezTo>
                  <a:cubicBezTo>
                    <a:pt x="10955" y="18608"/>
                    <a:pt x="12217" y="20298"/>
                    <a:pt x="13086" y="21917"/>
                  </a:cubicBezTo>
                  <a:cubicBezTo>
                    <a:pt x="13110" y="21965"/>
                    <a:pt x="13133" y="22013"/>
                    <a:pt x="13157" y="22072"/>
                  </a:cubicBezTo>
                  <a:cubicBezTo>
                    <a:pt x="13395" y="22525"/>
                    <a:pt x="13598" y="22965"/>
                    <a:pt x="13776" y="23406"/>
                  </a:cubicBezTo>
                  <a:cubicBezTo>
                    <a:pt x="13812" y="23501"/>
                    <a:pt x="13860" y="23596"/>
                    <a:pt x="13895" y="23691"/>
                  </a:cubicBezTo>
                  <a:cubicBezTo>
                    <a:pt x="14253" y="24644"/>
                    <a:pt x="14515" y="25620"/>
                    <a:pt x="14657" y="26620"/>
                  </a:cubicBezTo>
                  <a:cubicBezTo>
                    <a:pt x="14669" y="26728"/>
                    <a:pt x="14681" y="26835"/>
                    <a:pt x="14693" y="26930"/>
                  </a:cubicBezTo>
                  <a:lnTo>
                    <a:pt x="14705" y="26930"/>
                  </a:lnTo>
                  <a:cubicBezTo>
                    <a:pt x="14753" y="27287"/>
                    <a:pt x="14776" y="27632"/>
                    <a:pt x="14800" y="27978"/>
                  </a:cubicBezTo>
                  <a:lnTo>
                    <a:pt x="14788" y="27978"/>
                  </a:lnTo>
                  <a:cubicBezTo>
                    <a:pt x="14788" y="28085"/>
                    <a:pt x="14800" y="28180"/>
                    <a:pt x="14800" y="28287"/>
                  </a:cubicBezTo>
                  <a:lnTo>
                    <a:pt x="14812" y="28287"/>
                  </a:lnTo>
                  <a:cubicBezTo>
                    <a:pt x="14872" y="31038"/>
                    <a:pt x="14074" y="32943"/>
                    <a:pt x="13919" y="33264"/>
                  </a:cubicBezTo>
                  <a:cubicBezTo>
                    <a:pt x="13919" y="33264"/>
                    <a:pt x="19326" y="36580"/>
                    <a:pt x="23617" y="36580"/>
                  </a:cubicBezTo>
                  <a:cubicBezTo>
                    <a:pt x="24258" y="36580"/>
                    <a:pt x="24875" y="36506"/>
                    <a:pt x="25444" y="36336"/>
                  </a:cubicBezTo>
                  <a:cubicBezTo>
                    <a:pt x="27600" y="35705"/>
                    <a:pt x="29088" y="33717"/>
                    <a:pt x="28754" y="29168"/>
                  </a:cubicBezTo>
                  <a:cubicBezTo>
                    <a:pt x="28719" y="28644"/>
                    <a:pt x="28695" y="28132"/>
                    <a:pt x="28683" y="27644"/>
                  </a:cubicBezTo>
                  <a:lnTo>
                    <a:pt x="28683" y="27323"/>
                  </a:lnTo>
                  <a:cubicBezTo>
                    <a:pt x="28683" y="26823"/>
                    <a:pt x="28707" y="26347"/>
                    <a:pt x="28731" y="25870"/>
                  </a:cubicBezTo>
                  <a:cubicBezTo>
                    <a:pt x="28731" y="25751"/>
                    <a:pt x="28743" y="25644"/>
                    <a:pt x="28754" y="25525"/>
                  </a:cubicBezTo>
                  <a:cubicBezTo>
                    <a:pt x="28802" y="24918"/>
                    <a:pt x="28885" y="24322"/>
                    <a:pt x="28981" y="23763"/>
                  </a:cubicBezTo>
                  <a:cubicBezTo>
                    <a:pt x="28993" y="23656"/>
                    <a:pt x="29016" y="23549"/>
                    <a:pt x="29028" y="23453"/>
                  </a:cubicBezTo>
                  <a:cubicBezTo>
                    <a:pt x="29135" y="22882"/>
                    <a:pt x="29266" y="22334"/>
                    <a:pt x="29421" y="21810"/>
                  </a:cubicBezTo>
                  <a:cubicBezTo>
                    <a:pt x="29445" y="21715"/>
                    <a:pt x="29469" y="21620"/>
                    <a:pt x="29493" y="21525"/>
                  </a:cubicBezTo>
                  <a:cubicBezTo>
                    <a:pt x="29790" y="20536"/>
                    <a:pt x="30171" y="19560"/>
                    <a:pt x="30636" y="18619"/>
                  </a:cubicBezTo>
                  <a:cubicBezTo>
                    <a:pt x="30671" y="18536"/>
                    <a:pt x="30719" y="18453"/>
                    <a:pt x="30755" y="18369"/>
                  </a:cubicBezTo>
                  <a:cubicBezTo>
                    <a:pt x="30898" y="18084"/>
                    <a:pt x="31040" y="17810"/>
                    <a:pt x="31195" y="17548"/>
                  </a:cubicBezTo>
                  <a:cubicBezTo>
                    <a:pt x="31243" y="17465"/>
                    <a:pt x="31290" y="17369"/>
                    <a:pt x="31338" y="17286"/>
                  </a:cubicBezTo>
                  <a:cubicBezTo>
                    <a:pt x="31838" y="16429"/>
                    <a:pt x="32350" y="15679"/>
                    <a:pt x="32838" y="14988"/>
                  </a:cubicBezTo>
                  <a:lnTo>
                    <a:pt x="33029" y="14726"/>
                  </a:lnTo>
                  <a:cubicBezTo>
                    <a:pt x="33207" y="14476"/>
                    <a:pt x="33374" y="14250"/>
                    <a:pt x="33541" y="14024"/>
                  </a:cubicBezTo>
                  <a:lnTo>
                    <a:pt x="33529" y="14024"/>
                  </a:lnTo>
                  <a:lnTo>
                    <a:pt x="33731" y="13750"/>
                  </a:lnTo>
                  <a:lnTo>
                    <a:pt x="33743" y="13750"/>
                  </a:lnTo>
                  <a:cubicBezTo>
                    <a:pt x="35255" y="11666"/>
                    <a:pt x="36136" y="10321"/>
                    <a:pt x="34529" y="8904"/>
                  </a:cubicBezTo>
                  <a:cubicBezTo>
                    <a:pt x="34016" y="8444"/>
                    <a:pt x="33504" y="8234"/>
                    <a:pt x="33001" y="8234"/>
                  </a:cubicBezTo>
                  <a:cubicBezTo>
                    <a:pt x="32826" y="8234"/>
                    <a:pt x="32653" y="8260"/>
                    <a:pt x="32481" y="8309"/>
                  </a:cubicBezTo>
                  <a:cubicBezTo>
                    <a:pt x="31362" y="8606"/>
                    <a:pt x="30326" y="9868"/>
                    <a:pt x="29457" y="11595"/>
                  </a:cubicBezTo>
                  <a:cubicBezTo>
                    <a:pt x="29409" y="11690"/>
                    <a:pt x="29350" y="11785"/>
                    <a:pt x="29302" y="11892"/>
                  </a:cubicBezTo>
                  <a:lnTo>
                    <a:pt x="29231" y="12035"/>
                  </a:lnTo>
                  <a:cubicBezTo>
                    <a:pt x="29231" y="12047"/>
                    <a:pt x="29219" y="12059"/>
                    <a:pt x="29219" y="12071"/>
                  </a:cubicBezTo>
                  <a:cubicBezTo>
                    <a:pt x="29171" y="12166"/>
                    <a:pt x="29124" y="12261"/>
                    <a:pt x="29088" y="12369"/>
                  </a:cubicBezTo>
                  <a:cubicBezTo>
                    <a:pt x="28635" y="13393"/>
                    <a:pt x="28254" y="14464"/>
                    <a:pt x="27957" y="15548"/>
                  </a:cubicBezTo>
                  <a:cubicBezTo>
                    <a:pt x="27921" y="15655"/>
                    <a:pt x="27897" y="15750"/>
                    <a:pt x="27861" y="15857"/>
                  </a:cubicBezTo>
                  <a:lnTo>
                    <a:pt x="27814" y="16048"/>
                  </a:lnTo>
                  <a:cubicBezTo>
                    <a:pt x="27790" y="16167"/>
                    <a:pt x="27754" y="16286"/>
                    <a:pt x="27719" y="16405"/>
                  </a:cubicBezTo>
                  <a:cubicBezTo>
                    <a:pt x="27659" y="16691"/>
                    <a:pt x="27588" y="16964"/>
                    <a:pt x="27528" y="17250"/>
                  </a:cubicBezTo>
                  <a:cubicBezTo>
                    <a:pt x="27159" y="18858"/>
                    <a:pt x="26290" y="20298"/>
                    <a:pt x="25040" y="21358"/>
                  </a:cubicBezTo>
                  <a:lnTo>
                    <a:pt x="24909" y="21465"/>
                  </a:lnTo>
                  <a:cubicBezTo>
                    <a:pt x="24504" y="21786"/>
                    <a:pt x="24040" y="22037"/>
                    <a:pt x="23551" y="22203"/>
                  </a:cubicBezTo>
                  <a:cubicBezTo>
                    <a:pt x="23295" y="22281"/>
                    <a:pt x="23041" y="22322"/>
                    <a:pt x="22796" y="22322"/>
                  </a:cubicBezTo>
                  <a:cubicBezTo>
                    <a:pt x="22062" y="22322"/>
                    <a:pt x="21402" y="21955"/>
                    <a:pt x="20956" y="21108"/>
                  </a:cubicBezTo>
                  <a:cubicBezTo>
                    <a:pt x="20908" y="21024"/>
                    <a:pt x="20872" y="20941"/>
                    <a:pt x="20825" y="20846"/>
                  </a:cubicBezTo>
                  <a:cubicBezTo>
                    <a:pt x="20551" y="20120"/>
                    <a:pt x="20396" y="19346"/>
                    <a:pt x="20372" y="18572"/>
                  </a:cubicBezTo>
                  <a:cubicBezTo>
                    <a:pt x="20372" y="18441"/>
                    <a:pt x="20361" y="18310"/>
                    <a:pt x="20361" y="18179"/>
                  </a:cubicBezTo>
                  <a:cubicBezTo>
                    <a:pt x="20349" y="16786"/>
                    <a:pt x="20480" y="15381"/>
                    <a:pt x="20742" y="14012"/>
                  </a:cubicBezTo>
                  <a:cubicBezTo>
                    <a:pt x="21039" y="12416"/>
                    <a:pt x="21242" y="10809"/>
                    <a:pt x="21361" y="9190"/>
                  </a:cubicBezTo>
                  <a:lnTo>
                    <a:pt x="21361" y="9178"/>
                  </a:lnTo>
                  <a:cubicBezTo>
                    <a:pt x="21373" y="9047"/>
                    <a:pt x="21373" y="8916"/>
                    <a:pt x="21384" y="8785"/>
                  </a:cubicBezTo>
                  <a:cubicBezTo>
                    <a:pt x="21420" y="8154"/>
                    <a:pt x="21432" y="7570"/>
                    <a:pt x="21420" y="7011"/>
                  </a:cubicBezTo>
                  <a:cubicBezTo>
                    <a:pt x="21420" y="6868"/>
                    <a:pt x="21420" y="6737"/>
                    <a:pt x="21420" y="6594"/>
                  </a:cubicBezTo>
                  <a:cubicBezTo>
                    <a:pt x="21284" y="2408"/>
                    <a:pt x="19968" y="620"/>
                    <a:pt x="18346" y="620"/>
                  </a:cubicBezTo>
                  <a:cubicBezTo>
                    <a:pt x="18118" y="620"/>
                    <a:pt x="17884" y="655"/>
                    <a:pt x="17646" y="724"/>
                  </a:cubicBezTo>
                  <a:cubicBezTo>
                    <a:pt x="17086" y="903"/>
                    <a:pt x="16562" y="1201"/>
                    <a:pt x="16122" y="1594"/>
                  </a:cubicBezTo>
                  <a:cubicBezTo>
                    <a:pt x="14526" y="2927"/>
                    <a:pt x="15372" y="6296"/>
                    <a:pt x="15777" y="9130"/>
                  </a:cubicBezTo>
                  <a:cubicBezTo>
                    <a:pt x="15800" y="9225"/>
                    <a:pt x="15812" y="9333"/>
                    <a:pt x="15824" y="9428"/>
                  </a:cubicBezTo>
                  <a:lnTo>
                    <a:pt x="15836" y="9428"/>
                  </a:lnTo>
                  <a:cubicBezTo>
                    <a:pt x="15884" y="9845"/>
                    <a:pt x="15931" y="10249"/>
                    <a:pt x="15955" y="10630"/>
                  </a:cubicBezTo>
                  <a:lnTo>
                    <a:pt x="15943" y="10630"/>
                  </a:lnTo>
                  <a:cubicBezTo>
                    <a:pt x="15943" y="10726"/>
                    <a:pt x="15955" y="10833"/>
                    <a:pt x="15955" y="10928"/>
                  </a:cubicBezTo>
                  <a:lnTo>
                    <a:pt x="15967" y="10928"/>
                  </a:lnTo>
                  <a:cubicBezTo>
                    <a:pt x="16003" y="12190"/>
                    <a:pt x="15753" y="13154"/>
                    <a:pt x="14812" y="13476"/>
                  </a:cubicBezTo>
                  <a:cubicBezTo>
                    <a:pt x="14558" y="13539"/>
                    <a:pt x="14300" y="13574"/>
                    <a:pt x="14042" y="13574"/>
                  </a:cubicBezTo>
                  <a:cubicBezTo>
                    <a:pt x="13866" y="13574"/>
                    <a:pt x="13689" y="13558"/>
                    <a:pt x="13514" y="13524"/>
                  </a:cubicBezTo>
                  <a:cubicBezTo>
                    <a:pt x="13419" y="13512"/>
                    <a:pt x="13312" y="13500"/>
                    <a:pt x="13217" y="13476"/>
                  </a:cubicBezTo>
                  <a:cubicBezTo>
                    <a:pt x="13014" y="13440"/>
                    <a:pt x="12800" y="13381"/>
                    <a:pt x="12574" y="13321"/>
                  </a:cubicBezTo>
                  <a:cubicBezTo>
                    <a:pt x="12514" y="13309"/>
                    <a:pt x="12455" y="13285"/>
                    <a:pt x="12395" y="13274"/>
                  </a:cubicBezTo>
                  <a:lnTo>
                    <a:pt x="12371" y="13262"/>
                  </a:lnTo>
                  <a:cubicBezTo>
                    <a:pt x="12276" y="13226"/>
                    <a:pt x="12181" y="13202"/>
                    <a:pt x="12086" y="13166"/>
                  </a:cubicBezTo>
                  <a:cubicBezTo>
                    <a:pt x="10824" y="12690"/>
                    <a:pt x="9835" y="11845"/>
                    <a:pt x="9050" y="10821"/>
                  </a:cubicBezTo>
                  <a:lnTo>
                    <a:pt x="9026" y="10797"/>
                  </a:lnTo>
                  <a:cubicBezTo>
                    <a:pt x="8966" y="10714"/>
                    <a:pt x="8907" y="10630"/>
                    <a:pt x="8847" y="10547"/>
                  </a:cubicBezTo>
                  <a:cubicBezTo>
                    <a:pt x="8609" y="10214"/>
                    <a:pt x="8383" y="9868"/>
                    <a:pt x="8180" y="9499"/>
                  </a:cubicBezTo>
                  <a:cubicBezTo>
                    <a:pt x="8133" y="9416"/>
                    <a:pt x="8085" y="9321"/>
                    <a:pt x="8038" y="9225"/>
                  </a:cubicBezTo>
                  <a:cubicBezTo>
                    <a:pt x="7418" y="8011"/>
                    <a:pt x="6895" y="6737"/>
                    <a:pt x="6478" y="5439"/>
                  </a:cubicBezTo>
                  <a:lnTo>
                    <a:pt x="6466" y="5415"/>
                  </a:lnTo>
                  <a:cubicBezTo>
                    <a:pt x="6418" y="5284"/>
                    <a:pt x="6383" y="5165"/>
                    <a:pt x="6335" y="5034"/>
                  </a:cubicBezTo>
                  <a:cubicBezTo>
                    <a:pt x="6192" y="4582"/>
                    <a:pt x="6037" y="4141"/>
                    <a:pt x="5894" y="3713"/>
                  </a:cubicBezTo>
                  <a:lnTo>
                    <a:pt x="5894" y="3701"/>
                  </a:lnTo>
                  <a:cubicBezTo>
                    <a:pt x="5847" y="3570"/>
                    <a:pt x="5799" y="3439"/>
                    <a:pt x="5752" y="3308"/>
                  </a:cubicBezTo>
                  <a:cubicBezTo>
                    <a:pt x="5096" y="1405"/>
                    <a:pt x="4441" y="0"/>
                    <a:pt x="3336" y="0"/>
                  </a:cubicBezTo>
                  <a:close/>
                </a:path>
              </a:pathLst>
            </a:custGeom>
            <a:gradFill>
              <a:gsLst>
                <a:gs pos="0">
                  <a:schemeClr val="accent6"/>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6"/>
          <p:cNvSpPr/>
          <p:nvPr/>
        </p:nvSpPr>
        <p:spPr>
          <a:xfrm rot="-1340926">
            <a:off x="6980560" y="162301"/>
            <a:ext cx="389065" cy="144291"/>
          </a:xfrm>
          <a:custGeom>
            <a:avLst/>
            <a:gdLst/>
            <a:ahLst/>
            <a:cxnLst/>
            <a:rect l="l" t="t" r="r" b="b"/>
            <a:pathLst>
              <a:path w="12336" h="4575" extrusionOk="0">
                <a:moveTo>
                  <a:pt x="6714" y="0"/>
                </a:moveTo>
                <a:cubicBezTo>
                  <a:pt x="6248" y="0"/>
                  <a:pt x="5827" y="58"/>
                  <a:pt x="5502" y="217"/>
                </a:cubicBezTo>
                <a:lnTo>
                  <a:pt x="5513" y="217"/>
                </a:lnTo>
                <a:cubicBezTo>
                  <a:pt x="5097" y="348"/>
                  <a:pt x="4751" y="646"/>
                  <a:pt x="4561" y="1051"/>
                </a:cubicBezTo>
                <a:cubicBezTo>
                  <a:pt x="4859" y="1158"/>
                  <a:pt x="5144" y="1265"/>
                  <a:pt x="5430" y="1396"/>
                </a:cubicBezTo>
                <a:cubicBezTo>
                  <a:pt x="5335" y="1420"/>
                  <a:pt x="5252" y="1455"/>
                  <a:pt x="5180" y="1503"/>
                </a:cubicBezTo>
                <a:cubicBezTo>
                  <a:pt x="4996" y="1527"/>
                  <a:pt x="4811" y="1539"/>
                  <a:pt x="4628" y="1539"/>
                </a:cubicBezTo>
                <a:cubicBezTo>
                  <a:pt x="4445" y="1539"/>
                  <a:pt x="4263" y="1527"/>
                  <a:pt x="4085" y="1503"/>
                </a:cubicBezTo>
                <a:cubicBezTo>
                  <a:pt x="3823" y="1457"/>
                  <a:pt x="3562" y="1431"/>
                  <a:pt x="3300" y="1431"/>
                </a:cubicBezTo>
                <a:cubicBezTo>
                  <a:pt x="3157" y="1431"/>
                  <a:pt x="3014" y="1439"/>
                  <a:pt x="2870" y="1455"/>
                </a:cubicBezTo>
                <a:cubicBezTo>
                  <a:pt x="2120" y="1491"/>
                  <a:pt x="1382" y="1658"/>
                  <a:pt x="680" y="1932"/>
                </a:cubicBezTo>
                <a:cubicBezTo>
                  <a:pt x="275" y="2075"/>
                  <a:pt x="13" y="2194"/>
                  <a:pt x="1" y="2241"/>
                </a:cubicBezTo>
                <a:lnTo>
                  <a:pt x="60" y="2229"/>
                </a:lnTo>
                <a:cubicBezTo>
                  <a:pt x="523" y="2119"/>
                  <a:pt x="991" y="2062"/>
                  <a:pt x="1415" y="2062"/>
                </a:cubicBezTo>
                <a:cubicBezTo>
                  <a:pt x="2964" y="2062"/>
                  <a:pt x="3925" y="2827"/>
                  <a:pt x="1906" y="4575"/>
                </a:cubicBezTo>
                <a:cubicBezTo>
                  <a:pt x="2823" y="4492"/>
                  <a:pt x="3823" y="2872"/>
                  <a:pt x="4656" y="2360"/>
                </a:cubicBezTo>
                <a:cubicBezTo>
                  <a:pt x="4942" y="2360"/>
                  <a:pt x="5216" y="2384"/>
                  <a:pt x="5490" y="2444"/>
                </a:cubicBezTo>
                <a:cubicBezTo>
                  <a:pt x="5423" y="2800"/>
                  <a:pt x="5712" y="2943"/>
                  <a:pt x="6132" y="2943"/>
                </a:cubicBezTo>
                <a:cubicBezTo>
                  <a:pt x="6387" y="2943"/>
                  <a:pt x="6689" y="2891"/>
                  <a:pt x="6990" y="2801"/>
                </a:cubicBezTo>
                <a:lnTo>
                  <a:pt x="7919" y="3039"/>
                </a:lnTo>
                <a:cubicBezTo>
                  <a:pt x="7668" y="3206"/>
                  <a:pt x="7514" y="3480"/>
                  <a:pt x="7514" y="3777"/>
                </a:cubicBezTo>
                <a:cubicBezTo>
                  <a:pt x="7645" y="3741"/>
                  <a:pt x="7776" y="3718"/>
                  <a:pt x="7907" y="3682"/>
                </a:cubicBezTo>
                <a:lnTo>
                  <a:pt x="7907" y="3682"/>
                </a:lnTo>
                <a:cubicBezTo>
                  <a:pt x="7859" y="3872"/>
                  <a:pt x="7799" y="4051"/>
                  <a:pt x="7752" y="4242"/>
                </a:cubicBezTo>
                <a:cubicBezTo>
                  <a:pt x="7859" y="4254"/>
                  <a:pt x="7959" y="4260"/>
                  <a:pt x="8051" y="4260"/>
                </a:cubicBezTo>
                <a:cubicBezTo>
                  <a:pt x="8817" y="4260"/>
                  <a:pt x="9088" y="3843"/>
                  <a:pt x="9407" y="3396"/>
                </a:cubicBezTo>
                <a:cubicBezTo>
                  <a:pt x="9740" y="3468"/>
                  <a:pt x="10062" y="3539"/>
                  <a:pt x="10359" y="3587"/>
                </a:cubicBezTo>
                <a:cubicBezTo>
                  <a:pt x="10754" y="3667"/>
                  <a:pt x="11091" y="3712"/>
                  <a:pt x="11338" y="3712"/>
                </a:cubicBezTo>
                <a:cubicBezTo>
                  <a:pt x="11567" y="3712"/>
                  <a:pt x="11718" y="3673"/>
                  <a:pt x="11764" y="3587"/>
                </a:cubicBezTo>
                <a:cubicBezTo>
                  <a:pt x="11800" y="3527"/>
                  <a:pt x="11776" y="3432"/>
                  <a:pt x="11657" y="3301"/>
                </a:cubicBezTo>
                <a:lnTo>
                  <a:pt x="11645" y="3277"/>
                </a:lnTo>
                <a:lnTo>
                  <a:pt x="11681" y="3277"/>
                </a:lnTo>
                <a:cubicBezTo>
                  <a:pt x="11800" y="3265"/>
                  <a:pt x="11907" y="3265"/>
                  <a:pt x="11990" y="3253"/>
                </a:cubicBezTo>
                <a:cubicBezTo>
                  <a:pt x="12062" y="3253"/>
                  <a:pt x="12145" y="3230"/>
                  <a:pt x="12205" y="3182"/>
                </a:cubicBezTo>
                <a:lnTo>
                  <a:pt x="12217" y="3182"/>
                </a:lnTo>
                <a:lnTo>
                  <a:pt x="12240" y="3158"/>
                </a:lnTo>
                <a:cubicBezTo>
                  <a:pt x="12240" y="3146"/>
                  <a:pt x="12252" y="3146"/>
                  <a:pt x="12252" y="3134"/>
                </a:cubicBezTo>
                <a:cubicBezTo>
                  <a:pt x="12276" y="3099"/>
                  <a:pt x="12288" y="3063"/>
                  <a:pt x="12300" y="3027"/>
                </a:cubicBezTo>
                <a:cubicBezTo>
                  <a:pt x="12300" y="3003"/>
                  <a:pt x="12300" y="2979"/>
                  <a:pt x="12312" y="2968"/>
                </a:cubicBezTo>
                <a:cubicBezTo>
                  <a:pt x="12324" y="2896"/>
                  <a:pt x="12324" y="2825"/>
                  <a:pt x="12324" y="2753"/>
                </a:cubicBezTo>
                <a:cubicBezTo>
                  <a:pt x="12336" y="2622"/>
                  <a:pt x="12324" y="2491"/>
                  <a:pt x="12264" y="2372"/>
                </a:cubicBezTo>
                <a:cubicBezTo>
                  <a:pt x="12252" y="2348"/>
                  <a:pt x="12252" y="2337"/>
                  <a:pt x="12240" y="2325"/>
                </a:cubicBezTo>
                <a:cubicBezTo>
                  <a:pt x="12240" y="2313"/>
                  <a:pt x="12240" y="2313"/>
                  <a:pt x="12240" y="2313"/>
                </a:cubicBezTo>
                <a:cubicBezTo>
                  <a:pt x="11895" y="1588"/>
                  <a:pt x="10583" y="941"/>
                  <a:pt x="10463" y="941"/>
                </a:cubicBezTo>
                <a:cubicBezTo>
                  <a:pt x="10459" y="941"/>
                  <a:pt x="10456" y="942"/>
                  <a:pt x="10455" y="944"/>
                </a:cubicBezTo>
                <a:lnTo>
                  <a:pt x="10455" y="955"/>
                </a:lnTo>
                <a:cubicBezTo>
                  <a:pt x="10157" y="646"/>
                  <a:pt x="9800" y="420"/>
                  <a:pt x="9395" y="301"/>
                </a:cubicBezTo>
                <a:cubicBezTo>
                  <a:pt x="8752" y="170"/>
                  <a:pt x="8097" y="86"/>
                  <a:pt x="7442" y="39"/>
                </a:cubicBezTo>
                <a:cubicBezTo>
                  <a:pt x="7192" y="15"/>
                  <a:pt x="6947" y="0"/>
                  <a:pt x="6714"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rot="1373096">
            <a:off x="117229" y="2286439"/>
            <a:ext cx="389089" cy="150758"/>
          </a:xfrm>
          <a:custGeom>
            <a:avLst/>
            <a:gdLst/>
            <a:ahLst/>
            <a:cxnLst/>
            <a:rect l="l" t="t" r="r" b="b"/>
            <a:pathLst>
              <a:path w="21921" h="8492" extrusionOk="0">
                <a:moveTo>
                  <a:pt x="12103" y="1"/>
                </a:moveTo>
                <a:cubicBezTo>
                  <a:pt x="11875" y="1"/>
                  <a:pt x="11647" y="17"/>
                  <a:pt x="11419" y="50"/>
                </a:cubicBezTo>
                <a:cubicBezTo>
                  <a:pt x="10800" y="86"/>
                  <a:pt x="10193" y="240"/>
                  <a:pt x="9633" y="514"/>
                </a:cubicBezTo>
                <a:lnTo>
                  <a:pt x="9681" y="526"/>
                </a:lnTo>
                <a:cubicBezTo>
                  <a:pt x="8835" y="919"/>
                  <a:pt x="8192" y="1491"/>
                  <a:pt x="8026" y="2062"/>
                </a:cubicBezTo>
                <a:cubicBezTo>
                  <a:pt x="8550" y="2229"/>
                  <a:pt x="9062" y="2407"/>
                  <a:pt x="9574" y="2610"/>
                </a:cubicBezTo>
                <a:cubicBezTo>
                  <a:pt x="9407" y="2681"/>
                  <a:pt x="9252" y="2753"/>
                  <a:pt x="9097" y="2848"/>
                </a:cubicBezTo>
                <a:cubicBezTo>
                  <a:pt x="8883" y="2902"/>
                  <a:pt x="8636" y="2913"/>
                  <a:pt x="8331" y="2913"/>
                </a:cubicBezTo>
                <a:cubicBezTo>
                  <a:pt x="8087" y="2913"/>
                  <a:pt x="7806" y="2906"/>
                  <a:pt x="7474" y="2906"/>
                </a:cubicBezTo>
                <a:cubicBezTo>
                  <a:pt x="7391" y="2906"/>
                  <a:pt x="7305" y="2906"/>
                  <a:pt x="7216" y="2907"/>
                </a:cubicBezTo>
                <a:cubicBezTo>
                  <a:pt x="6894" y="2848"/>
                  <a:pt x="6546" y="2822"/>
                  <a:pt x="6183" y="2822"/>
                </a:cubicBezTo>
                <a:cubicBezTo>
                  <a:pt x="4801" y="2822"/>
                  <a:pt x="3201" y="3205"/>
                  <a:pt x="1965" y="3610"/>
                </a:cubicBezTo>
                <a:lnTo>
                  <a:pt x="1858" y="3658"/>
                </a:lnTo>
                <a:cubicBezTo>
                  <a:pt x="1299" y="3824"/>
                  <a:pt x="763" y="4050"/>
                  <a:pt x="239" y="4312"/>
                </a:cubicBezTo>
                <a:cubicBezTo>
                  <a:pt x="84" y="4396"/>
                  <a:pt x="13" y="4467"/>
                  <a:pt x="1" y="4491"/>
                </a:cubicBezTo>
                <a:lnTo>
                  <a:pt x="120" y="4443"/>
                </a:lnTo>
                <a:cubicBezTo>
                  <a:pt x="1036" y="4193"/>
                  <a:pt x="1967" y="4059"/>
                  <a:pt x="2790" y="4059"/>
                </a:cubicBezTo>
                <a:cubicBezTo>
                  <a:pt x="5366" y="4059"/>
                  <a:pt x="6879" y="5369"/>
                  <a:pt x="3549" y="8492"/>
                </a:cubicBezTo>
                <a:cubicBezTo>
                  <a:pt x="5180" y="8289"/>
                  <a:pt x="6835" y="5348"/>
                  <a:pt x="8288" y="4396"/>
                </a:cubicBezTo>
                <a:cubicBezTo>
                  <a:pt x="8372" y="4383"/>
                  <a:pt x="8474" y="4377"/>
                  <a:pt x="8590" y="4377"/>
                </a:cubicBezTo>
                <a:cubicBezTo>
                  <a:pt x="8900" y="4377"/>
                  <a:pt x="9315" y="4419"/>
                  <a:pt x="9800" y="4479"/>
                </a:cubicBezTo>
                <a:cubicBezTo>
                  <a:pt x="9740" y="4741"/>
                  <a:pt x="9740" y="4979"/>
                  <a:pt x="9883" y="5134"/>
                </a:cubicBezTo>
                <a:cubicBezTo>
                  <a:pt x="9997" y="5248"/>
                  <a:pt x="10266" y="5300"/>
                  <a:pt x="10621" y="5300"/>
                </a:cubicBezTo>
                <a:cubicBezTo>
                  <a:pt x="11121" y="5300"/>
                  <a:pt x="11790" y="5196"/>
                  <a:pt x="12431" y="5015"/>
                </a:cubicBezTo>
                <a:cubicBezTo>
                  <a:pt x="13026" y="5134"/>
                  <a:pt x="13574" y="5253"/>
                  <a:pt x="14074" y="5360"/>
                </a:cubicBezTo>
                <a:cubicBezTo>
                  <a:pt x="13955" y="5455"/>
                  <a:pt x="13860" y="5574"/>
                  <a:pt x="13776" y="5705"/>
                </a:cubicBezTo>
                <a:cubicBezTo>
                  <a:pt x="13586" y="6003"/>
                  <a:pt x="13467" y="6336"/>
                  <a:pt x="13431" y="6694"/>
                </a:cubicBezTo>
                <a:cubicBezTo>
                  <a:pt x="13669" y="6622"/>
                  <a:pt x="13896" y="6563"/>
                  <a:pt x="14134" y="6503"/>
                </a:cubicBezTo>
                <a:lnTo>
                  <a:pt x="14134" y="6503"/>
                </a:lnTo>
                <a:cubicBezTo>
                  <a:pt x="14050" y="6837"/>
                  <a:pt x="13967" y="7170"/>
                  <a:pt x="13884" y="7491"/>
                </a:cubicBezTo>
                <a:cubicBezTo>
                  <a:pt x="13991" y="7497"/>
                  <a:pt x="14094" y="7499"/>
                  <a:pt x="14192" y="7499"/>
                </a:cubicBezTo>
                <a:cubicBezTo>
                  <a:pt x="15844" y="7499"/>
                  <a:pt x="16213" y="6762"/>
                  <a:pt x="16741" y="5908"/>
                </a:cubicBezTo>
                <a:cubicBezTo>
                  <a:pt x="16819" y="5920"/>
                  <a:pt x="16875" y="5926"/>
                  <a:pt x="16911" y="5926"/>
                </a:cubicBezTo>
                <a:cubicBezTo>
                  <a:pt x="16947" y="5926"/>
                  <a:pt x="16961" y="5920"/>
                  <a:pt x="16955" y="5908"/>
                </a:cubicBezTo>
                <a:lnTo>
                  <a:pt x="16955" y="5908"/>
                </a:lnTo>
                <a:lnTo>
                  <a:pt x="17158" y="5944"/>
                </a:lnTo>
                <a:cubicBezTo>
                  <a:pt x="17289" y="5967"/>
                  <a:pt x="17575" y="6015"/>
                  <a:pt x="17944" y="6075"/>
                </a:cubicBezTo>
                <a:cubicBezTo>
                  <a:pt x="18620" y="6184"/>
                  <a:pt x="19485" y="6301"/>
                  <a:pt x="20130" y="6301"/>
                </a:cubicBezTo>
                <a:cubicBezTo>
                  <a:pt x="20326" y="6301"/>
                  <a:pt x="20502" y="6290"/>
                  <a:pt x="20646" y="6265"/>
                </a:cubicBezTo>
                <a:cubicBezTo>
                  <a:pt x="21099" y="6194"/>
                  <a:pt x="21266" y="5991"/>
                  <a:pt x="20765" y="5563"/>
                </a:cubicBezTo>
                <a:lnTo>
                  <a:pt x="20730" y="5527"/>
                </a:lnTo>
                <a:cubicBezTo>
                  <a:pt x="20873" y="5503"/>
                  <a:pt x="21004" y="5479"/>
                  <a:pt x="21146" y="5479"/>
                </a:cubicBezTo>
                <a:lnTo>
                  <a:pt x="21301" y="5479"/>
                </a:lnTo>
                <a:cubicBezTo>
                  <a:pt x="21326" y="5484"/>
                  <a:pt x="21351" y="5487"/>
                  <a:pt x="21376" y="5487"/>
                </a:cubicBezTo>
                <a:cubicBezTo>
                  <a:pt x="21469" y="5487"/>
                  <a:pt x="21562" y="5452"/>
                  <a:pt x="21647" y="5396"/>
                </a:cubicBezTo>
                <a:cubicBezTo>
                  <a:pt x="21777" y="5313"/>
                  <a:pt x="21861" y="5170"/>
                  <a:pt x="21873" y="5015"/>
                </a:cubicBezTo>
                <a:cubicBezTo>
                  <a:pt x="21908" y="4884"/>
                  <a:pt x="21920" y="4729"/>
                  <a:pt x="21908" y="4586"/>
                </a:cubicBezTo>
                <a:lnTo>
                  <a:pt x="21908" y="4527"/>
                </a:lnTo>
                <a:cubicBezTo>
                  <a:pt x="21920" y="4312"/>
                  <a:pt x="21873" y="4086"/>
                  <a:pt x="21777" y="3896"/>
                </a:cubicBezTo>
                <a:cubicBezTo>
                  <a:pt x="21766" y="3860"/>
                  <a:pt x="21754" y="3836"/>
                  <a:pt x="21742" y="3812"/>
                </a:cubicBezTo>
                <a:lnTo>
                  <a:pt x="21730" y="3789"/>
                </a:lnTo>
                <a:cubicBezTo>
                  <a:pt x="21068" y="2533"/>
                  <a:pt x="18709" y="1485"/>
                  <a:pt x="18474" y="1485"/>
                </a:cubicBezTo>
                <a:cubicBezTo>
                  <a:pt x="18464" y="1485"/>
                  <a:pt x="18458" y="1487"/>
                  <a:pt x="18456" y="1491"/>
                </a:cubicBezTo>
                <a:cubicBezTo>
                  <a:pt x="18456" y="1491"/>
                  <a:pt x="18468" y="1503"/>
                  <a:pt x="18468" y="1503"/>
                </a:cubicBezTo>
                <a:cubicBezTo>
                  <a:pt x="17753" y="836"/>
                  <a:pt x="16848" y="407"/>
                  <a:pt x="15884" y="264"/>
                </a:cubicBezTo>
                <a:cubicBezTo>
                  <a:pt x="15574" y="235"/>
                  <a:pt x="15264" y="220"/>
                  <a:pt x="14956" y="220"/>
                </a:cubicBezTo>
                <a:cubicBezTo>
                  <a:pt x="14756" y="220"/>
                  <a:pt x="14557" y="226"/>
                  <a:pt x="14360" y="240"/>
                </a:cubicBezTo>
                <a:cubicBezTo>
                  <a:pt x="14122" y="240"/>
                  <a:pt x="13884" y="229"/>
                  <a:pt x="13657" y="205"/>
                </a:cubicBezTo>
                <a:cubicBezTo>
                  <a:pt x="13562" y="193"/>
                  <a:pt x="13467" y="181"/>
                  <a:pt x="13360" y="157"/>
                </a:cubicBezTo>
                <a:cubicBezTo>
                  <a:pt x="12949" y="56"/>
                  <a:pt x="12527" y="1"/>
                  <a:pt x="1210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1631804">
            <a:off x="8496231" y="2789180"/>
            <a:ext cx="507343" cy="201316"/>
          </a:xfrm>
          <a:custGeom>
            <a:avLst/>
            <a:gdLst/>
            <a:ahLst/>
            <a:cxnLst/>
            <a:rect l="l" t="t" r="r" b="b"/>
            <a:pathLst>
              <a:path w="16086" h="6383" extrusionOk="0">
                <a:moveTo>
                  <a:pt x="11048" y="0"/>
                </a:moveTo>
                <a:cubicBezTo>
                  <a:pt x="10698" y="0"/>
                  <a:pt x="10347" y="35"/>
                  <a:pt x="10001" y="107"/>
                </a:cubicBezTo>
                <a:cubicBezTo>
                  <a:pt x="9710" y="148"/>
                  <a:pt x="9419" y="172"/>
                  <a:pt x="9128" y="172"/>
                </a:cubicBezTo>
                <a:cubicBezTo>
                  <a:pt x="8990" y="172"/>
                  <a:pt x="8853" y="166"/>
                  <a:pt x="8715" y="155"/>
                </a:cubicBezTo>
                <a:cubicBezTo>
                  <a:pt x="8599" y="141"/>
                  <a:pt x="8482" y="135"/>
                  <a:pt x="8366" y="135"/>
                </a:cubicBezTo>
                <a:cubicBezTo>
                  <a:pt x="8067" y="135"/>
                  <a:pt x="7772" y="179"/>
                  <a:pt x="7489" y="274"/>
                </a:cubicBezTo>
                <a:cubicBezTo>
                  <a:pt x="7144" y="357"/>
                  <a:pt x="6810" y="500"/>
                  <a:pt x="6513" y="702"/>
                </a:cubicBezTo>
                <a:lnTo>
                  <a:pt x="6525" y="714"/>
                </a:lnTo>
                <a:cubicBezTo>
                  <a:pt x="6168" y="917"/>
                  <a:pt x="5858" y="1214"/>
                  <a:pt x="5632" y="1560"/>
                </a:cubicBezTo>
                <a:cubicBezTo>
                  <a:pt x="5965" y="1798"/>
                  <a:pt x="6299" y="2024"/>
                  <a:pt x="6644" y="2250"/>
                </a:cubicBezTo>
                <a:cubicBezTo>
                  <a:pt x="6525" y="2286"/>
                  <a:pt x="6406" y="2334"/>
                  <a:pt x="6299" y="2381"/>
                </a:cubicBezTo>
                <a:cubicBezTo>
                  <a:pt x="6244" y="2389"/>
                  <a:pt x="6188" y="2393"/>
                  <a:pt x="6130" y="2393"/>
                </a:cubicBezTo>
                <a:cubicBezTo>
                  <a:pt x="5664" y="2393"/>
                  <a:pt x="5063" y="2147"/>
                  <a:pt x="4227" y="1798"/>
                </a:cubicBezTo>
                <a:cubicBezTo>
                  <a:pt x="4203" y="1774"/>
                  <a:pt x="4167" y="1762"/>
                  <a:pt x="4143" y="1750"/>
                </a:cubicBezTo>
                <a:cubicBezTo>
                  <a:pt x="4024" y="1703"/>
                  <a:pt x="3917" y="1655"/>
                  <a:pt x="3810" y="1607"/>
                </a:cubicBezTo>
                <a:cubicBezTo>
                  <a:pt x="3655" y="1536"/>
                  <a:pt x="3512" y="1476"/>
                  <a:pt x="3358" y="1417"/>
                </a:cubicBezTo>
                <a:cubicBezTo>
                  <a:pt x="3215" y="1357"/>
                  <a:pt x="3084" y="1298"/>
                  <a:pt x="2941" y="1250"/>
                </a:cubicBezTo>
                <a:cubicBezTo>
                  <a:pt x="2298" y="1000"/>
                  <a:pt x="1643" y="786"/>
                  <a:pt x="976" y="595"/>
                </a:cubicBezTo>
                <a:cubicBezTo>
                  <a:pt x="679" y="512"/>
                  <a:pt x="429" y="452"/>
                  <a:pt x="262" y="417"/>
                </a:cubicBezTo>
                <a:lnTo>
                  <a:pt x="262" y="417"/>
                </a:lnTo>
                <a:cubicBezTo>
                  <a:pt x="298" y="429"/>
                  <a:pt x="322" y="429"/>
                  <a:pt x="345" y="440"/>
                </a:cubicBezTo>
                <a:lnTo>
                  <a:pt x="0" y="357"/>
                </a:lnTo>
                <a:lnTo>
                  <a:pt x="0" y="357"/>
                </a:lnTo>
                <a:cubicBezTo>
                  <a:pt x="2155" y="1488"/>
                  <a:pt x="5465" y="4179"/>
                  <a:pt x="12" y="4893"/>
                </a:cubicBezTo>
                <a:cubicBezTo>
                  <a:pt x="327" y="5061"/>
                  <a:pt x="676" y="5131"/>
                  <a:pt x="1045" y="5131"/>
                </a:cubicBezTo>
                <a:cubicBezTo>
                  <a:pt x="2487" y="5131"/>
                  <a:pt x="4227" y="4058"/>
                  <a:pt x="5394" y="3536"/>
                </a:cubicBezTo>
                <a:cubicBezTo>
                  <a:pt x="5834" y="3667"/>
                  <a:pt x="6263" y="3786"/>
                  <a:pt x="6680" y="3893"/>
                </a:cubicBezTo>
                <a:cubicBezTo>
                  <a:pt x="6596" y="4060"/>
                  <a:pt x="6596" y="4250"/>
                  <a:pt x="6668" y="4417"/>
                </a:cubicBezTo>
                <a:cubicBezTo>
                  <a:pt x="6774" y="4592"/>
                  <a:pt x="7164" y="4678"/>
                  <a:pt x="7660" y="4678"/>
                </a:cubicBezTo>
                <a:cubicBezTo>
                  <a:pt x="8111" y="4678"/>
                  <a:pt x="8651" y="4607"/>
                  <a:pt x="9144" y="4465"/>
                </a:cubicBezTo>
                <a:cubicBezTo>
                  <a:pt x="9525" y="4512"/>
                  <a:pt x="9918" y="4548"/>
                  <a:pt x="10299" y="4560"/>
                </a:cubicBezTo>
                <a:cubicBezTo>
                  <a:pt x="10216" y="4655"/>
                  <a:pt x="10132" y="4774"/>
                  <a:pt x="10085" y="4893"/>
                </a:cubicBezTo>
                <a:cubicBezTo>
                  <a:pt x="9966" y="5132"/>
                  <a:pt x="9894" y="5393"/>
                  <a:pt x="9882" y="5655"/>
                </a:cubicBezTo>
                <a:cubicBezTo>
                  <a:pt x="9870" y="5691"/>
                  <a:pt x="9870" y="5727"/>
                  <a:pt x="9882" y="5763"/>
                </a:cubicBezTo>
                <a:cubicBezTo>
                  <a:pt x="10097" y="5679"/>
                  <a:pt x="10311" y="5596"/>
                  <a:pt x="10525" y="5513"/>
                </a:cubicBezTo>
                <a:lnTo>
                  <a:pt x="10525" y="5513"/>
                </a:lnTo>
                <a:cubicBezTo>
                  <a:pt x="10501" y="5798"/>
                  <a:pt x="10466" y="6096"/>
                  <a:pt x="10442" y="6382"/>
                </a:cubicBezTo>
                <a:cubicBezTo>
                  <a:pt x="10442" y="6382"/>
                  <a:pt x="10444" y="6383"/>
                  <a:pt x="10449" y="6383"/>
                </a:cubicBezTo>
                <a:cubicBezTo>
                  <a:pt x="10576" y="6383"/>
                  <a:pt x="12458" y="6050"/>
                  <a:pt x="12573" y="5096"/>
                </a:cubicBezTo>
                <a:cubicBezTo>
                  <a:pt x="12609" y="4834"/>
                  <a:pt x="12656" y="4608"/>
                  <a:pt x="12704" y="4381"/>
                </a:cubicBezTo>
                <a:lnTo>
                  <a:pt x="12871" y="4346"/>
                </a:lnTo>
                <a:lnTo>
                  <a:pt x="12930" y="4346"/>
                </a:lnTo>
                <a:cubicBezTo>
                  <a:pt x="13359" y="4250"/>
                  <a:pt x="13776" y="4143"/>
                  <a:pt x="14192" y="4000"/>
                </a:cubicBezTo>
                <a:lnTo>
                  <a:pt x="14216" y="3989"/>
                </a:lnTo>
                <a:lnTo>
                  <a:pt x="14371" y="3941"/>
                </a:lnTo>
                <a:lnTo>
                  <a:pt x="14490" y="3893"/>
                </a:lnTo>
                <a:lnTo>
                  <a:pt x="14538" y="3869"/>
                </a:lnTo>
                <a:cubicBezTo>
                  <a:pt x="14895" y="3727"/>
                  <a:pt x="15240" y="3524"/>
                  <a:pt x="15562" y="3274"/>
                </a:cubicBezTo>
                <a:cubicBezTo>
                  <a:pt x="15669" y="3191"/>
                  <a:pt x="15776" y="3096"/>
                  <a:pt x="15883" y="3000"/>
                </a:cubicBezTo>
                <a:cubicBezTo>
                  <a:pt x="15931" y="2953"/>
                  <a:pt x="15978" y="2905"/>
                  <a:pt x="16002" y="2846"/>
                </a:cubicBezTo>
                <a:lnTo>
                  <a:pt x="16014" y="2834"/>
                </a:lnTo>
                <a:cubicBezTo>
                  <a:pt x="16085" y="2703"/>
                  <a:pt x="16062" y="2631"/>
                  <a:pt x="15990" y="2607"/>
                </a:cubicBezTo>
                <a:cubicBezTo>
                  <a:pt x="15943" y="2572"/>
                  <a:pt x="15883" y="2560"/>
                  <a:pt x="15835" y="2560"/>
                </a:cubicBezTo>
                <a:lnTo>
                  <a:pt x="15704" y="2560"/>
                </a:lnTo>
                <a:cubicBezTo>
                  <a:pt x="15633" y="2560"/>
                  <a:pt x="15573" y="2536"/>
                  <a:pt x="15550" y="2500"/>
                </a:cubicBezTo>
                <a:cubicBezTo>
                  <a:pt x="15645" y="2393"/>
                  <a:pt x="15728" y="2310"/>
                  <a:pt x="15812" y="2238"/>
                </a:cubicBezTo>
                <a:cubicBezTo>
                  <a:pt x="15835" y="2214"/>
                  <a:pt x="15859" y="2203"/>
                  <a:pt x="15883" y="2179"/>
                </a:cubicBezTo>
                <a:cubicBezTo>
                  <a:pt x="15978" y="2119"/>
                  <a:pt x="16038" y="2012"/>
                  <a:pt x="16050" y="1893"/>
                </a:cubicBezTo>
                <a:cubicBezTo>
                  <a:pt x="16074" y="1786"/>
                  <a:pt x="16050" y="1667"/>
                  <a:pt x="15990" y="1572"/>
                </a:cubicBezTo>
                <a:cubicBezTo>
                  <a:pt x="15931" y="1476"/>
                  <a:pt x="15871" y="1381"/>
                  <a:pt x="15800" y="1298"/>
                </a:cubicBezTo>
                <a:lnTo>
                  <a:pt x="15752" y="1238"/>
                </a:lnTo>
                <a:cubicBezTo>
                  <a:pt x="15681" y="1107"/>
                  <a:pt x="15562" y="988"/>
                  <a:pt x="15431" y="905"/>
                </a:cubicBezTo>
                <a:cubicBezTo>
                  <a:pt x="15121" y="690"/>
                  <a:pt x="14764" y="560"/>
                  <a:pt x="14395" y="500"/>
                </a:cubicBezTo>
                <a:cubicBezTo>
                  <a:pt x="13853" y="383"/>
                  <a:pt x="13283" y="342"/>
                  <a:pt x="12931" y="342"/>
                </a:cubicBezTo>
                <a:cubicBezTo>
                  <a:pt x="12711" y="342"/>
                  <a:pt x="12576" y="358"/>
                  <a:pt x="12585" y="381"/>
                </a:cubicBezTo>
                <a:lnTo>
                  <a:pt x="12573" y="381"/>
                </a:lnTo>
                <a:cubicBezTo>
                  <a:pt x="12264" y="190"/>
                  <a:pt x="11918" y="71"/>
                  <a:pt x="11549" y="24"/>
                </a:cubicBezTo>
                <a:cubicBezTo>
                  <a:pt x="11383" y="8"/>
                  <a:pt x="11216" y="0"/>
                  <a:pt x="11048"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5000176" y="4670936"/>
            <a:ext cx="417073" cy="250183"/>
          </a:xfrm>
          <a:custGeom>
            <a:avLst/>
            <a:gdLst/>
            <a:ahLst/>
            <a:cxnLst/>
            <a:rect l="l" t="t" r="r" b="b"/>
            <a:pathLst>
              <a:path w="26063" h="15634" extrusionOk="0">
                <a:moveTo>
                  <a:pt x="9894" y="1"/>
                </a:moveTo>
                <a:cubicBezTo>
                  <a:pt x="9085" y="322"/>
                  <a:pt x="8442" y="941"/>
                  <a:pt x="8073" y="1727"/>
                </a:cubicBezTo>
                <a:lnTo>
                  <a:pt x="7501" y="370"/>
                </a:lnTo>
                <a:cubicBezTo>
                  <a:pt x="6787" y="787"/>
                  <a:pt x="6680" y="2227"/>
                  <a:pt x="6703" y="3204"/>
                </a:cubicBezTo>
                <a:cubicBezTo>
                  <a:pt x="6239" y="3287"/>
                  <a:pt x="5775" y="3406"/>
                  <a:pt x="5334" y="3561"/>
                </a:cubicBezTo>
                <a:cubicBezTo>
                  <a:pt x="5036" y="3668"/>
                  <a:pt x="4727" y="3787"/>
                  <a:pt x="4417" y="3918"/>
                </a:cubicBezTo>
                <a:cubicBezTo>
                  <a:pt x="3322" y="4442"/>
                  <a:pt x="2310" y="5132"/>
                  <a:pt x="1441" y="5978"/>
                </a:cubicBezTo>
                <a:cubicBezTo>
                  <a:pt x="1179" y="6240"/>
                  <a:pt x="917" y="6514"/>
                  <a:pt x="655" y="6811"/>
                </a:cubicBezTo>
                <a:cubicBezTo>
                  <a:pt x="619" y="6847"/>
                  <a:pt x="595" y="6883"/>
                  <a:pt x="560" y="6918"/>
                </a:cubicBezTo>
                <a:cubicBezTo>
                  <a:pt x="345" y="7168"/>
                  <a:pt x="322" y="7537"/>
                  <a:pt x="512" y="7811"/>
                </a:cubicBezTo>
                <a:lnTo>
                  <a:pt x="1203" y="8835"/>
                </a:lnTo>
                <a:lnTo>
                  <a:pt x="524" y="8859"/>
                </a:lnTo>
                <a:cubicBezTo>
                  <a:pt x="179" y="8871"/>
                  <a:pt x="0" y="9264"/>
                  <a:pt x="214" y="9538"/>
                </a:cubicBezTo>
                <a:cubicBezTo>
                  <a:pt x="885" y="10368"/>
                  <a:pt x="2585" y="11704"/>
                  <a:pt x="6566" y="11704"/>
                </a:cubicBezTo>
                <a:cubicBezTo>
                  <a:pt x="7036" y="11704"/>
                  <a:pt x="7537" y="11685"/>
                  <a:pt x="8073" y="11645"/>
                </a:cubicBezTo>
                <a:cubicBezTo>
                  <a:pt x="8751" y="13395"/>
                  <a:pt x="10239" y="15610"/>
                  <a:pt x="13442" y="15634"/>
                </a:cubicBezTo>
                <a:cubicBezTo>
                  <a:pt x="13442" y="15634"/>
                  <a:pt x="14323" y="13312"/>
                  <a:pt x="11752" y="11193"/>
                </a:cubicBezTo>
                <a:cubicBezTo>
                  <a:pt x="13299" y="10943"/>
                  <a:pt x="14561" y="10657"/>
                  <a:pt x="15621" y="10395"/>
                </a:cubicBezTo>
                <a:cubicBezTo>
                  <a:pt x="16101" y="10822"/>
                  <a:pt x="17201" y="11651"/>
                  <a:pt x="18442" y="11651"/>
                </a:cubicBezTo>
                <a:cubicBezTo>
                  <a:pt x="18619" y="11651"/>
                  <a:pt x="18798" y="11635"/>
                  <a:pt x="18979" y="11597"/>
                </a:cubicBezTo>
                <a:cubicBezTo>
                  <a:pt x="18979" y="11597"/>
                  <a:pt x="20026" y="10871"/>
                  <a:pt x="18979" y="9585"/>
                </a:cubicBezTo>
                <a:cubicBezTo>
                  <a:pt x="19317" y="9528"/>
                  <a:pt x="19628" y="9496"/>
                  <a:pt x="19922" y="9496"/>
                </a:cubicBezTo>
                <a:cubicBezTo>
                  <a:pt x="20363" y="9496"/>
                  <a:pt x="20765" y="9569"/>
                  <a:pt x="21158" y="9740"/>
                </a:cubicBezTo>
                <a:lnTo>
                  <a:pt x="21277" y="9788"/>
                </a:lnTo>
                <a:cubicBezTo>
                  <a:pt x="23336" y="10681"/>
                  <a:pt x="24456" y="11466"/>
                  <a:pt x="24456" y="11466"/>
                </a:cubicBezTo>
                <a:cubicBezTo>
                  <a:pt x="24456" y="11466"/>
                  <a:pt x="25027" y="9871"/>
                  <a:pt x="24884" y="8371"/>
                </a:cubicBezTo>
                <a:cubicBezTo>
                  <a:pt x="24777" y="7192"/>
                  <a:pt x="26063" y="5549"/>
                  <a:pt x="25658" y="5240"/>
                </a:cubicBezTo>
                <a:cubicBezTo>
                  <a:pt x="25614" y="5209"/>
                  <a:pt x="25555" y="5193"/>
                  <a:pt x="25475" y="5193"/>
                </a:cubicBezTo>
                <a:cubicBezTo>
                  <a:pt x="25336" y="5193"/>
                  <a:pt x="25135" y="5241"/>
                  <a:pt x="24848" y="5347"/>
                </a:cubicBezTo>
                <a:cubicBezTo>
                  <a:pt x="24848" y="5347"/>
                  <a:pt x="22789" y="6621"/>
                  <a:pt x="21324" y="6978"/>
                </a:cubicBezTo>
                <a:cubicBezTo>
                  <a:pt x="21117" y="7034"/>
                  <a:pt x="20902" y="7069"/>
                  <a:pt x="20686" y="7069"/>
                </a:cubicBezTo>
                <a:cubicBezTo>
                  <a:pt x="20629" y="7069"/>
                  <a:pt x="20572" y="7066"/>
                  <a:pt x="20515" y="7061"/>
                </a:cubicBezTo>
                <a:cubicBezTo>
                  <a:pt x="21312" y="6121"/>
                  <a:pt x="20681" y="3763"/>
                  <a:pt x="19050" y="3311"/>
                </a:cubicBezTo>
                <a:cubicBezTo>
                  <a:pt x="18830" y="3248"/>
                  <a:pt x="18607" y="3217"/>
                  <a:pt x="18385" y="3217"/>
                </a:cubicBezTo>
                <a:cubicBezTo>
                  <a:pt x="17765" y="3217"/>
                  <a:pt x="17161" y="3456"/>
                  <a:pt x="16705" y="3894"/>
                </a:cubicBezTo>
                <a:cubicBezTo>
                  <a:pt x="16562" y="3954"/>
                  <a:pt x="16443" y="4025"/>
                  <a:pt x="16312" y="4108"/>
                </a:cubicBezTo>
                <a:lnTo>
                  <a:pt x="16300" y="3894"/>
                </a:lnTo>
                <a:lnTo>
                  <a:pt x="15633" y="3966"/>
                </a:lnTo>
                <a:lnTo>
                  <a:pt x="15597" y="3049"/>
                </a:lnTo>
                <a:cubicBezTo>
                  <a:pt x="15460" y="3002"/>
                  <a:pt x="15316" y="2979"/>
                  <a:pt x="15171" y="2979"/>
                </a:cubicBezTo>
                <a:cubicBezTo>
                  <a:pt x="14952" y="2979"/>
                  <a:pt x="14732" y="3032"/>
                  <a:pt x="14538" y="3132"/>
                </a:cubicBezTo>
                <a:lnTo>
                  <a:pt x="14561" y="2025"/>
                </a:lnTo>
                <a:cubicBezTo>
                  <a:pt x="14402" y="1975"/>
                  <a:pt x="14239" y="1951"/>
                  <a:pt x="14077" y="1951"/>
                </a:cubicBezTo>
                <a:cubicBezTo>
                  <a:pt x="13694" y="1951"/>
                  <a:pt x="13318" y="2087"/>
                  <a:pt x="13026" y="2346"/>
                </a:cubicBezTo>
                <a:lnTo>
                  <a:pt x="13383" y="918"/>
                </a:lnTo>
                <a:cubicBezTo>
                  <a:pt x="13281" y="906"/>
                  <a:pt x="13185" y="900"/>
                  <a:pt x="13092" y="900"/>
                </a:cubicBezTo>
                <a:cubicBezTo>
                  <a:pt x="12520" y="900"/>
                  <a:pt x="12108" y="1114"/>
                  <a:pt x="11811" y="1441"/>
                </a:cubicBezTo>
                <a:lnTo>
                  <a:pt x="11728" y="1465"/>
                </a:lnTo>
                <a:lnTo>
                  <a:pt x="12061" y="108"/>
                </a:lnTo>
                <a:lnTo>
                  <a:pt x="12061" y="108"/>
                </a:lnTo>
                <a:cubicBezTo>
                  <a:pt x="11073" y="322"/>
                  <a:pt x="10251" y="989"/>
                  <a:pt x="9823" y="1906"/>
                </a:cubicBezTo>
                <a:lnTo>
                  <a:pt x="9894" y="1"/>
                </a:lnTo>
                <a:close/>
              </a:path>
            </a:pathLst>
          </a:cu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169868" y="3751549"/>
            <a:ext cx="185021" cy="290058"/>
            <a:chOff x="5512468" y="4480699"/>
            <a:chExt cx="185021" cy="290058"/>
          </a:xfrm>
        </p:grpSpPr>
        <p:sp>
          <p:nvSpPr>
            <p:cNvPr id="213" name="Google Shape;213;p6"/>
            <p:cNvSpPr/>
            <p:nvPr/>
          </p:nvSpPr>
          <p:spPr>
            <a:xfrm>
              <a:off x="5512468" y="4480699"/>
              <a:ext cx="33342" cy="33342"/>
            </a:xfrm>
            <a:custGeom>
              <a:avLst/>
              <a:gdLst/>
              <a:ahLst/>
              <a:cxnLst/>
              <a:rect l="l" t="t" r="r" b="b"/>
              <a:pathLst>
                <a:path w="1251" h="1251" extrusionOk="0">
                  <a:moveTo>
                    <a:pt x="631" y="1"/>
                  </a:moveTo>
                  <a:cubicBezTo>
                    <a:pt x="286" y="1"/>
                    <a:pt x="0" y="286"/>
                    <a:pt x="0" y="620"/>
                  </a:cubicBezTo>
                  <a:cubicBezTo>
                    <a:pt x="0" y="965"/>
                    <a:pt x="286" y="1251"/>
                    <a:pt x="631" y="1251"/>
                  </a:cubicBezTo>
                  <a:cubicBezTo>
                    <a:pt x="964" y="1251"/>
                    <a:pt x="1250" y="965"/>
                    <a:pt x="1250" y="620"/>
                  </a:cubicBezTo>
                  <a:cubicBezTo>
                    <a:pt x="1250" y="286"/>
                    <a:pt x="964" y="1"/>
                    <a:pt x="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5656204" y="4624462"/>
              <a:ext cx="41285" cy="40938"/>
            </a:xfrm>
            <a:custGeom>
              <a:avLst/>
              <a:gdLst/>
              <a:ahLst/>
              <a:cxnLst/>
              <a:rect l="l" t="t" r="r" b="b"/>
              <a:pathLst>
                <a:path w="1549" h="1536" extrusionOk="0">
                  <a:moveTo>
                    <a:pt x="774" y="0"/>
                  </a:moveTo>
                  <a:cubicBezTo>
                    <a:pt x="346" y="0"/>
                    <a:pt x="1" y="345"/>
                    <a:pt x="1" y="774"/>
                  </a:cubicBezTo>
                  <a:cubicBezTo>
                    <a:pt x="1" y="1191"/>
                    <a:pt x="346" y="1536"/>
                    <a:pt x="774" y="1536"/>
                  </a:cubicBezTo>
                  <a:cubicBezTo>
                    <a:pt x="1191" y="1536"/>
                    <a:pt x="1548" y="1191"/>
                    <a:pt x="1548" y="774"/>
                  </a:cubicBezTo>
                  <a:cubicBezTo>
                    <a:pt x="1548" y="345"/>
                    <a:pt x="1191" y="0"/>
                    <a:pt x="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5556925" y="4714254"/>
              <a:ext cx="56503" cy="56503"/>
            </a:xfrm>
            <a:custGeom>
              <a:avLst/>
              <a:gdLst/>
              <a:ahLst/>
              <a:cxnLst/>
              <a:rect l="l" t="t" r="r" b="b"/>
              <a:pathLst>
                <a:path w="2120" h="2120" extrusionOk="0">
                  <a:moveTo>
                    <a:pt x="1060" y="1"/>
                  </a:moveTo>
                  <a:cubicBezTo>
                    <a:pt x="477" y="1"/>
                    <a:pt x="0" y="477"/>
                    <a:pt x="0" y="1060"/>
                  </a:cubicBezTo>
                  <a:cubicBezTo>
                    <a:pt x="0" y="1644"/>
                    <a:pt x="477" y="2120"/>
                    <a:pt x="1060" y="2120"/>
                  </a:cubicBezTo>
                  <a:cubicBezTo>
                    <a:pt x="1643" y="2120"/>
                    <a:pt x="2120" y="1644"/>
                    <a:pt x="2120" y="1060"/>
                  </a:cubicBezTo>
                  <a:cubicBezTo>
                    <a:pt x="2120" y="477"/>
                    <a:pt x="1643" y="1"/>
                    <a:pt x="1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6"/>
          <p:cNvGrpSpPr/>
          <p:nvPr/>
        </p:nvGrpSpPr>
        <p:grpSpPr>
          <a:xfrm flipH="1">
            <a:off x="1397150" y="93745"/>
            <a:ext cx="7623133" cy="4658878"/>
            <a:chOff x="766447" y="93745"/>
            <a:chExt cx="7623133" cy="4658878"/>
          </a:xfrm>
        </p:grpSpPr>
        <p:sp>
          <p:nvSpPr>
            <p:cNvPr id="217" name="Google Shape;217;p6"/>
            <p:cNvSpPr/>
            <p:nvPr/>
          </p:nvSpPr>
          <p:spPr>
            <a:xfrm>
              <a:off x="6388251" y="153357"/>
              <a:ext cx="121562" cy="99041"/>
            </a:xfrm>
            <a:custGeom>
              <a:avLst/>
              <a:gdLst/>
              <a:ahLst/>
              <a:cxnLst/>
              <a:rect l="l" t="t" r="r" b="b"/>
              <a:pathLst>
                <a:path w="4561" h="3716" extrusionOk="0">
                  <a:moveTo>
                    <a:pt x="2458" y="290"/>
                  </a:moveTo>
                  <a:cubicBezTo>
                    <a:pt x="2927" y="290"/>
                    <a:pt x="3389" y="496"/>
                    <a:pt x="3703" y="1013"/>
                  </a:cubicBezTo>
                  <a:cubicBezTo>
                    <a:pt x="4239" y="1906"/>
                    <a:pt x="3739" y="2751"/>
                    <a:pt x="3048" y="3156"/>
                  </a:cubicBezTo>
                  <a:cubicBezTo>
                    <a:pt x="2761" y="3319"/>
                    <a:pt x="2426" y="3420"/>
                    <a:pt x="2092" y="3420"/>
                  </a:cubicBezTo>
                  <a:cubicBezTo>
                    <a:pt x="1623" y="3420"/>
                    <a:pt x="1159" y="3219"/>
                    <a:pt x="845" y="2703"/>
                  </a:cubicBezTo>
                  <a:cubicBezTo>
                    <a:pt x="333" y="1810"/>
                    <a:pt x="834" y="977"/>
                    <a:pt x="1500" y="560"/>
                  </a:cubicBezTo>
                  <a:cubicBezTo>
                    <a:pt x="1791" y="393"/>
                    <a:pt x="2126" y="290"/>
                    <a:pt x="2458" y="290"/>
                  </a:cubicBezTo>
                  <a:close/>
                  <a:moveTo>
                    <a:pt x="2462" y="1"/>
                  </a:moveTo>
                  <a:cubicBezTo>
                    <a:pt x="2079" y="1"/>
                    <a:pt x="1692" y="114"/>
                    <a:pt x="1357" y="310"/>
                  </a:cubicBezTo>
                  <a:cubicBezTo>
                    <a:pt x="524" y="798"/>
                    <a:pt x="0" y="1846"/>
                    <a:pt x="595" y="2858"/>
                  </a:cubicBezTo>
                  <a:cubicBezTo>
                    <a:pt x="964" y="3465"/>
                    <a:pt x="1536" y="3715"/>
                    <a:pt x="2096" y="3715"/>
                  </a:cubicBezTo>
                  <a:cubicBezTo>
                    <a:pt x="2488" y="3715"/>
                    <a:pt x="2869" y="3608"/>
                    <a:pt x="3203" y="3406"/>
                  </a:cubicBezTo>
                  <a:cubicBezTo>
                    <a:pt x="4036" y="2918"/>
                    <a:pt x="4560" y="1870"/>
                    <a:pt x="3965" y="858"/>
                  </a:cubicBezTo>
                  <a:cubicBezTo>
                    <a:pt x="3594" y="252"/>
                    <a:pt x="3032" y="1"/>
                    <a:pt x="2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6"/>
            <p:cNvGrpSpPr/>
            <p:nvPr/>
          </p:nvGrpSpPr>
          <p:grpSpPr>
            <a:xfrm rot="3327010">
              <a:off x="8195370" y="98838"/>
              <a:ext cx="130112" cy="224031"/>
              <a:chOff x="7717765" y="2321680"/>
              <a:chExt cx="130117" cy="224040"/>
            </a:xfrm>
          </p:grpSpPr>
          <p:sp>
            <p:nvSpPr>
              <p:cNvPr id="219" name="Google Shape;219;p6"/>
              <p:cNvSpPr/>
              <p:nvPr/>
            </p:nvSpPr>
            <p:spPr>
              <a:xfrm>
                <a:off x="7775521" y="2321680"/>
                <a:ext cx="72362" cy="72042"/>
              </a:xfrm>
              <a:custGeom>
                <a:avLst/>
                <a:gdLst/>
                <a:ahLst/>
                <a:cxnLst/>
                <a:rect l="l" t="t" r="r" b="b"/>
                <a:pathLst>
                  <a:path w="2715" h="2703" extrusionOk="0">
                    <a:moveTo>
                      <a:pt x="1358" y="0"/>
                    </a:moveTo>
                    <a:cubicBezTo>
                      <a:pt x="608" y="0"/>
                      <a:pt x="0" y="595"/>
                      <a:pt x="0" y="1346"/>
                    </a:cubicBezTo>
                    <a:cubicBezTo>
                      <a:pt x="0" y="2096"/>
                      <a:pt x="608" y="2703"/>
                      <a:pt x="1358" y="2703"/>
                    </a:cubicBezTo>
                    <a:cubicBezTo>
                      <a:pt x="2108" y="2703"/>
                      <a:pt x="2715" y="2096"/>
                      <a:pt x="2715" y="1346"/>
                    </a:cubicBezTo>
                    <a:cubicBezTo>
                      <a:pt x="2715" y="595"/>
                      <a:pt x="2108" y="0"/>
                      <a:pt x="1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7717765" y="2498732"/>
                <a:ext cx="46988" cy="46988"/>
              </a:xfrm>
              <a:custGeom>
                <a:avLst/>
                <a:gdLst/>
                <a:ahLst/>
                <a:cxnLst/>
                <a:rect l="l" t="t" r="r" b="b"/>
                <a:pathLst>
                  <a:path w="1763" h="1763" extrusionOk="0">
                    <a:moveTo>
                      <a:pt x="881" y="1"/>
                    </a:moveTo>
                    <a:cubicBezTo>
                      <a:pt x="405" y="1"/>
                      <a:pt x="0" y="394"/>
                      <a:pt x="0" y="882"/>
                    </a:cubicBezTo>
                    <a:cubicBezTo>
                      <a:pt x="0" y="1370"/>
                      <a:pt x="381" y="1763"/>
                      <a:pt x="881" y="1763"/>
                    </a:cubicBezTo>
                    <a:cubicBezTo>
                      <a:pt x="1370" y="1763"/>
                      <a:pt x="1762" y="1370"/>
                      <a:pt x="1762" y="882"/>
                    </a:cubicBezTo>
                    <a:cubicBezTo>
                      <a:pt x="1762" y="394"/>
                      <a:pt x="1370" y="1"/>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6"/>
            <p:cNvGrpSpPr/>
            <p:nvPr/>
          </p:nvGrpSpPr>
          <p:grpSpPr>
            <a:xfrm>
              <a:off x="871029" y="3461009"/>
              <a:ext cx="123050" cy="290058"/>
              <a:chOff x="5744204" y="3648199"/>
              <a:chExt cx="123050" cy="290058"/>
            </a:xfrm>
          </p:grpSpPr>
          <p:sp>
            <p:nvSpPr>
              <p:cNvPr id="222" name="Google Shape;222;p6"/>
              <p:cNvSpPr/>
              <p:nvPr/>
            </p:nvSpPr>
            <p:spPr>
              <a:xfrm>
                <a:off x="5766293" y="3648199"/>
                <a:ext cx="33342" cy="33342"/>
              </a:xfrm>
              <a:custGeom>
                <a:avLst/>
                <a:gdLst/>
                <a:ahLst/>
                <a:cxnLst/>
                <a:rect l="l" t="t" r="r" b="b"/>
                <a:pathLst>
                  <a:path w="1251" h="1251" extrusionOk="0">
                    <a:moveTo>
                      <a:pt x="631" y="1"/>
                    </a:moveTo>
                    <a:cubicBezTo>
                      <a:pt x="286" y="1"/>
                      <a:pt x="0" y="286"/>
                      <a:pt x="0" y="620"/>
                    </a:cubicBezTo>
                    <a:cubicBezTo>
                      <a:pt x="0" y="965"/>
                      <a:pt x="286" y="1251"/>
                      <a:pt x="631" y="1251"/>
                    </a:cubicBezTo>
                    <a:cubicBezTo>
                      <a:pt x="964" y="1251"/>
                      <a:pt x="1250" y="965"/>
                      <a:pt x="1250" y="620"/>
                    </a:cubicBezTo>
                    <a:cubicBezTo>
                      <a:pt x="1250" y="286"/>
                      <a:pt x="964" y="1"/>
                      <a:pt x="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5744204" y="3825125"/>
                <a:ext cx="41285" cy="40938"/>
              </a:xfrm>
              <a:custGeom>
                <a:avLst/>
                <a:gdLst/>
                <a:ahLst/>
                <a:cxnLst/>
                <a:rect l="l" t="t" r="r" b="b"/>
                <a:pathLst>
                  <a:path w="1549" h="1536" extrusionOk="0">
                    <a:moveTo>
                      <a:pt x="774" y="0"/>
                    </a:moveTo>
                    <a:cubicBezTo>
                      <a:pt x="346" y="0"/>
                      <a:pt x="1" y="345"/>
                      <a:pt x="1" y="774"/>
                    </a:cubicBezTo>
                    <a:cubicBezTo>
                      <a:pt x="1" y="1191"/>
                      <a:pt x="346" y="1536"/>
                      <a:pt x="774" y="1536"/>
                    </a:cubicBezTo>
                    <a:cubicBezTo>
                      <a:pt x="1191" y="1536"/>
                      <a:pt x="1548" y="1191"/>
                      <a:pt x="1548" y="774"/>
                    </a:cubicBezTo>
                    <a:cubicBezTo>
                      <a:pt x="1548" y="345"/>
                      <a:pt x="1191" y="0"/>
                      <a:pt x="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5810750" y="3881754"/>
                <a:ext cx="56503" cy="56503"/>
              </a:xfrm>
              <a:custGeom>
                <a:avLst/>
                <a:gdLst/>
                <a:ahLst/>
                <a:cxnLst/>
                <a:rect l="l" t="t" r="r" b="b"/>
                <a:pathLst>
                  <a:path w="2120" h="2120" extrusionOk="0">
                    <a:moveTo>
                      <a:pt x="1060" y="1"/>
                    </a:moveTo>
                    <a:cubicBezTo>
                      <a:pt x="477" y="1"/>
                      <a:pt x="0" y="477"/>
                      <a:pt x="0" y="1060"/>
                    </a:cubicBezTo>
                    <a:cubicBezTo>
                      <a:pt x="0" y="1644"/>
                      <a:pt x="477" y="2120"/>
                      <a:pt x="1060" y="2120"/>
                    </a:cubicBezTo>
                    <a:cubicBezTo>
                      <a:pt x="1643" y="2120"/>
                      <a:pt x="2120" y="1644"/>
                      <a:pt x="2120" y="1060"/>
                    </a:cubicBezTo>
                    <a:cubicBezTo>
                      <a:pt x="2120" y="477"/>
                      <a:pt x="1643" y="1"/>
                      <a:pt x="1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6"/>
            <p:cNvGrpSpPr/>
            <p:nvPr/>
          </p:nvGrpSpPr>
          <p:grpSpPr>
            <a:xfrm>
              <a:off x="7927192" y="4653582"/>
              <a:ext cx="411847" cy="99041"/>
              <a:chOff x="7774817" y="4346332"/>
              <a:chExt cx="411847" cy="99041"/>
            </a:xfrm>
          </p:grpSpPr>
          <p:sp>
            <p:nvSpPr>
              <p:cNvPr id="226" name="Google Shape;226;p6"/>
              <p:cNvSpPr/>
              <p:nvPr/>
            </p:nvSpPr>
            <p:spPr>
              <a:xfrm>
                <a:off x="8065101" y="4346332"/>
                <a:ext cx="121562" cy="99041"/>
              </a:xfrm>
              <a:custGeom>
                <a:avLst/>
                <a:gdLst/>
                <a:ahLst/>
                <a:cxnLst/>
                <a:rect l="l" t="t" r="r" b="b"/>
                <a:pathLst>
                  <a:path w="4561" h="3716" extrusionOk="0">
                    <a:moveTo>
                      <a:pt x="2458" y="290"/>
                    </a:moveTo>
                    <a:cubicBezTo>
                      <a:pt x="2927" y="290"/>
                      <a:pt x="3389" y="496"/>
                      <a:pt x="3703" y="1013"/>
                    </a:cubicBezTo>
                    <a:cubicBezTo>
                      <a:pt x="4239" y="1906"/>
                      <a:pt x="3739" y="2751"/>
                      <a:pt x="3048" y="3156"/>
                    </a:cubicBezTo>
                    <a:cubicBezTo>
                      <a:pt x="2761" y="3319"/>
                      <a:pt x="2426" y="3420"/>
                      <a:pt x="2092" y="3420"/>
                    </a:cubicBezTo>
                    <a:cubicBezTo>
                      <a:pt x="1623" y="3420"/>
                      <a:pt x="1159" y="3219"/>
                      <a:pt x="845" y="2703"/>
                    </a:cubicBezTo>
                    <a:cubicBezTo>
                      <a:pt x="333" y="1810"/>
                      <a:pt x="834" y="977"/>
                      <a:pt x="1500" y="560"/>
                    </a:cubicBezTo>
                    <a:cubicBezTo>
                      <a:pt x="1791" y="393"/>
                      <a:pt x="2126" y="290"/>
                      <a:pt x="2458" y="290"/>
                    </a:cubicBezTo>
                    <a:close/>
                    <a:moveTo>
                      <a:pt x="2462" y="1"/>
                    </a:moveTo>
                    <a:cubicBezTo>
                      <a:pt x="2079" y="1"/>
                      <a:pt x="1692" y="114"/>
                      <a:pt x="1357" y="310"/>
                    </a:cubicBezTo>
                    <a:cubicBezTo>
                      <a:pt x="524" y="798"/>
                      <a:pt x="0" y="1846"/>
                      <a:pt x="595" y="2858"/>
                    </a:cubicBezTo>
                    <a:cubicBezTo>
                      <a:pt x="964" y="3465"/>
                      <a:pt x="1536" y="3715"/>
                      <a:pt x="2096" y="3715"/>
                    </a:cubicBezTo>
                    <a:cubicBezTo>
                      <a:pt x="2488" y="3715"/>
                      <a:pt x="2869" y="3608"/>
                      <a:pt x="3203" y="3406"/>
                    </a:cubicBezTo>
                    <a:cubicBezTo>
                      <a:pt x="4036" y="2918"/>
                      <a:pt x="4560" y="1870"/>
                      <a:pt x="3965" y="858"/>
                    </a:cubicBezTo>
                    <a:cubicBezTo>
                      <a:pt x="3594" y="252"/>
                      <a:pt x="3032" y="1"/>
                      <a:pt x="2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7774817" y="4389476"/>
                <a:ext cx="45389" cy="45389"/>
              </a:xfrm>
              <a:custGeom>
                <a:avLst/>
                <a:gdLst/>
                <a:ahLst/>
                <a:cxnLst/>
                <a:rect l="l" t="t" r="r" b="b"/>
                <a:pathLst>
                  <a:path w="1703" h="1703" extrusionOk="0">
                    <a:moveTo>
                      <a:pt x="845" y="0"/>
                    </a:moveTo>
                    <a:cubicBezTo>
                      <a:pt x="369" y="0"/>
                      <a:pt x="0" y="393"/>
                      <a:pt x="0" y="857"/>
                    </a:cubicBezTo>
                    <a:cubicBezTo>
                      <a:pt x="0" y="1334"/>
                      <a:pt x="369" y="1703"/>
                      <a:pt x="845" y="1703"/>
                    </a:cubicBezTo>
                    <a:cubicBezTo>
                      <a:pt x="1322" y="1703"/>
                      <a:pt x="1703" y="1322"/>
                      <a:pt x="1703" y="857"/>
                    </a:cubicBezTo>
                    <a:cubicBezTo>
                      <a:pt x="1703" y="381"/>
                      <a:pt x="1322"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6"/>
            <p:cNvGrpSpPr/>
            <p:nvPr/>
          </p:nvGrpSpPr>
          <p:grpSpPr>
            <a:xfrm rot="2700000">
              <a:off x="772719" y="566539"/>
              <a:ext cx="237879" cy="116275"/>
              <a:chOff x="1846117" y="3041890"/>
              <a:chExt cx="237881" cy="116276"/>
            </a:xfrm>
          </p:grpSpPr>
          <p:sp>
            <p:nvSpPr>
              <p:cNvPr id="229" name="Google Shape;229;p6"/>
              <p:cNvSpPr/>
              <p:nvPr/>
            </p:nvSpPr>
            <p:spPr>
              <a:xfrm>
                <a:off x="2011637" y="3041890"/>
                <a:ext cx="72362" cy="72042"/>
              </a:xfrm>
              <a:custGeom>
                <a:avLst/>
                <a:gdLst/>
                <a:ahLst/>
                <a:cxnLst/>
                <a:rect l="l" t="t" r="r" b="b"/>
                <a:pathLst>
                  <a:path w="2715" h="2703" extrusionOk="0">
                    <a:moveTo>
                      <a:pt x="1358" y="0"/>
                    </a:moveTo>
                    <a:cubicBezTo>
                      <a:pt x="608" y="0"/>
                      <a:pt x="0" y="595"/>
                      <a:pt x="0" y="1346"/>
                    </a:cubicBezTo>
                    <a:cubicBezTo>
                      <a:pt x="0" y="2096"/>
                      <a:pt x="608" y="2703"/>
                      <a:pt x="1358" y="2703"/>
                    </a:cubicBezTo>
                    <a:cubicBezTo>
                      <a:pt x="2108" y="2703"/>
                      <a:pt x="2715" y="2096"/>
                      <a:pt x="2715" y="1346"/>
                    </a:cubicBezTo>
                    <a:cubicBezTo>
                      <a:pt x="2715" y="595"/>
                      <a:pt x="2108" y="0"/>
                      <a:pt x="1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1846117" y="3111177"/>
                <a:ext cx="46988" cy="46988"/>
              </a:xfrm>
              <a:custGeom>
                <a:avLst/>
                <a:gdLst/>
                <a:ahLst/>
                <a:cxnLst/>
                <a:rect l="l" t="t" r="r" b="b"/>
                <a:pathLst>
                  <a:path w="1763" h="1763" extrusionOk="0">
                    <a:moveTo>
                      <a:pt x="881" y="1"/>
                    </a:moveTo>
                    <a:cubicBezTo>
                      <a:pt x="405" y="1"/>
                      <a:pt x="0" y="394"/>
                      <a:pt x="0" y="882"/>
                    </a:cubicBezTo>
                    <a:cubicBezTo>
                      <a:pt x="0" y="1370"/>
                      <a:pt x="381" y="1763"/>
                      <a:pt x="881" y="1763"/>
                    </a:cubicBezTo>
                    <a:cubicBezTo>
                      <a:pt x="1370" y="1763"/>
                      <a:pt x="1762" y="1370"/>
                      <a:pt x="1762" y="882"/>
                    </a:cubicBezTo>
                    <a:cubicBezTo>
                      <a:pt x="1762" y="394"/>
                      <a:pt x="1370" y="1"/>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1" name="Google Shape;231;p6"/>
          <p:cNvSpPr/>
          <p:nvPr/>
        </p:nvSpPr>
        <p:spPr>
          <a:xfrm flipH="1">
            <a:off x="-153285" y="4228952"/>
            <a:ext cx="526559" cy="968758"/>
          </a:xfrm>
          <a:custGeom>
            <a:avLst/>
            <a:gdLst/>
            <a:ahLst/>
            <a:cxnLst/>
            <a:rect l="l" t="t" r="r" b="b"/>
            <a:pathLst>
              <a:path w="20991" h="38619" extrusionOk="0">
                <a:moveTo>
                  <a:pt x="5572" y="1"/>
                </a:moveTo>
                <a:lnTo>
                  <a:pt x="5572" y="2775"/>
                </a:lnTo>
                <a:cubicBezTo>
                  <a:pt x="6584" y="5942"/>
                  <a:pt x="8096" y="12633"/>
                  <a:pt x="4048" y="19455"/>
                </a:cubicBezTo>
                <a:cubicBezTo>
                  <a:pt x="0" y="26290"/>
                  <a:pt x="3286" y="33612"/>
                  <a:pt x="3286" y="33612"/>
                </a:cubicBezTo>
                <a:cubicBezTo>
                  <a:pt x="3286" y="33612"/>
                  <a:pt x="8354" y="38619"/>
                  <a:pt x="12657" y="38619"/>
                </a:cubicBezTo>
                <a:cubicBezTo>
                  <a:pt x="14656" y="38619"/>
                  <a:pt x="16490" y="37539"/>
                  <a:pt x="17574" y="34374"/>
                </a:cubicBezTo>
                <a:cubicBezTo>
                  <a:pt x="20991" y="24396"/>
                  <a:pt x="15812" y="28314"/>
                  <a:pt x="13788" y="25909"/>
                </a:cubicBezTo>
                <a:cubicBezTo>
                  <a:pt x="11764" y="23515"/>
                  <a:pt x="15931" y="18205"/>
                  <a:pt x="13276" y="11764"/>
                </a:cubicBezTo>
                <a:cubicBezTo>
                  <a:pt x="10621" y="5311"/>
                  <a:pt x="11501" y="2668"/>
                  <a:pt x="11502" y="2668"/>
                </a:cubicBezTo>
                <a:lnTo>
                  <a:pt x="11502" y="2668"/>
                </a:lnTo>
                <a:cubicBezTo>
                  <a:pt x="8858" y="6585"/>
                  <a:pt x="11502" y="10490"/>
                  <a:pt x="11502" y="17193"/>
                </a:cubicBezTo>
                <a:cubicBezTo>
                  <a:pt x="11502" y="23420"/>
                  <a:pt x="12162" y="30967"/>
                  <a:pt x="8175" y="30967"/>
                </a:cubicBezTo>
                <a:cubicBezTo>
                  <a:pt x="7878" y="30967"/>
                  <a:pt x="7555" y="30925"/>
                  <a:pt x="7203" y="30838"/>
                </a:cubicBezTo>
                <a:cubicBezTo>
                  <a:pt x="2155" y="29576"/>
                  <a:pt x="4941" y="24004"/>
                  <a:pt x="7084" y="19586"/>
                </a:cubicBezTo>
                <a:cubicBezTo>
                  <a:pt x="9228" y="15169"/>
                  <a:pt x="9358" y="9990"/>
                  <a:pt x="7596" y="5061"/>
                </a:cubicBezTo>
                <a:cubicBezTo>
                  <a:pt x="5822" y="120"/>
                  <a:pt x="5572" y="1"/>
                  <a:pt x="5572" y="1"/>
                </a:cubicBezTo>
                <a:close/>
              </a:path>
            </a:pathLst>
          </a:custGeom>
          <a:gradFill>
            <a:gsLst>
              <a:gs pos="0">
                <a:schemeClr val="accent1"/>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2"/>
        <p:cNvGrpSpPr/>
        <p:nvPr/>
      </p:nvGrpSpPr>
      <p:grpSpPr>
        <a:xfrm>
          <a:off x="0" y="0"/>
          <a:ext cx="0" cy="0"/>
          <a:chOff x="0" y="0"/>
          <a:chExt cx="0" cy="0"/>
        </a:xfrm>
      </p:grpSpPr>
      <p:grpSp>
        <p:nvGrpSpPr>
          <p:cNvPr id="233" name="Google Shape;233;p7"/>
          <p:cNvGrpSpPr/>
          <p:nvPr/>
        </p:nvGrpSpPr>
        <p:grpSpPr>
          <a:xfrm flipH="1">
            <a:off x="-9" y="4581225"/>
            <a:ext cx="9144016" cy="572705"/>
            <a:chOff x="-12" y="4604000"/>
            <a:chExt cx="9144016" cy="572705"/>
          </a:xfrm>
        </p:grpSpPr>
        <p:sp>
          <p:nvSpPr>
            <p:cNvPr id="234" name="Google Shape;234;p7"/>
            <p:cNvSpPr/>
            <p:nvPr/>
          </p:nvSpPr>
          <p:spPr>
            <a:xfrm>
              <a:off x="-12" y="4604000"/>
              <a:ext cx="9144016" cy="521862"/>
            </a:xfrm>
            <a:custGeom>
              <a:avLst/>
              <a:gdLst/>
              <a:ahLst/>
              <a:cxnLst/>
              <a:rect l="l" t="t" r="r" b="b"/>
              <a:pathLst>
                <a:path w="51496" h="13681" extrusionOk="0">
                  <a:moveTo>
                    <a:pt x="51495" y="0"/>
                  </a:moveTo>
                  <a:cubicBezTo>
                    <a:pt x="48942" y="5296"/>
                    <a:pt x="45544" y="6831"/>
                    <a:pt x="42533" y="6831"/>
                  </a:cubicBezTo>
                  <a:cubicBezTo>
                    <a:pt x="40786" y="6831"/>
                    <a:pt x="39168" y="6314"/>
                    <a:pt x="37922" y="5715"/>
                  </a:cubicBezTo>
                  <a:cubicBezTo>
                    <a:pt x="36502" y="5030"/>
                    <a:pt x="35477" y="4696"/>
                    <a:pt x="34490" y="4696"/>
                  </a:cubicBezTo>
                  <a:cubicBezTo>
                    <a:pt x="33111" y="4696"/>
                    <a:pt x="31807" y="5347"/>
                    <a:pt x="29600" y="6596"/>
                  </a:cubicBezTo>
                  <a:cubicBezTo>
                    <a:pt x="27498" y="7790"/>
                    <a:pt x="25799" y="9186"/>
                    <a:pt x="22923" y="9186"/>
                  </a:cubicBezTo>
                  <a:cubicBezTo>
                    <a:pt x="20634" y="9186"/>
                    <a:pt x="17601" y="8302"/>
                    <a:pt x="13026" y="5727"/>
                  </a:cubicBezTo>
                  <a:cubicBezTo>
                    <a:pt x="8552" y="3229"/>
                    <a:pt x="5159" y="2519"/>
                    <a:pt x="2663" y="2519"/>
                  </a:cubicBezTo>
                  <a:cubicBezTo>
                    <a:pt x="1625" y="2519"/>
                    <a:pt x="742" y="2642"/>
                    <a:pt x="1" y="2810"/>
                  </a:cubicBezTo>
                  <a:lnTo>
                    <a:pt x="1" y="13680"/>
                  </a:lnTo>
                  <a:lnTo>
                    <a:pt x="51495" y="13680"/>
                  </a:lnTo>
                  <a:lnTo>
                    <a:pt x="51495" y="0"/>
                  </a:ln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12" y="4736130"/>
              <a:ext cx="9144016" cy="440575"/>
            </a:xfrm>
            <a:custGeom>
              <a:avLst/>
              <a:gdLst/>
              <a:ahLst/>
              <a:cxnLst/>
              <a:rect l="l" t="t" r="r" b="b"/>
              <a:pathLst>
                <a:path w="51496" h="11550" extrusionOk="0">
                  <a:moveTo>
                    <a:pt x="51495" y="1"/>
                  </a:moveTo>
                  <a:cubicBezTo>
                    <a:pt x="48924" y="4863"/>
                    <a:pt x="45381" y="6265"/>
                    <a:pt x="42246" y="6265"/>
                  </a:cubicBezTo>
                  <a:cubicBezTo>
                    <a:pt x="40575" y="6265"/>
                    <a:pt x="39021" y="5867"/>
                    <a:pt x="37791" y="5382"/>
                  </a:cubicBezTo>
                  <a:cubicBezTo>
                    <a:pt x="36353" y="4817"/>
                    <a:pt x="35293" y="4534"/>
                    <a:pt x="34307" y="4534"/>
                  </a:cubicBezTo>
                  <a:cubicBezTo>
                    <a:pt x="32738" y="4534"/>
                    <a:pt x="31358" y="5252"/>
                    <a:pt x="28945" y="6692"/>
                  </a:cubicBezTo>
                  <a:cubicBezTo>
                    <a:pt x="26752" y="7995"/>
                    <a:pt x="25022" y="9316"/>
                    <a:pt x="21953" y="9316"/>
                  </a:cubicBezTo>
                  <a:cubicBezTo>
                    <a:pt x="19524" y="9316"/>
                    <a:pt x="16255" y="8488"/>
                    <a:pt x="11252" y="6168"/>
                  </a:cubicBezTo>
                  <a:cubicBezTo>
                    <a:pt x="9317" y="5267"/>
                    <a:pt x="7329" y="4838"/>
                    <a:pt x="5561" y="4838"/>
                  </a:cubicBezTo>
                  <a:cubicBezTo>
                    <a:pt x="2914" y="4838"/>
                    <a:pt x="758" y="5800"/>
                    <a:pt x="1" y="7585"/>
                  </a:cubicBezTo>
                  <a:lnTo>
                    <a:pt x="1" y="11550"/>
                  </a:lnTo>
                  <a:lnTo>
                    <a:pt x="51495" y="11550"/>
                  </a:lnTo>
                  <a:lnTo>
                    <a:pt x="51495" y="1"/>
                  </a:lnTo>
                  <a:close/>
                </a:path>
              </a:pathLst>
            </a:custGeom>
            <a:gradFill>
              <a:gsLst>
                <a:gs pos="0">
                  <a:schemeClr val="dk2"/>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7"/>
          <p:cNvSpPr/>
          <p:nvPr/>
        </p:nvSpPr>
        <p:spPr>
          <a:xfrm rot="-210985" flipH="1">
            <a:off x="-61949" y="-134777"/>
            <a:ext cx="5148893" cy="648362"/>
          </a:xfrm>
          <a:custGeom>
            <a:avLst/>
            <a:gdLst/>
            <a:ahLst/>
            <a:cxnLst/>
            <a:rect l="l" t="t" r="r" b="b"/>
            <a:pathLst>
              <a:path w="161331" h="25935" extrusionOk="0">
                <a:moveTo>
                  <a:pt x="154633" y="1"/>
                </a:moveTo>
                <a:cubicBezTo>
                  <a:pt x="147687" y="1"/>
                  <a:pt x="143992" y="8851"/>
                  <a:pt x="138268" y="9103"/>
                </a:cubicBezTo>
                <a:cubicBezTo>
                  <a:pt x="130704" y="8123"/>
                  <a:pt x="126036" y="4871"/>
                  <a:pt x="120472" y="4871"/>
                </a:cubicBezTo>
                <a:cubicBezTo>
                  <a:pt x="117654" y="4871"/>
                  <a:pt x="114606" y="5705"/>
                  <a:pt x="110836" y="8091"/>
                </a:cubicBezTo>
                <a:cubicBezTo>
                  <a:pt x="103361" y="14336"/>
                  <a:pt x="97889" y="16442"/>
                  <a:pt x="93483" y="16442"/>
                </a:cubicBezTo>
                <a:cubicBezTo>
                  <a:pt x="84350" y="16442"/>
                  <a:pt x="79804" y="7390"/>
                  <a:pt x="71523" y="7390"/>
                </a:cubicBezTo>
                <a:cubicBezTo>
                  <a:pt x="66854" y="7390"/>
                  <a:pt x="60996" y="10268"/>
                  <a:pt x="52459" y="19271"/>
                </a:cubicBezTo>
                <a:cubicBezTo>
                  <a:pt x="50235" y="21252"/>
                  <a:pt x="48076" y="22135"/>
                  <a:pt x="45826" y="22135"/>
                </a:cubicBezTo>
                <a:cubicBezTo>
                  <a:pt x="44102" y="22135"/>
                  <a:pt x="42324" y="21616"/>
                  <a:pt x="40422" y="20676"/>
                </a:cubicBezTo>
                <a:cubicBezTo>
                  <a:pt x="34612" y="17235"/>
                  <a:pt x="31814" y="12318"/>
                  <a:pt x="26932" y="10556"/>
                </a:cubicBezTo>
                <a:cubicBezTo>
                  <a:pt x="26440" y="10415"/>
                  <a:pt x="25935" y="10350"/>
                  <a:pt x="25421" y="10350"/>
                </a:cubicBezTo>
                <a:cubicBezTo>
                  <a:pt x="18830" y="10350"/>
                  <a:pt x="10574" y="21041"/>
                  <a:pt x="3267" y="21041"/>
                </a:cubicBezTo>
                <a:cubicBezTo>
                  <a:pt x="2245" y="21041"/>
                  <a:pt x="1241" y="20832"/>
                  <a:pt x="262" y="20354"/>
                </a:cubicBezTo>
                <a:cubicBezTo>
                  <a:pt x="0" y="20414"/>
                  <a:pt x="0" y="20712"/>
                  <a:pt x="215" y="20866"/>
                </a:cubicBezTo>
                <a:cubicBezTo>
                  <a:pt x="1427" y="21526"/>
                  <a:pt x="2740" y="21803"/>
                  <a:pt x="4101" y="21803"/>
                </a:cubicBezTo>
                <a:cubicBezTo>
                  <a:pt x="10945" y="21803"/>
                  <a:pt x="18961" y="14777"/>
                  <a:pt x="21027" y="14032"/>
                </a:cubicBezTo>
                <a:cubicBezTo>
                  <a:pt x="22192" y="13292"/>
                  <a:pt x="23286" y="12972"/>
                  <a:pt x="24335" y="12972"/>
                </a:cubicBezTo>
                <a:cubicBezTo>
                  <a:pt x="31007" y="12972"/>
                  <a:pt x="35828" y="25934"/>
                  <a:pt x="45515" y="25934"/>
                </a:cubicBezTo>
                <a:cubicBezTo>
                  <a:pt x="49431" y="25934"/>
                  <a:pt x="54142" y="23816"/>
                  <a:pt x="60091" y="17866"/>
                </a:cubicBezTo>
                <a:cubicBezTo>
                  <a:pt x="64433" y="13580"/>
                  <a:pt x="67915" y="12055"/>
                  <a:pt x="71004" y="12055"/>
                </a:cubicBezTo>
                <a:cubicBezTo>
                  <a:pt x="78626" y="12055"/>
                  <a:pt x="83851" y="21343"/>
                  <a:pt x="93673" y="21343"/>
                </a:cubicBezTo>
                <a:cubicBezTo>
                  <a:pt x="94388" y="21343"/>
                  <a:pt x="95127" y="21293"/>
                  <a:pt x="95893" y="21188"/>
                </a:cubicBezTo>
                <a:cubicBezTo>
                  <a:pt x="107177" y="20316"/>
                  <a:pt x="111249" y="10044"/>
                  <a:pt x="119607" y="10044"/>
                </a:cubicBezTo>
                <a:cubicBezTo>
                  <a:pt x="120033" y="10044"/>
                  <a:pt x="120470" y="10071"/>
                  <a:pt x="120920" y="10127"/>
                </a:cubicBezTo>
                <a:cubicBezTo>
                  <a:pt x="126695" y="11115"/>
                  <a:pt x="131148" y="15199"/>
                  <a:pt x="137256" y="15485"/>
                </a:cubicBezTo>
                <a:cubicBezTo>
                  <a:pt x="137291" y="15485"/>
                  <a:pt x="137326" y="15485"/>
                  <a:pt x="137361" y="15485"/>
                </a:cubicBezTo>
                <a:cubicBezTo>
                  <a:pt x="146211" y="15485"/>
                  <a:pt x="148916" y="7580"/>
                  <a:pt x="154545" y="7580"/>
                </a:cubicBezTo>
                <a:cubicBezTo>
                  <a:pt x="156388" y="7580"/>
                  <a:pt x="158543" y="8427"/>
                  <a:pt x="161330" y="10675"/>
                </a:cubicBezTo>
                <a:lnTo>
                  <a:pt x="161271" y="2412"/>
                </a:lnTo>
                <a:cubicBezTo>
                  <a:pt x="158733" y="681"/>
                  <a:pt x="156558" y="1"/>
                  <a:pt x="154633" y="1"/>
                </a:cubicBezTo>
                <a:close/>
              </a:path>
            </a:pathLst>
          </a:custGeom>
          <a:solidFill>
            <a:srgbClr val="0266AD">
              <a:alpha val="1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rot="-169930" flipH="1">
            <a:off x="3729134" y="4048190"/>
            <a:ext cx="5516161" cy="648385"/>
          </a:xfrm>
          <a:custGeom>
            <a:avLst/>
            <a:gdLst/>
            <a:ahLst/>
            <a:cxnLst/>
            <a:rect l="l" t="t" r="r" b="b"/>
            <a:pathLst>
              <a:path w="148532" h="20445" extrusionOk="0">
                <a:moveTo>
                  <a:pt x="97101" y="0"/>
                </a:moveTo>
                <a:cubicBezTo>
                  <a:pt x="87774" y="0"/>
                  <a:pt x="82142" y="10202"/>
                  <a:pt x="73901" y="10202"/>
                </a:cubicBezTo>
                <a:cubicBezTo>
                  <a:pt x="72914" y="10202"/>
                  <a:pt x="71891" y="10056"/>
                  <a:pt x="70819" y="9729"/>
                </a:cubicBezTo>
                <a:cubicBezTo>
                  <a:pt x="64699" y="8122"/>
                  <a:pt x="59627" y="4336"/>
                  <a:pt x="53293" y="3478"/>
                </a:cubicBezTo>
                <a:cubicBezTo>
                  <a:pt x="52153" y="3322"/>
                  <a:pt x="51052" y="3249"/>
                  <a:pt x="49983" y="3249"/>
                </a:cubicBezTo>
                <a:cubicBezTo>
                  <a:pt x="37899" y="3249"/>
                  <a:pt x="30029" y="12469"/>
                  <a:pt x="18031" y="12469"/>
                </a:cubicBezTo>
                <a:cubicBezTo>
                  <a:pt x="16920" y="12469"/>
                  <a:pt x="15774" y="12390"/>
                  <a:pt x="14586" y="12218"/>
                </a:cubicBezTo>
                <a:cubicBezTo>
                  <a:pt x="9550" y="11420"/>
                  <a:pt x="4906" y="7753"/>
                  <a:pt x="1" y="3145"/>
                </a:cubicBezTo>
                <a:lnTo>
                  <a:pt x="1" y="3145"/>
                </a:lnTo>
                <a:lnTo>
                  <a:pt x="60" y="12646"/>
                </a:lnTo>
                <a:cubicBezTo>
                  <a:pt x="3025" y="14646"/>
                  <a:pt x="5656" y="17313"/>
                  <a:pt x="9038" y="18873"/>
                </a:cubicBezTo>
                <a:cubicBezTo>
                  <a:pt x="9288" y="18992"/>
                  <a:pt x="9550" y="19099"/>
                  <a:pt x="9811" y="19207"/>
                </a:cubicBezTo>
                <a:cubicBezTo>
                  <a:pt x="12279" y="20074"/>
                  <a:pt x="14634" y="20444"/>
                  <a:pt x="16896" y="20444"/>
                </a:cubicBezTo>
                <a:cubicBezTo>
                  <a:pt x="30018" y="20444"/>
                  <a:pt x="40003" y="7990"/>
                  <a:pt x="50734" y="7990"/>
                </a:cubicBezTo>
                <a:cubicBezTo>
                  <a:pt x="52038" y="7990"/>
                  <a:pt x="53353" y="8174"/>
                  <a:pt x="54686" y="8586"/>
                </a:cubicBezTo>
                <a:cubicBezTo>
                  <a:pt x="60401" y="10158"/>
                  <a:pt x="65402" y="13730"/>
                  <a:pt x="71367" y="14658"/>
                </a:cubicBezTo>
                <a:cubicBezTo>
                  <a:pt x="72212" y="14813"/>
                  <a:pt x="73049" y="14885"/>
                  <a:pt x="73876" y="14885"/>
                </a:cubicBezTo>
                <a:cubicBezTo>
                  <a:pt x="77837" y="14885"/>
                  <a:pt x="81558" y="13221"/>
                  <a:pt x="84749" y="10896"/>
                </a:cubicBezTo>
                <a:cubicBezTo>
                  <a:pt x="90809" y="6297"/>
                  <a:pt x="94120" y="4109"/>
                  <a:pt x="97364" y="4109"/>
                </a:cubicBezTo>
                <a:cubicBezTo>
                  <a:pt x="99857" y="4109"/>
                  <a:pt x="102311" y="5401"/>
                  <a:pt x="105943" y="7884"/>
                </a:cubicBezTo>
                <a:cubicBezTo>
                  <a:pt x="111173" y="10902"/>
                  <a:pt x="115833" y="12199"/>
                  <a:pt x="120239" y="12199"/>
                </a:cubicBezTo>
                <a:cubicBezTo>
                  <a:pt x="125862" y="12199"/>
                  <a:pt x="131070" y="10085"/>
                  <a:pt x="136518" y="6741"/>
                </a:cubicBezTo>
                <a:cubicBezTo>
                  <a:pt x="140042" y="4574"/>
                  <a:pt x="144138" y="3883"/>
                  <a:pt x="148269" y="3752"/>
                </a:cubicBezTo>
                <a:cubicBezTo>
                  <a:pt x="148531" y="3740"/>
                  <a:pt x="148531" y="3443"/>
                  <a:pt x="148186" y="3312"/>
                </a:cubicBezTo>
                <a:cubicBezTo>
                  <a:pt x="146992" y="3195"/>
                  <a:pt x="145906" y="3138"/>
                  <a:pt x="144896" y="3138"/>
                </a:cubicBezTo>
                <a:cubicBezTo>
                  <a:pt x="140245" y="3138"/>
                  <a:pt x="137221" y="4346"/>
                  <a:pt x="132839" y="6479"/>
                </a:cubicBezTo>
                <a:cubicBezTo>
                  <a:pt x="128705" y="8372"/>
                  <a:pt x="125073" y="9256"/>
                  <a:pt x="121617" y="9256"/>
                </a:cubicBezTo>
                <a:cubicBezTo>
                  <a:pt x="117508" y="9256"/>
                  <a:pt x="113649" y="8006"/>
                  <a:pt x="109491" y="5717"/>
                </a:cubicBezTo>
                <a:cubicBezTo>
                  <a:pt x="106490" y="4026"/>
                  <a:pt x="103895" y="1407"/>
                  <a:pt x="100406" y="419"/>
                </a:cubicBezTo>
                <a:cubicBezTo>
                  <a:pt x="99251" y="130"/>
                  <a:pt x="98153" y="0"/>
                  <a:pt x="97101" y="0"/>
                </a:cubicBezTo>
                <a:close/>
              </a:path>
            </a:pathLst>
          </a:custGeom>
          <a:solidFill>
            <a:srgbClr val="0266AD">
              <a:alpha val="1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txBox="1">
            <a:spLocks noGrp="1"/>
          </p:cNvSpPr>
          <p:nvPr>
            <p:ph type="subTitle" idx="1"/>
          </p:nvPr>
        </p:nvSpPr>
        <p:spPr>
          <a:xfrm>
            <a:off x="735775" y="1645825"/>
            <a:ext cx="3779700" cy="284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239" name="Google Shape;239;p7"/>
          <p:cNvSpPr>
            <a:spLocks noGrp="1"/>
          </p:cNvSpPr>
          <p:nvPr>
            <p:ph type="pic" idx="2"/>
          </p:nvPr>
        </p:nvSpPr>
        <p:spPr>
          <a:xfrm>
            <a:off x="4927175" y="889350"/>
            <a:ext cx="3351600" cy="3364800"/>
          </a:xfrm>
          <a:prstGeom prst="ellipse">
            <a:avLst/>
          </a:prstGeom>
          <a:noFill/>
          <a:ln>
            <a:noFill/>
          </a:ln>
        </p:spPr>
      </p:sp>
      <p:sp>
        <p:nvSpPr>
          <p:cNvPr id="240" name="Google Shape;240;p7"/>
          <p:cNvSpPr/>
          <p:nvPr/>
        </p:nvSpPr>
        <p:spPr>
          <a:xfrm rot="1006071">
            <a:off x="5450537" y="4581226"/>
            <a:ext cx="508735" cy="334806"/>
          </a:xfrm>
          <a:custGeom>
            <a:avLst/>
            <a:gdLst/>
            <a:ahLst/>
            <a:cxnLst/>
            <a:rect l="l" t="t" r="r" b="b"/>
            <a:pathLst>
              <a:path w="20349" h="13392" extrusionOk="0">
                <a:moveTo>
                  <a:pt x="16164" y="770"/>
                </a:moveTo>
                <a:cubicBezTo>
                  <a:pt x="16267" y="770"/>
                  <a:pt x="16371" y="822"/>
                  <a:pt x="16431" y="926"/>
                </a:cubicBezTo>
                <a:cubicBezTo>
                  <a:pt x="16503" y="1081"/>
                  <a:pt x="16431" y="1271"/>
                  <a:pt x="16276" y="1343"/>
                </a:cubicBezTo>
                <a:cubicBezTo>
                  <a:pt x="16238" y="1358"/>
                  <a:pt x="16200" y="1365"/>
                  <a:pt x="16163" y="1365"/>
                </a:cubicBezTo>
                <a:cubicBezTo>
                  <a:pt x="15970" y="1365"/>
                  <a:pt x="15814" y="1174"/>
                  <a:pt x="15884" y="974"/>
                </a:cubicBezTo>
                <a:cubicBezTo>
                  <a:pt x="15928" y="839"/>
                  <a:pt x="16045" y="770"/>
                  <a:pt x="16164" y="770"/>
                </a:cubicBezTo>
                <a:close/>
                <a:moveTo>
                  <a:pt x="14207" y="0"/>
                </a:moveTo>
                <a:cubicBezTo>
                  <a:pt x="13921" y="0"/>
                  <a:pt x="13633" y="27"/>
                  <a:pt x="13347" y="81"/>
                </a:cubicBezTo>
                <a:cubicBezTo>
                  <a:pt x="12764" y="188"/>
                  <a:pt x="12204" y="402"/>
                  <a:pt x="11693" y="688"/>
                </a:cubicBezTo>
                <a:cubicBezTo>
                  <a:pt x="11264" y="938"/>
                  <a:pt x="10800" y="1140"/>
                  <a:pt x="10323" y="1283"/>
                </a:cubicBezTo>
                <a:cubicBezTo>
                  <a:pt x="8633" y="1772"/>
                  <a:pt x="7644" y="2545"/>
                  <a:pt x="7073" y="3307"/>
                </a:cubicBezTo>
                <a:cubicBezTo>
                  <a:pt x="6231" y="4415"/>
                  <a:pt x="6272" y="5466"/>
                  <a:pt x="6286" y="5466"/>
                </a:cubicBezTo>
                <a:cubicBezTo>
                  <a:pt x="6286" y="5466"/>
                  <a:pt x="6287" y="5465"/>
                  <a:pt x="6287" y="5462"/>
                </a:cubicBezTo>
                <a:cubicBezTo>
                  <a:pt x="6859" y="5379"/>
                  <a:pt x="7406" y="5308"/>
                  <a:pt x="7966" y="5260"/>
                </a:cubicBezTo>
                <a:lnTo>
                  <a:pt x="7966" y="5260"/>
                </a:lnTo>
                <a:cubicBezTo>
                  <a:pt x="7859" y="5391"/>
                  <a:pt x="7763" y="5522"/>
                  <a:pt x="7668" y="5653"/>
                </a:cubicBezTo>
                <a:cubicBezTo>
                  <a:pt x="7394" y="5879"/>
                  <a:pt x="6894" y="6153"/>
                  <a:pt x="5930" y="6594"/>
                </a:cubicBezTo>
                <a:cubicBezTo>
                  <a:pt x="5644" y="6725"/>
                  <a:pt x="5323" y="6867"/>
                  <a:pt x="4954" y="7046"/>
                </a:cubicBezTo>
                <a:cubicBezTo>
                  <a:pt x="1977" y="8356"/>
                  <a:pt x="191" y="11023"/>
                  <a:pt x="24" y="11308"/>
                </a:cubicBezTo>
                <a:cubicBezTo>
                  <a:pt x="24" y="11308"/>
                  <a:pt x="24" y="11320"/>
                  <a:pt x="12" y="11320"/>
                </a:cubicBezTo>
                <a:cubicBezTo>
                  <a:pt x="1" y="11320"/>
                  <a:pt x="12" y="11332"/>
                  <a:pt x="12" y="11332"/>
                </a:cubicBezTo>
                <a:lnTo>
                  <a:pt x="132" y="11201"/>
                </a:lnTo>
                <a:cubicBezTo>
                  <a:pt x="143" y="11189"/>
                  <a:pt x="155" y="11177"/>
                  <a:pt x="167" y="11166"/>
                </a:cubicBezTo>
                <a:cubicBezTo>
                  <a:pt x="714" y="10663"/>
                  <a:pt x="2705" y="9127"/>
                  <a:pt x="4382" y="9127"/>
                </a:cubicBezTo>
                <a:cubicBezTo>
                  <a:pt x="4532" y="9127"/>
                  <a:pt x="4679" y="9139"/>
                  <a:pt x="4823" y="9165"/>
                </a:cubicBezTo>
                <a:cubicBezTo>
                  <a:pt x="6680" y="9522"/>
                  <a:pt x="4954" y="13392"/>
                  <a:pt x="5085" y="13392"/>
                </a:cubicBezTo>
                <a:cubicBezTo>
                  <a:pt x="6192" y="12416"/>
                  <a:pt x="6418" y="11094"/>
                  <a:pt x="6966" y="9118"/>
                </a:cubicBezTo>
                <a:cubicBezTo>
                  <a:pt x="7240" y="8165"/>
                  <a:pt x="7275" y="7784"/>
                  <a:pt x="7585" y="7487"/>
                </a:cubicBezTo>
                <a:cubicBezTo>
                  <a:pt x="7811" y="7272"/>
                  <a:pt x="8204" y="7094"/>
                  <a:pt x="9014" y="6855"/>
                </a:cubicBezTo>
                <a:cubicBezTo>
                  <a:pt x="9073" y="7129"/>
                  <a:pt x="9192" y="7356"/>
                  <a:pt x="9395" y="7439"/>
                </a:cubicBezTo>
                <a:cubicBezTo>
                  <a:pt x="9426" y="7449"/>
                  <a:pt x="9462" y="7454"/>
                  <a:pt x="9503" y="7454"/>
                </a:cubicBezTo>
                <a:cubicBezTo>
                  <a:pt x="9940" y="7454"/>
                  <a:pt x="10885" y="6885"/>
                  <a:pt x="11681" y="6177"/>
                </a:cubicBezTo>
                <a:cubicBezTo>
                  <a:pt x="12276" y="6022"/>
                  <a:pt x="12836" y="5879"/>
                  <a:pt x="13347" y="5748"/>
                </a:cubicBezTo>
                <a:lnTo>
                  <a:pt x="13347" y="5748"/>
                </a:lnTo>
                <a:cubicBezTo>
                  <a:pt x="13169" y="6153"/>
                  <a:pt x="13205" y="6629"/>
                  <a:pt x="13359" y="7260"/>
                </a:cubicBezTo>
                <a:cubicBezTo>
                  <a:pt x="13550" y="7094"/>
                  <a:pt x="13728" y="6939"/>
                  <a:pt x="13919" y="6772"/>
                </a:cubicBezTo>
                <a:cubicBezTo>
                  <a:pt x="14002" y="7117"/>
                  <a:pt x="14074" y="7463"/>
                  <a:pt x="14145" y="7796"/>
                </a:cubicBezTo>
                <a:cubicBezTo>
                  <a:pt x="14145" y="7772"/>
                  <a:pt x="15967" y="7034"/>
                  <a:pt x="15979" y="5879"/>
                </a:cubicBezTo>
                <a:cubicBezTo>
                  <a:pt x="15979" y="5593"/>
                  <a:pt x="15991" y="5296"/>
                  <a:pt x="16026" y="5022"/>
                </a:cubicBezTo>
                <a:cubicBezTo>
                  <a:pt x="16169" y="4974"/>
                  <a:pt x="16253" y="4950"/>
                  <a:pt x="16253" y="4950"/>
                </a:cubicBezTo>
                <a:lnTo>
                  <a:pt x="16348" y="4927"/>
                </a:lnTo>
                <a:lnTo>
                  <a:pt x="16455" y="4891"/>
                </a:lnTo>
                <a:lnTo>
                  <a:pt x="16812" y="4796"/>
                </a:lnTo>
                <a:cubicBezTo>
                  <a:pt x="17229" y="4665"/>
                  <a:pt x="17598" y="4558"/>
                  <a:pt x="17931" y="4439"/>
                </a:cubicBezTo>
                <a:lnTo>
                  <a:pt x="17991" y="4415"/>
                </a:lnTo>
                <a:lnTo>
                  <a:pt x="18039" y="4403"/>
                </a:lnTo>
                <a:cubicBezTo>
                  <a:pt x="18158" y="4355"/>
                  <a:pt x="18265" y="4319"/>
                  <a:pt x="18372" y="4284"/>
                </a:cubicBezTo>
                <a:lnTo>
                  <a:pt x="18479" y="4236"/>
                </a:lnTo>
                <a:lnTo>
                  <a:pt x="18491" y="4236"/>
                </a:lnTo>
                <a:lnTo>
                  <a:pt x="18574" y="4200"/>
                </a:lnTo>
                <a:lnTo>
                  <a:pt x="18705" y="4153"/>
                </a:lnTo>
                <a:lnTo>
                  <a:pt x="18765" y="4129"/>
                </a:lnTo>
                <a:lnTo>
                  <a:pt x="18872" y="4069"/>
                </a:lnTo>
                <a:lnTo>
                  <a:pt x="18908" y="4058"/>
                </a:lnTo>
                <a:lnTo>
                  <a:pt x="18979" y="4022"/>
                </a:lnTo>
                <a:lnTo>
                  <a:pt x="19015" y="3998"/>
                </a:lnTo>
                <a:lnTo>
                  <a:pt x="19062" y="3974"/>
                </a:lnTo>
                <a:cubicBezTo>
                  <a:pt x="19217" y="3903"/>
                  <a:pt x="19360" y="3831"/>
                  <a:pt x="19479" y="3748"/>
                </a:cubicBezTo>
                <a:lnTo>
                  <a:pt x="19515" y="3736"/>
                </a:lnTo>
                <a:lnTo>
                  <a:pt x="19586" y="3688"/>
                </a:lnTo>
                <a:lnTo>
                  <a:pt x="19598" y="3688"/>
                </a:lnTo>
                <a:lnTo>
                  <a:pt x="19705" y="3617"/>
                </a:lnTo>
                <a:lnTo>
                  <a:pt x="19717" y="3617"/>
                </a:lnTo>
                <a:lnTo>
                  <a:pt x="19765" y="3581"/>
                </a:lnTo>
                <a:lnTo>
                  <a:pt x="19801" y="3557"/>
                </a:lnTo>
                <a:cubicBezTo>
                  <a:pt x="19872" y="3510"/>
                  <a:pt x="19944" y="3450"/>
                  <a:pt x="20003" y="3403"/>
                </a:cubicBezTo>
                <a:cubicBezTo>
                  <a:pt x="20063" y="3355"/>
                  <a:pt x="20086" y="3284"/>
                  <a:pt x="20075" y="3200"/>
                </a:cubicBezTo>
                <a:lnTo>
                  <a:pt x="20075" y="3176"/>
                </a:lnTo>
                <a:cubicBezTo>
                  <a:pt x="20027" y="3093"/>
                  <a:pt x="19944" y="3034"/>
                  <a:pt x="19860" y="3034"/>
                </a:cubicBezTo>
                <a:cubicBezTo>
                  <a:pt x="19824" y="3034"/>
                  <a:pt x="19801" y="3022"/>
                  <a:pt x="19765" y="3022"/>
                </a:cubicBezTo>
                <a:cubicBezTo>
                  <a:pt x="19705" y="3010"/>
                  <a:pt x="19646" y="2998"/>
                  <a:pt x="19598" y="2986"/>
                </a:cubicBezTo>
                <a:cubicBezTo>
                  <a:pt x="19574" y="2974"/>
                  <a:pt x="19551" y="2962"/>
                  <a:pt x="19527" y="2950"/>
                </a:cubicBezTo>
                <a:cubicBezTo>
                  <a:pt x="19515" y="2938"/>
                  <a:pt x="19515" y="2926"/>
                  <a:pt x="19515" y="2903"/>
                </a:cubicBezTo>
                <a:cubicBezTo>
                  <a:pt x="19515" y="2891"/>
                  <a:pt x="19515" y="2891"/>
                  <a:pt x="19527" y="2879"/>
                </a:cubicBezTo>
                <a:cubicBezTo>
                  <a:pt x="19539" y="2867"/>
                  <a:pt x="19551" y="2855"/>
                  <a:pt x="19563" y="2843"/>
                </a:cubicBezTo>
                <a:cubicBezTo>
                  <a:pt x="19563" y="2843"/>
                  <a:pt x="19574" y="2831"/>
                  <a:pt x="19586" y="2831"/>
                </a:cubicBezTo>
                <a:lnTo>
                  <a:pt x="19598" y="2819"/>
                </a:lnTo>
                <a:lnTo>
                  <a:pt x="19610" y="2807"/>
                </a:lnTo>
                <a:lnTo>
                  <a:pt x="19634" y="2795"/>
                </a:lnTo>
                <a:cubicBezTo>
                  <a:pt x="19658" y="2784"/>
                  <a:pt x="19682" y="2760"/>
                  <a:pt x="19705" y="2748"/>
                </a:cubicBezTo>
                <a:lnTo>
                  <a:pt x="19789" y="2712"/>
                </a:lnTo>
                <a:lnTo>
                  <a:pt x="19813" y="2700"/>
                </a:lnTo>
                <a:lnTo>
                  <a:pt x="19860" y="2676"/>
                </a:lnTo>
                <a:lnTo>
                  <a:pt x="19872" y="2676"/>
                </a:lnTo>
                <a:cubicBezTo>
                  <a:pt x="19908" y="2653"/>
                  <a:pt x="19955" y="2641"/>
                  <a:pt x="19991" y="2629"/>
                </a:cubicBezTo>
                <a:lnTo>
                  <a:pt x="20003" y="2629"/>
                </a:lnTo>
                <a:cubicBezTo>
                  <a:pt x="20039" y="2605"/>
                  <a:pt x="20086" y="2581"/>
                  <a:pt x="20122" y="2557"/>
                </a:cubicBezTo>
                <a:cubicBezTo>
                  <a:pt x="20122" y="2557"/>
                  <a:pt x="20134" y="2557"/>
                  <a:pt x="20134" y="2545"/>
                </a:cubicBezTo>
                <a:cubicBezTo>
                  <a:pt x="20158" y="2534"/>
                  <a:pt x="20182" y="2510"/>
                  <a:pt x="20194" y="2486"/>
                </a:cubicBezTo>
                <a:cubicBezTo>
                  <a:pt x="20217" y="2474"/>
                  <a:pt x="20229" y="2462"/>
                  <a:pt x="20241" y="2438"/>
                </a:cubicBezTo>
                <a:cubicBezTo>
                  <a:pt x="20265" y="2426"/>
                  <a:pt x="20277" y="2403"/>
                  <a:pt x="20277" y="2379"/>
                </a:cubicBezTo>
                <a:cubicBezTo>
                  <a:pt x="20289" y="2355"/>
                  <a:pt x="20301" y="2343"/>
                  <a:pt x="20313" y="2319"/>
                </a:cubicBezTo>
                <a:cubicBezTo>
                  <a:pt x="20336" y="2272"/>
                  <a:pt x="20336" y="2224"/>
                  <a:pt x="20336" y="2176"/>
                </a:cubicBezTo>
                <a:cubicBezTo>
                  <a:pt x="20336" y="2176"/>
                  <a:pt x="20348" y="2141"/>
                  <a:pt x="20348" y="2129"/>
                </a:cubicBezTo>
                <a:cubicBezTo>
                  <a:pt x="20348" y="2129"/>
                  <a:pt x="20348" y="2117"/>
                  <a:pt x="20348" y="2117"/>
                </a:cubicBezTo>
                <a:cubicBezTo>
                  <a:pt x="20348" y="2105"/>
                  <a:pt x="20348" y="2105"/>
                  <a:pt x="20348" y="2105"/>
                </a:cubicBezTo>
                <a:lnTo>
                  <a:pt x="20348" y="2081"/>
                </a:lnTo>
                <a:lnTo>
                  <a:pt x="20348" y="2057"/>
                </a:lnTo>
                <a:lnTo>
                  <a:pt x="20348" y="2033"/>
                </a:lnTo>
                <a:cubicBezTo>
                  <a:pt x="20348" y="2022"/>
                  <a:pt x="20348" y="1974"/>
                  <a:pt x="20336" y="1938"/>
                </a:cubicBezTo>
                <a:cubicBezTo>
                  <a:pt x="20336" y="1938"/>
                  <a:pt x="20336" y="1926"/>
                  <a:pt x="20336" y="1926"/>
                </a:cubicBezTo>
                <a:lnTo>
                  <a:pt x="20336" y="1879"/>
                </a:lnTo>
                <a:cubicBezTo>
                  <a:pt x="20336" y="1867"/>
                  <a:pt x="20325" y="1831"/>
                  <a:pt x="20313" y="1807"/>
                </a:cubicBezTo>
                <a:cubicBezTo>
                  <a:pt x="20313" y="1772"/>
                  <a:pt x="20313" y="1783"/>
                  <a:pt x="20301" y="1772"/>
                </a:cubicBezTo>
                <a:cubicBezTo>
                  <a:pt x="20301" y="1760"/>
                  <a:pt x="20289" y="1724"/>
                  <a:pt x="20289" y="1712"/>
                </a:cubicBezTo>
                <a:lnTo>
                  <a:pt x="20265" y="1664"/>
                </a:lnTo>
                <a:cubicBezTo>
                  <a:pt x="20265" y="1641"/>
                  <a:pt x="20253" y="1629"/>
                  <a:pt x="20253" y="1617"/>
                </a:cubicBezTo>
                <a:cubicBezTo>
                  <a:pt x="20253" y="1605"/>
                  <a:pt x="20229" y="1581"/>
                  <a:pt x="20229" y="1557"/>
                </a:cubicBezTo>
                <a:lnTo>
                  <a:pt x="20205" y="1533"/>
                </a:lnTo>
                <a:cubicBezTo>
                  <a:pt x="20205" y="1521"/>
                  <a:pt x="20205" y="1510"/>
                  <a:pt x="20194" y="1498"/>
                </a:cubicBezTo>
                <a:cubicBezTo>
                  <a:pt x="20182" y="1474"/>
                  <a:pt x="20170" y="1462"/>
                  <a:pt x="20170" y="1438"/>
                </a:cubicBezTo>
                <a:cubicBezTo>
                  <a:pt x="20158" y="1426"/>
                  <a:pt x="20134" y="1391"/>
                  <a:pt x="20110" y="1355"/>
                </a:cubicBezTo>
                <a:lnTo>
                  <a:pt x="20063" y="1283"/>
                </a:lnTo>
                <a:cubicBezTo>
                  <a:pt x="19920" y="1093"/>
                  <a:pt x="19753" y="926"/>
                  <a:pt x="19551" y="795"/>
                </a:cubicBezTo>
                <a:lnTo>
                  <a:pt x="19467" y="748"/>
                </a:lnTo>
                <a:cubicBezTo>
                  <a:pt x="19432" y="712"/>
                  <a:pt x="19384" y="688"/>
                  <a:pt x="19336" y="664"/>
                </a:cubicBezTo>
                <a:lnTo>
                  <a:pt x="19313" y="652"/>
                </a:lnTo>
                <a:cubicBezTo>
                  <a:pt x="18555" y="226"/>
                  <a:pt x="17545" y="123"/>
                  <a:pt x="16772" y="123"/>
                </a:cubicBezTo>
                <a:cubicBezTo>
                  <a:pt x="16099" y="123"/>
                  <a:pt x="15604" y="201"/>
                  <a:pt x="15610" y="212"/>
                </a:cubicBezTo>
                <a:cubicBezTo>
                  <a:pt x="15616" y="218"/>
                  <a:pt x="15619" y="218"/>
                  <a:pt x="15620" y="218"/>
                </a:cubicBezTo>
                <a:cubicBezTo>
                  <a:pt x="15622" y="218"/>
                  <a:pt x="15622" y="218"/>
                  <a:pt x="15622" y="224"/>
                </a:cubicBezTo>
                <a:lnTo>
                  <a:pt x="15610" y="224"/>
                </a:lnTo>
                <a:cubicBezTo>
                  <a:pt x="15156" y="75"/>
                  <a:pt x="14683" y="0"/>
                  <a:pt x="14207"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rot="1711387">
            <a:off x="6142609" y="175596"/>
            <a:ext cx="444113" cy="398589"/>
          </a:xfrm>
          <a:custGeom>
            <a:avLst/>
            <a:gdLst/>
            <a:ahLst/>
            <a:cxnLst/>
            <a:rect l="l" t="t" r="r" b="b"/>
            <a:pathLst>
              <a:path w="17765" h="15944" extrusionOk="0">
                <a:moveTo>
                  <a:pt x="12883" y="1"/>
                </a:moveTo>
                <a:cubicBezTo>
                  <a:pt x="12883" y="191"/>
                  <a:pt x="13979" y="3001"/>
                  <a:pt x="12145" y="4251"/>
                </a:cubicBezTo>
                <a:cubicBezTo>
                  <a:pt x="12085" y="4287"/>
                  <a:pt x="12038" y="4311"/>
                  <a:pt x="11990" y="4346"/>
                </a:cubicBezTo>
                <a:lnTo>
                  <a:pt x="10895" y="4787"/>
                </a:lnTo>
                <a:lnTo>
                  <a:pt x="11347" y="3311"/>
                </a:lnTo>
                <a:cubicBezTo>
                  <a:pt x="11347" y="3311"/>
                  <a:pt x="11244" y="3306"/>
                  <a:pt x="11058" y="3306"/>
                </a:cubicBezTo>
                <a:cubicBezTo>
                  <a:pt x="9526" y="3306"/>
                  <a:pt x="2370" y="3618"/>
                  <a:pt x="703" y="9383"/>
                </a:cubicBezTo>
                <a:cubicBezTo>
                  <a:pt x="584" y="9668"/>
                  <a:pt x="477" y="9966"/>
                  <a:pt x="405" y="10276"/>
                </a:cubicBezTo>
                <a:cubicBezTo>
                  <a:pt x="405" y="10276"/>
                  <a:pt x="441" y="10609"/>
                  <a:pt x="477" y="11121"/>
                </a:cubicBezTo>
                <a:cubicBezTo>
                  <a:pt x="501" y="11323"/>
                  <a:pt x="513" y="11562"/>
                  <a:pt x="524" y="11812"/>
                </a:cubicBezTo>
                <a:cubicBezTo>
                  <a:pt x="584" y="13157"/>
                  <a:pt x="548" y="14991"/>
                  <a:pt x="1" y="15574"/>
                </a:cubicBezTo>
                <a:cubicBezTo>
                  <a:pt x="1" y="15574"/>
                  <a:pt x="882" y="14907"/>
                  <a:pt x="1275" y="14824"/>
                </a:cubicBezTo>
                <a:lnTo>
                  <a:pt x="1358" y="14824"/>
                </a:lnTo>
                <a:cubicBezTo>
                  <a:pt x="1406" y="14824"/>
                  <a:pt x="1441" y="14848"/>
                  <a:pt x="1453" y="14883"/>
                </a:cubicBezTo>
                <a:cubicBezTo>
                  <a:pt x="1572" y="15205"/>
                  <a:pt x="822" y="15884"/>
                  <a:pt x="775" y="15943"/>
                </a:cubicBezTo>
                <a:cubicBezTo>
                  <a:pt x="822" y="15931"/>
                  <a:pt x="1703" y="15717"/>
                  <a:pt x="2834" y="15324"/>
                </a:cubicBezTo>
                <a:cubicBezTo>
                  <a:pt x="4096" y="14883"/>
                  <a:pt x="5680" y="14229"/>
                  <a:pt x="6847" y="13383"/>
                </a:cubicBezTo>
                <a:cubicBezTo>
                  <a:pt x="6906" y="13347"/>
                  <a:pt x="6954" y="13300"/>
                  <a:pt x="7013" y="13264"/>
                </a:cubicBezTo>
                <a:cubicBezTo>
                  <a:pt x="7162" y="13276"/>
                  <a:pt x="7311" y="13282"/>
                  <a:pt x="7460" y="13282"/>
                </a:cubicBezTo>
                <a:cubicBezTo>
                  <a:pt x="7609" y="13282"/>
                  <a:pt x="7758" y="13276"/>
                  <a:pt x="7906" y="13264"/>
                </a:cubicBezTo>
                <a:cubicBezTo>
                  <a:pt x="8549" y="13228"/>
                  <a:pt x="9407" y="13086"/>
                  <a:pt x="10061" y="12609"/>
                </a:cubicBezTo>
                <a:lnTo>
                  <a:pt x="9252" y="11109"/>
                </a:lnTo>
                <a:cubicBezTo>
                  <a:pt x="9252" y="11109"/>
                  <a:pt x="12883" y="10430"/>
                  <a:pt x="13562" y="8859"/>
                </a:cubicBezTo>
                <a:cubicBezTo>
                  <a:pt x="14110" y="7556"/>
                  <a:pt x="13474" y="7011"/>
                  <a:pt x="12953" y="7011"/>
                </a:cubicBezTo>
                <a:cubicBezTo>
                  <a:pt x="12841" y="7011"/>
                  <a:pt x="12734" y="7036"/>
                  <a:pt x="12645" y="7085"/>
                </a:cubicBezTo>
                <a:lnTo>
                  <a:pt x="12574" y="7085"/>
                </a:lnTo>
                <a:cubicBezTo>
                  <a:pt x="12574" y="7085"/>
                  <a:pt x="12788" y="6073"/>
                  <a:pt x="13776" y="5668"/>
                </a:cubicBezTo>
                <a:cubicBezTo>
                  <a:pt x="14074" y="5553"/>
                  <a:pt x="14382" y="5498"/>
                  <a:pt x="14694" y="5498"/>
                </a:cubicBezTo>
                <a:cubicBezTo>
                  <a:pt x="14867" y="5498"/>
                  <a:pt x="15042" y="5515"/>
                  <a:pt x="15217" y="5549"/>
                </a:cubicBezTo>
                <a:cubicBezTo>
                  <a:pt x="17312" y="5894"/>
                  <a:pt x="17729" y="5989"/>
                  <a:pt x="17765" y="6001"/>
                </a:cubicBezTo>
                <a:cubicBezTo>
                  <a:pt x="17669" y="5942"/>
                  <a:pt x="15288" y="4394"/>
                  <a:pt x="14479" y="2525"/>
                </a:cubicBezTo>
                <a:cubicBezTo>
                  <a:pt x="13669" y="608"/>
                  <a:pt x="12883" y="1"/>
                  <a:pt x="12883" y="1"/>
                </a:cubicBezTo>
                <a:close/>
              </a:path>
            </a:pathLst>
          </a:cu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7"/>
          <p:cNvGrpSpPr/>
          <p:nvPr/>
        </p:nvGrpSpPr>
        <p:grpSpPr>
          <a:xfrm>
            <a:off x="493652" y="4444742"/>
            <a:ext cx="942029" cy="798229"/>
            <a:chOff x="493652" y="4444742"/>
            <a:chExt cx="942029" cy="798229"/>
          </a:xfrm>
        </p:grpSpPr>
        <p:sp>
          <p:nvSpPr>
            <p:cNvPr id="243" name="Google Shape;243;p7"/>
            <p:cNvSpPr/>
            <p:nvPr/>
          </p:nvSpPr>
          <p:spPr>
            <a:xfrm>
              <a:off x="493652" y="4444742"/>
              <a:ext cx="508727" cy="762375"/>
            </a:xfrm>
            <a:custGeom>
              <a:avLst/>
              <a:gdLst/>
              <a:ahLst/>
              <a:cxnLst/>
              <a:rect l="l" t="t" r="r" b="b"/>
              <a:pathLst>
                <a:path w="17090" h="25611" extrusionOk="0">
                  <a:moveTo>
                    <a:pt x="6501" y="0"/>
                  </a:moveTo>
                  <a:cubicBezTo>
                    <a:pt x="6191" y="7799"/>
                    <a:pt x="0" y="10633"/>
                    <a:pt x="4524" y="21610"/>
                  </a:cubicBezTo>
                  <a:cubicBezTo>
                    <a:pt x="5889" y="24440"/>
                    <a:pt x="8180" y="25610"/>
                    <a:pt x="10241" y="25610"/>
                  </a:cubicBezTo>
                  <a:cubicBezTo>
                    <a:pt x="14059" y="25610"/>
                    <a:pt x="17089" y="21591"/>
                    <a:pt x="11978" y="16657"/>
                  </a:cubicBezTo>
                  <a:cubicBezTo>
                    <a:pt x="12513" y="12347"/>
                    <a:pt x="10049" y="8418"/>
                    <a:pt x="10049" y="8418"/>
                  </a:cubicBezTo>
                  <a:lnTo>
                    <a:pt x="10049" y="8418"/>
                  </a:lnTo>
                  <a:cubicBezTo>
                    <a:pt x="10564" y="11372"/>
                    <a:pt x="10584" y="15989"/>
                    <a:pt x="7842" y="15989"/>
                  </a:cubicBezTo>
                  <a:cubicBezTo>
                    <a:pt x="7733" y="15989"/>
                    <a:pt x="7619" y="15982"/>
                    <a:pt x="7501" y="15967"/>
                  </a:cubicBezTo>
                  <a:cubicBezTo>
                    <a:pt x="4417" y="15586"/>
                    <a:pt x="6037" y="10656"/>
                    <a:pt x="7430" y="7025"/>
                  </a:cubicBezTo>
                  <a:cubicBezTo>
                    <a:pt x="8811" y="3394"/>
                    <a:pt x="6501" y="0"/>
                    <a:pt x="6501" y="0"/>
                  </a:cubicBezTo>
                  <a:close/>
                </a:path>
              </a:pathLst>
            </a:custGeom>
            <a:gradFill>
              <a:gsLst>
                <a:gs pos="0">
                  <a:schemeClr val="accent6"/>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7"/>
            <p:cNvGrpSpPr/>
            <p:nvPr/>
          </p:nvGrpSpPr>
          <p:grpSpPr>
            <a:xfrm>
              <a:off x="888446" y="4755436"/>
              <a:ext cx="547236" cy="487536"/>
              <a:chOff x="6076362" y="4811913"/>
              <a:chExt cx="547236" cy="455811"/>
            </a:xfrm>
          </p:grpSpPr>
          <p:sp>
            <p:nvSpPr>
              <p:cNvPr id="245" name="Google Shape;245;p7"/>
              <p:cNvSpPr/>
              <p:nvPr/>
            </p:nvSpPr>
            <p:spPr>
              <a:xfrm>
                <a:off x="6351583" y="4811913"/>
                <a:ext cx="272015" cy="455811"/>
              </a:xfrm>
              <a:custGeom>
                <a:avLst/>
                <a:gdLst/>
                <a:ahLst/>
                <a:cxnLst/>
                <a:rect l="l" t="t" r="r" b="b"/>
                <a:pathLst>
                  <a:path w="10206" h="17102" extrusionOk="0">
                    <a:moveTo>
                      <a:pt x="4485" y="1"/>
                    </a:moveTo>
                    <a:cubicBezTo>
                      <a:pt x="2138" y="1"/>
                      <a:pt x="1" y="1653"/>
                      <a:pt x="824" y="4065"/>
                    </a:cubicBezTo>
                    <a:cubicBezTo>
                      <a:pt x="2371" y="8684"/>
                      <a:pt x="967" y="12506"/>
                      <a:pt x="740" y="12875"/>
                    </a:cubicBezTo>
                    <a:lnTo>
                      <a:pt x="4527" y="17102"/>
                    </a:lnTo>
                    <a:cubicBezTo>
                      <a:pt x="4527" y="17102"/>
                      <a:pt x="10206" y="11935"/>
                      <a:pt x="9349" y="4779"/>
                    </a:cubicBezTo>
                    <a:cubicBezTo>
                      <a:pt x="8934" y="1369"/>
                      <a:pt x="6622" y="1"/>
                      <a:pt x="4485" y="1"/>
                    </a:cubicBezTo>
                    <a:close/>
                  </a:path>
                </a:pathLst>
              </a:custGeom>
              <a:gradFill>
                <a:gsLst>
                  <a:gs pos="0">
                    <a:schemeClr val="accent3"/>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6372879" y="4845283"/>
                <a:ext cx="171242" cy="51733"/>
              </a:xfrm>
              <a:custGeom>
                <a:avLst/>
                <a:gdLst/>
                <a:ahLst/>
                <a:cxnLst/>
                <a:rect l="l" t="t" r="r" b="b"/>
                <a:pathLst>
                  <a:path w="6425" h="1941" extrusionOk="0">
                    <a:moveTo>
                      <a:pt x="3307" y="1"/>
                    </a:moveTo>
                    <a:cubicBezTo>
                      <a:pt x="3233" y="1"/>
                      <a:pt x="3192" y="3"/>
                      <a:pt x="3192" y="3"/>
                    </a:cubicBezTo>
                    <a:cubicBezTo>
                      <a:pt x="3192" y="3"/>
                      <a:pt x="1" y="253"/>
                      <a:pt x="2192" y="1253"/>
                    </a:cubicBezTo>
                    <a:cubicBezTo>
                      <a:pt x="3204" y="1715"/>
                      <a:pt x="4261" y="1941"/>
                      <a:pt x="5029" y="1941"/>
                    </a:cubicBezTo>
                    <a:cubicBezTo>
                      <a:pt x="5923" y="1941"/>
                      <a:pt x="6424" y="1634"/>
                      <a:pt x="6002" y="1039"/>
                    </a:cubicBezTo>
                    <a:cubicBezTo>
                      <a:pt x="5309" y="71"/>
                      <a:pt x="3744" y="1"/>
                      <a:pt x="3307"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6076362" y="4906078"/>
                <a:ext cx="359062" cy="342431"/>
              </a:xfrm>
              <a:custGeom>
                <a:avLst/>
                <a:gdLst/>
                <a:ahLst/>
                <a:cxnLst/>
                <a:rect l="l" t="t" r="r" b="b"/>
                <a:pathLst>
                  <a:path w="13472" h="12848" extrusionOk="0">
                    <a:moveTo>
                      <a:pt x="6601" y="0"/>
                    </a:moveTo>
                    <a:cubicBezTo>
                      <a:pt x="3295" y="0"/>
                      <a:pt x="1" y="1476"/>
                      <a:pt x="982" y="3425"/>
                    </a:cubicBezTo>
                    <a:cubicBezTo>
                      <a:pt x="2732" y="6913"/>
                      <a:pt x="2732" y="10640"/>
                      <a:pt x="2732" y="10640"/>
                    </a:cubicBezTo>
                    <a:cubicBezTo>
                      <a:pt x="2732" y="11068"/>
                      <a:pt x="8224" y="12847"/>
                      <a:pt x="9021" y="12847"/>
                    </a:cubicBezTo>
                    <a:cubicBezTo>
                      <a:pt x="9044" y="12847"/>
                      <a:pt x="9063" y="12846"/>
                      <a:pt x="9078" y="12843"/>
                    </a:cubicBezTo>
                    <a:cubicBezTo>
                      <a:pt x="9626" y="12736"/>
                      <a:pt x="13471" y="8676"/>
                      <a:pt x="12364" y="3318"/>
                    </a:cubicBezTo>
                    <a:cubicBezTo>
                      <a:pt x="11873" y="937"/>
                      <a:pt x="9234" y="0"/>
                      <a:pt x="6601" y="0"/>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6158694" y="4938968"/>
                <a:ext cx="171376" cy="65698"/>
              </a:xfrm>
              <a:custGeom>
                <a:avLst/>
                <a:gdLst/>
                <a:ahLst/>
                <a:cxnLst/>
                <a:rect l="l" t="t" r="r" b="b"/>
                <a:pathLst>
                  <a:path w="6430" h="2465" extrusionOk="0">
                    <a:moveTo>
                      <a:pt x="3215" y="0"/>
                    </a:moveTo>
                    <a:cubicBezTo>
                      <a:pt x="1441" y="0"/>
                      <a:pt x="0" y="548"/>
                      <a:pt x="0" y="1238"/>
                    </a:cubicBezTo>
                    <a:cubicBezTo>
                      <a:pt x="0" y="1917"/>
                      <a:pt x="1441" y="2465"/>
                      <a:pt x="3215" y="2465"/>
                    </a:cubicBezTo>
                    <a:cubicBezTo>
                      <a:pt x="4989" y="2465"/>
                      <a:pt x="6430" y="1917"/>
                      <a:pt x="6430" y="1238"/>
                    </a:cubicBezTo>
                    <a:cubicBezTo>
                      <a:pt x="6430" y="548"/>
                      <a:pt x="4989" y="0"/>
                      <a:pt x="3215" y="0"/>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9" name="Google Shape;249;p7"/>
          <p:cNvGrpSpPr/>
          <p:nvPr/>
        </p:nvGrpSpPr>
        <p:grpSpPr>
          <a:xfrm>
            <a:off x="7317114" y="4547936"/>
            <a:ext cx="1940812" cy="784802"/>
            <a:chOff x="7317114" y="4547936"/>
            <a:chExt cx="1940812" cy="784802"/>
          </a:xfrm>
        </p:grpSpPr>
        <p:grpSp>
          <p:nvGrpSpPr>
            <p:cNvPr id="250" name="Google Shape;250;p7"/>
            <p:cNvGrpSpPr/>
            <p:nvPr/>
          </p:nvGrpSpPr>
          <p:grpSpPr>
            <a:xfrm rot="582038">
              <a:off x="7347193" y="4777651"/>
              <a:ext cx="1190645" cy="458049"/>
              <a:chOff x="4112796" y="4796987"/>
              <a:chExt cx="1190647" cy="458050"/>
            </a:xfrm>
          </p:grpSpPr>
          <p:sp>
            <p:nvSpPr>
              <p:cNvPr id="251" name="Google Shape;251;p7"/>
              <p:cNvSpPr/>
              <p:nvPr/>
            </p:nvSpPr>
            <p:spPr>
              <a:xfrm>
                <a:off x="4112796" y="4796987"/>
                <a:ext cx="1190647" cy="458050"/>
              </a:xfrm>
              <a:custGeom>
                <a:avLst/>
                <a:gdLst/>
                <a:ahLst/>
                <a:cxnLst/>
                <a:rect l="l" t="t" r="r" b="b"/>
                <a:pathLst>
                  <a:path w="44673" h="17186" extrusionOk="0">
                    <a:moveTo>
                      <a:pt x="38707" y="0"/>
                    </a:moveTo>
                    <a:cubicBezTo>
                      <a:pt x="37566" y="0"/>
                      <a:pt x="36196" y="312"/>
                      <a:pt x="34552" y="1041"/>
                    </a:cubicBezTo>
                    <a:cubicBezTo>
                      <a:pt x="32445" y="1977"/>
                      <a:pt x="31304" y="2290"/>
                      <a:pt x="30599" y="2290"/>
                    </a:cubicBezTo>
                    <a:cubicBezTo>
                      <a:pt x="29168" y="2290"/>
                      <a:pt x="29528" y="1000"/>
                      <a:pt x="27237" y="1000"/>
                    </a:cubicBezTo>
                    <a:cubicBezTo>
                      <a:pt x="26045" y="1000"/>
                      <a:pt x="24136" y="1349"/>
                      <a:pt x="20884" y="2410"/>
                    </a:cubicBezTo>
                    <a:cubicBezTo>
                      <a:pt x="1" y="9125"/>
                      <a:pt x="18860" y="9149"/>
                      <a:pt x="12669" y="17186"/>
                    </a:cubicBezTo>
                    <a:cubicBezTo>
                      <a:pt x="44673" y="15531"/>
                      <a:pt x="43994" y="12792"/>
                      <a:pt x="44137" y="8839"/>
                    </a:cubicBezTo>
                    <a:cubicBezTo>
                      <a:pt x="44253" y="5621"/>
                      <a:pt x="43549" y="0"/>
                      <a:pt x="38707" y="0"/>
                    </a:cubicBezTo>
                    <a:close/>
                  </a:path>
                </a:pathLst>
              </a:custGeom>
              <a:gradFill>
                <a:gsLst>
                  <a:gs pos="0">
                    <a:schemeClr val="accent4"/>
                  </a:gs>
                  <a:gs pos="38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4486953" y="4899842"/>
                <a:ext cx="413860" cy="118923"/>
              </a:xfrm>
              <a:custGeom>
                <a:avLst/>
                <a:gdLst/>
                <a:ahLst/>
                <a:cxnLst/>
                <a:rect l="l" t="t" r="r" b="b"/>
                <a:pathLst>
                  <a:path w="15528" h="4462" extrusionOk="0">
                    <a:moveTo>
                      <a:pt x="11100" y="1"/>
                    </a:moveTo>
                    <a:cubicBezTo>
                      <a:pt x="10905" y="1"/>
                      <a:pt x="10686" y="9"/>
                      <a:pt x="10442" y="27"/>
                    </a:cubicBezTo>
                    <a:cubicBezTo>
                      <a:pt x="10442" y="27"/>
                      <a:pt x="0" y="1170"/>
                      <a:pt x="2167" y="3849"/>
                    </a:cubicBezTo>
                    <a:cubicBezTo>
                      <a:pt x="2518" y="4282"/>
                      <a:pt x="3151" y="4461"/>
                      <a:pt x="3936" y="4461"/>
                    </a:cubicBezTo>
                    <a:cubicBezTo>
                      <a:pt x="7844" y="4461"/>
                      <a:pt x="15528" y="1"/>
                      <a:pt x="11100"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4883339" y="4995873"/>
                <a:ext cx="201546" cy="44243"/>
              </a:xfrm>
              <a:custGeom>
                <a:avLst/>
                <a:gdLst/>
                <a:ahLst/>
                <a:cxnLst/>
                <a:rect l="l" t="t" r="r" b="b"/>
                <a:pathLst>
                  <a:path w="7562" h="1660" extrusionOk="0">
                    <a:moveTo>
                      <a:pt x="4714" y="1"/>
                    </a:moveTo>
                    <a:cubicBezTo>
                      <a:pt x="3294" y="1"/>
                      <a:pt x="1" y="105"/>
                      <a:pt x="999" y="1104"/>
                    </a:cubicBezTo>
                    <a:cubicBezTo>
                      <a:pt x="1390" y="1498"/>
                      <a:pt x="2250" y="1659"/>
                      <a:pt x="3164" y="1659"/>
                    </a:cubicBezTo>
                    <a:cubicBezTo>
                      <a:pt x="5229" y="1659"/>
                      <a:pt x="7562" y="834"/>
                      <a:pt x="5333" y="8"/>
                    </a:cubicBezTo>
                    <a:cubicBezTo>
                      <a:pt x="5333" y="8"/>
                      <a:pt x="5089" y="1"/>
                      <a:pt x="4714"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4942642" y="4864846"/>
                <a:ext cx="150213" cy="38806"/>
              </a:xfrm>
              <a:custGeom>
                <a:avLst/>
                <a:gdLst/>
                <a:ahLst/>
                <a:cxnLst/>
                <a:rect l="l" t="t" r="r" b="b"/>
                <a:pathLst>
                  <a:path w="5636" h="1456" extrusionOk="0">
                    <a:moveTo>
                      <a:pt x="3526" y="0"/>
                    </a:moveTo>
                    <a:cubicBezTo>
                      <a:pt x="2987" y="0"/>
                      <a:pt x="2548" y="114"/>
                      <a:pt x="2548" y="114"/>
                    </a:cubicBezTo>
                    <a:cubicBezTo>
                      <a:pt x="2548" y="114"/>
                      <a:pt x="0" y="876"/>
                      <a:pt x="1953" y="1305"/>
                    </a:cubicBezTo>
                    <a:cubicBezTo>
                      <a:pt x="2437" y="1409"/>
                      <a:pt x="2922" y="1456"/>
                      <a:pt x="3364" y="1456"/>
                    </a:cubicBezTo>
                    <a:cubicBezTo>
                      <a:pt x="4694" y="1456"/>
                      <a:pt x="5635" y="1031"/>
                      <a:pt x="5001" y="459"/>
                    </a:cubicBezTo>
                    <a:cubicBezTo>
                      <a:pt x="4597" y="95"/>
                      <a:pt x="4020" y="0"/>
                      <a:pt x="3526" y="0"/>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7"/>
            <p:cNvGrpSpPr/>
            <p:nvPr/>
          </p:nvGrpSpPr>
          <p:grpSpPr>
            <a:xfrm flipH="1">
              <a:off x="8394752" y="4547936"/>
              <a:ext cx="863174" cy="760929"/>
              <a:chOff x="8430777" y="4506386"/>
              <a:chExt cx="863174" cy="760929"/>
            </a:xfrm>
          </p:grpSpPr>
          <p:sp>
            <p:nvSpPr>
              <p:cNvPr id="256" name="Google Shape;256;p7"/>
              <p:cNvSpPr/>
              <p:nvPr/>
            </p:nvSpPr>
            <p:spPr>
              <a:xfrm>
                <a:off x="8430777" y="4526882"/>
                <a:ext cx="523002" cy="627933"/>
              </a:xfrm>
              <a:custGeom>
                <a:avLst/>
                <a:gdLst/>
                <a:ahLst/>
                <a:cxnLst/>
                <a:rect l="l" t="t" r="r" b="b"/>
                <a:pathLst>
                  <a:path w="19623" h="23560" extrusionOk="0">
                    <a:moveTo>
                      <a:pt x="4438" y="1"/>
                    </a:moveTo>
                    <a:cubicBezTo>
                      <a:pt x="1870" y="1"/>
                      <a:pt x="4587" y="5110"/>
                      <a:pt x="5013" y="9627"/>
                    </a:cubicBezTo>
                    <a:cubicBezTo>
                      <a:pt x="5454" y="14532"/>
                      <a:pt x="1" y="22152"/>
                      <a:pt x="9550" y="23354"/>
                    </a:cubicBezTo>
                    <a:cubicBezTo>
                      <a:pt x="10671" y="23497"/>
                      <a:pt x="11644" y="23560"/>
                      <a:pt x="12490" y="23560"/>
                    </a:cubicBezTo>
                    <a:cubicBezTo>
                      <a:pt x="18855" y="23560"/>
                      <a:pt x="17955" y="19997"/>
                      <a:pt x="17955" y="19997"/>
                    </a:cubicBezTo>
                    <a:cubicBezTo>
                      <a:pt x="17801" y="19699"/>
                      <a:pt x="19622" y="14806"/>
                      <a:pt x="13038" y="11317"/>
                    </a:cubicBezTo>
                    <a:cubicBezTo>
                      <a:pt x="6430" y="7841"/>
                      <a:pt x="9133" y="1161"/>
                      <a:pt x="5251" y="125"/>
                    </a:cubicBezTo>
                    <a:cubicBezTo>
                      <a:pt x="4935" y="41"/>
                      <a:pt x="4666" y="1"/>
                      <a:pt x="4438" y="1"/>
                    </a:cubicBezTo>
                    <a:close/>
                  </a:path>
                </a:pathLst>
              </a:custGeom>
              <a:gradFill>
                <a:gsLst>
                  <a:gs pos="0">
                    <a:schemeClr val="accent6"/>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8555194" y="4572113"/>
                <a:ext cx="290379" cy="594058"/>
              </a:xfrm>
              <a:custGeom>
                <a:avLst/>
                <a:gdLst/>
                <a:ahLst/>
                <a:cxnLst/>
                <a:rect l="l" t="t" r="r" b="b"/>
                <a:pathLst>
                  <a:path w="10895" h="22289" extrusionOk="0">
                    <a:moveTo>
                      <a:pt x="214" y="0"/>
                    </a:moveTo>
                    <a:lnTo>
                      <a:pt x="0" y="262"/>
                    </a:lnTo>
                    <a:cubicBezTo>
                      <a:pt x="12" y="274"/>
                      <a:pt x="2250" y="2107"/>
                      <a:pt x="2155" y="6941"/>
                    </a:cubicBezTo>
                    <a:cubicBezTo>
                      <a:pt x="2119" y="9084"/>
                      <a:pt x="3608" y="10430"/>
                      <a:pt x="5334" y="11966"/>
                    </a:cubicBezTo>
                    <a:cubicBezTo>
                      <a:pt x="7775" y="14145"/>
                      <a:pt x="10537" y="16621"/>
                      <a:pt x="10275" y="22277"/>
                    </a:cubicBezTo>
                    <a:lnTo>
                      <a:pt x="10609" y="22288"/>
                    </a:lnTo>
                    <a:cubicBezTo>
                      <a:pt x="10894" y="16466"/>
                      <a:pt x="7930" y="13823"/>
                      <a:pt x="5572" y="11692"/>
                    </a:cubicBezTo>
                    <a:cubicBezTo>
                      <a:pt x="3905" y="10216"/>
                      <a:pt x="2453" y="8942"/>
                      <a:pt x="2500" y="6941"/>
                    </a:cubicBezTo>
                    <a:cubicBezTo>
                      <a:pt x="2596" y="1929"/>
                      <a:pt x="310" y="71"/>
                      <a:pt x="214" y="0"/>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8668790" y="4506386"/>
                <a:ext cx="625161" cy="760929"/>
              </a:xfrm>
              <a:custGeom>
                <a:avLst/>
                <a:gdLst/>
                <a:ahLst/>
                <a:cxnLst/>
                <a:rect l="l" t="t" r="r" b="b"/>
                <a:pathLst>
                  <a:path w="23456" h="28550" extrusionOk="0">
                    <a:moveTo>
                      <a:pt x="14001" y="0"/>
                    </a:moveTo>
                    <a:cubicBezTo>
                      <a:pt x="13194" y="0"/>
                      <a:pt x="12453" y="699"/>
                      <a:pt x="12085" y="2323"/>
                    </a:cubicBezTo>
                    <a:cubicBezTo>
                      <a:pt x="10871" y="7657"/>
                      <a:pt x="9061" y="4871"/>
                      <a:pt x="6644" y="10062"/>
                    </a:cubicBezTo>
                    <a:cubicBezTo>
                      <a:pt x="4239" y="15277"/>
                      <a:pt x="8704" y="14313"/>
                      <a:pt x="4358" y="17682"/>
                    </a:cubicBezTo>
                    <a:cubicBezTo>
                      <a:pt x="0" y="21064"/>
                      <a:pt x="1727" y="25326"/>
                      <a:pt x="1810" y="25659"/>
                    </a:cubicBezTo>
                    <a:cubicBezTo>
                      <a:pt x="2245" y="27238"/>
                      <a:pt x="5065" y="28550"/>
                      <a:pt x="8395" y="28550"/>
                    </a:cubicBezTo>
                    <a:cubicBezTo>
                      <a:pt x="12451" y="28550"/>
                      <a:pt x="17265" y="26604"/>
                      <a:pt x="19455" y="20825"/>
                    </a:cubicBezTo>
                    <a:cubicBezTo>
                      <a:pt x="23456" y="10300"/>
                      <a:pt x="15336" y="14670"/>
                      <a:pt x="16919" y="8133"/>
                    </a:cubicBezTo>
                    <a:cubicBezTo>
                      <a:pt x="18002" y="3596"/>
                      <a:pt x="15832" y="0"/>
                      <a:pt x="14001" y="0"/>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8824604" y="4573685"/>
                <a:ext cx="246269" cy="603279"/>
              </a:xfrm>
              <a:custGeom>
                <a:avLst/>
                <a:gdLst/>
                <a:ahLst/>
                <a:cxnLst/>
                <a:rect l="l" t="t" r="r" b="b"/>
                <a:pathLst>
                  <a:path w="9240" h="22635" extrusionOk="0">
                    <a:moveTo>
                      <a:pt x="8740" y="1"/>
                    </a:moveTo>
                    <a:lnTo>
                      <a:pt x="8502" y="239"/>
                    </a:lnTo>
                    <a:cubicBezTo>
                      <a:pt x="8513" y="251"/>
                      <a:pt x="8918" y="679"/>
                      <a:pt x="8871" y="1525"/>
                    </a:cubicBezTo>
                    <a:cubicBezTo>
                      <a:pt x="8823" y="2334"/>
                      <a:pt x="8359" y="3691"/>
                      <a:pt x="6382" y="5477"/>
                    </a:cubicBezTo>
                    <a:cubicBezTo>
                      <a:pt x="4156" y="7490"/>
                      <a:pt x="4775" y="8573"/>
                      <a:pt x="5489" y="9799"/>
                    </a:cubicBezTo>
                    <a:cubicBezTo>
                      <a:pt x="6085" y="10835"/>
                      <a:pt x="6775" y="12002"/>
                      <a:pt x="6037" y="14109"/>
                    </a:cubicBezTo>
                    <a:cubicBezTo>
                      <a:pt x="5370" y="16050"/>
                      <a:pt x="3799" y="16943"/>
                      <a:pt x="2394" y="17753"/>
                    </a:cubicBezTo>
                    <a:cubicBezTo>
                      <a:pt x="1298" y="18372"/>
                      <a:pt x="322" y="18931"/>
                      <a:pt x="143" y="19860"/>
                    </a:cubicBezTo>
                    <a:cubicBezTo>
                      <a:pt x="0" y="20610"/>
                      <a:pt x="358" y="21479"/>
                      <a:pt x="1251" y="22634"/>
                    </a:cubicBezTo>
                    <a:lnTo>
                      <a:pt x="1524" y="22420"/>
                    </a:lnTo>
                    <a:cubicBezTo>
                      <a:pt x="715" y="21372"/>
                      <a:pt x="370" y="20551"/>
                      <a:pt x="489" y="19920"/>
                    </a:cubicBezTo>
                    <a:cubicBezTo>
                      <a:pt x="655" y="19134"/>
                      <a:pt x="1548" y="18622"/>
                      <a:pt x="2572" y="18027"/>
                    </a:cubicBezTo>
                    <a:cubicBezTo>
                      <a:pt x="3941" y="17241"/>
                      <a:pt x="5656" y="16264"/>
                      <a:pt x="6370" y="14205"/>
                    </a:cubicBezTo>
                    <a:cubicBezTo>
                      <a:pt x="7144" y="11978"/>
                      <a:pt x="6394" y="10669"/>
                      <a:pt x="5787" y="9621"/>
                    </a:cubicBezTo>
                    <a:cubicBezTo>
                      <a:pt x="5084" y="8418"/>
                      <a:pt x="4584" y="7549"/>
                      <a:pt x="6608" y="5727"/>
                    </a:cubicBezTo>
                    <a:cubicBezTo>
                      <a:pt x="8275" y="4215"/>
                      <a:pt x="9144" y="2810"/>
                      <a:pt x="9192" y="1525"/>
                    </a:cubicBezTo>
                    <a:cubicBezTo>
                      <a:pt x="9240" y="548"/>
                      <a:pt x="8752" y="12"/>
                      <a:pt x="8740"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0" name="Google Shape;260;p7"/>
          <p:cNvSpPr/>
          <p:nvPr/>
        </p:nvSpPr>
        <p:spPr>
          <a:xfrm>
            <a:off x="8430775" y="914400"/>
            <a:ext cx="942026" cy="668529"/>
          </a:xfrm>
          <a:custGeom>
            <a:avLst/>
            <a:gdLst/>
            <a:ahLst/>
            <a:cxnLst/>
            <a:rect l="l" t="t" r="r" b="b"/>
            <a:pathLst>
              <a:path w="28516" h="20237" extrusionOk="0">
                <a:moveTo>
                  <a:pt x="14259" y="1"/>
                </a:moveTo>
                <a:cubicBezTo>
                  <a:pt x="13579" y="1"/>
                  <a:pt x="9890" y="4165"/>
                  <a:pt x="9597" y="6135"/>
                </a:cubicBezTo>
                <a:cubicBezTo>
                  <a:pt x="9466" y="6885"/>
                  <a:pt x="9645" y="7647"/>
                  <a:pt x="10085" y="8255"/>
                </a:cubicBezTo>
                <a:cubicBezTo>
                  <a:pt x="9514" y="8659"/>
                  <a:pt x="9025" y="8981"/>
                  <a:pt x="8656" y="9219"/>
                </a:cubicBezTo>
                <a:cubicBezTo>
                  <a:pt x="7852" y="8359"/>
                  <a:pt x="6476" y="7439"/>
                  <a:pt x="5624" y="7439"/>
                </a:cubicBezTo>
                <a:cubicBezTo>
                  <a:pt x="5556" y="7439"/>
                  <a:pt x="5491" y="7445"/>
                  <a:pt x="5430" y="7457"/>
                </a:cubicBezTo>
                <a:cubicBezTo>
                  <a:pt x="4406" y="7671"/>
                  <a:pt x="3465" y="8564"/>
                  <a:pt x="4572" y="9969"/>
                </a:cubicBezTo>
                <a:cubicBezTo>
                  <a:pt x="5287" y="10886"/>
                  <a:pt x="6763" y="11505"/>
                  <a:pt x="7704" y="11838"/>
                </a:cubicBezTo>
                <a:cubicBezTo>
                  <a:pt x="7704" y="12088"/>
                  <a:pt x="7704" y="12362"/>
                  <a:pt x="7716" y="12648"/>
                </a:cubicBezTo>
                <a:cubicBezTo>
                  <a:pt x="7299" y="12648"/>
                  <a:pt x="6644" y="12791"/>
                  <a:pt x="5632" y="13255"/>
                </a:cubicBezTo>
                <a:cubicBezTo>
                  <a:pt x="2703" y="14589"/>
                  <a:pt x="0" y="18256"/>
                  <a:pt x="1715" y="18911"/>
                </a:cubicBezTo>
                <a:cubicBezTo>
                  <a:pt x="1752" y="18925"/>
                  <a:pt x="1791" y="18932"/>
                  <a:pt x="1832" y="18932"/>
                </a:cubicBezTo>
                <a:cubicBezTo>
                  <a:pt x="2791" y="18932"/>
                  <a:pt x="4860" y="15166"/>
                  <a:pt x="7620" y="15166"/>
                </a:cubicBezTo>
                <a:cubicBezTo>
                  <a:pt x="7784" y="15166"/>
                  <a:pt x="7951" y="15180"/>
                  <a:pt x="8121" y="15208"/>
                </a:cubicBezTo>
                <a:cubicBezTo>
                  <a:pt x="8180" y="15434"/>
                  <a:pt x="8251" y="15660"/>
                  <a:pt x="8323" y="15863"/>
                </a:cubicBezTo>
                <a:cubicBezTo>
                  <a:pt x="8382" y="16029"/>
                  <a:pt x="8442" y="16196"/>
                  <a:pt x="8513" y="16351"/>
                </a:cubicBezTo>
                <a:cubicBezTo>
                  <a:pt x="8799" y="17030"/>
                  <a:pt x="9192" y="17637"/>
                  <a:pt x="9668" y="18173"/>
                </a:cubicBezTo>
                <a:lnTo>
                  <a:pt x="9787" y="18292"/>
                </a:lnTo>
                <a:cubicBezTo>
                  <a:pt x="10407" y="18935"/>
                  <a:pt x="11180" y="19411"/>
                  <a:pt x="12026" y="19685"/>
                </a:cubicBezTo>
                <a:cubicBezTo>
                  <a:pt x="12502" y="19839"/>
                  <a:pt x="12990" y="19958"/>
                  <a:pt x="13490" y="20042"/>
                </a:cubicBezTo>
                <a:lnTo>
                  <a:pt x="13633" y="20054"/>
                </a:lnTo>
                <a:cubicBezTo>
                  <a:pt x="13981" y="20100"/>
                  <a:pt x="14330" y="20123"/>
                  <a:pt x="14677" y="20123"/>
                </a:cubicBezTo>
                <a:cubicBezTo>
                  <a:pt x="15673" y="20123"/>
                  <a:pt x="16659" y="19933"/>
                  <a:pt x="17586" y="19554"/>
                </a:cubicBezTo>
                <a:cubicBezTo>
                  <a:pt x="17634" y="19530"/>
                  <a:pt x="17681" y="19506"/>
                  <a:pt x="17729" y="19494"/>
                </a:cubicBezTo>
                <a:cubicBezTo>
                  <a:pt x="18491" y="19161"/>
                  <a:pt x="19217" y="18732"/>
                  <a:pt x="19872" y="18220"/>
                </a:cubicBezTo>
                <a:cubicBezTo>
                  <a:pt x="19908" y="18911"/>
                  <a:pt x="20051" y="19685"/>
                  <a:pt x="20479" y="20101"/>
                </a:cubicBezTo>
                <a:cubicBezTo>
                  <a:pt x="20576" y="20194"/>
                  <a:pt x="20674" y="20236"/>
                  <a:pt x="20770" y="20236"/>
                </a:cubicBezTo>
                <a:cubicBezTo>
                  <a:pt x="21476" y="20236"/>
                  <a:pt x="22090" y="17954"/>
                  <a:pt x="21586" y="16613"/>
                </a:cubicBezTo>
                <a:cubicBezTo>
                  <a:pt x="21598" y="16601"/>
                  <a:pt x="21610" y="16589"/>
                  <a:pt x="21622" y="16577"/>
                </a:cubicBezTo>
                <a:cubicBezTo>
                  <a:pt x="23170" y="14839"/>
                  <a:pt x="24027" y="13065"/>
                  <a:pt x="24099" y="12779"/>
                </a:cubicBezTo>
                <a:cubicBezTo>
                  <a:pt x="24170" y="12446"/>
                  <a:pt x="24194" y="12100"/>
                  <a:pt x="24194" y="11767"/>
                </a:cubicBezTo>
                <a:cubicBezTo>
                  <a:pt x="24194" y="11398"/>
                  <a:pt x="24170" y="11041"/>
                  <a:pt x="24134" y="10672"/>
                </a:cubicBezTo>
                <a:cubicBezTo>
                  <a:pt x="25396" y="10600"/>
                  <a:pt x="28516" y="10386"/>
                  <a:pt x="28111" y="9838"/>
                </a:cubicBezTo>
                <a:cubicBezTo>
                  <a:pt x="27796" y="9427"/>
                  <a:pt x="26587" y="8855"/>
                  <a:pt x="25273" y="8855"/>
                </a:cubicBezTo>
                <a:cubicBezTo>
                  <a:pt x="24799" y="8855"/>
                  <a:pt x="24312" y="8929"/>
                  <a:pt x="23849" y="9112"/>
                </a:cubicBezTo>
                <a:lnTo>
                  <a:pt x="23849" y="9100"/>
                </a:lnTo>
                <a:cubicBezTo>
                  <a:pt x="23837" y="9052"/>
                  <a:pt x="23825" y="9017"/>
                  <a:pt x="23813" y="8969"/>
                </a:cubicBezTo>
                <a:cubicBezTo>
                  <a:pt x="23801" y="8921"/>
                  <a:pt x="23777" y="8862"/>
                  <a:pt x="23765" y="8814"/>
                </a:cubicBezTo>
                <a:cubicBezTo>
                  <a:pt x="23706" y="8624"/>
                  <a:pt x="23634" y="8433"/>
                  <a:pt x="23563" y="8243"/>
                </a:cubicBezTo>
                <a:cubicBezTo>
                  <a:pt x="23551" y="8231"/>
                  <a:pt x="23539" y="8207"/>
                  <a:pt x="23539" y="8183"/>
                </a:cubicBezTo>
                <a:cubicBezTo>
                  <a:pt x="23503" y="8112"/>
                  <a:pt x="23480" y="8052"/>
                  <a:pt x="23444" y="7981"/>
                </a:cubicBezTo>
                <a:cubicBezTo>
                  <a:pt x="23432" y="7957"/>
                  <a:pt x="23420" y="7921"/>
                  <a:pt x="23408" y="7897"/>
                </a:cubicBezTo>
                <a:cubicBezTo>
                  <a:pt x="23372" y="7826"/>
                  <a:pt x="23337" y="7755"/>
                  <a:pt x="23301" y="7683"/>
                </a:cubicBezTo>
                <a:lnTo>
                  <a:pt x="23241" y="7576"/>
                </a:lnTo>
                <a:cubicBezTo>
                  <a:pt x="23206" y="7516"/>
                  <a:pt x="23170" y="7457"/>
                  <a:pt x="23146" y="7397"/>
                </a:cubicBezTo>
                <a:cubicBezTo>
                  <a:pt x="23110" y="7338"/>
                  <a:pt x="23087" y="7326"/>
                  <a:pt x="23063" y="7278"/>
                </a:cubicBezTo>
                <a:lnTo>
                  <a:pt x="23027" y="7219"/>
                </a:lnTo>
                <a:lnTo>
                  <a:pt x="22980" y="7147"/>
                </a:lnTo>
                <a:lnTo>
                  <a:pt x="22944" y="7088"/>
                </a:lnTo>
                <a:lnTo>
                  <a:pt x="22849" y="6957"/>
                </a:lnTo>
                <a:cubicBezTo>
                  <a:pt x="22813" y="6909"/>
                  <a:pt x="22777" y="6862"/>
                  <a:pt x="22741" y="6814"/>
                </a:cubicBezTo>
                <a:cubicBezTo>
                  <a:pt x="22706" y="6766"/>
                  <a:pt x="22670" y="6731"/>
                  <a:pt x="22646" y="6695"/>
                </a:cubicBezTo>
                <a:cubicBezTo>
                  <a:pt x="22098" y="6016"/>
                  <a:pt x="21384" y="5492"/>
                  <a:pt x="20586" y="5171"/>
                </a:cubicBezTo>
                <a:lnTo>
                  <a:pt x="20574" y="5171"/>
                </a:lnTo>
                <a:lnTo>
                  <a:pt x="20455" y="5123"/>
                </a:lnTo>
                <a:cubicBezTo>
                  <a:pt x="20241" y="5052"/>
                  <a:pt x="20039" y="4980"/>
                  <a:pt x="19848" y="4921"/>
                </a:cubicBezTo>
                <a:lnTo>
                  <a:pt x="19836" y="4921"/>
                </a:lnTo>
                <a:cubicBezTo>
                  <a:pt x="19741" y="4897"/>
                  <a:pt x="19658" y="4873"/>
                  <a:pt x="19574" y="4849"/>
                </a:cubicBezTo>
                <a:lnTo>
                  <a:pt x="19527" y="4838"/>
                </a:lnTo>
                <a:lnTo>
                  <a:pt x="19289" y="4766"/>
                </a:lnTo>
                <a:lnTo>
                  <a:pt x="19241" y="4766"/>
                </a:lnTo>
                <a:cubicBezTo>
                  <a:pt x="19122" y="4730"/>
                  <a:pt x="18991" y="4707"/>
                  <a:pt x="18872" y="4683"/>
                </a:cubicBezTo>
                <a:lnTo>
                  <a:pt x="18812" y="4671"/>
                </a:lnTo>
                <a:cubicBezTo>
                  <a:pt x="18693" y="4659"/>
                  <a:pt x="18574" y="4635"/>
                  <a:pt x="18455" y="4623"/>
                </a:cubicBezTo>
                <a:lnTo>
                  <a:pt x="18408" y="4623"/>
                </a:lnTo>
                <a:cubicBezTo>
                  <a:pt x="18169" y="4588"/>
                  <a:pt x="17931" y="4576"/>
                  <a:pt x="17693" y="4564"/>
                </a:cubicBezTo>
                <a:lnTo>
                  <a:pt x="17288" y="4564"/>
                </a:lnTo>
                <a:cubicBezTo>
                  <a:pt x="17050" y="4576"/>
                  <a:pt x="16824" y="4599"/>
                  <a:pt x="16598" y="4623"/>
                </a:cubicBezTo>
                <a:cubicBezTo>
                  <a:pt x="16431" y="4647"/>
                  <a:pt x="16264" y="4683"/>
                  <a:pt x="16110" y="4718"/>
                </a:cubicBezTo>
                <a:lnTo>
                  <a:pt x="16062" y="4718"/>
                </a:lnTo>
                <a:lnTo>
                  <a:pt x="16014" y="4730"/>
                </a:lnTo>
                <a:cubicBezTo>
                  <a:pt x="15919" y="4754"/>
                  <a:pt x="15824" y="4778"/>
                  <a:pt x="15729" y="4802"/>
                </a:cubicBezTo>
                <a:lnTo>
                  <a:pt x="15693" y="4814"/>
                </a:lnTo>
                <a:cubicBezTo>
                  <a:pt x="15586" y="4838"/>
                  <a:pt x="15479" y="4873"/>
                  <a:pt x="15371" y="4909"/>
                </a:cubicBezTo>
                <a:cubicBezTo>
                  <a:pt x="15157" y="4980"/>
                  <a:pt x="14943" y="5052"/>
                  <a:pt x="14728" y="5147"/>
                </a:cubicBezTo>
                <a:lnTo>
                  <a:pt x="14705" y="5159"/>
                </a:lnTo>
                <a:cubicBezTo>
                  <a:pt x="14586" y="5207"/>
                  <a:pt x="14478" y="5266"/>
                  <a:pt x="14359" y="5326"/>
                </a:cubicBezTo>
                <a:lnTo>
                  <a:pt x="14252" y="5373"/>
                </a:lnTo>
                <a:lnTo>
                  <a:pt x="14026" y="5492"/>
                </a:lnTo>
                <a:lnTo>
                  <a:pt x="13907" y="5564"/>
                </a:lnTo>
                <a:lnTo>
                  <a:pt x="13705" y="5671"/>
                </a:lnTo>
                <a:lnTo>
                  <a:pt x="13574" y="5754"/>
                </a:lnTo>
                <a:lnTo>
                  <a:pt x="13502" y="5802"/>
                </a:lnTo>
                <a:lnTo>
                  <a:pt x="13347" y="5885"/>
                </a:lnTo>
                <a:cubicBezTo>
                  <a:pt x="12895" y="6183"/>
                  <a:pt x="12454" y="6481"/>
                  <a:pt x="12050" y="6802"/>
                </a:cubicBezTo>
                <a:cubicBezTo>
                  <a:pt x="11776" y="6135"/>
                  <a:pt x="11883" y="4909"/>
                  <a:pt x="12919" y="3004"/>
                </a:cubicBezTo>
                <a:cubicBezTo>
                  <a:pt x="14336" y="397"/>
                  <a:pt x="14883" y="123"/>
                  <a:pt x="14288" y="4"/>
                </a:cubicBezTo>
                <a:cubicBezTo>
                  <a:pt x="14279" y="2"/>
                  <a:pt x="14269" y="1"/>
                  <a:pt x="14259" y="1"/>
                </a:cubicBezTo>
                <a:close/>
              </a:path>
            </a:pathLst>
          </a:cu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txBox="1">
            <a:spLocks noGrp="1"/>
          </p:cNvSpPr>
          <p:nvPr>
            <p:ph type="title"/>
          </p:nvPr>
        </p:nvSpPr>
        <p:spPr>
          <a:xfrm>
            <a:off x="735775" y="653075"/>
            <a:ext cx="3779700" cy="99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62" name="Google Shape;262;p7"/>
          <p:cNvGrpSpPr/>
          <p:nvPr/>
        </p:nvGrpSpPr>
        <p:grpSpPr>
          <a:xfrm>
            <a:off x="172392" y="93745"/>
            <a:ext cx="8659872" cy="4836869"/>
            <a:chOff x="172392" y="93745"/>
            <a:chExt cx="8659872" cy="4836869"/>
          </a:xfrm>
        </p:grpSpPr>
        <p:grpSp>
          <p:nvGrpSpPr>
            <p:cNvPr id="263" name="Google Shape;263;p7"/>
            <p:cNvGrpSpPr/>
            <p:nvPr/>
          </p:nvGrpSpPr>
          <p:grpSpPr>
            <a:xfrm>
              <a:off x="172392" y="1601157"/>
              <a:ext cx="241422" cy="300458"/>
              <a:chOff x="8534742" y="3454357"/>
              <a:chExt cx="241422" cy="300458"/>
            </a:xfrm>
          </p:grpSpPr>
          <p:sp>
            <p:nvSpPr>
              <p:cNvPr id="264" name="Google Shape;264;p7"/>
              <p:cNvSpPr/>
              <p:nvPr/>
            </p:nvSpPr>
            <p:spPr>
              <a:xfrm>
                <a:off x="8654601" y="3454357"/>
                <a:ext cx="121562" cy="99041"/>
              </a:xfrm>
              <a:custGeom>
                <a:avLst/>
                <a:gdLst/>
                <a:ahLst/>
                <a:cxnLst/>
                <a:rect l="l" t="t" r="r" b="b"/>
                <a:pathLst>
                  <a:path w="4561" h="3716" extrusionOk="0">
                    <a:moveTo>
                      <a:pt x="2458" y="290"/>
                    </a:moveTo>
                    <a:cubicBezTo>
                      <a:pt x="2927" y="290"/>
                      <a:pt x="3389" y="496"/>
                      <a:pt x="3703" y="1013"/>
                    </a:cubicBezTo>
                    <a:cubicBezTo>
                      <a:pt x="4239" y="1906"/>
                      <a:pt x="3739" y="2751"/>
                      <a:pt x="3048" y="3156"/>
                    </a:cubicBezTo>
                    <a:cubicBezTo>
                      <a:pt x="2761" y="3319"/>
                      <a:pt x="2426" y="3420"/>
                      <a:pt x="2092" y="3420"/>
                    </a:cubicBezTo>
                    <a:cubicBezTo>
                      <a:pt x="1623" y="3420"/>
                      <a:pt x="1159" y="3219"/>
                      <a:pt x="845" y="2703"/>
                    </a:cubicBezTo>
                    <a:cubicBezTo>
                      <a:pt x="333" y="1810"/>
                      <a:pt x="834" y="977"/>
                      <a:pt x="1500" y="560"/>
                    </a:cubicBezTo>
                    <a:cubicBezTo>
                      <a:pt x="1791" y="393"/>
                      <a:pt x="2126" y="290"/>
                      <a:pt x="2458" y="290"/>
                    </a:cubicBezTo>
                    <a:close/>
                    <a:moveTo>
                      <a:pt x="2462" y="1"/>
                    </a:moveTo>
                    <a:cubicBezTo>
                      <a:pt x="2079" y="1"/>
                      <a:pt x="1692" y="114"/>
                      <a:pt x="1357" y="310"/>
                    </a:cubicBezTo>
                    <a:cubicBezTo>
                      <a:pt x="524" y="798"/>
                      <a:pt x="0" y="1846"/>
                      <a:pt x="595" y="2858"/>
                    </a:cubicBezTo>
                    <a:cubicBezTo>
                      <a:pt x="964" y="3465"/>
                      <a:pt x="1536" y="3715"/>
                      <a:pt x="2096" y="3715"/>
                    </a:cubicBezTo>
                    <a:cubicBezTo>
                      <a:pt x="2488" y="3715"/>
                      <a:pt x="2869" y="3608"/>
                      <a:pt x="3203" y="3406"/>
                    </a:cubicBezTo>
                    <a:cubicBezTo>
                      <a:pt x="4036" y="2918"/>
                      <a:pt x="4560" y="1870"/>
                      <a:pt x="3965" y="858"/>
                    </a:cubicBezTo>
                    <a:cubicBezTo>
                      <a:pt x="3594" y="252"/>
                      <a:pt x="3032" y="1"/>
                      <a:pt x="2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8534742" y="3709426"/>
                <a:ext cx="45389" cy="45389"/>
              </a:xfrm>
              <a:custGeom>
                <a:avLst/>
                <a:gdLst/>
                <a:ahLst/>
                <a:cxnLst/>
                <a:rect l="l" t="t" r="r" b="b"/>
                <a:pathLst>
                  <a:path w="1703" h="1703" extrusionOk="0">
                    <a:moveTo>
                      <a:pt x="845" y="0"/>
                    </a:moveTo>
                    <a:cubicBezTo>
                      <a:pt x="369" y="0"/>
                      <a:pt x="0" y="393"/>
                      <a:pt x="0" y="857"/>
                    </a:cubicBezTo>
                    <a:cubicBezTo>
                      <a:pt x="0" y="1334"/>
                      <a:pt x="369" y="1703"/>
                      <a:pt x="845" y="1703"/>
                    </a:cubicBezTo>
                    <a:cubicBezTo>
                      <a:pt x="1322" y="1703"/>
                      <a:pt x="1703" y="1322"/>
                      <a:pt x="1703" y="857"/>
                    </a:cubicBezTo>
                    <a:cubicBezTo>
                      <a:pt x="1703" y="381"/>
                      <a:pt x="1322"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7"/>
            <p:cNvGrpSpPr/>
            <p:nvPr/>
          </p:nvGrpSpPr>
          <p:grpSpPr>
            <a:xfrm rot="3327010">
              <a:off x="8195370" y="98838"/>
              <a:ext cx="130112" cy="224031"/>
              <a:chOff x="7717765" y="2321680"/>
              <a:chExt cx="130117" cy="224040"/>
            </a:xfrm>
          </p:grpSpPr>
          <p:sp>
            <p:nvSpPr>
              <p:cNvPr id="267" name="Google Shape;267;p7"/>
              <p:cNvSpPr/>
              <p:nvPr/>
            </p:nvSpPr>
            <p:spPr>
              <a:xfrm>
                <a:off x="7775521" y="2321680"/>
                <a:ext cx="72362" cy="72042"/>
              </a:xfrm>
              <a:custGeom>
                <a:avLst/>
                <a:gdLst/>
                <a:ahLst/>
                <a:cxnLst/>
                <a:rect l="l" t="t" r="r" b="b"/>
                <a:pathLst>
                  <a:path w="2715" h="2703" extrusionOk="0">
                    <a:moveTo>
                      <a:pt x="1358" y="0"/>
                    </a:moveTo>
                    <a:cubicBezTo>
                      <a:pt x="608" y="0"/>
                      <a:pt x="0" y="595"/>
                      <a:pt x="0" y="1346"/>
                    </a:cubicBezTo>
                    <a:cubicBezTo>
                      <a:pt x="0" y="2096"/>
                      <a:pt x="608" y="2703"/>
                      <a:pt x="1358" y="2703"/>
                    </a:cubicBezTo>
                    <a:cubicBezTo>
                      <a:pt x="2108" y="2703"/>
                      <a:pt x="2715" y="2096"/>
                      <a:pt x="2715" y="1346"/>
                    </a:cubicBezTo>
                    <a:cubicBezTo>
                      <a:pt x="2715" y="595"/>
                      <a:pt x="2108" y="0"/>
                      <a:pt x="1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7717765" y="2498732"/>
                <a:ext cx="46988" cy="46988"/>
              </a:xfrm>
              <a:custGeom>
                <a:avLst/>
                <a:gdLst/>
                <a:ahLst/>
                <a:cxnLst/>
                <a:rect l="l" t="t" r="r" b="b"/>
                <a:pathLst>
                  <a:path w="1763" h="1763" extrusionOk="0">
                    <a:moveTo>
                      <a:pt x="881" y="1"/>
                    </a:moveTo>
                    <a:cubicBezTo>
                      <a:pt x="405" y="1"/>
                      <a:pt x="0" y="394"/>
                      <a:pt x="0" y="882"/>
                    </a:cubicBezTo>
                    <a:cubicBezTo>
                      <a:pt x="0" y="1370"/>
                      <a:pt x="381" y="1763"/>
                      <a:pt x="881" y="1763"/>
                    </a:cubicBezTo>
                    <a:cubicBezTo>
                      <a:pt x="1370" y="1763"/>
                      <a:pt x="1762" y="1370"/>
                      <a:pt x="1762" y="882"/>
                    </a:cubicBezTo>
                    <a:cubicBezTo>
                      <a:pt x="1762" y="394"/>
                      <a:pt x="1370" y="1"/>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7"/>
            <p:cNvGrpSpPr/>
            <p:nvPr/>
          </p:nvGrpSpPr>
          <p:grpSpPr>
            <a:xfrm>
              <a:off x="413829" y="3994409"/>
              <a:ext cx="123050" cy="290058"/>
              <a:chOff x="5287004" y="4181599"/>
              <a:chExt cx="123050" cy="290058"/>
            </a:xfrm>
          </p:grpSpPr>
          <p:sp>
            <p:nvSpPr>
              <p:cNvPr id="270" name="Google Shape;270;p7"/>
              <p:cNvSpPr/>
              <p:nvPr/>
            </p:nvSpPr>
            <p:spPr>
              <a:xfrm>
                <a:off x="5309093" y="4181599"/>
                <a:ext cx="33342" cy="33342"/>
              </a:xfrm>
              <a:custGeom>
                <a:avLst/>
                <a:gdLst/>
                <a:ahLst/>
                <a:cxnLst/>
                <a:rect l="l" t="t" r="r" b="b"/>
                <a:pathLst>
                  <a:path w="1251" h="1251" extrusionOk="0">
                    <a:moveTo>
                      <a:pt x="631" y="1"/>
                    </a:moveTo>
                    <a:cubicBezTo>
                      <a:pt x="286" y="1"/>
                      <a:pt x="0" y="286"/>
                      <a:pt x="0" y="620"/>
                    </a:cubicBezTo>
                    <a:cubicBezTo>
                      <a:pt x="0" y="965"/>
                      <a:pt x="286" y="1251"/>
                      <a:pt x="631" y="1251"/>
                    </a:cubicBezTo>
                    <a:cubicBezTo>
                      <a:pt x="964" y="1251"/>
                      <a:pt x="1250" y="965"/>
                      <a:pt x="1250" y="620"/>
                    </a:cubicBezTo>
                    <a:cubicBezTo>
                      <a:pt x="1250" y="286"/>
                      <a:pt x="964" y="1"/>
                      <a:pt x="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5287004" y="4358525"/>
                <a:ext cx="41285" cy="40938"/>
              </a:xfrm>
              <a:custGeom>
                <a:avLst/>
                <a:gdLst/>
                <a:ahLst/>
                <a:cxnLst/>
                <a:rect l="l" t="t" r="r" b="b"/>
                <a:pathLst>
                  <a:path w="1549" h="1536" extrusionOk="0">
                    <a:moveTo>
                      <a:pt x="774" y="0"/>
                    </a:moveTo>
                    <a:cubicBezTo>
                      <a:pt x="346" y="0"/>
                      <a:pt x="1" y="345"/>
                      <a:pt x="1" y="774"/>
                    </a:cubicBezTo>
                    <a:cubicBezTo>
                      <a:pt x="1" y="1191"/>
                      <a:pt x="346" y="1536"/>
                      <a:pt x="774" y="1536"/>
                    </a:cubicBezTo>
                    <a:cubicBezTo>
                      <a:pt x="1191" y="1536"/>
                      <a:pt x="1548" y="1191"/>
                      <a:pt x="1548" y="774"/>
                    </a:cubicBezTo>
                    <a:cubicBezTo>
                      <a:pt x="1548" y="345"/>
                      <a:pt x="1191" y="0"/>
                      <a:pt x="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53550" y="4415154"/>
                <a:ext cx="56503" cy="56503"/>
              </a:xfrm>
              <a:custGeom>
                <a:avLst/>
                <a:gdLst/>
                <a:ahLst/>
                <a:cxnLst/>
                <a:rect l="l" t="t" r="r" b="b"/>
                <a:pathLst>
                  <a:path w="2120" h="2120" extrusionOk="0">
                    <a:moveTo>
                      <a:pt x="1060" y="1"/>
                    </a:moveTo>
                    <a:cubicBezTo>
                      <a:pt x="477" y="1"/>
                      <a:pt x="0" y="477"/>
                      <a:pt x="0" y="1060"/>
                    </a:cubicBezTo>
                    <a:cubicBezTo>
                      <a:pt x="0" y="1644"/>
                      <a:pt x="477" y="2120"/>
                      <a:pt x="1060" y="2120"/>
                    </a:cubicBezTo>
                    <a:cubicBezTo>
                      <a:pt x="1643" y="2120"/>
                      <a:pt x="2120" y="1644"/>
                      <a:pt x="2120" y="1060"/>
                    </a:cubicBezTo>
                    <a:cubicBezTo>
                      <a:pt x="2120" y="477"/>
                      <a:pt x="1643" y="1"/>
                      <a:pt x="1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7"/>
            <p:cNvGrpSpPr/>
            <p:nvPr/>
          </p:nvGrpSpPr>
          <p:grpSpPr>
            <a:xfrm>
              <a:off x="8590842" y="2456357"/>
              <a:ext cx="241422" cy="300458"/>
              <a:chOff x="8438467" y="2149107"/>
              <a:chExt cx="241422" cy="300458"/>
            </a:xfrm>
          </p:grpSpPr>
          <p:sp>
            <p:nvSpPr>
              <p:cNvPr id="274" name="Google Shape;274;p7"/>
              <p:cNvSpPr/>
              <p:nvPr/>
            </p:nvSpPr>
            <p:spPr>
              <a:xfrm>
                <a:off x="8558326" y="2149107"/>
                <a:ext cx="121562" cy="99041"/>
              </a:xfrm>
              <a:custGeom>
                <a:avLst/>
                <a:gdLst/>
                <a:ahLst/>
                <a:cxnLst/>
                <a:rect l="l" t="t" r="r" b="b"/>
                <a:pathLst>
                  <a:path w="4561" h="3716" extrusionOk="0">
                    <a:moveTo>
                      <a:pt x="2458" y="290"/>
                    </a:moveTo>
                    <a:cubicBezTo>
                      <a:pt x="2927" y="290"/>
                      <a:pt x="3389" y="496"/>
                      <a:pt x="3703" y="1013"/>
                    </a:cubicBezTo>
                    <a:cubicBezTo>
                      <a:pt x="4239" y="1906"/>
                      <a:pt x="3739" y="2751"/>
                      <a:pt x="3048" y="3156"/>
                    </a:cubicBezTo>
                    <a:cubicBezTo>
                      <a:pt x="2761" y="3319"/>
                      <a:pt x="2426" y="3420"/>
                      <a:pt x="2092" y="3420"/>
                    </a:cubicBezTo>
                    <a:cubicBezTo>
                      <a:pt x="1623" y="3420"/>
                      <a:pt x="1159" y="3219"/>
                      <a:pt x="845" y="2703"/>
                    </a:cubicBezTo>
                    <a:cubicBezTo>
                      <a:pt x="333" y="1810"/>
                      <a:pt x="834" y="977"/>
                      <a:pt x="1500" y="560"/>
                    </a:cubicBezTo>
                    <a:cubicBezTo>
                      <a:pt x="1791" y="393"/>
                      <a:pt x="2126" y="290"/>
                      <a:pt x="2458" y="290"/>
                    </a:cubicBezTo>
                    <a:close/>
                    <a:moveTo>
                      <a:pt x="2462" y="1"/>
                    </a:moveTo>
                    <a:cubicBezTo>
                      <a:pt x="2079" y="1"/>
                      <a:pt x="1692" y="114"/>
                      <a:pt x="1357" y="310"/>
                    </a:cubicBezTo>
                    <a:cubicBezTo>
                      <a:pt x="524" y="798"/>
                      <a:pt x="0" y="1846"/>
                      <a:pt x="595" y="2858"/>
                    </a:cubicBezTo>
                    <a:cubicBezTo>
                      <a:pt x="964" y="3465"/>
                      <a:pt x="1536" y="3715"/>
                      <a:pt x="2096" y="3715"/>
                    </a:cubicBezTo>
                    <a:cubicBezTo>
                      <a:pt x="2488" y="3715"/>
                      <a:pt x="2869" y="3608"/>
                      <a:pt x="3203" y="3406"/>
                    </a:cubicBezTo>
                    <a:cubicBezTo>
                      <a:pt x="4036" y="2918"/>
                      <a:pt x="4560" y="1870"/>
                      <a:pt x="3965" y="858"/>
                    </a:cubicBezTo>
                    <a:cubicBezTo>
                      <a:pt x="3594" y="252"/>
                      <a:pt x="3032" y="1"/>
                      <a:pt x="2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8438467" y="2404176"/>
                <a:ext cx="45389" cy="45389"/>
              </a:xfrm>
              <a:custGeom>
                <a:avLst/>
                <a:gdLst/>
                <a:ahLst/>
                <a:cxnLst/>
                <a:rect l="l" t="t" r="r" b="b"/>
                <a:pathLst>
                  <a:path w="1703" h="1703" extrusionOk="0">
                    <a:moveTo>
                      <a:pt x="845" y="0"/>
                    </a:moveTo>
                    <a:cubicBezTo>
                      <a:pt x="369" y="0"/>
                      <a:pt x="0" y="393"/>
                      <a:pt x="0" y="857"/>
                    </a:cubicBezTo>
                    <a:cubicBezTo>
                      <a:pt x="0" y="1334"/>
                      <a:pt x="369" y="1703"/>
                      <a:pt x="845" y="1703"/>
                    </a:cubicBezTo>
                    <a:cubicBezTo>
                      <a:pt x="1322" y="1703"/>
                      <a:pt x="1703" y="1322"/>
                      <a:pt x="1703" y="857"/>
                    </a:cubicBezTo>
                    <a:cubicBezTo>
                      <a:pt x="1703" y="381"/>
                      <a:pt x="1322"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7"/>
            <p:cNvGrpSpPr/>
            <p:nvPr/>
          </p:nvGrpSpPr>
          <p:grpSpPr>
            <a:xfrm rot="2700000">
              <a:off x="4470051" y="4693383"/>
              <a:ext cx="130116" cy="224038"/>
              <a:chOff x="7432579" y="3367922"/>
              <a:chExt cx="130117" cy="224040"/>
            </a:xfrm>
          </p:grpSpPr>
          <p:sp>
            <p:nvSpPr>
              <p:cNvPr id="277" name="Google Shape;277;p7"/>
              <p:cNvSpPr/>
              <p:nvPr/>
            </p:nvSpPr>
            <p:spPr>
              <a:xfrm>
                <a:off x="7490335" y="3367922"/>
                <a:ext cx="72362" cy="72042"/>
              </a:xfrm>
              <a:custGeom>
                <a:avLst/>
                <a:gdLst/>
                <a:ahLst/>
                <a:cxnLst/>
                <a:rect l="l" t="t" r="r" b="b"/>
                <a:pathLst>
                  <a:path w="2715" h="2703" extrusionOk="0">
                    <a:moveTo>
                      <a:pt x="1358" y="0"/>
                    </a:moveTo>
                    <a:cubicBezTo>
                      <a:pt x="608" y="0"/>
                      <a:pt x="0" y="595"/>
                      <a:pt x="0" y="1346"/>
                    </a:cubicBezTo>
                    <a:cubicBezTo>
                      <a:pt x="0" y="2096"/>
                      <a:pt x="608" y="2703"/>
                      <a:pt x="1358" y="2703"/>
                    </a:cubicBezTo>
                    <a:cubicBezTo>
                      <a:pt x="2108" y="2703"/>
                      <a:pt x="2715" y="2096"/>
                      <a:pt x="2715" y="1346"/>
                    </a:cubicBezTo>
                    <a:cubicBezTo>
                      <a:pt x="2715" y="595"/>
                      <a:pt x="2108" y="0"/>
                      <a:pt x="1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432579" y="3544974"/>
                <a:ext cx="46988" cy="46988"/>
              </a:xfrm>
              <a:custGeom>
                <a:avLst/>
                <a:gdLst/>
                <a:ahLst/>
                <a:cxnLst/>
                <a:rect l="l" t="t" r="r" b="b"/>
                <a:pathLst>
                  <a:path w="1763" h="1763" extrusionOk="0">
                    <a:moveTo>
                      <a:pt x="881" y="1"/>
                    </a:moveTo>
                    <a:cubicBezTo>
                      <a:pt x="405" y="1"/>
                      <a:pt x="0" y="394"/>
                      <a:pt x="0" y="882"/>
                    </a:cubicBezTo>
                    <a:cubicBezTo>
                      <a:pt x="0" y="1370"/>
                      <a:pt x="381" y="1763"/>
                      <a:pt x="881" y="1763"/>
                    </a:cubicBezTo>
                    <a:cubicBezTo>
                      <a:pt x="1370" y="1763"/>
                      <a:pt x="1762" y="1370"/>
                      <a:pt x="1762" y="882"/>
                    </a:cubicBezTo>
                    <a:cubicBezTo>
                      <a:pt x="1762" y="394"/>
                      <a:pt x="1370" y="1"/>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9" name="Google Shape;279;p7"/>
          <p:cNvSpPr/>
          <p:nvPr/>
        </p:nvSpPr>
        <p:spPr>
          <a:xfrm rot="1777371">
            <a:off x="123759" y="3369010"/>
            <a:ext cx="366607" cy="155671"/>
          </a:xfrm>
          <a:custGeom>
            <a:avLst/>
            <a:gdLst/>
            <a:ahLst/>
            <a:cxnLst/>
            <a:rect l="l" t="t" r="r" b="b"/>
            <a:pathLst>
              <a:path w="17015" h="7225" extrusionOk="0">
                <a:moveTo>
                  <a:pt x="14312" y="0"/>
                </a:moveTo>
                <a:cubicBezTo>
                  <a:pt x="14336" y="357"/>
                  <a:pt x="14336" y="703"/>
                  <a:pt x="14288" y="1060"/>
                </a:cubicBezTo>
                <a:cubicBezTo>
                  <a:pt x="14288" y="1060"/>
                  <a:pt x="14288" y="1060"/>
                  <a:pt x="14288" y="1072"/>
                </a:cubicBezTo>
                <a:cubicBezTo>
                  <a:pt x="14139" y="1864"/>
                  <a:pt x="13625" y="2766"/>
                  <a:pt x="12159" y="2766"/>
                </a:cubicBezTo>
                <a:cubicBezTo>
                  <a:pt x="12104" y="2766"/>
                  <a:pt x="12048" y="2765"/>
                  <a:pt x="11990" y="2762"/>
                </a:cubicBezTo>
                <a:cubicBezTo>
                  <a:pt x="12229" y="2489"/>
                  <a:pt x="12455" y="2203"/>
                  <a:pt x="12669" y="1917"/>
                </a:cubicBezTo>
                <a:cubicBezTo>
                  <a:pt x="12669" y="1917"/>
                  <a:pt x="11169" y="1500"/>
                  <a:pt x="9514" y="1191"/>
                </a:cubicBezTo>
                <a:cubicBezTo>
                  <a:pt x="8768" y="1065"/>
                  <a:pt x="7997" y="956"/>
                  <a:pt x="7193" y="956"/>
                </a:cubicBezTo>
                <a:cubicBezTo>
                  <a:pt x="6253" y="956"/>
                  <a:pt x="5268" y="1105"/>
                  <a:pt x="4228" y="1548"/>
                </a:cubicBezTo>
                <a:cubicBezTo>
                  <a:pt x="4025" y="1608"/>
                  <a:pt x="3835" y="1691"/>
                  <a:pt x="3656" y="1786"/>
                </a:cubicBezTo>
                <a:cubicBezTo>
                  <a:pt x="3346" y="1893"/>
                  <a:pt x="3263" y="1941"/>
                  <a:pt x="2870" y="2346"/>
                </a:cubicBezTo>
                <a:cubicBezTo>
                  <a:pt x="2763" y="2441"/>
                  <a:pt x="2644" y="2548"/>
                  <a:pt x="2501" y="2667"/>
                </a:cubicBezTo>
                <a:lnTo>
                  <a:pt x="2370" y="2774"/>
                </a:lnTo>
                <a:cubicBezTo>
                  <a:pt x="2025" y="3036"/>
                  <a:pt x="1668" y="3274"/>
                  <a:pt x="1299" y="3477"/>
                </a:cubicBezTo>
                <a:lnTo>
                  <a:pt x="1287" y="3477"/>
                </a:lnTo>
                <a:cubicBezTo>
                  <a:pt x="1227" y="3501"/>
                  <a:pt x="1180" y="3524"/>
                  <a:pt x="1120" y="3548"/>
                </a:cubicBezTo>
                <a:lnTo>
                  <a:pt x="1084" y="3572"/>
                </a:lnTo>
                <a:lnTo>
                  <a:pt x="941" y="3632"/>
                </a:lnTo>
                <a:lnTo>
                  <a:pt x="787" y="3679"/>
                </a:lnTo>
                <a:lnTo>
                  <a:pt x="727" y="3703"/>
                </a:lnTo>
                <a:lnTo>
                  <a:pt x="620" y="3739"/>
                </a:lnTo>
                <a:lnTo>
                  <a:pt x="548" y="3751"/>
                </a:lnTo>
                <a:lnTo>
                  <a:pt x="453" y="3774"/>
                </a:lnTo>
                <a:lnTo>
                  <a:pt x="370" y="3786"/>
                </a:lnTo>
                <a:lnTo>
                  <a:pt x="144" y="3786"/>
                </a:lnTo>
                <a:cubicBezTo>
                  <a:pt x="96" y="3786"/>
                  <a:pt x="48" y="3786"/>
                  <a:pt x="1" y="3774"/>
                </a:cubicBezTo>
                <a:lnTo>
                  <a:pt x="1" y="3774"/>
                </a:lnTo>
                <a:cubicBezTo>
                  <a:pt x="1" y="3786"/>
                  <a:pt x="965" y="4084"/>
                  <a:pt x="1203" y="4286"/>
                </a:cubicBezTo>
                <a:cubicBezTo>
                  <a:pt x="1251" y="4322"/>
                  <a:pt x="1263" y="4346"/>
                  <a:pt x="1251" y="4382"/>
                </a:cubicBezTo>
                <a:cubicBezTo>
                  <a:pt x="1208" y="4444"/>
                  <a:pt x="1087" y="4466"/>
                  <a:pt x="940" y="4466"/>
                </a:cubicBezTo>
                <a:cubicBezTo>
                  <a:pt x="638" y="4466"/>
                  <a:pt x="231" y="4374"/>
                  <a:pt x="191" y="4358"/>
                </a:cubicBezTo>
                <a:lnTo>
                  <a:pt x="191" y="4358"/>
                </a:lnTo>
                <a:cubicBezTo>
                  <a:pt x="668" y="4715"/>
                  <a:pt x="1180" y="5025"/>
                  <a:pt x="1727" y="5263"/>
                </a:cubicBezTo>
                <a:lnTo>
                  <a:pt x="1834" y="5322"/>
                </a:lnTo>
                <a:cubicBezTo>
                  <a:pt x="3056" y="5899"/>
                  <a:pt x="4625" y="6419"/>
                  <a:pt x="5717" y="6419"/>
                </a:cubicBezTo>
                <a:cubicBezTo>
                  <a:pt x="5753" y="6419"/>
                  <a:pt x="5788" y="6419"/>
                  <a:pt x="5823" y="6418"/>
                </a:cubicBezTo>
                <a:cubicBezTo>
                  <a:pt x="5882" y="6465"/>
                  <a:pt x="5954" y="6513"/>
                  <a:pt x="6037" y="6561"/>
                </a:cubicBezTo>
                <a:cubicBezTo>
                  <a:pt x="6422" y="6781"/>
                  <a:pt x="7286" y="7225"/>
                  <a:pt x="8223" y="7225"/>
                </a:cubicBezTo>
                <a:cubicBezTo>
                  <a:pt x="8300" y="7225"/>
                  <a:pt x="8377" y="7222"/>
                  <a:pt x="8454" y="7215"/>
                </a:cubicBezTo>
                <a:cubicBezTo>
                  <a:pt x="8466" y="6847"/>
                  <a:pt x="8490" y="6479"/>
                  <a:pt x="8514" y="6110"/>
                </a:cubicBezTo>
                <a:lnTo>
                  <a:pt x="8514" y="6110"/>
                </a:lnTo>
                <a:cubicBezTo>
                  <a:pt x="8536" y="6147"/>
                  <a:pt x="9576" y="6372"/>
                  <a:pt x="10664" y="6372"/>
                </a:cubicBezTo>
                <a:cubicBezTo>
                  <a:pt x="11469" y="6372"/>
                  <a:pt x="12300" y="6249"/>
                  <a:pt x="12764" y="5834"/>
                </a:cubicBezTo>
                <a:cubicBezTo>
                  <a:pt x="13732" y="4999"/>
                  <a:pt x="13166" y="4539"/>
                  <a:pt x="12727" y="4539"/>
                </a:cubicBezTo>
                <a:cubicBezTo>
                  <a:pt x="12691" y="4539"/>
                  <a:pt x="12655" y="4542"/>
                  <a:pt x="12621" y="4548"/>
                </a:cubicBezTo>
                <a:lnTo>
                  <a:pt x="12562" y="4536"/>
                </a:lnTo>
                <a:cubicBezTo>
                  <a:pt x="12963" y="3987"/>
                  <a:pt x="13575" y="3809"/>
                  <a:pt x="14227" y="3809"/>
                </a:cubicBezTo>
                <a:cubicBezTo>
                  <a:pt x="14408" y="3809"/>
                  <a:pt x="14593" y="3823"/>
                  <a:pt x="14776" y="3846"/>
                </a:cubicBezTo>
                <a:cubicBezTo>
                  <a:pt x="15122" y="3894"/>
                  <a:pt x="15491" y="3965"/>
                  <a:pt x="15836" y="4048"/>
                </a:cubicBezTo>
                <a:cubicBezTo>
                  <a:pt x="16253" y="4144"/>
                  <a:pt x="16610" y="4251"/>
                  <a:pt x="16860" y="4286"/>
                </a:cubicBezTo>
                <a:cubicBezTo>
                  <a:pt x="16927" y="4295"/>
                  <a:pt x="16977" y="4303"/>
                  <a:pt x="17000" y="4303"/>
                </a:cubicBezTo>
                <a:cubicBezTo>
                  <a:pt x="17010" y="4303"/>
                  <a:pt x="17015" y="4302"/>
                  <a:pt x="17015" y="4298"/>
                </a:cubicBezTo>
                <a:cubicBezTo>
                  <a:pt x="14872" y="3001"/>
                  <a:pt x="15265" y="1298"/>
                  <a:pt x="14312" y="0"/>
                </a:cubicBezTo>
                <a:close/>
              </a:path>
            </a:pathLst>
          </a:cu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0"/>
        <p:cNvGrpSpPr/>
        <p:nvPr/>
      </p:nvGrpSpPr>
      <p:grpSpPr>
        <a:xfrm>
          <a:off x="0" y="0"/>
          <a:ext cx="0" cy="0"/>
          <a:chOff x="0" y="0"/>
          <a:chExt cx="0" cy="0"/>
        </a:xfrm>
      </p:grpSpPr>
      <p:sp>
        <p:nvSpPr>
          <p:cNvPr id="281" name="Google Shape;281;p8"/>
          <p:cNvSpPr/>
          <p:nvPr/>
        </p:nvSpPr>
        <p:spPr>
          <a:xfrm rot="150814" flipH="1">
            <a:off x="-100184" y="3635274"/>
            <a:ext cx="4993283" cy="394859"/>
          </a:xfrm>
          <a:custGeom>
            <a:avLst/>
            <a:gdLst/>
            <a:ahLst/>
            <a:cxnLst/>
            <a:rect l="l" t="t" r="r" b="b"/>
            <a:pathLst>
              <a:path w="145990" h="15795" extrusionOk="0">
                <a:moveTo>
                  <a:pt x="21260" y="0"/>
                </a:moveTo>
                <a:cubicBezTo>
                  <a:pt x="14868" y="0"/>
                  <a:pt x="8383" y="4301"/>
                  <a:pt x="2179" y="4301"/>
                </a:cubicBezTo>
                <a:cubicBezTo>
                  <a:pt x="1647" y="4301"/>
                  <a:pt x="1118" y="4269"/>
                  <a:pt x="590" y="4201"/>
                </a:cubicBezTo>
                <a:cubicBezTo>
                  <a:pt x="581" y="4201"/>
                  <a:pt x="573" y="4201"/>
                  <a:pt x="564" y="4201"/>
                </a:cubicBezTo>
                <a:cubicBezTo>
                  <a:pt x="132" y="4201"/>
                  <a:pt x="0" y="4492"/>
                  <a:pt x="269" y="4784"/>
                </a:cubicBezTo>
                <a:cubicBezTo>
                  <a:pt x="1414" y="5100"/>
                  <a:pt x="2559" y="5230"/>
                  <a:pt x="3702" y="5230"/>
                </a:cubicBezTo>
                <a:cubicBezTo>
                  <a:pt x="9222" y="5230"/>
                  <a:pt x="14679" y="2180"/>
                  <a:pt x="19818" y="2180"/>
                </a:cubicBezTo>
                <a:cubicBezTo>
                  <a:pt x="21287" y="2180"/>
                  <a:pt x="22730" y="2429"/>
                  <a:pt x="24141" y="3070"/>
                </a:cubicBezTo>
                <a:cubicBezTo>
                  <a:pt x="27606" y="4641"/>
                  <a:pt x="30487" y="8189"/>
                  <a:pt x="34487" y="10225"/>
                </a:cubicBezTo>
                <a:cubicBezTo>
                  <a:pt x="37520" y="11769"/>
                  <a:pt x="39918" y="12329"/>
                  <a:pt x="41950" y="12329"/>
                </a:cubicBezTo>
                <a:cubicBezTo>
                  <a:pt x="47347" y="12329"/>
                  <a:pt x="50163" y="8376"/>
                  <a:pt x="55431" y="8376"/>
                </a:cubicBezTo>
                <a:cubicBezTo>
                  <a:pt x="58218" y="8376"/>
                  <a:pt x="61692" y="9483"/>
                  <a:pt x="66599" y="12869"/>
                </a:cubicBezTo>
                <a:cubicBezTo>
                  <a:pt x="69699" y="14574"/>
                  <a:pt x="72624" y="15795"/>
                  <a:pt x="76188" y="15795"/>
                </a:cubicBezTo>
                <a:cubicBezTo>
                  <a:pt x="76456" y="15795"/>
                  <a:pt x="76728" y="15788"/>
                  <a:pt x="77005" y="15774"/>
                </a:cubicBezTo>
                <a:cubicBezTo>
                  <a:pt x="83458" y="15500"/>
                  <a:pt x="87304" y="10059"/>
                  <a:pt x="93019" y="7606"/>
                </a:cubicBezTo>
                <a:cubicBezTo>
                  <a:pt x="94061" y="7199"/>
                  <a:pt x="95102" y="7027"/>
                  <a:pt x="96140" y="7027"/>
                </a:cubicBezTo>
                <a:cubicBezTo>
                  <a:pt x="100392" y="7027"/>
                  <a:pt x="104617" y="9905"/>
                  <a:pt x="108866" y="11321"/>
                </a:cubicBezTo>
                <a:cubicBezTo>
                  <a:pt x="114282" y="12984"/>
                  <a:pt x="118036" y="13746"/>
                  <a:pt x="121213" y="13746"/>
                </a:cubicBezTo>
                <a:cubicBezTo>
                  <a:pt x="126200" y="13746"/>
                  <a:pt x="129765" y="11868"/>
                  <a:pt x="136107" y="8654"/>
                </a:cubicBezTo>
                <a:cubicBezTo>
                  <a:pt x="137734" y="7829"/>
                  <a:pt x="139347" y="7429"/>
                  <a:pt x="140937" y="7429"/>
                </a:cubicBezTo>
                <a:cubicBezTo>
                  <a:pt x="142652" y="7429"/>
                  <a:pt x="144340" y="7895"/>
                  <a:pt x="145989" y="8797"/>
                </a:cubicBezTo>
                <a:lnTo>
                  <a:pt x="145930" y="1367"/>
                </a:lnTo>
                <a:cubicBezTo>
                  <a:pt x="144555" y="606"/>
                  <a:pt x="142997" y="262"/>
                  <a:pt x="141374" y="262"/>
                </a:cubicBezTo>
                <a:cubicBezTo>
                  <a:pt x="138682" y="262"/>
                  <a:pt x="135813" y="1208"/>
                  <a:pt x="133309" y="2760"/>
                </a:cubicBezTo>
                <a:cubicBezTo>
                  <a:pt x="127393" y="6436"/>
                  <a:pt x="122667" y="7680"/>
                  <a:pt x="118598" y="7680"/>
                </a:cubicBezTo>
                <a:cubicBezTo>
                  <a:pt x="110082" y="7680"/>
                  <a:pt x="104444" y="2231"/>
                  <a:pt x="96790" y="2231"/>
                </a:cubicBezTo>
                <a:cubicBezTo>
                  <a:pt x="95156" y="2231"/>
                  <a:pt x="93431" y="2479"/>
                  <a:pt x="91566" y="3082"/>
                </a:cubicBezTo>
                <a:cubicBezTo>
                  <a:pt x="86661" y="4749"/>
                  <a:pt x="83446" y="9106"/>
                  <a:pt x="78410" y="10833"/>
                </a:cubicBezTo>
                <a:cubicBezTo>
                  <a:pt x="77632" y="11072"/>
                  <a:pt x="76834" y="11179"/>
                  <a:pt x="76026" y="11179"/>
                </a:cubicBezTo>
                <a:cubicBezTo>
                  <a:pt x="73665" y="11179"/>
                  <a:pt x="71227" y="10268"/>
                  <a:pt x="69027" y="9106"/>
                </a:cubicBezTo>
                <a:cubicBezTo>
                  <a:pt x="63095" y="5104"/>
                  <a:pt x="59155" y="3796"/>
                  <a:pt x="56144" y="3796"/>
                </a:cubicBezTo>
                <a:cubicBezTo>
                  <a:pt x="50466" y="3796"/>
                  <a:pt x="48086" y="8444"/>
                  <a:pt x="41869" y="8444"/>
                </a:cubicBezTo>
                <a:cubicBezTo>
                  <a:pt x="40053" y="8444"/>
                  <a:pt x="37910" y="8047"/>
                  <a:pt x="35261" y="7023"/>
                </a:cubicBezTo>
                <a:cubicBezTo>
                  <a:pt x="30737" y="5261"/>
                  <a:pt x="28653" y="1808"/>
                  <a:pt x="25248" y="641"/>
                </a:cubicBezTo>
                <a:cubicBezTo>
                  <a:pt x="23925" y="188"/>
                  <a:pt x="22595" y="0"/>
                  <a:pt x="21260" y="0"/>
                </a:cubicBezTo>
                <a:close/>
              </a:path>
            </a:pathLst>
          </a:custGeom>
          <a:solidFill>
            <a:srgbClr val="0266AD">
              <a:alpha val="1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170162" flipH="1">
            <a:off x="4616739" y="99449"/>
            <a:ext cx="4593036" cy="535190"/>
          </a:xfrm>
          <a:custGeom>
            <a:avLst/>
            <a:gdLst/>
            <a:ahLst/>
            <a:cxnLst/>
            <a:rect l="l" t="t" r="r" b="b"/>
            <a:pathLst>
              <a:path w="148532" h="20445" extrusionOk="0">
                <a:moveTo>
                  <a:pt x="97101" y="0"/>
                </a:moveTo>
                <a:cubicBezTo>
                  <a:pt x="87774" y="0"/>
                  <a:pt x="82142" y="10202"/>
                  <a:pt x="73901" y="10202"/>
                </a:cubicBezTo>
                <a:cubicBezTo>
                  <a:pt x="72914" y="10202"/>
                  <a:pt x="71891" y="10056"/>
                  <a:pt x="70819" y="9729"/>
                </a:cubicBezTo>
                <a:cubicBezTo>
                  <a:pt x="64699" y="8122"/>
                  <a:pt x="59627" y="4336"/>
                  <a:pt x="53293" y="3478"/>
                </a:cubicBezTo>
                <a:cubicBezTo>
                  <a:pt x="52153" y="3322"/>
                  <a:pt x="51052" y="3249"/>
                  <a:pt x="49983" y="3249"/>
                </a:cubicBezTo>
                <a:cubicBezTo>
                  <a:pt x="37899" y="3249"/>
                  <a:pt x="30029" y="12469"/>
                  <a:pt x="18031" y="12469"/>
                </a:cubicBezTo>
                <a:cubicBezTo>
                  <a:pt x="16920" y="12469"/>
                  <a:pt x="15774" y="12390"/>
                  <a:pt x="14586" y="12218"/>
                </a:cubicBezTo>
                <a:cubicBezTo>
                  <a:pt x="9550" y="11420"/>
                  <a:pt x="4906" y="7753"/>
                  <a:pt x="1" y="3145"/>
                </a:cubicBezTo>
                <a:lnTo>
                  <a:pt x="1" y="3145"/>
                </a:lnTo>
                <a:lnTo>
                  <a:pt x="60" y="12646"/>
                </a:lnTo>
                <a:cubicBezTo>
                  <a:pt x="3025" y="14646"/>
                  <a:pt x="5656" y="17313"/>
                  <a:pt x="9038" y="18873"/>
                </a:cubicBezTo>
                <a:cubicBezTo>
                  <a:pt x="9288" y="18992"/>
                  <a:pt x="9550" y="19099"/>
                  <a:pt x="9811" y="19207"/>
                </a:cubicBezTo>
                <a:cubicBezTo>
                  <a:pt x="12279" y="20074"/>
                  <a:pt x="14634" y="20444"/>
                  <a:pt x="16896" y="20444"/>
                </a:cubicBezTo>
                <a:cubicBezTo>
                  <a:pt x="30018" y="20444"/>
                  <a:pt x="40003" y="7990"/>
                  <a:pt x="50734" y="7990"/>
                </a:cubicBezTo>
                <a:cubicBezTo>
                  <a:pt x="52038" y="7990"/>
                  <a:pt x="53353" y="8174"/>
                  <a:pt x="54686" y="8586"/>
                </a:cubicBezTo>
                <a:cubicBezTo>
                  <a:pt x="60401" y="10158"/>
                  <a:pt x="65402" y="13730"/>
                  <a:pt x="71367" y="14658"/>
                </a:cubicBezTo>
                <a:cubicBezTo>
                  <a:pt x="72212" y="14813"/>
                  <a:pt x="73049" y="14885"/>
                  <a:pt x="73876" y="14885"/>
                </a:cubicBezTo>
                <a:cubicBezTo>
                  <a:pt x="77837" y="14885"/>
                  <a:pt x="81558" y="13221"/>
                  <a:pt x="84749" y="10896"/>
                </a:cubicBezTo>
                <a:cubicBezTo>
                  <a:pt x="90809" y="6297"/>
                  <a:pt x="94120" y="4109"/>
                  <a:pt x="97364" y="4109"/>
                </a:cubicBezTo>
                <a:cubicBezTo>
                  <a:pt x="99857" y="4109"/>
                  <a:pt x="102311" y="5401"/>
                  <a:pt x="105943" y="7884"/>
                </a:cubicBezTo>
                <a:cubicBezTo>
                  <a:pt x="111173" y="10902"/>
                  <a:pt x="115833" y="12199"/>
                  <a:pt x="120239" y="12199"/>
                </a:cubicBezTo>
                <a:cubicBezTo>
                  <a:pt x="125862" y="12199"/>
                  <a:pt x="131070" y="10085"/>
                  <a:pt x="136518" y="6741"/>
                </a:cubicBezTo>
                <a:cubicBezTo>
                  <a:pt x="140042" y="4574"/>
                  <a:pt x="144138" y="3883"/>
                  <a:pt x="148269" y="3752"/>
                </a:cubicBezTo>
                <a:cubicBezTo>
                  <a:pt x="148531" y="3740"/>
                  <a:pt x="148531" y="3443"/>
                  <a:pt x="148186" y="3312"/>
                </a:cubicBezTo>
                <a:cubicBezTo>
                  <a:pt x="146992" y="3195"/>
                  <a:pt x="145906" y="3138"/>
                  <a:pt x="144896" y="3138"/>
                </a:cubicBezTo>
                <a:cubicBezTo>
                  <a:pt x="140245" y="3138"/>
                  <a:pt x="137221" y="4346"/>
                  <a:pt x="132839" y="6479"/>
                </a:cubicBezTo>
                <a:cubicBezTo>
                  <a:pt x="128705" y="8372"/>
                  <a:pt x="125073" y="9256"/>
                  <a:pt x="121617" y="9256"/>
                </a:cubicBezTo>
                <a:cubicBezTo>
                  <a:pt x="117508" y="9256"/>
                  <a:pt x="113649" y="8006"/>
                  <a:pt x="109491" y="5717"/>
                </a:cubicBezTo>
                <a:cubicBezTo>
                  <a:pt x="106490" y="4026"/>
                  <a:pt x="103895" y="1407"/>
                  <a:pt x="100406" y="419"/>
                </a:cubicBezTo>
                <a:cubicBezTo>
                  <a:pt x="99251" y="130"/>
                  <a:pt x="98153" y="0"/>
                  <a:pt x="97101" y="0"/>
                </a:cubicBezTo>
                <a:close/>
              </a:path>
            </a:pathLst>
          </a:custGeom>
          <a:solidFill>
            <a:srgbClr val="0266AD">
              <a:alpha val="1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rot="-293957" flipH="1">
            <a:off x="-141632" y="782002"/>
            <a:ext cx="3438022" cy="648345"/>
          </a:xfrm>
          <a:custGeom>
            <a:avLst/>
            <a:gdLst/>
            <a:ahLst/>
            <a:cxnLst/>
            <a:rect l="l" t="t" r="r" b="b"/>
            <a:pathLst>
              <a:path w="161331" h="25935" extrusionOk="0">
                <a:moveTo>
                  <a:pt x="154633" y="1"/>
                </a:moveTo>
                <a:cubicBezTo>
                  <a:pt x="147687" y="1"/>
                  <a:pt x="143992" y="8851"/>
                  <a:pt x="138268" y="9103"/>
                </a:cubicBezTo>
                <a:cubicBezTo>
                  <a:pt x="130704" y="8123"/>
                  <a:pt x="126036" y="4871"/>
                  <a:pt x="120472" y="4871"/>
                </a:cubicBezTo>
                <a:cubicBezTo>
                  <a:pt x="117654" y="4871"/>
                  <a:pt x="114606" y="5705"/>
                  <a:pt x="110836" y="8091"/>
                </a:cubicBezTo>
                <a:cubicBezTo>
                  <a:pt x="103361" y="14336"/>
                  <a:pt x="97889" y="16442"/>
                  <a:pt x="93483" y="16442"/>
                </a:cubicBezTo>
                <a:cubicBezTo>
                  <a:pt x="84350" y="16442"/>
                  <a:pt x="79804" y="7390"/>
                  <a:pt x="71523" y="7390"/>
                </a:cubicBezTo>
                <a:cubicBezTo>
                  <a:pt x="66854" y="7390"/>
                  <a:pt x="60996" y="10268"/>
                  <a:pt x="52459" y="19271"/>
                </a:cubicBezTo>
                <a:cubicBezTo>
                  <a:pt x="50235" y="21252"/>
                  <a:pt x="48076" y="22135"/>
                  <a:pt x="45826" y="22135"/>
                </a:cubicBezTo>
                <a:cubicBezTo>
                  <a:pt x="44102" y="22135"/>
                  <a:pt x="42324" y="21616"/>
                  <a:pt x="40422" y="20676"/>
                </a:cubicBezTo>
                <a:cubicBezTo>
                  <a:pt x="34612" y="17235"/>
                  <a:pt x="31814" y="12318"/>
                  <a:pt x="26932" y="10556"/>
                </a:cubicBezTo>
                <a:cubicBezTo>
                  <a:pt x="26440" y="10415"/>
                  <a:pt x="25935" y="10350"/>
                  <a:pt x="25421" y="10350"/>
                </a:cubicBezTo>
                <a:cubicBezTo>
                  <a:pt x="18830" y="10350"/>
                  <a:pt x="10574" y="21041"/>
                  <a:pt x="3267" y="21041"/>
                </a:cubicBezTo>
                <a:cubicBezTo>
                  <a:pt x="2245" y="21041"/>
                  <a:pt x="1241" y="20832"/>
                  <a:pt x="262" y="20354"/>
                </a:cubicBezTo>
                <a:cubicBezTo>
                  <a:pt x="0" y="20414"/>
                  <a:pt x="0" y="20712"/>
                  <a:pt x="215" y="20866"/>
                </a:cubicBezTo>
                <a:cubicBezTo>
                  <a:pt x="1427" y="21526"/>
                  <a:pt x="2740" y="21803"/>
                  <a:pt x="4101" y="21803"/>
                </a:cubicBezTo>
                <a:cubicBezTo>
                  <a:pt x="10945" y="21803"/>
                  <a:pt x="18961" y="14777"/>
                  <a:pt x="21027" y="14032"/>
                </a:cubicBezTo>
                <a:cubicBezTo>
                  <a:pt x="22192" y="13292"/>
                  <a:pt x="23286" y="12972"/>
                  <a:pt x="24335" y="12972"/>
                </a:cubicBezTo>
                <a:cubicBezTo>
                  <a:pt x="31007" y="12972"/>
                  <a:pt x="35828" y="25934"/>
                  <a:pt x="45515" y="25934"/>
                </a:cubicBezTo>
                <a:cubicBezTo>
                  <a:pt x="49431" y="25934"/>
                  <a:pt x="54142" y="23816"/>
                  <a:pt x="60091" y="17866"/>
                </a:cubicBezTo>
                <a:cubicBezTo>
                  <a:pt x="64433" y="13580"/>
                  <a:pt x="67915" y="12055"/>
                  <a:pt x="71004" y="12055"/>
                </a:cubicBezTo>
                <a:cubicBezTo>
                  <a:pt x="78626" y="12055"/>
                  <a:pt x="83851" y="21343"/>
                  <a:pt x="93673" y="21343"/>
                </a:cubicBezTo>
                <a:cubicBezTo>
                  <a:pt x="94388" y="21343"/>
                  <a:pt x="95127" y="21293"/>
                  <a:pt x="95893" y="21188"/>
                </a:cubicBezTo>
                <a:cubicBezTo>
                  <a:pt x="107177" y="20316"/>
                  <a:pt x="111249" y="10044"/>
                  <a:pt x="119607" y="10044"/>
                </a:cubicBezTo>
                <a:cubicBezTo>
                  <a:pt x="120033" y="10044"/>
                  <a:pt x="120470" y="10071"/>
                  <a:pt x="120920" y="10127"/>
                </a:cubicBezTo>
                <a:cubicBezTo>
                  <a:pt x="126695" y="11115"/>
                  <a:pt x="131148" y="15199"/>
                  <a:pt x="137256" y="15485"/>
                </a:cubicBezTo>
                <a:cubicBezTo>
                  <a:pt x="137291" y="15485"/>
                  <a:pt x="137326" y="15485"/>
                  <a:pt x="137361" y="15485"/>
                </a:cubicBezTo>
                <a:cubicBezTo>
                  <a:pt x="146211" y="15485"/>
                  <a:pt x="148916" y="7580"/>
                  <a:pt x="154545" y="7580"/>
                </a:cubicBezTo>
                <a:cubicBezTo>
                  <a:pt x="156388" y="7580"/>
                  <a:pt x="158543" y="8427"/>
                  <a:pt x="161330" y="10675"/>
                </a:cubicBezTo>
                <a:lnTo>
                  <a:pt x="161271" y="2412"/>
                </a:lnTo>
                <a:cubicBezTo>
                  <a:pt x="158733" y="681"/>
                  <a:pt x="156558" y="1"/>
                  <a:pt x="154633" y="1"/>
                </a:cubicBezTo>
                <a:close/>
              </a:path>
            </a:pathLst>
          </a:custGeom>
          <a:solidFill>
            <a:srgbClr val="0266AD">
              <a:alpha val="1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8"/>
          <p:cNvGrpSpPr/>
          <p:nvPr/>
        </p:nvGrpSpPr>
        <p:grpSpPr>
          <a:xfrm flipH="1">
            <a:off x="16" y="4604000"/>
            <a:ext cx="9144016" cy="572705"/>
            <a:chOff x="-12" y="4604000"/>
            <a:chExt cx="9144016" cy="572705"/>
          </a:xfrm>
        </p:grpSpPr>
        <p:sp>
          <p:nvSpPr>
            <p:cNvPr id="285" name="Google Shape;285;p8"/>
            <p:cNvSpPr/>
            <p:nvPr/>
          </p:nvSpPr>
          <p:spPr>
            <a:xfrm>
              <a:off x="-12" y="4604000"/>
              <a:ext cx="9144016" cy="521862"/>
            </a:xfrm>
            <a:custGeom>
              <a:avLst/>
              <a:gdLst/>
              <a:ahLst/>
              <a:cxnLst/>
              <a:rect l="l" t="t" r="r" b="b"/>
              <a:pathLst>
                <a:path w="51496" h="13681" extrusionOk="0">
                  <a:moveTo>
                    <a:pt x="51495" y="0"/>
                  </a:moveTo>
                  <a:cubicBezTo>
                    <a:pt x="48942" y="5296"/>
                    <a:pt x="45544" y="6831"/>
                    <a:pt x="42533" y="6831"/>
                  </a:cubicBezTo>
                  <a:cubicBezTo>
                    <a:pt x="40786" y="6831"/>
                    <a:pt x="39168" y="6314"/>
                    <a:pt x="37922" y="5715"/>
                  </a:cubicBezTo>
                  <a:cubicBezTo>
                    <a:pt x="36502" y="5030"/>
                    <a:pt x="35477" y="4696"/>
                    <a:pt x="34490" y="4696"/>
                  </a:cubicBezTo>
                  <a:cubicBezTo>
                    <a:pt x="33111" y="4696"/>
                    <a:pt x="31807" y="5347"/>
                    <a:pt x="29600" y="6596"/>
                  </a:cubicBezTo>
                  <a:cubicBezTo>
                    <a:pt x="27498" y="7790"/>
                    <a:pt x="25799" y="9186"/>
                    <a:pt x="22923" y="9186"/>
                  </a:cubicBezTo>
                  <a:cubicBezTo>
                    <a:pt x="20634" y="9186"/>
                    <a:pt x="17601" y="8302"/>
                    <a:pt x="13026" y="5727"/>
                  </a:cubicBezTo>
                  <a:cubicBezTo>
                    <a:pt x="8552" y="3229"/>
                    <a:pt x="5159" y="2519"/>
                    <a:pt x="2663" y="2519"/>
                  </a:cubicBezTo>
                  <a:cubicBezTo>
                    <a:pt x="1625" y="2519"/>
                    <a:pt x="742" y="2642"/>
                    <a:pt x="1" y="2810"/>
                  </a:cubicBezTo>
                  <a:lnTo>
                    <a:pt x="1" y="13680"/>
                  </a:lnTo>
                  <a:lnTo>
                    <a:pt x="51495" y="13680"/>
                  </a:lnTo>
                  <a:lnTo>
                    <a:pt x="51495" y="0"/>
                  </a:ln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12" y="4736130"/>
              <a:ext cx="9144016" cy="440575"/>
            </a:xfrm>
            <a:custGeom>
              <a:avLst/>
              <a:gdLst/>
              <a:ahLst/>
              <a:cxnLst/>
              <a:rect l="l" t="t" r="r" b="b"/>
              <a:pathLst>
                <a:path w="51496" h="11550" extrusionOk="0">
                  <a:moveTo>
                    <a:pt x="51495" y="1"/>
                  </a:moveTo>
                  <a:cubicBezTo>
                    <a:pt x="48924" y="4863"/>
                    <a:pt x="45381" y="6265"/>
                    <a:pt x="42246" y="6265"/>
                  </a:cubicBezTo>
                  <a:cubicBezTo>
                    <a:pt x="40575" y="6265"/>
                    <a:pt x="39021" y="5867"/>
                    <a:pt x="37791" y="5382"/>
                  </a:cubicBezTo>
                  <a:cubicBezTo>
                    <a:pt x="36353" y="4817"/>
                    <a:pt x="35293" y="4534"/>
                    <a:pt x="34307" y="4534"/>
                  </a:cubicBezTo>
                  <a:cubicBezTo>
                    <a:pt x="32738" y="4534"/>
                    <a:pt x="31358" y="5252"/>
                    <a:pt x="28945" y="6692"/>
                  </a:cubicBezTo>
                  <a:cubicBezTo>
                    <a:pt x="26752" y="7995"/>
                    <a:pt x="25022" y="9316"/>
                    <a:pt x="21953" y="9316"/>
                  </a:cubicBezTo>
                  <a:cubicBezTo>
                    <a:pt x="19524" y="9316"/>
                    <a:pt x="16255" y="8488"/>
                    <a:pt x="11252" y="6168"/>
                  </a:cubicBezTo>
                  <a:cubicBezTo>
                    <a:pt x="9317" y="5267"/>
                    <a:pt x="7329" y="4838"/>
                    <a:pt x="5561" y="4838"/>
                  </a:cubicBezTo>
                  <a:cubicBezTo>
                    <a:pt x="2914" y="4838"/>
                    <a:pt x="758" y="5800"/>
                    <a:pt x="1" y="7585"/>
                  </a:cubicBezTo>
                  <a:lnTo>
                    <a:pt x="1" y="11550"/>
                  </a:lnTo>
                  <a:lnTo>
                    <a:pt x="51495" y="11550"/>
                  </a:lnTo>
                  <a:lnTo>
                    <a:pt x="51495" y="1"/>
                  </a:lnTo>
                  <a:close/>
                </a:path>
              </a:pathLst>
            </a:custGeom>
            <a:gradFill>
              <a:gsLst>
                <a:gs pos="0">
                  <a:schemeClr val="dk2"/>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8"/>
          <p:cNvSpPr/>
          <p:nvPr/>
        </p:nvSpPr>
        <p:spPr>
          <a:xfrm flipH="1">
            <a:off x="1053415" y="4490782"/>
            <a:ext cx="523002" cy="627933"/>
          </a:xfrm>
          <a:custGeom>
            <a:avLst/>
            <a:gdLst/>
            <a:ahLst/>
            <a:cxnLst/>
            <a:rect l="l" t="t" r="r" b="b"/>
            <a:pathLst>
              <a:path w="19623" h="23560" extrusionOk="0">
                <a:moveTo>
                  <a:pt x="4438" y="1"/>
                </a:moveTo>
                <a:cubicBezTo>
                  <a:pt x="1870" y="1"/>
                  <a:pt x="4587" y="5110"/>
                  <a:pt x="5013" y="9627"/>
                </a:cubicBezTo>
                <a:cubicBezTo>
                  <a:pt x="5454" y="14532"/>
                  <a:pt x="1" y="22152"/>
                  <a:pt x="9550" y="23354"/>
                </a:cubicBezTo>
                <a:cubicBezTo>
                  <a:pt x="10671" y="23497"/>
                  <a:pt x="11644" y="23560"/>
                  <a:pt x="12490" y="23560"/>
                </a:cubicBezTo>
                <a:cubicBezTo>
                  <a:pt x="18855" y="23560"/>
                  <a:pt x="17955" y="19997"/>
                  <a:pt x="17955" y="19997"/>
                </a:cubicBezTo>
                <a:cubicBezTo>
                  <a:pt x="17801" y="19699"/>
                  <a:pt x="19622" y="14806"/>
                  <a:pt x="13038" y="11317"/>
                </a:cubicBezTo>
                <a:cubicBezTo>
                  <a:pt x="6430" y="7841"/>
                  <a:pt x="9133" y="1161"/>
                  <a:pt x="5251" y="125"/>
                </a:cubicBezTo>
                <a:cubicBezTo>
                  <a:pt x="4935" y="41"/>
                  <a:pt x="4666" y="1"/>
                  <a:pt x="4438" y="1"/>
                </a:cubicBezTo>
                <a:close/>
              </a:path>
            </a:pathLst>
          </a:custGeom>
          <a:gradFill>
            <a:gsLst>
              <a:gs pos="0">
                <a:schemeClr val="accent3"/>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flipH="1">
            <a:off x="1161621" y="4536013"/>
            <a:ext cx="290379" cy="594058"/>
          </a:xfrm>
          <a:custGeom>
            <a:avLst/>
            <a:gdLst/>
            <a:ahLst/>
            <a:cxnLst/>
            <a:rect l="l" t="t" r="r" b="b"/>
            <a:pathLst>
              <a:path w="10895" h="22289" extrusionOk="0">
                <a:moveTo>
                  <a:pt x="214" y="0"/>
                </a:moveTo>
                <a:lnTo>
                  <a:pt x="0" y="262"/>
                </a:lnTo>
                <a:cubicBezTo>
                  <a:pt x="12" y="274"/>
                  <a:pt x="2250" y="2107"/>
                  <a:pt x="2155" y="6941"/>
                </a:cubicBezTo>
                <a:cubicBezTo>
                  <a:pt x="2119" y="9084"/>
                  <a:pt x="3608" y="10430"/>
                  <a:pt x="5334" y="11966"/>
                </a:cubicBezTo>
                <a:cubicBezTo>
                  <a:pt x="7775" y="14145"/>
                  <a:pt x="10537" y="16621"/>
                  <a:pt x="10275" y="22277"/>
                </a:cubicBezTo>
                <a:lnTo>
                  <a:pt x="10609" y="22288"/>
                </a:lnTo>
                <a:cubicBezTo>
                  <a:pt x="10894" y="16466"/>
                  <a:pt x="7930" y="13823"/>
                  <a:pt x="5572" y="11692"/>
                </a:cubicBezTo>
                <a:cubicBezTo>
                  <a:pt x="3905" y="10216"/>
                  <a:pt x="2453" y="8942"/>
                  <a:pt x="2500" y="6941"/>
                </a:cubicBezTo>
                <a:cubicBezTo>
                  <a:pt x="2596" y="1929"/>
                  <a:pt x="310" y="71"/>
                  <a:pt x="214" y="0"/>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8"/>
          <p:cNvGrpSpPr/>
          <p:nvPr/>
        </p:nvGrpSpPr>
        <p:grpSpPr>
          <a:xfrm flipH="1">
            <a:off x="-228581" y="4236774"/>
            <a:ext cx="1125000" cy="1016520"/>
            <a:chOff x="6468084" y="4105632"/>
            <a:chExt cx="1600968" cy="1446591"/>
          </a:xfrm>
        </p:grpSpPr>
        <p:sp>
          <p:nvSpPr>
            <p:cNvPr id="290" name="Google Shape;290;p8"/>
            <p:cNvSpPr/>
            <p:nvPr/>
          </p:nvSpPr>
          <p:spPr>
            <a:xfrm>
              <a:off x="6688319" y="4105632"/>
              <a:ext cx="1380733" cy="1446591"/>
            </a:xfrm>
            <a:custGeom>
              <a:avLst/>
              <a:gdLst/>
              <a:ahLst/>
              <a:cxnLst/>
              <a:rect l="l" t="t" r="r" b="b"/>
              <a:pathLst>
                <a:path w="51805" h="54276" extrusionOk="0">
                  <a:moveTo>
                    <a:pt x="11835" y="0"/>
                  </a:moveTo>
                  <a:cubicBezTo>
                    <a:pt x="10819" y="0"/>
                    <a:pt x="10157" y="179"/>
                    <a:pt x="10157" y="179"/>
                  </a:cubicBezTo>
                  <a:cubicBezTo>
                    <a:pt x="16681" y="5715"/>
                    <a:pt x="19622" y="22944"/>
                    <a:pt x="9811" y="33493"/>
                  </a:cubicBezTo>
                  <a:cubicBezTo>
                    <a:pt x="1" y="44053"/>
                    <a:pt x="4120" y="53959"/>
                    <a:pt x="4120" y="53959"/>
                  </a:cubicBezTo>
                  <a:cubicBezTo>
                    <a:pt x="4120" y="53959"/>
                    <a:pt x="10777" y="54275"/>
                    <a:pt x="18923" y="54275"/>
                  </a:cubicBezTo>
                  <a:cubicBezTo>
                    <a:pt x="30785" y="54275"/>
                    <a:pt x="45807" y="53606"/>
                    <a:pt x="48030" y="50316"/>
                  </a:cubicBezTo>
                  <a:cubicBezTo>
                    <a:pt x="51805" y="44780"/>
                    <a:pt x="47745" y="32862"/>
                    <a:pt x="44232" y="27087"/>
                  </a:cubicBezTo>
                  <a:cubicBezTo>
                    <a:pt x="40763" y="21371"/>
                    <a:pt x="38862" y="21336"/>
                    <a:pt x="38816" y="21336"/>
                  </a:cubicBezTo>
                  <a:cubicBezTo>
                    <a:pt x="38815" y="21336"/>
                    <a:pt x="38815" y="21336"/>
                    <a:pt x="38815" y="21336"/>
                  </a:cubicBezTo>
                  <a:cubicBezTo>
                    <a:pt x="38815" y="21336"/>
                    <a:pt x="41363" y="24432"/>
                    <a:pt x="42065" y="29825"/>
                  </a:cubicBezTo>
                  <a:cubicBezTo>
                    <a:pt x="42765" y="35218"/>
                    <a:pt x="43224" y="38870"/>
                    <a:pt x="40972" y="38870"/>
                  </a:cubicBezTo>
                  <a:cubicBezTo>
                    <a:pt x="40351" y="38870"/>
                    <a:pt x="39522" y="38591"/>
                    <a:pt x="38434" y="37993"/>
                  </a:cubicBezTo>
                  <a:cubicBezTo>
                    <a:pt x="33410" y="35243"/>
                    <a:pt x="41589" y="29123"/>
                    <a:pt x="37565" y="22086"/>
                  </a:cubicBezTo>
                  <a:cubicBezTo>
                    <a:pt x="33553" y="15038"/>
                    <a:pt x="36029" y="10478"/>
                    <a:pt x="36029" y="10478"/>
                  </a:cubicBezTo>
                  <a:lnTo>
                    <a:pt x="36029" y="10478"/>
                  </a:lnTo>
                  <a:cubicBezTo>
                    <a:pt x="31505" y="15240"/>
                    <a:pt x="30433" y="25551"/>
                    <a:pt x="31945" y="33076"/>
                  </a:cubicBezTo>
                  <a:cubicBezTo>
                    <a:pt x="33035" y="38553"/>
                    <a:pt x="29787" y="41282"/>
                    <a:pt x="26770" y="41282"/>
                  </a:cubicBezTo>
                  <a:cubicBezTo>
                    <a:pt x="25635" y="41282"/>
                    <a:pt x="24533" y="40896"/>
                    <a:pt x="23706" y="40124"/>
                  </a:cubicBezTo>
                  <a:cubicBezTo>
                    <a:pt x="17622" y="34433"/>
                    <a:pt x="33255" y="26801"/>
                    <a:pt x="29742" y="18253"/>
                  </a:cubicBezTo>
                  <a:cubicBezTo>
                    <a:pt x="26230" y="9716"/>
                    <a:pt x="29992" y="3430"/>
                    <a:pt x="29993" y="3429"/>
                  </a:cubicBezTo>
                  <a:lnTo>
                    <a:pt x="29993" y="3429"/>
                  </a:lnTo>
                  <a:cubicBezTo>
                    <a:pt x="25468" y="6692"/>
                    <a:pt x="25468" y="10216"/>
                    <a:pt x="25968" y="18253"/>
                  </a:cubicBezTo>
                  <a:cubicBezTo>
                    <a:pt x="26352" y="24273"/>
                    <a:pt x="24337" y="29037"/>
                    <a:pt x="22241" y="29037"/>
                  </a:cubicBezTo>
                  <a:cubicBezTo>
                    <a:pt x="21538" y="29037"/>
                    <a:pt x="20827" y="28502"/>
                    <a:pt x="20194" y="27301"/>
                  </a:cubicBezTo>
                  <a:cubicBezTo>
                    <a:pt x="17681" y="22539"/>
                    <a:pt x="23706" y="13490"/>
                    <a:pt x="20194" y="5954"/>
                  </a:cubicBezTo>
                  <a:cubicBezTo>
                    <a:pt x="17800" y="818"/>
                    <a:pt x="14009" y="0"/>
                    <a:pt x="11835" y="0"/>
                  </a:cubicBezTo>
                  <a:close/>
                </a:path>
              </a:pathLst>
            </a:custGeom>
            <a:gradFill>
              <a:gsLst>
                <a:gs pos="0">
                  <a:schemeClr val="accent4"/>
                </a:gs>
                <a:gs pos="38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6468084" y="4747599"/>
              <a:ext cx="618205" cy="675641"/>
            </a:xfrm>
            <a:custGeom>
              <a:avLst/>
              <a:gdLst/>
              <a:ahLst/>
              <a:cxnLst/>
              <a:rect l="l" t="t" r="r" b="b"/>
              <a:pathLst>
                <a:path w="23195" h="25350" extrusionOk="0">
                  <a:moveTo>
                    <a:pt x="7204" y="1"/>
                  </a:moveTo>
                  <a:lnTo>
                    <a:pt x="7204" y="1"/>
                  </a:lnTo>
                  <a:cubicBezTo>
                    <a:pt x="17562" y="5382"/>
                    <a:pt x="1" y="17884"/>
                    <a:pt x="11062" y="25349"/>
                  </a:cubicBezTo>
                  <a:cubicBezTo>
                    <a:pt x="7406" y="20098"/>
                    <a:pt x="23194" y="3823"/>
                    <a:pt x="7204" y="1"/>
                  </a:cubicBezTo>
                  <a:close/>
                </a:path>
              </a:pathLst>
            </a:custGeom>
            <a:gradFill>
              <a:gsLst>
                <a:gs pos="0">
                  <a:schemeClr val="accent4"/>
                </a:gs>
                <a:gs pos="38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8"/>
          <p:cNvSpPr/>
          <p:nvPr/>
        </p:nvSpPr>
        <p:spPr>
          <a:xfrm flipH="1">
            <a:off x="8337076" y="4576012"/>
            <a:ext cx="727018" cy="549484"/>
          </a:xfrm>
          <a:custGeom>
            <a:avLst/>
            <a:gdLst/>
            <a:ahLst/>
            <a:cxnLst/>
            <a:rect l="l" t="t" r="r" b="b"/>
            <a:pathLst>
              <a:path w="33338" h="25197" extrusionOk="0">
                <a:moveTo>
                  <a:pt x="12573" y="0"/>
                </a:moveTo>
                <a:cubicBezTo>
                  <a:pt x="12407" y="0"/>
                  <a:pt x="12272" y="57"/>
                  <a:pt x="12169" y="175"/>
                </a:cubicBezTo>
                <a:cubicBezTo>
                  <a:pt x="11490" y="937"/>
                  <a:pt x="12740" y="3211"/>
                  <a:pt x="13347" y="6973"/>
                </a:cubicBezTo>
                <a:cubicBezTo>
                  <a:pt x="13466" y="7711"/>
                  <a:pt x="12978" y="8414"/>
                  <a:pt x="12240" y="8557"/>
                </a:cubicBezTo>
                <a:cubicBezTo>
                  <a:pt x="7216" y="9473"/>
                  <a:pt x="0" y="11795"/>
                  <a:pt x="3263" y="12664"/>
                </a:cubicBezTo>
                <a:cubicBezTo>
                  <a:pt x="3681" y="12775"/>
                  <a:pt x="4290" y="12811"/>
                  <a:pt x="5037" y="12811"/>
                </a:cubicBezTo>
                <a:cubicBezTo>
                  <a:pt x="6379" y="12811"/>
                  <a:pt x="8165" y="12695"/>
                  <a:pt x="10085" y="12695"/>
                </a:cubicBezTo>
                <a:cubicBezTo>
                  <a:pt x="10983" y="12695"/>
                  <a:pt x="11910" y="12721"/>
                  <a:pt x="12835" y="12795"/>
                </a:cubicBezTo>
                <a:cubicBezTo>
                  <a:pt x="13800" y="12855"/>
                  <a:pt x="14574" y="13629"/>
                  <a:pt x="14645" y="14593"/>
                </a:cubicBezTo>
                <a:cubicBezTo>
                  <a:pt x="14847" y="17665"/>
                  <a:pt x="14633" y="20748"/>
                  <a:pt x="14014" y="23761"/>
                </a:cubicBezTo>
                <a:cubicBezTo>
                  <a:pt x="14556" y="24771"/>
                  <a:pt x="15084" y="25197"/>
                  <a:pt x="15589" y="25197"/>
                </a:cubicBezTo>
                <a:cubicBezTo>
                  <a:pt x="17746" y="25197"/>
                  <a:pt x="19485" y="17427"/>
                  <a:pt x="20122" y="14176"/>
                </a:cubicBezTo>
                <a:cubicBezTo>
                  <a:pt x="20193" y="13763"/>
                  <a:pt x="20551" y="13509"/>
                  <a:pt x="20922" y="13509"/>
                </a:cubicBezTo>
                <a:cubicBezTo>
                  <a:pt x="21108" y="13509"/>
                  <a:pt x="21297" y="13573"/>
                  <a:pt x="21455" y="13712"/>
                </a:cubicBezTo>
                <a:cubicBezTo>
                  <a:pt x="23861" y="15779"/>
                  <a:pt x="29648" y="20528"/>
                  <a:pt x="31924" y="20528"/>
                </a:cubicBezTo>
                <a:cubicBezTo>
                  <a:pt x="31968" y="20528"/>
                  <a:pt x="32011" y="20526"/>
                  <a:pt x="32052" y="20522"/>
                </a:cubicBezTo>
                <a:cubicBezTo>
                  <a:pt x="33338" y="20415"/>
                  <a:pt x="29754" y="15819"/>
                  <a:pt x="25123" y="10866"/>
                </a:cubicBezTo>
                <a:cubicBezTo>
                  <a:pt x="24789" y="10497"/>
                  <a:pt x="24944" y="9914"/>
                  <a:pt x="25420" y="9759"/>
                </a:cubicBezTo>
                <a:cubicBezTo>
                  <a:pt x="28182" y="8866"/>
                  <a:pt x="30052" y="7759"/>
                  <a:pt x="30599" y="7163"/>
                </a:cubicBezTo>
                <a:cubicBezTo>
                  <a:pt x="31275" y="6430"/>
                  <a:pt x="29307" y="6056"/>
                  <a:pt x="26646" y="6056"/>
                </a:cubicBezTo>
                <a:cubicBezTo>
                  <a:pt x="24943" y="6056"/>
                  <a:pt x="22955" y="6209"/>
                  <a:pt x="21194" y="6521"/>
                </a:cubicBezTo>
                <a:cubicBezTo>
                  <a:pt x="21097" y="6537"/>
                  <a:pt x="20999" y="6545"/>
                  <a:pt x="20903" y="6545"/>
                </a:cubicBezTo>
                <a:cubicBezTo>
                  <a:pt x="20429" y="6545"/>
                  <a:pt x="19970" y="6355"/>
                  <a:pt x="19634" y="6009"/>
                </a:cubicBezTo>
                <a:cubicBezTo>
                  <a:pt x="16033" y="2388"/>
                  <a:pt x="13649" y="0"/>
                  <a:pt x="12573" y="0"/>
                </a:cubicBezTo>
                <a:close/>
              </a:path>
            </a:pathLst>
          </a:custGeom>
          <a:gradFill>
            <a:gsLst>
              <a:gs pos="0">
                <a:schemeClr val="accent3"/>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8"/>
          <p:cNvGrpSpPr/>
          <p:nvPr/>
        </p:nvGrpSpPr>
        <p:grpSpPr>
          <a:xfrm rot="-342259" flipH="1">
            <a:off x="1495505" y="4841628"/>
            <a:ext cx="1190709" cy="458074"/>
            <a:chOff x="4112796" y="4796987"/>
            <a:chExt cx="1190647" cy="458050"/>
          </a:xfrm>
        </p:grpSpPr>
        <p:sp>
          <p:nvSpPr>
            <p:cNvPr id="294" name="Google Shape;294;p8"/>
            <p:cNvSpPr/>
            <p:nvPr/>
          </p:nvSpPr>
          <p:spPr>
            <a:xfrm>
              <a:off x="4112796" y="4796987"/>
              <a:ext cx="1190647" cy="458050"/>
            </a:xfrm>
            <a:custGeom>
              <a:avLst/>
              <a:gdLst/>
              <a:ahLst/>
              <a:cxnLst/>
              <a:rect l="l" t="t" r="r" b="b"/>
              <a:pathLst>
                <a:path w="44673" h="17186" extrusionOk="0">
                  <a:moveTo>
                    <a:pt x="38707" y="0"/>
                  </a:moveTo>
                  <a:cubicBezTo>
                    <a:pt x="37566" y="0"/>
                    <a:pt x="36196" y="312"/>
                    <a:pt x="34552" y="1041"/>
                  </a:cubicBezTo>
                  <a:cubicBezTo>
                    <a:pt x="32445" y="1977"/>
                    <a:pt x="31304" y="2290"/>
                    <a:pt x="30599" y="2290"/>
                  </a:cubicBezTo>
                  <a:cubicBezTo>
                    <a:pt x="29168" y="2290"/>
                    <a:pt x="29528" y="1000"/>
                    <a:pt x="27237" y="1000"/>
                  </a:cubicBezTo>
                  <a:cubicBezTo>
                    <a:pt x="26045" y="1000"/>
                    <a:pt x="24136" y="1349"/>
                    <a:pt x="20884" y="2410"/>
                  </a:cubicBezTo>
                  <a:cubicBezTo>
                    <a:pt x="1" y="9125"/>
                    <a:pt x="18860" y="9149"/>
                    <a:pt x="12669" y="17186"/>
                  </a:cubicBezTo>
                  <a:cubicBezTo>
                    <a:pt x="44673" y="15531"/>
                    <a:pt x="43994" y="12792"/>
                    <a:pt x="44137" y="8839"/>
                  </a:cubicBezTo>
                  <a:cubicBezTo>
                    <a:pt x="44253" y="5621"/>
                    <a:pt x="43549" y="0"/>
                    <a:pt x="38707" y="0"/>
                  </a:cubicBezTo>
                  <a:close/>
                </a:path>
              </a:pathLst>
            </a:custGeom>
            <a:gradFill>
              <a:gsLst>
                <a:gs pos="0">
                  <a:schemeClr val="accent6"/>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4486953" y="4899842"/>
              <a:ext cx="413860" cy="118923"/>
            </a:xfrm>
            <a:custGeom>
              <a:avLst/>
              <a:gdLst/>
              <a:ahLst/>
              <a:cxnLst/>
              <a:rect l="l" t="t" r="r" b="b"/>
              <a:pathLst>
                <a:path w="15528" h="4462" extrusionOk="0">
                  <a:moveTo>
                    <a:pt x="11100" y="1"/>
                  </a:moveTo>
                  <a:cubicBezTo>
                    <a:pt x="10905" y="1"/>
                    <a:pt x="10686" y="9"/>
                    <a:pt x="10442" y="27"/>
                  </a:cubicBezTo>
                  <a:cubicBezTo>
                    <a:pt x="10442" y="27"/>
                    <a:pt x="0" y="1170"/>
                    <a:pt x="2167" y="3849"/>
                  </a:cubicBezTo>
                  <a:cubicBezTo>
                    <a:pt x="2518" y="4282"/>
                    <a:pt x="3151" y="4461"/>
                    <a:pt x="3936" y="4461"/>
                  </a:cubicBezTo>
                  <a:cubicBezTo>
                    <a:pt x="7844" y="4461"/>
                    <a:pt x="15528" y="1"/>
                    <a:pt x="11100"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4883339" y="4995873"/>
              <a:ext cx="201546" cy="44243"/>
            </a:xfrm>
            <a:custGeom>
              <a:avLst/>
              <a:gdLst/>
              <a:ahLst/>
              <a:cxnLst/>
              <a:rect l="l" t="t" r="r" b="b"/>
              <a:pathLst>
                <a:path w="7562" h="1660" extrusionOk="0">
                  <a:moveTo>
                    <a:pt x="4714" y="1"/>
                  </a:moveTo>
                  <a:cubicBezTo>
                    <a:pt x="3294" y="1"/>
                    <a:pt x="1" y="105"/>
                    <a:pt x="999" y="1104"/>
                  </a:cubicBezTo>
                  <a:cubicBezTo>
                    <a:pt x="1390" y="1498"/>
                    <a:pt x="2250" y="1659"/>
                    <a:pt x="3164" y="1659"/>
                  </a:cubicBezTo>
                  <a:cubicBezTo>
                    <a:pt x="5229" y="1659"/>
                    <a:pt x="7562" y="834"/>
                    <a:pt x="5333" y="8"/>
                  </a:cubicBezTo>
                  <a:cubicBezTo>
                    <a:pt x="5333" y="8"/>
                    <a:pt x="5089" y="1"/>
                    <a:pt x="4714"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4942642" y="4864846"/>
              <a:ext cx="150213" cy="38806"/>
            </a:xfrm>
            <a:custGeom>
              <a:avLst/>
              <a:gdLst/>
              <a:ahLst/>
              <a:cxnLst/>
              <a:rect l="l" t="t" r="r" b="b"/>
              <a:pathLst>
                <a:path w="5636" h="1456" extrusionOk="0">
                  <a:moveTo>
                    <a:pt x="3526" y="0"/>
                  </a:moveTo>
                  <a:cubicBezTo>
                    <a:pt x="2987" y="0"/>
                    <a:pt x="2548" y="114"/>
                    <a:pt x="2548" y="114"/>
                  </a:cubicBezTo>
                  <a:cubicBezTo>
                    <a:pt x="2548" y="114"/>
                    <a:pt x="0" y="876"/>
                    <a:pt x="1953" y="1305"/>
                  </a:cubicBezTo>
                  <a:cubicBezTo>
                    <a:pt x="2437" y="1409"/>
                    <a:pt x="2922" y="1456"/>
                    <a:pt x="3364" y="1456"/>
                  </a:cubicBezTo>
                  <a:cubicBezTo>
                    <a:pt x="4694" y="1456"/>
                    <a:pt x="5635" y="1031"/>
                    <a:pt x="5001" y="459"/>
                  </a:cubicBezTo>
                  <a:cubicBezTo>
                    <a:pt x="4597" y="95"/>
                    <a:pt x="4020" y="0"/>
                    <a:pt x="3526" y="0"/>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8"/>
          <p:cNvSpPr/>
          <p:nvPr/>
        </p:nvSpPr>
        <p:spPr>
          <a:xfrm>
            <a:off x="8531394" y="747938"/>
            <a:ext cx="503375" cy="225875"/>
          </a:xfrm>
          <a:custGeom>
            <a:avLst/>
            <a:gdLst/>
            <a:ahLst/>
            <a:cxnLst/>
            <a:rect l="l" t="t" r="r" b="b"/>
            <a:pathLst>
              <a:path w="20135" h="9035" extrusionOk="0">
                <a:moveTo>
                  <a:pt x="47" y="6818"/>
                </a:moveTo>
                <a:cubicBezTo>
                  <a:pt x="31" y="6823"/>
                  <a:pt x="16" y="6827"/>
                  <a:pt x="1" y="6832"/>
                </a:cubicBezTo>
                <a:lnTo>
                  <a:pt x="24" y="6832"/>
                </a:lnTo>
                <a:cubicBezTo>
                  <a:pt x="32" y="6828"/>
                  <a:pt x="39" y="6823"/>
                  <a:pt x="47" y="6818"/>
                </a:cubicBezTo>
                <a:close/>
                <a:moveTo>
                  <a:pt x="8548" y="0"/>
                </a:moveTo>
                <a:cubicBezTo>
                  <a:pt x="6913" y="0"/>
                  <a:pt x="5224" y="404"/>
                  <a:pt x="3799" y="1462"/>
                </a:cubicBezTo>
                <a:cubicBezTo>
                  <a:pt x="3430" y="1665"/>
                  <a:pt x="3096" y="1938"/>
                  <a:pt x="2811" y="2260"/>
                </a:cubicBezTo>
                <a:cubicBezTo>
                  <a:pt x="2596" y="2439"/>
                  <a:pt x="2489" y="2593"/>
                  <a:pt x="2310" y="2998"/>
                </a:cubicBezTo>
                <a:cubicBezTo>
                  <a:pt x="2287" y="3058"/>
                  <a:pt x="2263" y="3105"/>
                  <a:pt x="2239" y="3165"/>
                </a:cubicBezTo>
                <a:cubicBezTo>
                  <a:pt x="2227" y="3189"/>
                  <a:pt x="2215" y="3224"/>
                  <a:pt x="2203" y="3248"/>
                </a:cubicBezTo>
                <a:cubicBezTo>
                  <a:pt x="2037" y="3582"/>
                  <a:pt x="1858" y="3986"/>
                  <a:pt x="1656" y="4403"/>
                </a:cubicBezTo>
                <a:cubicBezTo>
                  <a:pt x="1453" y="4820"/>
                  <a:pt x="1239" y="5248"/>
                  <a:pt x="1013" y="5629"/>
                </a:cubicBezTo>
                <a:lnTo>
                  <a:pt x="1013" y="5641"/>
                </a:lnTo>
                <a:lnTo>
                  <a:pt x="917" y="5784"/>
                </a:lnTo>
                <a:lnTo>
                  <a:pt x="834" y="5927"/>
                </a:lnTo>
                <a:lnTo>
                  <a:pt x="822" y="5939"/>
                </a:lnTo>
                <a:cubicBezTo>
                  <a:pt x="632" y="6260"/>
                  <a:pt x="382" y="6546"/>
                  <a:pt x="96" y="6784"/>
                </a:cubicBezTo>
                <a:cubicBezTo>
                  <a:pt x="80" y="6793"/>
                  <a:pt x="63" y="6806"/>
                  <a:pt x="47" y="6818"/>
                </a:cubicBezTo>
                <a:lnTo>
                  <a:pt x="47" y="6818"/>
                </a:lnTo>
                <a:cubicBezTo>
                  <a:pt x="305" y="6741"/>
                  <a:pt x="564" y="6674"/>
                  <a:pt x="822" y="6630"/>
                </a:cubicBezTo>
                <a:lnTo>
                  <a:pt x="906" y="6618"/>
                </a:lnTo>
                <a:lnTo>
                  <a:pt x="989" y="6594"/>
                </a:lnTo>
                <a:lnTo>
                  <a:pt x="1084" y="6582"/>
                </a:lnTo>
                <a:lnTo>
                  <a:pt x="1179" y="6570"/>
                </a:lnTo>
                <a:lnTo>
                  <a:pt x="1382" y="6570"/>
                </a:lnTo>
                <a:lnTo>
                  <a:pt x="1453" y="6582"/>
                </a:lnTo>
                <a:cubicBezTo>
                  <a:pt x="1513" y="6594"/>
                  <a:pt x="1548" y="6630"/>
                  <a:pt x="1548" y="6677"/>
                </a:cubicBezTo>
                <a:cubicBezTo>
                  <a:pt x="1537" y="6963"/>
                  <a:pt x="632" y="7332"/>
                  <a:pt x="572" y="7368"/>
                </a:cubicBezTo>
                <a:cubicBezTo>
                  <a:pt x="620" y="7368"/>
                  <a:pt x="1477" y="7403"/>
                  <a:pt x="2608" y="7439"/>
                </a:cubicBezTo>
                <a:cubicBezTo>
                  <a:pt x="3353" y="7471"/>
                  <a:pt x="4170" y="7496"/>
                  <a:pt x="4932" y="7496"/>
                </a:cubicBezTo>
                <a:cubicBezTo>
                  <a:pt x="5595" y="7496"/>
                  <a:pt x="6217" y="7477"/>
                  <a:pt x="6716" y="7427"/>
                </a:cubicBezTo>
                <a:cubicBezTo>
                  <a:pt x="6787" y="7427"/>
                  <a:pt x="6847" y="7415"/>
                  <a:pt x="6918" y="7415"/>
                </a:cubicBezTo>
                <a:cubicBezTo>
                  <a:pt x="6918" y="7415"/>
                  <a:pt x="7109" y="7546"/>
                  <a:pt x="7406" y="7713"/>
                </a:cubicBezTo>
                <a:cubicBezTo>
                  <a:pt x="7918" y="7987"/>
                  <a:pt x="8728" y="8368"/>
                  <a:pt x="9514" y="8368"/>
                </a:cubicBezTo>
                <a:cubicBezTo>
                  <a:pt x="9573" y="7880"/>
                  <a:pt x="9645" y="7392"/>
                  <a:pt x="9716" y="6903"/>
                </a:cubicBezTo>
                <a:lnTo>
                  <a:pt x="9788" y="6927"/>
                </a:lnTo>
                <a:cubicBezTo>
                  <a:pt x="10188" y="7077"/>
                  <a:pt x="12041" y="7950"/>
                  <a:pt x="13365" y="7950"/>
                </a:cubicBezTo>
                <a:cubicBezTo>
                  <a:pt x="13617" y="7950"/>
                  <a:pt x="13850" y="7918"/>
                  <a:pt x="14050" y="7844"/>
                </a:cubicBezTo>
                <a:cubicBezTo>
                  <a:pt x="15503" y="7308"/>
                  <a:pt x="15145" y="6356"/>
                  <a:pt x="14598" y="6213"/>
                </a:cubicBezTo>
                <a:lnTo>
                  <a:pt x="14550" y="6165"/>
                </a:lnTo>
                <a:cubicBezTo>
                  <a:pt x="14875" y="5983"/>
                  <a:pt x="15184" y="5904"/>
                  <a:pt x="15477" y="5904"/>
                </a:cubicBezTo>
                <a:cubicBezTo>
                  <a:pt x="16311" y="5904"/>
                  <a:pt x="17007" y="6544"/>
                  <a:pt x="17527" y="7249"/>
                </a:cubicBezTo>
                <a:cubicBezTo>
                  <a:pt x="17896" y="7820"/>
                  <a:pt x="18229" y="8427"/>
                  <a:pt x="18539" y="9035"/>
                </a:cubicBezTo>
                <a:cubicBezTo>
                  <a:pt x="18086" y="5951"/>
                  <a:pt x="19789" y="4594"/>
                  <a:pt x="20134" y="2510"/>
                </a:cubicBezTo>
                <a:lnTo>
                  <a:pt x="20134" y="2510"/>
                </a:lnTo>
                <a:cubicBezTo>
                  <a:pt x="20063" y="2546"/>
                  <a:pt x="19789" y="2891"/>
                  <a:pt x="19360" y="3260"/>
                </a:cubicBezTo>
                <a:cubicBezTo>
                  <a:pt x="18767" y="3763"/>
                  <a:pt x="17943" y="4266"/>
                  <a:pt x="16897" y="4266"/>
                </a:cubicBezTo>
                <a:cubicBezTo>
                  <a:pt x="16706" y="4266"/>
                  <a:pt x="16507" y="4249"/>
                  <a:pt x="16300" y="4213"/>
                </a:cubicBezTo>
                <a:lnTo>
                  <a:pt x="16253" y="4201"/>
                </a:lnTo>
                <a:cubicBezTo>
                  <a:pt x="15788" y="4105"/>
                  <a:pt x="15348" y="3939"/>
                  <a:pt x="14943" y="3701"/>
                </a:cubicBezTo>
                <a:cubicBezTo>
                  <a:pt x="15407" y="3498"/>
                  <a:pt x="15884" y="3320"/>
                  <a:pt x="16360" y="3141"/>
                </a:cubicBezTo>
                <a:cubicBezTo>
                  <a:pt x="15145" y="2022"/>
                  <a:pt x="13717" y="1176"/>
                  <a:pt x="12157" y="629"/>
                </a:cubicBezTo>
                <a:cubicBezTo>
                  <a:pt x="11092" y="251"/>
                  <a:pt x="9836" y="0"/>
                  <a:pt x="8548" y="0"/>
                </a:cubicBezTo>
                <a:close/>
              </a:path>
            </a:pathLst>
          </a:cu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rot="-420370">
            <a:off x="136107" y="2274432"/>
            <a:ext cx="395606" cy="187040"/>
          </a:xfrm>
          <a:custGeom>
            <a:avLst/>
            <a:gdLst/>
            <a:ahLst/>
            <a:cxnLst/>
            <a:rect l="l" t="t" r="r" b="b"/>
            <a:pathLst>
              <a:path w="10218" h="4831" extrusionOk="0">
                <a:moveTo>
                  <a:pt x="4518" y="0"/>
                </a:moveTo>
                <a:cubicBezTo>
                  <a:pt x="3701" y="0"/>
                  <a:pt x="2851" y="214"/>
                  <a:pt x="2096" y="829"/>
                </a:cubicBezTo>
                <a:cubicBezTo>
                  <a:pt x="1965" y="912"/>
                  <a:pt x="1846" y="1007"/>
                  <a:pt x="1738" y="1126"/>
                </a:cubicBezTo>
                <a:cubicBezTo>
                  <a:pt x="1560" y="1257"/>
                  <a:pt x="1512" y="1317"/>
                  <a:pt x="1346" y="1698"/>
                </a:cubicBezTo>
                <a:cubicBezTo>
                  <a:pt x="1286" y="1817"/>
                  <a:pt x="1215" y="1960"/>
                  <a:pt x="1131" y="2103"/>
                </a:cubicBezTo>
                <a:cubicBezTo>
                  <a:pt x="1107" y="2138"/>
                  <a:pt x="1084" y="2186"/>
                  <a:pt x="1060" y="2222"/>
                </a:cubicBezTo>
                <a:lnTo>
                  <a:pt x="988" y="2364"/>
                </a:lnTo>
                <a:cubicBezTo>
                  <a:pt x="929" y="2460"/>
                  <a:pt x="869" y="2543"/>
                  <a:pt x="810" y="2638"/>
                </a:cubicBezTo>
                <a:lnTo>
                  <a:pt x="798" y="2662"/>
                </a:lnTo>
                <a:lnTo>
                  <a:pt x="726" y="2769"/>
                </a:lnTo>
                <a:cubicBezTo>
                  <a:pt x="726" y="2781"/>
                  <a:pt x="715" y="2793"/>
                  <a:pt x="703" y="2805"/>
                </a:cubicBezTo>
                <a:lnTo>
                  <a:pt x="643" y="2900"/>
                </a:lnTo>
                <a:cubicBezTo>
                  <a:pt x="631" y="2912"/>
                  <a:pt x="619" y="2924"/>
                  <a:pt x="619" y="2924"/>
                </a:cubicBezTo>
                <a:cubicBezTo>
                  <a:pt x="595" y="2960"/>
                  <a:pt x="560" y="2996"/>
                  <a:pt x="536" y="3031"/>
                </a:cubicBezTo>
                <a:lnTo>
                  <a:pt x="524" y="3043"/>
                </a:lnTo>
                <a:cubicBezTo>
                  <a:pt x="500" y="3091"/>
                  <a:pt x="464" y="3126"/>
                  <a:pt x="441" y="3162"/>
                </a:cubicBezTo>
                <a:cubicBezTo>
                  <a:pt x="405" y="3186"/>
                  <a:pt x="381" y="3222"/>
                  <a:pt x="357" y="3246"/>
                </a:cubicBezTo>
                <a:lnTo>
                  <a:pt x="334" y="3269"/>
                </a:lnTo>
                <a:cubicBezTo>
                  <a:pt x="310" y="3293"/>
                  <a:pt x="286" y="3317"/>
                  <a:pt x="262" y="3341"/>
                </a:cubicBezTo>
                <a:lnTo>
                  <a:pt x="250" y="3353"/>
                </a:lnTo>
                <a:cubicBezTo>
                  <a:pt x="226" y="3377"/>
                  <a:pt x="203" y="3388"/>
                  <a:pt x="179" y="3412"/>
                </a:cubicBezTo>
                <a:lnTo>
                  <a:pt x="155" y="3424"/>
                </a:lnTo>
                <a:cubicBezTo>
                  <a:pt x="131" y="3436"/>
                  <a:pt x="107" y="3448"/>
                  <a:pt x="83" y="3472"/>
                </a:cubicBezTo>
                <a:cubicBezTo>
                  <a:pt x="48" y="3484"/>
                  <a:pt x="24" y="3496"/>
                  <a:pt x="0" y="3507"/>
                </a:cubicBezTo>
                <a:cubicBezTo>
                  <a:pt x="0" y="3507"/>
                  <a:pt x="232" y="3482"/>
                  <a:pt x="445" y="3482"/>
                </a:cubicBezTo>
                <a:cubicBezTo>
                  <a:pt x="587" y="3482"/>
                  <a:pt x="722" y="3493"/>
                  <a:pt x="774" y="3531"/>
                </a:cubicBezTo>
                <a:cubicBezTo>
                  <a:pt x="798" y="3543"/>
                  <a:pt x="810" y="3567"/>
                  <a:pt x="810" y="3579"/>
                </a:cubicBezTo>
                <a:cubicBezTo>
                  <a:pt x="774" y="3746"/>
                  <a:pt x="274" y="3853"/>
                  <a:pt x="226" y="3865"/>
                </a:cubicBezTo>
                <a:lnTo>
                  <a:pt x="274" y="3877"/>
                </a:lnTo>
                <a:cubicBezTo>
                  <a:pt x="476" y="3936"/>
                  <a:pt x="750" y="4019"/>
                  <a:pt x="1072" y="4079"/>
                </a:cubicBezTo>
                <a:lnTo>
                  <a:pt x="1298" y="4127"/>
                </a:lnTo>
                <a:cubicBezTo>
                  <a:pt x="1885" y="4250"/>
                  <a:pt x="2570" y="4350"/>
                  <a:pt x="3132" y="4350"/>
                </a:cubicBezTo>
                <a:cubicBezTo>
                  <a:pt x="3276" y="4350"/>
                  <a:pt x="3412" y="4344"/>
                  <a:pt x="3536" y="4329"/>
                </a:cubicBezTo>
                <a:lnTo>
                  <a:pt x="3643" y="4329"/>
                </a:lnTo>
                <a:cubicBezTo>
                  <a:pt x="3763" y="4412"/>
                  <a:pt x="3893" y="4484"/>
                  <a:pt x="4024" y="4555"/>
                </a:cubicBezTo>
                <a:cubicBezTo>
                  <a:pt x="4339" y="4735"/>
                  <a:pt x="4707" y="4830"/>
                  <a:pt x="5078" y="4830"/>
                </a:cubicBezTo>
                <a:cubicBezTo>
                  <a:pt x="5100" y="4830"/>
                  <a:pt x="5122" y="4830"/>
                  <a:pt x="5144" y="4829"/>
                </a:cubicBezTo>
                <a:lnTo>
                  <a:pt x="5179" y="3972"/>
                </a:lnTo>
                <a:cubicBezTo>
                  <a:pt x="5179" y="3972"/>
                  <a:pt x="6081" y="4301"/>
                  <a:pt x="6851" y="4301"/>
                </a:cubicBezTo>
                <a:cubicBezTo>
                  <a:pt x="7158" y="4301"/>
                  <a:pt x="7444" y="4249"/>
                  <a:pt x="7644" y="4103"/>
                </a:cubicBezTo>
                <a:cubicBezTo>
                  <a:pt x="8346" y="3591"/>
                  <a:pt x="7989" y="3103"/>
                  <a:pt x="7703" y="3103"/>
                </a:cubicBezTo>
                <a:lnTo>
                  <a:pt x="7668" y="3079"/>
                </a:lnTo>
                <a:cubicBezTo>
                  <a:pt x="7873" y="2853"/>
                  <a:pt x="8103" y="2764"/>
                  <a:pt x="8338" y="2764"/>
                </a:cubicBezTo>
                <a:cubicBezTo>
                  <a:pt x="8648" y="2764"/>
                  <a:pt x="8967" y="2918"/>
                  <a:pt x="9251" y="3115"/>
                </a:cubicBezTo>
                <a:cubicBezTo>
                  <a:pt x="9513" y="3317"/>
                  <a:pt x="9775" y="3531"/>
                  <a:pt x="10013" y="3769"/>
                </a:cubicBezTo>
                <a:cubicBezTo>
                  <a:pt x="10037" y="3793"/>
                  <a:pt x="10061" y="3817"/>
                  <a:pt x="10085" y="3829"/>
                </a:cubicBezTo>
                <a:cubicBezTo>
                  <a:pt x="10160" y="3904"/>
                  <a:pt x="10215" y="3950"/>
                  <a:pt x="10217" y="3950"/>
                </a:cubicBezTo>
                <a:cubicBezTo>
                  <a:pt x="10217" y="3950"/>
                  <a:pt x="10217" y="3949"/>
                  <a:pt x="10216" y="3948"/>
                </a:cubicBezTo>
                <a:cubicBezTo>
                  <a:pt x="9335" y="2400"/>
                  <a:pt x="9906" y="1293"/>
                  <a:pt x="9632" y="78"/>
                </a:cubicBezTo>
                <a:lnTo>
                  <a:pt x="9632" y="78"/>
                </a:lnTo>
                <a:cubicBezTo>
                  <a:pt x="9561" y="317"/>
                  <a:pt x="9478" y="567"/>
                  <a:pt x="9382" y="793"/>
                </a:cubicBezTo>
                <a:cubicBezTo>
                  <a:pt x="9180" y="1210"/>
                  <a:pt x="8835" y="1638"/>
                  <a:pt x="8287" y="1722"/>
                </a:cubicBezTo>
                <a:lnTo>
                  <a:pt x="8251" y="1722"/>
                </a:lnTo>
                <a:cubicBezTo>
                  <a:pt x="8187" y="1731"/>
                  <a:pt x="8122" y="1736"/>
                  <a:pt x="8056" y="1736"/>
                </a:cubicBezTo>
                <a:cubicBezTo>
                  <a:pt x="7875" y="1736"/>
                  <a:pt x="7690" y="1702"/>
                  <a:pt x="7525" y="1650"/>
                </a:cubicBezTo>
                <a:lnTo>
                  <a:pt x="8096" y="1126"/>
                </a:lnTo>
                <a:cubicBezTo>
                  <a:pt x="8096" y="1126"/>
                  <a:pt x="6393" y="0"/>
                  <a:pt x="4518" y="0"/>
                </a:cubicBezTo>
                <a:close/>
              </a:path>
            </a:pathLst>
          </a:cu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flipH="1">
            <a:off x="4881794" y="4708263"/>
            <a:ext cx="425375" cy="180625"/>
          </a:xfrm>
          <a:custGeom>
            <a:avLst/>
            <a:gdLst/>
            <a:ahLst/>
            <a:cxnLst/>
            <a:rect l="l" t="t" r="r" b="b"/>
            <a:pathLst>
              <a:path w="17015" h="7225" extrusionOk="0">
                <a:moveTo>
                  <a:pt x="14312" y="0"/>
                </a:moveTo>
                <a:cubicBezTo>
                  <a:pt x="14336" y="357"/>
                  <a:pt x="14336" y="703"/>
                  <a:pt x="14288" y="1060"/>
                </a:cubicBezTo>
                <a:cubicBezTo>
                  <a:pt x="14288" y="1060"/>
                  <a:pt x="14288" y="1060"/>
                  <a:pt x="14288" y="1072"/>
                </a:cubicBezTo>
                <a:cubicBezTo>
                  <a:pt x="14139" y="1864"/>
                  <a:pt x="13625" y="2766"/>
                  <a:pt x="12159" y="2766"/>
                </a:cubicBezTo>
                <a:cubicBezTo>
                  <a:pt x="12104" y="2766"/>
                  <a:pt x="12048" y="2765"/>
                  <a:pt x="11990" y="2762"/>
                </a:cubicBezTo>
                <a:cubicBezTo>
                  <a:pt x="12229" y="2489"/>
                  <a:pt x="12455" y="2203"/>
                  <a:pt x="12669" y="1917"/>
                </a:cubicBezTo>
                <a:cubicBezTo>
                  <a:pt x="12669" y="1917"/>
                  <a:pt x="11169" y="1500"/>
                  <a:pt x="9514" y="1191"/>
                </a:cubicBezTo>
                <a:cubicBezTo>
                  <a:pt x="8768" y="1065"/>
                  <a:pt x="7997" y="956"/>
                  <a:pt x="7193" y="956"/>
                </a:cubicBezTo>
                <a:cubicBezTo>
                  <a:pt x="6253" y="956"/>
                  <a:pt x="5268" y="1105"/>
                  <a:pt x="4228" y="1548"/>
                </a:cubicBezTo>
                <a:cubicBezTo>
                  <a:pt x="4025" y="1608"/>
                  <a:pt x="3835" y="1691"/>
                  <a:pt x="3656" y="1786"/>
                </a:cubicBezTo>
                <a:cubicBezTo>
                  <a:pt x="3346" y="1893"/>
                  <a:pt x="3263" y="1941"/>
                  <a:pt x="2870" y="2346"/>
                </a:cubicBezTo>
                <a:cubicBezTo>
                  <a:pt x="2763" y="2441"/>
                  <a:pt x="2644" y="2548"/>
                  <a:pt x="2501" y="2667"/>
                </a:cubicBezTo>
                <a:lnTo>
                  <a:pt x="2370" y="2774"/>
                </a:lnTo>
                <a:cubicBezTo>
                  <a:pt x="2025" y="3036"/>
                  <a:pt x="1668" y="3274"/>
                  <a:pt x="1299" y="3477"/>
                </a:cubicBezTo>
                <a:lnTo>
                  <a:pt x="1287" y="3477"/>
                </a:lnTo>
                <a:cubicBezTo>
                  <a:pt x="1227" y="3501"/>
                  <a:pt x="1180" y="3524"/>
                  <a:pt x="1120" y="3548"/>
                </a:cubicBezTo>
                <a:lnTo>
                  <a:pt x="1084" y="3572"/>
                </a:lnTo>
                <a:lnTo>
                  <a:pt x="941" y="3632"/>
                </a:lnTo>
                <a:lnTo>
                  <a:pt x="787" y="3679"/>
                </a:lnTo>
                <a:lnTo>
                  <a:pt x="727" y="3703"/>
                </a:lnTo>
                <a:lnTo>
                  <a:pt x="620" y="3739"/>
                </a:lnTo>
                <a:lnTo>
                  <a:pt x="548" y="3751"/>
                </a:lnTo>
                <a:lnTo>
                  <a:pt x="453" y="3774"/>
                </a:lnTo>
                <a:lnTo>
                  <a:pt x="370" y="3786"/>
                </a:lnTo>
                <a:lnTo>
                  <a:pt x="144" y="3786"/>
                </a:lnTo>
                <a:cubicBezTo>
                  <a:pt x="96" y="3786"/>
                  <a:pt x="48" y="3786"/>
                  <a:pt x="1" y="3774"/>
                </a:cubicBezTo>
                <a:lnTo>
                  <a:pt x="1" y="3774"/>
                </a:lnTo>
                <a:cubicBezTo>
                  <a:pt x="1" y="3786"/>
                  <a:pt x="965" y="4084"/>
                  <a:pt x="1203" y="4286"/>
                </a:cubicBezTo>
                <a:cubicBezTo>
                  <a:pt x="1251" y="4322"/>
                  <a:pt x="1263" y="4346"/>
                  <a:pt x="1251" y="4382"/>
                </a:cubicBezTo>
                <a:cubicBezTo>
                  <a:pt x="1208" y="4444"/>
                  <a:pt x="1087" y="4466"/>
                  <a:pt x="940" y="4466"/>
                </a:cubicBezTo>
                <a:cubicBezTo>
                  <a:pt x="638" y="4466"/>
                  <a:pt x="231" y="4374"/>
                  <a:pt x="191" y="4358"/>
                </a:cubicBezTo>
                <a:lnTo>
                  <a:pt x="191" y="4358"/>
                </a:lnTo>
                <a:cubicBezTo>
                  <a:pt x="668" y="4715"/>
                  <a:pt x="1180" y="5025"/>
                  <a:pt x="1727" y="5263"/>
                </a:cubicBezTo>
                <a:lnTo>
                  <a:pt x="1834" y="5322"/>
                </a:lnTo>
                <a:cubicBezTo>
                  <a:pt x="3056" y="5899"/>
                  <a:pt x="4625" y="6419"/>
                  <a:pt x="5717" y="6419"/>
                </a:cubicBezTo>
                <a:cubicBezTo>
                  <a:pt x="5753" y="6419"/>
                  <a:pt x="5788" y="6419"/>
                  <a:pt x="5823" y="6418"/>
                </a:cubicBezTo>
                <a:cubicBezTo>
                  <a:pt x="5882" y="6465"/>
                  <a:pt x="5954" y="6513"/>
                  <a:pt x="6037" y="6561"/>
                </a:cubicBezTo>
                <a:cubicBezTo>
                  <a:pt x="6422" y="6781"/>
                  <a:pt x="7286" y="7225"/>
                  <a:pt x="8223" y="7225"/>
                </a:cubicBezTo>
                <a:cubicBezTo>
                  <a:pt x="8300" y="7225"/>
                  <a:pt x="8377" y="7222"/>
                  <a:pt x="8454" y="7215"/>
                </a:cubicBezTo>
                <a:cubicBezTo>
                  <a:pt x="8466" y="6847"/>
                  <a:pt x="8490" y="6479"/>
                  <a:pt x="8514" y="6110"/>
                </a:cubicBezTo>
                <a:lnTo>
                  <a:pt x="8514" y="6110"/>
                </a:lnTo>
                <a:cubicBezTo>
                  <a:pt x="8536" y="6147"/>
                  <a:pt x="9576" y="6372"/>
                  <a:pt x="10664" y="6372"/>
                </a:cubicBezTo>
                <a:cubicBezTo>
                  <a:pt x="11469" y="6372"/>
                  <a:pt x="12300" y="6249"/>
                  <a:pt x="12764" y="5834"/>
                </a:cubicBezTo>
                <a:cubicBezTo>
                  <a:pt x="13732" y="4999"/>
                  <a:pt x="13166" y="4539"/>
                  <a:pt x="12727" y="4539"/>
                </a:cubicBezTo>
                <a:cubicBezTo>
                  <a:pt x="12691" y="4539"/>
                  <a:pt x="12655" y="4542"/>
                  <a:pt x="12621" y="4548"/>
                </a:cubicBezTo>
                <a:lnTo>
                  <a:pt x="12562" y="4536"/>
                </a:lnTo>
                <a:cubicBezTo>
                  <a:pt x="12963" y="3987"/>
                  <a:pt x="13575" y="3809"/>
                  <a:pt x="14227" y="3809"/>
                </a:cubicBezTo>
                <a:cubicBezTo>
                  <a:pt x="14408" y="3809"/>
                  <a:pt x="14593" y="3823"/>
                  <a:pt x="14776" y="3846"/>
                </a:cubicBezTo>
                <a:cubicBezTo>
                  <a:pt x="15122" y="3894"/>
                  <a:pt x="15491" y="3965"/>
                  <a:pt x="15836" y="4048"/>
                </a:cubicBezTo>
                <a:cubicBezTo>
                  <a:pt x="16253" y="4144"/>
                  <a:pt x="16610" y="4251"/>
                  <a:pt x="16860" y="4286"/>
                </a:cubicBezTo>
                <a:cubicBezTo>
                  <a:pt x="16927" y="4295"/>
                  <a:pt x="16977" y="4303"/>
                  <a:pt x="17000" y="4303"/>
                </a:cubicBezTo>
                <a:cubicBezTo>
                  <a:pt x="17010" y="4303"/>
                  <a:pt x="17015" y="4302"/>
                  <a:pt x="17015" y="4298"/>
                </a:cubicBezTo>
                <a:cubicBezTo>
                  <a:pt x="14872" y="3001"/>
                  <a:pt x="15265" y="1298"/>
                  <a:pt x="14312" y="0"/>
                </a:cubicBezTo>
                <a:close/>
              </a:path>
            </a:pathLst>
          </a:cu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8"/>
          <p:cNvGrpSpPr/>
          <p:nvPr/>
        </p:nvGrpSpPr>
        <p:grpSpPr>
          <a:xfrm flipH="1">
            <a:off x="-106421" y="-113215"/>
            <a:ext cx="1447318" cy="1689182"/>
            <a:chOff x="8015650" y="-65800"/>
            <a:chExt cx="1183610" cy="1381405"/>
          </a:xfrm>
        </p:grpSpPr>
        <p:sp>
          <p:nvSpPr>
            <p:cNvPr id="302" name="Google Shape;302;p8"/>
            <p:cNvSpPr/>
            <p:nvPr/>
          </p:nvSpPr>
          <p:spPr>
            <a:xfrm>
              <a:off x="8015650" y="-3775"/>
              <a:ext cx="1142093" cy="1319379"/>
            </a:xfrm>
            <a:custGeom>
              <a:avLst/>
              <a:gdLst/>
              <a:ahLst/>
              <a:cxnLst/>
              <a:rect l="l" t="t" r="r" b="b"/>
              <a:pathLst>
                <a:path w="15931" h="16860" extrusionOk="0">
                  <a:moveTo>
                    <a:pt x="0" y="0"/>
                  </a:moveTo>
                  <a:cubicBezTo>
                    <a:pt x="322" y="1465"/>
                    <a:pt x="1251" y="3382"/>
                    <a:pt x="3715" y="3596"/>
                  </a:cubicBezTo>
                  <a:cubicBezTo>
                    <a:pt x="9442" y="4084"/>
                    <a:pt x="7763" y="7573"/>
                    <a:pt x="9478" y="11621"/>
                  </a:cubicBezTo>
                  <a:cubicBezTo>
                    <a:pt x="10180" y="13276"/>
                    <a:pt x="13038" y="16193"/>
                    <a:pt x="15931" y="16859"/>
                  </a:cubicBezTo>
                  <a:lnTo>
                    <a:pt x="14895" y="12"/>
                  </a:lnTo>
                  <a:lnTo>
                    <a:pt x="14895" y="0"/>
                  </a:lnTo>
                  <a:close/>
                </a:path>
              </a:pathLst>
            </a:custGeom>
            <a:gradFill>
              <a:gsLst>
                <a:gs pos="0">
                  <a:schemeClr val="lt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8108225" y="-65800"/>
              <a:ext cx="1091035" cy="1260369"/>
            </a:xfrm>
            <a:custGeom>
              <a:avLst/>
              <a:gdLst/>
              <a:ahLst/>
              <a:cxnLst/>
              <a:rect l="l" t="t" r="r" b="b"/>
              <a:pathLst>
                <a:path w="15931" h="16860" extrusionOk="0">
                  <a:moveTo>
                    <a:pt x="0" y="0"/>
                  </a:moveTo>
                  <a:cubicBezTo>
                    <a:pt x="322" y="1465"/>
                    <a:pt x="1251" y="3382"/>
                    <a:pt x="3715" y="3596"/>
                  </a:cubicBezTo>
                  <a:cubicBezTo>
                    <a:pt x="9442" y="4084"/>
                    <a:pt x="7763" y="7573"/>
                    <a:pt x="9478" y="11621"/>
                  </a:cubicBezTo>
                  <a:cubicBezTo>
                    <a:pt x="10180" y="13276"/>
                    <a:pt x="13038" y="16193"/>
                    <a:pt x="15931" y="16859"/>
                  </a:cubicBezTo>
                  <a:lnTo>
                    <a:pt x="14895" y="12"/>
                  </a:lnTo>
                  <a:lnTo>
                    <a:pt x="14895" y="0"/>
                  </a:lnTo>
                  <a:close/>
                </a:path>
              </a:pathLst>
            </a:custGeom>
            <a:gradFill>
              <a:gsLst>
                <a:gs pos="0">
                  <a:schemeClr val="dk2"/>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8"/>
          <p:cNvGrpSpPr/>
          <p:nvPr/>
        </p:nvGrpSpPr>
        <p:grpSpPr>
          <a:xfrm flipH="1">
            <a:off x="215481" y="169945"/>
            <a:ext cx="8756147" cy="4684469"/>
            <a:chOff x="172392" y="169945"/>
            <a:chExt cx="8756147" cy="4684469"/>
          </a:xfrm>
        </p:grpSpPr>
        <p:grpSp>
          <p:nvGrpSpPr>
            <p:cNvPr id="305" name="Google Shape;305;p8"/>
            <p:cNvGrpSpPr/>
            <p:nvPr/>
          </p:nvGrpSpPr>
          <p:grpSpPr>
            <a:xfrm>
              <a:off x="172392" y="1601157"/>
              <a:ext cx="241422" cy="300458"/>
              <a:chOff x="8534742" y="3454357"/>
              <a:chExt cx="241422" cy="300458"/>
            </a:xfrm>
          </p:grpSpPr>
          <p:sp>
            <p:nvSpPr>
              <p:cNvPr id="306" name="Google Shape;306;p8"/>
              <p:cNvSpPr/>
              <p:nvPr/>
            </p:nvSpPr>
            <p:spPr>
              <a:xfrm>
                <a:off x="8654601" y="3454357"/>
                <a:ext cx="121562" cy="99041"/>
              </a:xfrm>
              <a:custGeom>
                <a:avLst/>
                <a:gdLst/>
                <a:ahLst/>
                <a:cxnLst/>
                <a:rect l="l" t="t" r="r" b="b"/>
                <a:pathLst>
                  <a:path w="4561" h="3716" extrusionOk="0">
                    <a:moveTo>
                      <a:pt x="2458" y="290"/>
                    </a:moveTo>
                    <a:cubicBezTo>
                      <a:pt x="2927" y="290"/>
                      <a:pt x="3389" y="496"/>
                      <a:pt x="3703" y="1013"/>
                    </a:cubicBezTo>
                    <a:cubicBezTo>
                      <a:pt x="4239" y="1906"/>
                      <a:pt x="3739" y="2751"/>
                      <a:pt x="3048" y="3156"/>
                    </a:cubicBezTo>
                    <a:cubicBezTo>
                      <a:pt x="2761" y="3319"/>
                      <a:pt x="2426" y="3420"/>
                      <a:pt x="2092" y="3420"/>
                    </a:cubicBezTo>
                    <a:cubicBezTo>
                      <a:pt x="1623" y="3420"/>
                      <a:pt x="1159" y="3219"/>
                      <a:pt x="845" y="2703"/>
                    </a:cubicBezTo>
                    <a:cubicBezTo>
                      <a:pt x="333" y="1810"/>
                      <a:pt x="834" y="977"/>
                      <a:pt x="1500" y="560"/>
                    </a:cubicBezTo>
                    <a:cubicBezTo>
                      <a:pt x="1791" y="393"/>
                      <a:pt x="2126" y="290"/>
                      <a:pt x="2458" y="290"/>
                    </a:cubicBezTo>
                    <a:close/>
                    <a:moveTo>
                      <a:pt x="2462" y="1"/>
                    </a:moveTo>
                    <a:cubicBezTo>
                      <a:pt x="2079" y="1"/>
                      <a:pt x="1692" y="114"/>
                      <a:pt x="1357" y="310"/>
                    </a:cubicBezTo>
                    <a:cubicBezTo>
                      <a:pt x="524" y="798"/>
                      <a:pt x="0" y="1846"/>
                      <a:pt x="595" y="2858"/>
                    </a:cubicBezTo>
                    <a:cubicBezTo>
                      <a:pt x="964" y="3465"/>
                      <a:pt x="1536" y="3715"/>
                      <a:pt x="2096" y="3715"/>
                    </a:cubicBezTo>
                    <a:cubicBezTo>
                      <a:pt x="2488" y="3715"/>
                      <a:pt x="2869" y="3608"/>
                      <a:pt x="3203" y="3406"/>
                    </a:cubicBezTo>
                    <a:cubicBezTo>
                      <a:pt x="4036" y="2918"/>
                      <a:pt x="4560" y="1870"/>
                      <a:pt x="3965" y="858"/>
                    </a:cubicBezTo>
                    <a:cubicBezTo>
                      <a:pt x="3594" y="252"/>
                      <a:pt x="3032" y="1"/>
                      <a:pt x="2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8534742" y="3709426"/>
                <a:ext cx="45389" cy="45389"/>
              </a:xfrm>
              <a:custGeom>
                <a:avLst/>
                <a:gdLst/>
                <a:ahLst/>
                <a:cxnLst/>
                <a:rect l="l" t="t" r="r" b="b"/>
                <a:pathLst>
                  <a:path w="1703" h="1703" extrusionOk="0">
                    <a:moveTo>
                      <a:pt x="845" y="0"/>
                    </a:moveTo>
                    <a:cubicBezTo>
                      <a:pt x="369" y="0"/>
                      <a:pt x="0" y="393"/>
                      <a:pt x="0" y="857"/>
                    </a:cubicBezTo>
                    <a:cubicBezTo>
                      <a:pt x="0" y="1334"/>
                      <a:pt x="369" y="1703"/>
                      <a:pt x="845" y="1703"/>
                    </a:cubicBezTo>
                    <a:cubicBezTo>
                      <a:pt x="1322" y="1703"/>
                      <a:pt x="1703" y="1322"/>
                      <a:pt x="1703" y="857"/>
                    </a:cubicBezTo>
                    <a:cubicBezTo>
                      <a:pt x="1703" y="381"/>
                      <a:pt x="1322"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8"/>
            <p:cNvGrpSpPr/>
            <p:nvPr/>
          </p:nvGrpSpPr>
          <p:grpSpPr>
            <a:xfrm rot="3327010">
              <a:off x="6061770" y="175038"/>
              <a:ext cx="130112" cy="224031"/>
              <a:chOff x="6570467" y="4122271"/>
              <a:chExt cx="130117" cy="224040"/>
            </a:xfrm>
          </p:grpSpPr>
          <p:sp>
            <p:nvSpPr>
              <p:cNvPr id="309" name="Google Shape;309;p8"/>
              <p:cNvSpPr/>
              <p:nvPr/>
            </p:nvSpPr>
            <p:spPr>
              <a:xfrm>
                <a:off x="6628222" y="4122271"/>
                <a:ext cx="72362" cy="72042"/>
              </a:xfrm>
              <a:custGeom>
                <a:avLst/>
                <a:gdLst/>
                <a:ahLst/>
                <a:cxnLst/>
                <a:rect l="l" t="t" r="r" b="b"/>
                <a:pathLst>
                  <a:path w="2715" h="2703" extrusionOk="0">
                    <a:moveTo>
                      <a:pt x="1358" y="0"/>
                    </a:moveTo>
                    <a:cubicBezTo>
                      <a:pt x="608" y="0"/>
                      <a:pt x="0" y="595"/>
                      <a:pt x="0" y="1346"/>
                    </a:cubicBezTo>
                    <a:cubicBezTo>
                      <a:pt x="0" y="2096"/>
                      <a:pt x="608" y="2703"/>
                      <a:pt x="1358" y="2703"/>
                    </a:cubicBezTo>
                    <a:cubicBezTo>
                      <a:pt x="2108" y="2703"/>
                      <a:pt x="2715" y="2096"/>
                      <a:pt x="2715" y="1346"/>
                    </a:cubicBezTo>
                    <a:cubicBezTo>
                      <a:pt x="2715" y="595"/>
                      <a:pt x="2108" y="0"/>
                      <a:pt x="1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6570467" y="4299323"/>
                <a:ext cx="46988" cy="46988"/>
              </a:xfrm>
              <a:custGeom>
                <a:avLst/>
                <a:gdLst/>
                <a:ahLst/>
                <a:cxnLst/>
                <a:rect l="l" t="t" r="r" b="b"/>
                <a:pathLst>
                  <a:path w="1763" h="1763" extrusionOk="0">
                    <a:moveTo>
                      <a:pt x="881" y="1"/>
                    </a:moveTo>
                    <a:cubicBezTo>
                      <a:pt x="405" y="1"/>
                      <a:pt x="0" y="394"/>
                      <a:pt x="0" y="882"/>
                    </a:cubicBezTo>
                    <a:cubicBezTo>
                      <a:pt x="0" y="1370"/>
                      <a:pt x="381" y="1763"/>
                      <a:pt x="881" y="1763"/>
                    </a:cubicBezTo>
                    <a:cubicBezTo>
                      <a:pt x="1370" y="1763"/>
                      <a:pt x="1762" y="1370"/>
                      <a:pt x="1762" y="882"/>
                    </a:cubicBezTo>
                    <a:cubicBezTo>
                      <a:pt x="1762" y="394"/>
                      <a:pt x="1370" y="1"/>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8"/>
            <p:cNvGrpSpPr/>
            <p:nvPr/>
          </p:nvGrpSpPr>
          <p:grpSpPr>
            <a:xfrm>
              <a:off x="413829" y="3994409"/>
              <a:ext cx="123050" cy="290058"/>
              <a:chOff x="5287004" y="4181599"/>
              <a:chExt cx="123050" cy="290058"/>
            </a:xfrm>
          </p:grpSpPr>
          <p:sp>
            <p:nvSpPr>
              <p:cNvPr id="312" name="Google Shape;312;p8"/>
              <p:cNvSpPr/>
              <p:nvPr/>
            </p:nvSpPr>
            <p:spPr>
              <a:xfrm>
                <a:off x="5309093" y="4181599"/>
                <a:ext cx="33342" cy="33342"/>
              </a:xfrm>
              <a:custGeom>
                <a:avLst/>
                <a:gdLst/>
                <a:ahLst/>
                <a:cxnLst/>
                <a:rect l="l" t="t" r="r" b="b"/>
                <a:pathLst>
                  <a:path w="1251" h="1251" extrusionOk="0">
                    <a:moveTo>
                      <a:pt x="631" y="1"/>
                    </a:moveTo>
                    <a:cubicBezTo>
                      <a:pt x="286" y="1"/>
                      <a:pt x="0" y="286"/>
                      <a:pt x="0" y="620"/>
                    </a:cubicBezTo>
                    <a:cubicBezTo>
                      <a:pt x="0" y="965"/>
                      <a:pt x="286" y="1251"/>
                      <a:pt x="631" y="1251"/>
                    </a:cubicBezTo>
                    <a:cubicBezTo>
                      <a:pt x="964" y="1251"/>
                      <a:pt x="1250" y="965"/>
                      <a:pt x="1250" y="620"/>
                    </a:cubicBezTo>
                    <a:cubicBezTo>
                      <a:pt x="1250" y="286"/>
                      <a:pt x="964" y="1"/>
                      <a:pt x="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5287004" y="4358525"/>
                <a:ext cx="41285" cy="40938"/>
              </a:xfrm>
              <a:custGeom>
                <a:avLst/>
                <a:gdLst/>
                <a:ahLst/>
                <a:cxnLst/>
                <a:rect l="l" t="t" r="r" b="b"/>
                <a:pathLst>
                  <a:path w="1549" h="1536" extrusionOk="0">
                    <a:moveTo>
                      <a:pt x="774" y="0"/>
                    </a:moveTo>
                    <a:cubicBezTo>
                      <a:pt x="346" y="0"/>
                      <a:pt x="1" y="345"/>
                      <a:pt x="1" y="774"/>
                    </a:cubicBezTo>
                    <a:cubicBezTo>
                      <a:pt x="1" y="1191"/>
                      <a:pt x="346" y="1536"/>
                      <a:pt x="774" y="1536"/>
                    </a:cubicBezTo>
                    <a:cubicBezTo>
                      <a:pt x="1191" y="1536"/>
                      <a:pt x="1548" y="1191"/>
                      <a:pt x="1548" y="774"/>
                    </a:cubicBezTo>
                    <a:cubicBezTo>
                      <a:pt x="1548" y="345"/>
                      <a:pt x="1191" y="0"/>
                      <a:pt x="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5353550" y="4415154"/>
                <a:ext cx="56503" cy="56503"/>
              </a:xfrm>
              <a:custGeom>
                <a:avLst/>
                <a:gdLst/>
                <a:ahLst/>
                <a:cxnLst/>
                <a:rect l="l" t="t" r="r" b="b"/>
                <a:pathLst>
                  <a:path w="2120" h="2120" extrusionOk="0">
                    <a:moveTo>
                      <a:pt x="1060" y="1"/>
                    </a:moveTo>
                    <a:cubicBezTo>
                      <a:pt x="477" y="1"/>
                      <a:pt x="0" y="477"/>
                      <a:pt x="0" y="1060"/>
                    </a:cubicBezTo>
                    <a:cubicBezTo>
                      <a:pt x="0" y="1644"/>
                      <a:pt x="477" y="2120"/>
                      <a:pt x="1060" y="2120"/>
                    </a:cubicBezTo>
                    <a:cubicBezTo>
                      <a:pt x="1643" y="2120"/>
                      <a:pt x="2120" y="1644"/>
                      <a:pt x="2120" y="1060"/>
                    </a:cubicBezTo>
                    <a:cubicBezTo>
                      <a:pt x="2120" y="477"/>
                      <a:pt x="1643" y="1"/>
                      <a:pt x="1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8"/>
            <p:cNvGrpSpPr/>
            <p:nvPr/>
          </p:nvGrpSpPr>
          <p:grpSpPr>
            <a:xfrm>
              <a:off x="8687117" y="3761607"/>
              <a:ext cx="241422" cy="300458"/>
              <a:chOff x="8534742" y="3454357"/>
              <a:chExt cx="241422" cy="300458"/>
            </a:xfrm>
          </p:grpSpPr>
          <p:sp>
            <p:nvSpPr>
              <p:cNvPr id="316" name="Google Shape;316;p8"/>
              <p:cNvSpPr/>
              <p:nvPr/>
            </p:nvSpPr>
            <p:spPr>
              <a:xfrm>
                <a:off x="8654601" y="3454357"/>
                <a:ext cx="121562" cy="99041"/>
              </a:xfrm>
              <a:custGeom>
                <a:avLst/>
                <a:gdLst/>
                <a:ahLst/>
                <a:cxnLst/>
                <a:rect l="l" t="t" r="r" b="b"/>
                <a:pathLst>
                  <a:path w="4561" h="3716" extrusionOk="0">
                    <a:moveTo>
                      <a:pt x="2458" y="290"/>
                    </a:moveTo>
                    <a:cubicBezTo>
                      <a:pt x="2927" y="290"/>
                      <a:pt x="3389" y="496"/>
                      <a:pt x="3703" y="1013"/>
                    </a:cubicBezTo>
                    <a:cubicBezTo>
                      <a:pt x="4239" y="1906"/>
                      <a:pt x="3739" y="2751"/>
                      <a:pt x="3048" y="3156"/>
                    </a:cubicBezTo>
                    <a:cubicBezTo>
                      <a:pt x="2761" y="3319"/>
                      <a:pt x="2426" y="3420"/>
                      <a:pt x="2092" y="3420"/>
                    </a:cubicBezTo>
                    <a:cubicBezTo>
                      <a:pt x="1623" y="3420"/>
                      <a:pt x="1159" y="3219"/>
                      <a:pt x="845" y="2703"/>
                    </a:cubicBezTo>
                    <a:cubicBezTo>
                      <a:pt x="333" y="1810"/>
                      <a:pt x="834" y="977"/>
                      <a:pt x="1500" y="560"/>
                    </a:cubicBezTo>
                    <a:cubicBezTo>
                      <a:pt x="1791" y="393"/>
                      <a:pt x="2126" y="290"/>
                      <a:pt x="2458" y="290"/>
                    </a:cubicBezTo>
                    <a:close/>
                    <a:moveTo>
                      <a:pt x="2462" y="1"/>
                    </a:moveTo>
                    <a:cubicBezTo>
                      <a:pt x="2079" y="1"/>
                      <a:pt x="1692" y="114"/>
                      <a:pt x="1357" y="310"/>
                    </a:cubicBezTo>
                    <a:cubicBezTo>
                      <a:pt x="524" y="798"/>
                      <a:pt x="0" y="1846"/>
                      <a:pt x="595" y="2858"/>
                    </a:cubicBezTo>
                    <a:cubicBezTo>
                      <a:pt x="964" y="3465"/>
                      <a:pt x="1536" y="3715"/>
                      <a:pt x="2096" y="3715"/>
                    </a:cubicBezTo>
                    <a:cubicBezTo>
                      <a:pt x="2488" y="3715"/>
                      <a:pt x="2869" y="3608"/>
                      <a:pt x="3203" y="3406"/>
                    </a:cubicBezTo>
                    <a:cubicBezTo>
                      <a:pt x="4036" y="2918"/>
                      <a:pt x="4560" y="1870"/>
                      <a:pt x="3965" y="858"/>
                    </a:cubicBezTo>
                    <a:cubicBezTo>
                      <a:pt x="3594" y="252"/>
                      <a:pt x="3032" y="1"/>
                      <a:pt x="2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8534742" y="3709426"/>
                <a:ext cx="45389" cy="45389"/>
              </a:xfrm>
              <a:custGeom>
                <a:avLst/>
                <a:gdLst/>
                <a:ahLst/>
                <a:cxnLst/>
                <a:rect l="l" t="t" r="r" b="b"/>
                <a:pathLst>
                  <a:path w="1703" h="1703" extrusionOk="0">
                    <a:moveTo>
                      <a:pt x="845" y="0"/>
                    </a:moveTo>
                    <a:cubicBezTo>
                      <a:pt x="369" y="0"/>
                      <a:pt x="0" y="393"/>
                      <a:pt x="0" y="857"/>
                    </a:cubicBezTo>
                    <a:cubicBezTo>
                      <a:pt x="0" y="1334"/>
                      <a:pt x="369" y="1703"/>
                      <a:pt x="845" y="1703"/>
                    </a:cubicBezTo>
                    <a:cubicBezTo>
                      <a:pt x="1322" y="1703"/>
                      <a:pt x="1703" y="1322"/>
                      <a:pt x="1703" y="857"/>
                    </a:cubicBezTo>
                    <a:cubicBezTo>
                      <a:pt x="1703" y="381"/>
                      <a:pt x="1322"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8"/>
            <p:cNvGrpSpPr/>
            <p:nvPr/>
          </p:nvGrpSpPr>
          <p:grpSpPr>
            <a:xfrm rot="2700000">
              <a:off x="3327051" y="4617183"/>
              <a:ext cx="130116" cy="224038"/>
              <a:chOff x="6570467" y="4122271"/>
              <a:chExt cx="130117" cy="224040"/>
            </a:xfrm>
          </p:grpSpPr>
          <p:sp>
            <p:nvSpPr>
              <p:cNvPr id="319" name="Google Shape;319;p8"/>
              <p:cNvSpPr/>
              <p:nvPr/>
            </p:nvSpPr>
            <p:spPr>
              <a:xfrm>
                <a:off x="6628222" y="4122271"/>
                <a:ext cx="72362" cy="72042"/>
              </a:xfrm>
              <a:custGeom>
                <a:avLst/>
                <a:gdLst/>
                <a:ahLst/>
                <a:cxnLst/>
                <a:rect l="l" t="t" r="r" b="b"/>
                <a:pathLst>
                  <a:path w="2715" h="2703" extrusionOk="0">
                    <a:moveTo>
                      <a:pt x="1358" y="0"/>
                    </a:moveTo>
                    <a:cubicBezTo>
                      <a:pt x="608" y="0"/>
                      <a:pt x="0" y="595"/>
                      <a:pt x="0" y="1346"/>
                    </a:cubicBezTo>
                    <a:cubicBezTo>
                      <a:pt x="0" y="2096"/>
                      <a:pt x="608" y="2703"/>
                      <a:pt x="1358" y="2703"/>
                    </a:cubicBezTo>
                    <a:cubicBezTo>
                      <a:pt x="2108" y="2703"/>
                      <a:pt x="2715" y="2096"/>
                      <a:pt x="2715" y="1346"/>
                    </a:cubicBezTo>
                    <a:cubicBezTo>
                      <a:pt x="2715" y="595"/>
                      <a:pt x="2108" y="0"/>
                      <a:pt x="1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570467" y="4299323"/>
                <a:ext cx="46988" cy="46988"/>
              </a:xfrm>
              <a:custGeom>
                <a:avLst/>
                <a:gdLst/>
                <a:ahLst/>
                <a:cxnLst/>
                <a:rect l="l" t="t" r="r" b="b"/>
                <a:pathLst>
                  <a:path w="1763" h="1763" extrusionOk="0">
                    <a:moveTo>
                      <a:pt x="881" y="1"/>
                    </a:moveTo>
                    <a:cubicBezTo>
                      <a:pt x="405" y="1"/>
                      <a:pt x="0" y="394"/>
                      <a:pt x="0" y="882"/>
                    </a:cubicBezTo>
                    <a:cubicBezTo>
                      <a:pt x="0" y="1370"/>
                      <a:pt x="381" y="1763"/>
                      <a:pt x="881" y="1763"/>
                    </a:cubicBezTo>
                    <a:cubicBezTo>
                      <a:pt x="1370" y="1763"/>
                      <a:pt x="1762" y="1370"/>
                      <a:pt x="1762" y="882"/>
                    </a:cubicBezTo>
                    <a:cubicBezTo>
                      <a:pt x="1762" y="394"/>
                      <a:pt x="1370" y="1"/>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1" name="Google Shape;321;p8"/>
          <p:cNvSpPr/>
          <p:nvPr/>
        </p:nvSpPr>
        <p:spPr>
          <a:xfrm flipH="1">
            <a:off x="713243" y="4470286"/>
            <a:ext cx="625161" cy="760929"/>
          </a:xfrm>
          <a:custGeom>
            <a:avLst/>
            <a:gdLst/>
            <a:ahLst/>
            <a:cxnLst/>
            <a:rect l="l" t="t" r="r" b="b"/>
            <a:pathLst>
              <a:path w="23456" h="28550" extrusionOk="0">
                <a:moveTo>
                  <a:pt x="14001" y="0"/>
                </a:moveTo>
                <a:cubicBezTo>
                  <a:pt x="13194" y="0"/>
                  <a:pt x="12453" y="699"/>
                  <a:pt x="12085" y="2323"/>
                </a:cubicBezTo>
                <a:cubicBezTo>
                  <a:pt x="10871" y="7657"/>
                  <a:pt x="9061" y="4871"/>
                  <a:pt x="6644" y="10062"/>
                </a:cubicBezTo>
                <a:cubicBezTo>
                  <a:pt x="4239" y="15277"/>
                  <a:pt x="8704" y="14313"/>
                  <a:pt x="4358" y="17682"/>
                </a:cubicBezTo>
                <a:cubicBezTo>
                  <a:pt x="0" y="21064"/>
                  <a:pt x="1727" y="25326"/>
                  <a:pt x="1810" y="25659"/>
                </a:cubicBezTo>
                <a:cubicBezTo>
                  <a:pt x="2245" y="27238"/>
                  <a:pt x="5065" y="28550"/>
                  <a:pt x="8395" y="28550"/>
                </a:cubicBezTo>
                <a:cubicBezTo>
                  <a:pt x="12451" y="28550"/>
                  <a:pt x="17265" y="26604"/>
                  <a:pt x="19455" y="20825"/>
                </a:cubicBezTo>
                <a:cubicBezTo>
                  <a:pt x="23456" y="10300"/>
                  <a:pt x="15336" y="14670"/>
                  <a:pt x="16919" y="8133"/>
                </a:cubicBezTo>
                <a:cubicBezTo>
                  <a:pt x="18002" y="3596"/>
                  <a:pt x="15832" y="0"/>
                  <a:pt x="14001" y="0"/>
                </a:cubicBezTo>
                <a:close/>
              </a:path>
            </a:pathLst>
          </a:custGeom>
          <a:gradFill>
            <a:gsLst>
              <a:gs pos="0">
                <a:schemeClr val="accent3"/>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flipH="1">
            <a:off x="936321" y="4537585"/>
            <a:ext cx="246269" cy="603279"/>
          </a:xfrm>
          <a:custGeom>
            <a:avLst/>
            <a:gdLst/>
            <a:ahLst/>
            <a:cxnLst/>
            <a:rect l="l" t="t" r="r" b="b"/>
            <a:pathLst>
              <a:path w="9240" h="22635" extrusionOk="0">
                <a:moveTo>
                  <a:pt x="8740" y="1"/>
                </a:moveTo>
                <a:lnTo>
                  <a:pt x="8502" y="239"/>
                </a:lnTo>
                <a:cubicBezTo>
                  <a:pt x="8513" y="251"/>
                  <a:pt x="8918" y="679"/>
                  <a:pt x="8871" y="1525"/>
                </a:cubicBezTo>
                <a:cubicBezTo>
                  <a:pt x="8823" y="2334"/>
                  <a:pt x="8359" y="3691"/>
                  <a:pt x="6382" y="5477"/>
                </a:cubicBezTo>
                <a:cubicBezTo>
                  <a:pt x="4156" y="7490"/>
                  <a:pt x="4775" y="8573"/>
                  <a:pt x="5489" y="9799"/>
                </a:cubicBezTo>
                <a:cubicBezTo>
                  <a:pt x="6085" y="10835"/>
                  <a:pt x="6775" y="12002"/>
                  <a:pt x="6037" y="14109"/>
                </a:cubicBezTo>
                <a:cubicBezTo>
                  <a:pt x="5370" y="16050"/>
                  <a:pt x="3799" y="16943"/>
                  <a:pt x="2394" y="17753"/>
                </a:cubicBezTo>
                <a:cubicBezTo>
                  <a:pt x="1298" y="18372"/>
                  <a:pt x="322" y="18931"/>
                  <a:pt x="143" y="19860"/>
                </a:cubicBezTo>
                <a:cubicBezTo>
                  <a:pt x="0" y="20610"/>
                  <a:pt x="358" y="21479"/>
                  <a:pt x="1251" y="22634"/>
                </a:cubicBezTo>
                <a:lnTo>
                  <a:pt x="1524" y="22420"/>
                </a:lnTo>
                <a:cubicBezTo>
                  <a:pt x="715" y="21372"/>
                  <a:pt x="370" y="20551"/>
                  <a:pt x="489" y="19920"/>
                </a:cubicBezTo>
                <a:cubicBezTo>
                  <a:pt x="655" y="19134"/>
                  <a:pt x="1548" y="18622"/>
                  <a:pt x="2572" y="18027"/>
                </a:cubicBezTo>
                <a:cubicBezTo>
                  <a:pt x="3941" y="17241"/>
                  <a:pt x="5656" y="16264"/>
                  <a:pt x="6370" y="14205"/>
                </a:cubicBezTo>
                <a:cubicBezTo>
                  <a:pt x="7144" y="11978"/>
                  <a:pt x="6394" y="10669"/>
                  <a:pt x="5787" y="9621"/>
                </a:cubicBezTo>
                <a:cubicBezTo>
                  <a:pt x="5084" y="8418"/>
                  <a:pt x="4584" y="7549"/>
                  <a:pt x="6608" y="5727"/>
                </a:cubicBezTo>
                <a:cubicBezTo>
                  <a:pt x="8275" y="4215"/>
                  <a:pt x="9144" y="2810"/>
                  <a:pt x="9192" y="1525"/>
                </a:cubicBezTo>
                <a:cubicBezTo>
                  <a:pt x="9240" y="548"/>
                  <a:pt x="8752" y="12"/>
                  <a:pt x="8740"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rot="-1777371" flipH="1">
            <a:off x="8653653" y="3369010"/>
            <a:ext cx="366607" cy="155671"/>
          </a:xfrm>
          <a:custGeom>
            <a:avLst/>
            <a:gdLst/>
            <a:ahLst/>
            <a:cxnLst/>
            <a:rect l="l" t="t" r="r" b="b"/>
            <a:pathLst>
              <a:path w="17015" h="7225" extrusionOk="0">
                <a:moveTo>
                  <a:pt x="14312" y="0"/>
                </a:moveTo>
                <a:cubicBezTo>
                  <a:pt x="14336" y="357"/>
                  <a:pt x="14336" y="703"/>
                  <a:pt x="14288" y="1060"/>
                </a:cubicBezTo>
                <a:cubicBezTo>
                  <a:pt x="14288" y="1060"/>
                  <a:pt x="14288" y="1060"/>
                  <a:pt x="14288" y="1072"/>
                </a:cubicBezTo>
                <a:cubicBezTo>
                  <a:pt x="14139" y="1864"/>
                  <a:pt x="13625" y="2766"/>
                  <a:pt x="12159" y="2766"/>
                </a:cubicBezTo>
                <a:cubicBezTo>
                  <a:pt x="12104" y="2766"/>
                  <a:pt x="12048" y="2765"/>
                  <a:pt x="11990" y="2762"/>
                </a:cubicBezTo>
                <a:cubicBezTo>
                  <a:pt x="12229" y="2489"/>
                  <a:pt x="12455" y="2203"/>
                  <a:pt x="12669" y="1917"/>
                </a:cubicBezTo>
                <a:cubicBezTo>
                  <a:pt x="12669" y="1917"/>
                  <a:pt x="11169" y="1500"/>
                  <a:pt x="9514" y="1191"/>
                </a:cubicBezTo>
                <a:cubicBezTo>
                  <a:pt x="8768" y="1065"/>
                  <a:pt x="7997" y="956"/>
                  <a:pt x="7193" y="956"/>
                </a:cubicBezTo>
                <a:cubicBezTo>
                  <a:pt x="6253" y="956"/>
                  <a:pt x="5268" y="1105"/>
                  <a:pt x="4228" y="1548"/>
                </a:cubicBezTo>
                <a:cubicBezTo>
                  <a:pt x="4025" y="1608"/>
                  <a:pt x="3835" y="1691"/>
                  <a:pt x="3656" y="1786"/>
                </a:cubicBezTo>
                <a:cubicBezTo>
                  <a:pt x="3346" y="1893"/>
                  <a:pt x="3263" y="1941"/>
                  <a:pt x="2870" y="2346"/>
                </a:cubicBezTo>
                <a:cubicBezTo>
                  <a:pt x="2763" y="2441"/>
                  <a:pt x="2644" y="2548"/>
                  <a:pt x="2501" y="2667"/>
                </a:cubicBezTo>
                <a:lnTo>
                  <a:pt x="2370" y="2774"/>
                </a:lnTo>
                <a:cubicBezTo>
                  <a:pt x="2025" y="3036"/>
                  <a:pt x="1668" y="3274"/>
                  <a:pt x="1299" y="3477"/>
                </a:cubicBezTo>
                <a:lnTo>
                  <a:pt x="1287" y="3477"/>
                </a:lnTo>
                <a:cubicBezTo>
                  <a:pt x="1227" y="3501"/>
                  <a:pt x="1180" y="3524"/>
                  <a:pt x="1120" y="3548"/>
                </a:cubicBezTo>
                <a:lnTo>
                  <a:pt x="1084" y="3572"/>
                </a:lnTo>
                <a:lnTo>
                  <a:pt x="941" y="3632"/>
                </a:lnTo>
                <a:lnTo>
                  <a:pt x="787" y="3679"/>
                </a:lnTo>
                <a:lnTo>
                  <a:pt x="727" y="3703"/>
                </a:lnTo>
                <a:lnTo>
                  <a:pt x="620" y="3739"/>
                </a:lnTo>
                <a:lnTo>
                  <a:pt x="548" y="3751"/>
                </a:lnTo>
                <a:lnTo>
                  <a:pt x="453" y="3774"/>
                </a:lnTo>
                <a:lnTo>
                  <a:pt x="370" y="3786"/>
                </a:lnTo>
                <a:lnTo>
                  <a:pt x="144" y="3786"/>
                </a:lnTo>
                <a:cubicBezTo>
                  <a:pt x="96" y="3786"/>
                  <a:pt x="48" y="3786"/>
                  <a:pt x="1" y="3774"/>
                </a:cubicBezTo>
                <a:lnTo>
                  <a:pt x="1" y="3774"/>
                </a:lnTo>
                <a:cubicBezTo>
                  <a:pt x="1" y="3786"/>
                  <a:pt x="965" y="4084"/>
                  <a:pt x="1203" y="4286"/>
                </a:cubicBezTo>
                <a:cubicBezTo>
                  <a:pt x="1251" y="4322"/>
                  <a:pt x="1263" y="4346"/>
                  <a:pt x="1251" y="4382"/>
                </a:cubicBezTo>
                <a:cubicBezTo>
                  <a:pt x="1208" y="4444"/>
                  <a:pt x="1087" y="4466"/>
                  <a:pt x="940" y="4466"/>
                </a:cubicBezTo>
                <a:cubicBezTo>
                  <a:pt x="638" y="4466"/>
                  <a:pt x="231" y="4374"/>
                  <a:pt x="191" y="4358"/>
                </a:cubicBezTo>
                <a:lnTo>
                  <a:pt x="191" y="4358"/>
                </a:lnTo>
                <a:cubicBezTo>
                  <a:pt x="668" y="4715"/>
                  <a:pt x="1180" y="5025"/>
                  <a:pt x="1727" y="5263"/>
                </a:cubicBezTo>
                <a:lnTo>
                  <a:pt x="1834" y="5322"/>
                </a:lnTo>
                <a:cubicBezTo>
                  <a:pt x="3056" y="5899"/>
                  <a:pt x="4625" y="6419"/>
                  <a:pt x="5717" y="6419"/>
                </a:cubicBezTo>
                <a:cubicBezTo>
                  <a:pt x="5753" y="6419"/>
                  <a:pt x="5788" y="6419"/>
                  <a:pt x="5823" y="6418"/>
                </a:cubicBezTo>
                <a:cubicBezTo>
                  <a:pt x="5882" y="6465"/>
                  <a:pt x="5954" y="6513"/>
                  <a:pt x="6037" y="6561"/>
                </a:cubicBezTo>
                <a:cubicBezTo>
                  <a:pt x="6422" y="6781"/>
                  <a:pt x="7286" y="7225"/>
                  <a:pt x="8223" y="7225"/>
                </a:cubicBezTo>
                <a:cubicBezTo>
                  <a:pt x="8300" y="7225"/>
                  <a:pt x="8377" y="7222"/>
                  <a:pt x="8454" y="7215"/>
                </a:cubicBezTo>
                <a:cubicBezTo>
                  <a:pt x="8466" y="6847"/>
                  <a:pt x="8490" y="6479"/>
                  <a:pt x="8514" y="6110"/>
                </a:cubicBezTo>
                <a:lnTo>
                  <a:pt x="8514" y="6110"/>
                </a:lnTo>
                <a:cubicBezTo>
                  <a:pt x="8536" y="6147"/>
                  <a:pt x="9576" y="6372"/>
                  <a:pt x="10664" y="6372"/>
                </a:cubicBezTo>
                <a:cubicBezTo>
                  <a:pt x="11469" y="6372"/>
                  <a:pt x="12300" y="6249"/>
                  <a:pt x="12764" y="5834"/>
                </a:cubicBezTo>
                <a:cubicBezTo>
                  <a:pt x="13732" y="4999"/>
                  <a:pt x="13166" y="4539"/>
                  <a:pt x="12727" y="4539"/>
                </a:cubicBezTo>
                <a:cubicBezTo>
                  <a:pt x="12691" y="4539"/>
                  <a:pt x="12655" y="4542"/>
                  <a:pt x="12621" y="4548"/>
                </a:cubicBezTo>
                <a:lnTo>
                  <a:pt x="12562" y="4536"/>
                </a:lnTo>
                <a:cubicBezTo>
                  <a:pt x="12963" y="3987"/>
                  <a:pt x="13575" y="3809"/>
                  <a:pt x="14227" y="3809"/>
                </a:cubicBezTo>
                <a:cubicBezTo>
                  <a:pt x="14408" y="3809"/>
                  <a:pt x="14593" y="3823"/>
                  <a:pt x="14776" y="3846"/>
                </a:cubicBezTo>
                <a:cubicBezTo>
                  <a:pt x="15122" y="3894"/>
                  <a:pt x="15491" y="3965"/>
                  <a:pt x="15836" y="4048"/>
                </a:cubicBezTo>
                <a:cubicBezTo>
                  <a:pt x="16253" y="4144"/>
                  <a:pt x="16610" y="4251"/>
                  <a:pt x="16860" y="4286"/>
                </a:cubicBezTo>
                <a:cubicBezTo>
                  <a:pt x="16927" y="4295"/>
                  <a:pt x="16977" y="4303"/>
                  <a:pt x="17000" y="4303"/>
                </a:cubicBezTo>
                <a:cubicBezTo>
                  <a:pt x="17010" y="4303"/>
                  <a:pt x="17015" y="4302"/>
                  <a:pt x="17015" y="4298"/>
                </a:cubicBezTo>
                <a:cubicBezTo>
                  <a:pt x="14872" y="3001"/>
                  <a:pt x="15265" y="1298"/>
                  <a:pt x="14312" y="0"/>
                </a:cubicBezTo>
                <a:close/>
              </a:path>
            </a:pathLst>
          </a:cu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5"/>
        <p:cNvGrpSpPr/>
        <p:nvPr/>
      </p:nvGrpSpPr>
      <p:grpSpPr>
        <a:xfrm>
          <a:off x="0" y="0"/>
          <a:ext cx="0" cy="0"/>
          <a:chOff x="0" y="0"/>
          <a:chExt cx="0" cy="0"/>
        </a:xfrm>
      </p:grpSpPr>
      <p:sp>
        <p:nvSpPr>
          <p:cNvPr id="326" name="Google Shape;326;p9"/>
          <p:cNvSpPr/>
          <p:nvPr/>
        </p:nvSpPr>
        <p:spPr>
          <a:xfrm flipH="1">
            <a:off x="6027583" y="4443100"/>
            <a:ext cx="3111243" cy="415150"/>
          </a:xfrm>
          <a:custGeom>
            <a:avLst/>
            <a:gdLst/>
            <a:ahLst/>
            <a:cxnLst/>
            <a:rect l="l" t="t" r="r" b="b"/>
            <a:pathLst>
              <a:path w="141388" h="16606" extrusionOk="0">
                <a:moveTo>
                  <a:pt x="38902" y="1"/>
                </a:moveTo>
                <a:cubicBezTo>
                  <a:pt x="34932" y="1"/>
                  <a:pt x="31135" y="2028"/>
                  <a:pt x="26921" y="3833"/>
                </a:cubicBezTo>
                <a:cubicBezTo>
                  <a:pt x="21109" y="6450"/>
                  <a:pt x="16615" y="7438"/>
                  <a:pt x="12726" y="7438"/>
                </a:cubicBezTo>
                <a:cubicBezTo>
                  <a:pt x="8020" y="7438"/>
                  <a:pt x="4200" y="5991"/>
                  <a:pt x="1" y="4237"/>
                </a:cubicBezTo>
                <a:lnTo>
                  <a:pt x="1" y="4237"/>
                </a:lnTo>
                <a:lnTo>
                  <a:pt x="72" y="13870"/>
                </a:lnTo>
                <a:cubicBezTo>
                  <a:pt x="3343" y="14916"/>
                  <a:pt x="6431" y="15343"/>
                  <a:pt x="9340" y="15343"/>
                </a:cubicBezTo>
                <a:cubicBezTo>
                  <a:pt x="22160" y="15343"/>
                  <a:pt x="31512" y="7058"/>
                  <a:pt x="37827" y="7058"/>
                </a:cubicBezTo>
                <a:cubicBezTo>
                  <a:pt x="37871" y="7058"/>
                  <a:pt x="37914" y="7058"/>
                  <a:pt x="37958" y="7059"/>
                </a:cubicBezTo>
                <a:cubicBezTo>
                  <a:pt x="43083" y="7157"/>
                  <a:pt x="47327" y="12321"/>
                  <a:pt x="59616" y="12321"/>
                </a:cubicBezTo>
                <a:cubicBezTo>
                  <a:pt x="62315" y="12321"/>
                  <a:pt x="65403" y="12071"/>
                  <a:pt x="68974" y="11464"/>
                </a:cubicBezTo>
                <a:cubicBezTo>
                  <a:pt x="69632" y="11353"/>
                  <a:pt x="70244" y="11303"/>
                  <a:pt x="70821" y="11303"/>
                </a:cubicBezTo>
                <a:cubicBezTo>
                  <a:pt x="75506" y="11303"/>
                  <a:pt x="77936" y="14582"/>
                  <a:pt x="85116" y="14582"/>
                </a:cubicBezTo>
                <a:cubicBezTo>
                  <a:pt x="88357" y="14582"/>
                  <a:pt x="92564" y="13915"/>
                  <a:pt x="98382" y="11976"/>
                </a:cubicBezTo>
                <a:cubicBezTo>
                  <a:pt x="98873" y="11811"/>
                  <a:pt x="99374" y="11743"/>
                  <a:pt x="99873" y="11743"/>
                </a:cubicBezTo>
                <a:cubicBezTo>
                  <a:pt x="101636" y="11743"/>
                  <a:pt x="103364" y="12595"/>
                  <a:pt x="104478" y="13012"/>
                </a:cubicBezTo>
                <a:cubicBezTo>
                  <a:pt x="111574" y="15696"/>
                  <a:pt x="118356" y="16606"/>
                  <a:pt x="124193" y="16606"/>
                </a:cubicBezTo>
                <a:cubicBezTo>
                  <a:pt x="131717" y="16606"/>
                  <a:pt x="137672" y="15096"/>
                  <a:pt x="140709" y="13929"/>
                </a:cubicBezTo>
                <a:cubicBezTo>
                  <a:pt x="141388" y="13608"/>
                  <a:pt x="141090" y="13012"/>
                  <a:pt x="140673" y="13012"/>
                </a:cubicBezTo>
                <a:cubicBezTo>
                  <a:pt x="136039" y="13682"/>
                  <a:pt x="132082" y="13960"/>
                  <a:pt x="128668" y="13960"/>
                </a:cubicBezTo>
                <a:cubicBezTo>
                  <a:pt x="111820" y="13960"/>
                  <a:pt x="108207" y="7177"/>
                  <a:pt x="101688" y="7177"/>
                </a:cubicBezTo>
                <a:cubicBezTo>
                  <a:pt x="100770" y="7177"/>
                  <a:pt x="99794" y="7312"/>
                  <a:pt x="98716" y="7619"/>
                </a:cubicBezTo>
                <a:cubicBezTo>
                  <a:pt x="94550" y="8804"/>
                  <a:pt x="91488" y="9252"/>
                  <a:pt x="89014" y="9252"/>
                </a:cubicBezTo>
                <a:cubicBezTo>
                  <a:pt x="82715" y="9252"/>
                  <a:pt x="80237" y="6342"/>
                  <a:pt x="73081" y="5273"/>
                </a:cubicBezTo>
                <a:cubicBezTo>
                  <a:pt x="72524" y="5190"/>
                  <a:pt x="71949" y="5155"/>
                  <a:pt x="71366" y="5155"/>
                </a:cubicBezTo>
                <a:cubicBezTo>
                  <a:pt x="68376" y="5155"/>
                  <a:pt x="65211" y="6079"/>
                  <a:pt x="63497" y="6119"/>
                </a:cubicBezTo>
                <a:cubicBezTo>
                  <a:pt x="62095" y="6272"/>
                  <a:pt x="60825" y="6342"/>
                  <a:pt x="59664" y="6342"/>
                </a:cubicBezTo>
                <a:cubicBezTo>
                  <a:pt x="50762" y="6342"/>
                  <a:pt x="48240" y="2225"/>
                  <a:pt x="41077" y="213"/>
                </a:cubicBezTo>
                <a:cubicBezTo>
                  <a:pt x="40344" y="67"/>
                  <a:pt x="39621" y="1"/>
                  <a:pt x="38902" y="1"/>
                </a:cubicBezTo>
                <a:close/>
              </a:path>
            </a:pathLst>
          </a:custGeom>
          <a:solidFill>
            <a:srgbClr val="0266AD">
              <a:alpha val="1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rot="-293892" flipH="1">
            <a:off x="-100814" y="-21532"/>
            <a:ext cx="5148726" cy="648345"/>
          </a:xfrm>
          <a:custGeom>
            <a:avLst/>
            <a:gdLst/>
            <a:ahLst/>
            <a:cxnLst/>
            <a:rect l="l" t="t" r="r" b="b"/>
            <a:pathLst>
              <a:path w="161331" h="25935" extrusionOk="0">
                <a:moveTo>
                  <a:pt x="154633" y="1"/>
                </a:moveTo>
                <a:cubicBezTo>
                  <a:pt x="147687" y="1"/>
                  <a:pt x="143992" y="8851"/>
                  <a:pt x="138268" y="9103"/>
                </a:cubicBezTo>
                <a:cubicBezTo>
                  <a:pt x="130704" y="8123"/>
                  <a:pt x="126036" y="4871"/>
                  <a:pt x="120472" y="4871"/>
                </a:cubicBezTo>
                <a:cubicBezTo>
                  <a:pt x="117654" y="4871"/>
                  <a:pt x="114606" y="5705"/>
                  <a:pt x="110836" y="8091"/>
                </a:cubicBezTo>
                <a:cubicBezTo>
                  <a:pt x="103361" y="14336"/>
                  <a:pt x="97889" y="16442"/>
                  <a:pt x="93483" y="16442"/>
                </a:cubicBezTo>
                <a:cubicBezTo>
                  <a:pt x="84350" y="16442"/>
                  <a:pt x="79804" y="7390"/>
                  <a:pt x="71523" y="7390"/>
                </a:cubicBezTo>
                <a:cubicBezTo>
                  <a:pt x="66854" y="7390"/>
                  <a:pt x="60996" y="10268"/>
                  <a:pt x="52459" y="19271"/>
                </a:cubicBezTo>
                <a:cubicBezTo>
                  <a:pt x="50235" y="21252"/>
                  <a:pt x="48076" y="22135"/>
                  <a:pt x="45826" y="22135"/>
                </a:cubicBezTo>
                <a:cubicBezTo>
                  <a:pt x="44102" y="22135"/>
                  <a:pt x="42324" y="21616"/>
                  <a:pt x="40422" y="20676"/>
                </a:cubicBezTo>
                <a:cubicBezTo>
                  <a:pt x="34612" y="17235"/>
                  <a:pt x="31814" y="12318"/>
                  <a:pt x="26932" y="10556"/>
                </a:cubicBezTo>
                <a:cubicBezTo>
                  <a:pt x="26440" y="10415"/>
                  <a:pt x="25935" y="10350"/>
                  <a:pt x="25421" y="10350"/>
                </a:cubicBezTo>
                <a:cubicBezTo>
                  <a:pt x="18830" y="10350"/>
                  <a:pt x="10574" y="21041"/>
                  <a:pt x="3267" y="21041"/>
                </a:cubicBezTo>
                <a:cubicBezTo>
                  <a:pt x="2245" y="21041"/>
                  <a:pt x="1241" y="20832"/>
                  <a:pt x="262" y="20354"/>
                </a:cubicBezTo>
                <a:cubicBezTo>
                  <a:pt x="0" y="20414"/>
                  <a:pt x="0" y="20712"/>
                  <a:pt x="215" y="20866"/>
                </a:cubicBezTo>
                <a:cubicBezTo>
                  <a:pt x="1427" y="21526"/>
                  <a:pt x="2740" y="21803"/>
                  <a:pt x="4101" y="21803"/>
                </a:cubicBezTo>
                <a:cubicBezTo>
                  <a:pt x="10945" y="21803"/>
                  <a:pt x="18961" y="14777"/>
                  <a:pt x="21027" y="14032"/>
                </a:cubicBezTo>
                <a:cubicBezTo>
                  <a:pt x="22192" y="13292"/>
                  <a:pt x="23286" y="12972"/>
                  <a:pt x="24335" y="12972"/>
                </a:cubicBezTo>
                <a:cubicBezTo>
                  <a:pt x="31007" y="12972"/>
                  <a:pt x="35828" y="25934"/>
                  <a:pt x="45515" y="25934"/>
                </a:cubicBezTo>
                <a:cubicBezTo>
                  <a:pt x="49431" y="25934"/>
                  <a:pt x="54142" y="23816"/>
                  <a:pt x="60091" y="17866"/>
                </a:cubicBezTo>
                <a:cubicBezTo>
                  <a:pt x="64433" y="13580"/>
                  <a:pt x="67915" y="12055"/>
                  <a:pt x="71004" y="12055"/>
                </a:cubicBezTo>
                <a:cubicBezTo>
                  <a:pt x="78626" y="12055"/>
                  <a:pt x="83851" y="21343"/>
                  <a:pt x="93673" y="21343"/>
                </a:cubicBezTo>
                <a:cubicBezTo>
                  <a:pt x="94388" y="21343"/>
                  <a:pt x="95127" y="21293"/>
                  <a:pt x="95893" y="21188"/>
                </a:cubicBezTo>
                <a:cubicBezTo>
                  <a:pt x="107177" y="20316"/>
                  <a:pt x="111249" y="10044"/>
                  <a:pt x="119607" y="10044"/>
                </a:cubicBezTo>
                <a:cubicBezTo>
                  <a:pt x="120033" y="10044"/>
                  <a:pt x="120470" y="10071"/>
                  <a:pt x="120920" y="10127"/>
                </a:cubicBezTo>
                <a:cubicBezTo>
                  <a:pt x="126695" y="11115"/>
                  <a:pt x="131148" y="15199"/>
                  <a:pt x="137256" y="15485"/>
                </a:cubicBezTo>
                <a:cubicBezTo>
                  <a:pt x="137291" y="15485"/>
                  <a:pt x="137326" y="15485"/>
                  <a:pt x="137361" y="15485"/>
                </a:cubicBezTo>
                <a:cubicBezTo>
                  <a:pt x="146211" y="15485"/>
                  <a:pt x="148916" y="7580"/>
                  <a:pt x="154545" y="7580"/>
                </a:cubicBezTo>
                <a:cubicBezTo>
                  <a:pt x="156388" y="7580"/>
                  <a:pt x="158543" y="8427"/>
                  <a:pt x="161330" y="10675"/>
                </a:cubicBezTo>
                <a:lnTo>
                  <a:pt x="161271" y="2412"/>
                </a:lnTo>
                <a:cubicBezTo>
                  <a:pt x="158733" y="681"/>
                  <a:pt x="156558" y="1"/>
                  <a:pt x="154633" y="1"/>
                </a:cubicBezTo>
                <a:close/>
              </a:path>
            </a:pathLst>
          </a:custGeom>
          <a:solidFill>
            <a:srgbClr val="0266AD">
              <a:alpha val="1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9"/>
          <p:cNvGrpSpPr/>
          <p:nvPr/>
        </p:nvGrpSpPr>
        <p:grpSpPr>
          <a:xfrm flipH="1">
            <a:off x="7198000" y="0"/>
            <a:ext cx="1940826" cy="737147"/>
            <a:chOff x="0" y="0"/>
            <a:chExt cx="2611796" cy="991989"/>
          </a:xfrm>
        </p:grpSpPr>
        <p:sp>
          <p:nvSpPr>
            <p:cNvPr id="329" name="Google Shape;329;p9"/>
            <p:cNvSpPr/>
            <p:nvPr/>
          </p:nvSpPr>
          <p:spPr>
            <a:xfrm>
              <a:off x="0" y="0"/>
              <a:ext cx="2611796" cy="991989"/>
            </a:xfrm>
            <a:custGeom>
              <a:avLst/>
              <a:gdLst/>
              <a:ahLst/>
              <a:cxnLst/>
              <a:rect l="l" t="t" r="r" b="b"/>
              <a:pathLst>
                <a:path w="106811" h="40568" extrusionOk="0">
                  <a:moveTo>
                    <a:pt x="0" y="0"/>
                  </a:moveTo>
                  <a:lnTo>
                    <a:pt x="0" y="39469"/>
                  </a:lnTo>
                  <a:cubicBezTo>
                    <a:pt x="2237" y="40106"/>
                    <a:pt x="4867" y="40567"/>
                    <a:pt x="8050" y="40567"/>
                  </a:cubicBezTo>
                  <a:cubicBezTo>
                    <a:pt x="12898" y="40567"/>
                    <a:pt x="19030" y="39498"/>
                    <a:pt x="27015" y="36350"/>
                  </a:cubicBezTo>
                  <a:cubicBezTo>
                    <a:pt x="38775" y="31718"/>
                    <a:pt x="41228" y="21655"/>
                    <a:pt x="63551" y="21655"/>
                  </a:cubicBezTo>
                  <a:cubicBezTo>
                    <a:pt x="64643" y="21655"/>
                    <a:pt x="65782" y="21679"/>
                    <a:pt x="66973" y="21729"/>
                  </a:cubicBezTo>
                  <a:cubicBezTo>
                    <a:pt x="68634" y="21798"/>
                    <a:pt x="70255" y="21834"/>
                    <a:pt x="71834" y="21834"/>
                  </a:cubicBezTo>
                  <a:cubicBezTo>
                    <a:pt x="90433" y="21834"/>
                    <a:pt x="103189" y="16769"/>
                    <a:pt x="106811"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0" y="0"/>
              <a:ext cx="2353284" cy="933230"/>
            </a:xfrm>
            <a:custGeom>
              <a:avLst/>
              <a:gdLst/>
              <a:ahLst/>
              <a:cxnLst/>
              <a:rect l="l" t="t" r="r" b="b"/>
              <a:pathLst>
                <a:path w="96239" h="38165" extrusionOk="0">
                  <a:moveTo>
                    <a:pt x="0" y="0"/>
                  </a:moveTo>
                  <a:lnTo>
                    <a:pt x="0" y="37076"/>
                  </a:lnTo>
                  <a:cubicBezTo>
                    <a:pt x="2189" y="37707"/>
                    <a:pt x="4584" y="38164"/>
                    <a:pt x="7498" y="38164"/>
                  </a:cubicBezTo>
                  <a:cubicBezTo>
                    <a:pt x="11956" y="38164"/>
                    <a:pt x="17628" y="37093"/>
                    <a:pt x="25634" y="33933"/>
                  </a:cubicBezTo>
                  <a:cubicBezTo>
                    <a:pt x="37530" y="29232"/>
                    <a:pt x="40805" y="15256"/>
                    <a:pt x="63979" y="15256"/>
                  </a:cubicBezTo>
                  <a:cubicBezTo>
                    <a:pt x="64812" y="15256"/>
                    <a:pt x="65671" y="15274"/>
                    <a:pt x="66556" y="15311"/>
                  </a:cubicBezTo>
                  <a:cubicBezTo>
                    <a:pt x="67640" y="15356"/>
                    <a:pt x="68686" y="15378"/>
                    <a:pt x="69696" y="15378"/>
                  </a:cubicBezTo>
                  <a:cubicBezTo>
                    <a:pt x="88465" y="15378"/>
                    <a:pt x="94656" y="7807"/>
                    <a:pt x="96238" y="0"/>
                  </a:cubicBezTo>
                  <a:close/>
                </a:path>
              </a:pathLst>
            </a:custGeom>
            <a:gradFill>
              <a:gsLst>
                <a:gs pos="0">
                  <a:schemeClr val="dk2"/>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9"/>
          <p:cNvGrpSpPr/>
          <p:nvPr/>
        </p:nvGrpSpPr>
        <p:grpSpPr>
          <a:xfrm rot="10800000">
            <a:off x="-93550" y="3298478"/>
            <a:ext cx="1225959" cy="1896620"/>
            <a:chOff x="8513500" y="2025301"/>
            <a:chExt cx="1186221" cy="1835142"/>
          </a:xfrm>
        </p:grpSpPr>
        <p:sp>
          <p:nvSpPr>
            <p:cNvPr id="332" name="Google Shape;332;p9"/>
            <p:cNvSpPr/>
            <p:nvPr/>
          </p:nvSpPr>
          <p:spPr>
            <a:xfrm>
              <a:off x="8513500" y="2059151"/>
              <a:ext cx="1109046" cy="1801292"/>
            </a:xfrm>
            <a:custGeom>
              <a:avLst/>
              <a:gdLst/>
              <a:ahLst/>
              <a:cxnLst/>
              <a:rect l="l" t="t" r="r" b="b"/>
              <a:pathLst>
                <a:path w="16194" h="26302" extrusionOk="0">
                  <a:moveTo>
                    <a:pt x="1" y="0"/>
                  </a:moveTo>
                  <a:cubicBezTo>
                    <a:pt x="394" y="1667"/>
                    <a:pt x="1489" y="3786"/>
                    <a:pt x="4537" y="4822"/>
                  </a:cubicBezTo>
                  <a:cubicBezTo>
                    <a:pt x="9978" y="6668"/>
                    <a:pt x="4918" y="10001"/>
                    <a:pt x="9228" y="13585"/>
                  </a:cubicBezTo>
                  <a:cubicBezTo>
                    <a:pt x="12991" y="16717"/>
                    <a:pt x="10883" y="25432"/>
                    <a:pt x="16193" y="26301"/>
                  </a:cubicBezTo>
                  <a:lnTo>
                    <a:pt x="16193" y="0"/>
                  </a:ln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8590675" y="2025301"/>
              <a:ext cx="1109046" cy="1801292"/>
            </a:xfrm>
            <a:custGeom>
              <a:avLst/>
              <a:gdLst/>
              <a:ahLst/>
              <a:cxnLst/>
              <a:rect l="l" t="t" r="r" b="b"/>
              <a:pathLst>
                <a:path w="16194" h="26302" extrusionOk="0">
                  <a:moveTo>
                    <a:pt x="1" y="0"/>
                  </a:moveTo>
                  <a:cubicBezTo>
                    <a:pt x="394" y="1667"/>
                    <a:pt x="1489" y="3786"/>
                    <a:pt x="4537" y="4822"/>
                  </a:cubicBezTo>
                  <a:cubicBezTo>
                    <a:pt x="9978" y="6668"/>
                    <a:pt x="4918" y="10001"/>
                    <a:pt x="9228" y="13585"/>
                  </a:cubicBezTo>
                  <a:cubicBezTo>
                    <a:pt x="12991" y="16717"/>
                    <a:pt x="10883" y="25432"/>
                    <a:pt x="16193" y="26301"/>
                  </a:cubicBezTo>
                  <a:lnTo>
                    <a:pt x="16193" y="0"/>
                  </a:lnTo>
                  <a:close/>
                </a:path>
              </a:pathLst>
            </a:custGeom>
            <a:gradFill>
              <a:gsLst>
                <a:gs pos="0">
                  <a:schemeClr val="dk2"/>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9"/>
          <p:cNvSpPr/>
          <p:nvPr/>
        </p:nvSpPr>
        <p:spPr>
          <a:xfrm rot="-1006071" flipH="1">
            <a:off x="1977167" y="4676463"/>
            <a:ext cx="508735" cy="334806"/>
          </a:xfrm>
          <a:custGeom>
            <a:avLst/>
            <a:gdLst/>
            <a:ahLst/>
            <a:cxnLst/>
            <a:rect l="l" t="t" r="r" b="b"/>
            <a:pathLst>
              <a:path w="20349" h="13392" extrusionOk="0">
                <a:moveTo>
                  <a:pt x="16164" y="770"/>
                </a:moveTo>
                <a:cubicBezTo>
                  <a:pt x="16267" y="770"/>
                  <a:pt x="16371" y="822"/>
                  <a:pt x="16431" y="926"/>
                </a:cubicBezTo>
                <a:cubicBezTo>
                  <a:pt x="16503" y="1081"/>
                  <a:pt x="16431" y="1271"/>
                  <a:pt x="16276" y="1343"/>
                </a:cubicBezTo>
                <a:cubicBezTo>
                  <a:pt x="16238" y="1358"/>
                  <a:pt x="16200" y="1365"/>
                  <a:pt x="16163" y="1365"/>
                </a:cubicBezTo>
                <a:cubicBezTo>
                  <a:pt x="15970" y="1365"/>
                  <a:pt x="15814" y="1174"/>
                  <a:pt x="15884" y="974"/>
                </a:cubicBezTo>
                <a:cubicBezTo>
                  <a:pt x="15928" y="839"/>
                  <a:pt x="16045" y="770"/>
                  <a:pt x="16164" y="770"/>
                </a:cubicBezTo>
                <a:close/>
                <a:moveTo>
                  <a:pt x="14207" y="0"/>
                </a:moveTo>
                <a:cubicBezTo>
                  <a:pt x="13921" y="0"/>
                  <a:pt x="13633" y="27"/>
                  <a:pt x="13347" y="81"/>
                </a:cubicBezTo>
                <a:cubicBezTo>
                  <a:pt x="12764" y="188"/>
                  <a:pt x="12204" y="402"/>
                  <a:pt x="11693" y="688"/>
                </a:cubicBezTo>
                <a:cubicBezTo>
                  <a:pt x="11264" y="938"/>
                  <a:pt x="10800" y="1140"/>
                  <a:pt x="10323" y="1283"/>
                </a:cubicBezTo>
                <a:cubicBezTo>
                  <a:pt x="8633" y="1772"/>
                  <a:pt x="7644" y="2545"/>
                  <a:pt x="7073" y="3307"/>
                </a:cubicBezTo>
                <a:cubicBezTo>
                  <a:pt x="6231" y="4415"/>
                  <a:pt x="6272" y="5466"/>
                  <a:pt x="6286" y="5466"/>
                </a:cubicBezTo>
                <a:cubicBezTo>
                  <a:pt x="6286" y="5466"/>
                  <a:pt x="6287" y="5465"/>
                  <a:pt x="6287" y="5462"/>
                </a:cubicBezTo>
                <a:cubicBezTo>
                  <a:pt x="6859" y="5379"/>
                  <a:pt x="7406" y="5308"/>
                  <a:pt x="7966" y="5260"/>
                </a:cubicBezTo>
                <a:lnTo>
                  <a:pt x="7966" y="5260"/>
                </a:lnTo>
                <a:cubicBezTo>
                  <a:pt x="7859" y="5391"/>
                  <a:pt x="7763" y="5522"/>
                  <a:pt x="7668" y="5653"/>
                </a:cubicBezTo>
                <a:cubicBezTo>
                  <a:pt x="7394" y="5879"/>
                  <a:pt x="6894" y="6153"/>
                  <a:pt x="5930" y="6594"/>
                </a:cubicBezTo>
                <a:cubicBezTo>
                  <a:pt x="5644" y="6725"/>
                  <a:pt x="5323" y="6867"/>
                  <a:pt x="4954" y="7046"/>
                </a:cubicBezTo>
                <a:cubicBezTo>
                  <a:pt x="1977" y="8356"/>
                  <a:pt x="191" y="11023"/>
                  <a:pt x="24" y="11308"/>
                </a:cubicBezTo>
                <a:cubicBezTo>
                  <a:pt x="24" y="11308"/>
                  <a:pt x="24" y="11320"/>
                  <a:pt x="12" y="11320"/>
                </a:cubicBezTo>
                <a:cubicBezTo>
                  <a:pt x="1" y="11320"/>
                  <a:pt x="12" y="11332"/>
                  <a:pt x="12" y="11332"/>
                </a:cubicBezTo>
                <a:lnTo>
                  <a:pt x="132" y="11201"/>
                </a:lnTo>
                <a:cubicBezTo>
                  <a:pt x="143" y="11189"/>
                  <a:pt x="155" y="11177"/>
                  <a:pt x="167" y="11166"/>
                </a:cubicBezTo>
                <a:cubicBezTo>
                  <a:pt x="714" y="10663"/>
                  <a:pt x="2705" y="9127"/>
                  <a:pt x="4382" y="9127"/>
                </a:cubicBezTo>
                <a:cubicBezTo>
                  <a:pt x="4532" y="9127"/>
                  <a:pt x="4679" y="9139"/>
                  <a:pt x="4823" y="9165"/>
                </a:cubicBezTo>
                <a:cubicBezTo>
                  <a:pt x="6680" y="9522"/>
                  <a:pt x="4954" y="13392"/>
                  <a:pt x="5085" y="13392"/>
                </a:cubicBezTo>
                <a:cubicBezTo>
                  <a:pt x="6192" y="12416"/>
                  <a:pt x="6418" y="11094"/>
                  <a:pt x="6966" y="9118"/>
                </a:cubicBezTo>
                <a:cubicBezTo>
                  <a:pt x="7240" y="8165"/>
                  <a:pt x="7275" y="7784"/>
                  <a:pt x="7585" y="7487"/>
                </a:cubicBezTo>
                <a:cubicBezTo>
                  <a:pt x="7811" y="7272"/>
                  <a:pt x="8204" y="7094"/>
                  <a:pt x="9014" y="6855"/>
                </a:cubicBezTo>
                <a:cubicBezTo>
                  <a:pt x="9073" y="7129"/>
                  <a:pt x="9192" y="7356"/>
                  <a:pt x="9395" y="7439"/>
                </a:cubicBezTo>
                <a:cubicBezTo>
                  <a:pt x="9426" y="7449"/>
                  <a:pt x="9462" y="7454"/>
                  <a:pt x="9503" y="7454"/>
                </a:cubicBezTo>
                <a:cubicBezTo>
                  <a:pt x="9940" y="7454"/>
                  <a:pt x="10885" y="6885"/>
                  <a:pt x="11681" y="6177"/>
                </a:cubicBezTo>
                <a:cubicBezTo>
                  <a:pt x="12276" y="6022"/>
                  <a:pt x="12836" y="5879"/>
                  <a:pt x="13347" y="5748"/>
                </a:cubicBezTo>
                <a:lnTo>
                  <a:pt x="13347" y="5748"/>
                </a:lnTo>
                <a:cubicBezTo>
                  <a:pt x="13169" y="6153"/>
                  <a:pt x="13205" y="6629"/>
                  <a:pt x="13359" y="7260"/>
                </a:cubicBezTo>
                <a:cubicBezTo>
                  <a:pt x="13550" y="7094"/>
                  <a:pt x="13728" y="6939"/>
                  <a:pt x="13919" y="6772"/>
                </a:cubicBezTo>
                <a:cubicBezTo>
                  <a:pt x="14002" y="7117"/>
                  <a:pt x="14074" y="7463"/>
                  <a:pt x="14145" y="7796"/>
                </a:cubicBezTo>
                <a:cubicBezTo>
                  <a:pt x="14145" y="7772"/>
                  <a:pt x="15967" y="7034"/>
                  <a:pt x="15979" y="5879"/>
                </a:cubicBezTo>
                <a:cubicBezTo>
                  <a:pt x="15979" y="5593"/>
                  <a:pt x="15991" y="5296"/>
                  <a:pt x="16026" y="5022"/>
                </a:cubicBezTo>
                <a:cubicBezTo>
                  <a:pt x="16169" y="4974"/>
                  <a:pt x="16253" y="4950"/>
                  <a:pt x="16253" y="4950"/>
                </a:cubicBezTo>
                <a:lnTo>
                  <a:pt x="16348" y="4927"/>
                </a:lnTo>
                <a:lnTo>
                  <a:pt x="16455" y="4891"/>
                </a:lnTo>
                <a:lnTo>
                  <a:pt x="16812" y="4796"/>
                </a:lnTo>
                <a:cubicBezTo>
                  <a:pt x="17229" y="4665"/>
                  <a:pt x="17598" y="4558"/>
                  <a:pt x="17931" y="4439"/>
                </a:cubicBezTo>
                <a:lnTo>
                  <a:pt x="17991" y="4415"/>
                </a:lnTo>
                <a:lnTo>
                  <a:pt x="18039" y="4403"/>
                </a:lnTo>
                <a:cubicBezTo>
                  <a:pt x="18158" y="4355"/>
                  <a:pt x="18265" y="4319"/>
                  <a:pt x="18372" y="4284"/>
                </a:cubicBezTo>
                <a:lnTo>
                  <a:pt x="18479" y="4236"/>
                </a:lnTo>
                <a:lnTo>
                  <a:pt x="18491" y="4236"/>
                </a:lnTo>
                <a:lnTo>
                  <a:pt x="18574" y="4200"/>
                </a:lnTo>
                <a:lnTo>
                  <a:pt x="18705" y="4153"/>
                </a:lnTo>
                <a:lnTo>
                  <a:pt x="18765" y="4129"/>
                </a:lnTo>
                <a:lnTo>
                  <a:pt x="18872" y="4069"/>
                </a:lnTo>
                <a:lnTo>
                  <a:pt x="18908" y="4058"/>
                </a:lnTo>
                <a:lnTo>
                  <a:pt x="18979" y="4022"/>
                </a:lnTo>
                <a:lnTo>
                  <a:pt x="19015" y="3998"/>
                </a:lnTo>
                <a:lnTo>
                  <a:pt x="19062" y="3974"/>
                </a:lnTo>
                <a:cubicBezTo>
                  <a:pt x="19217" y="3903"/>
                  <a:pt x="19360" y="3831"/>
                  <a:pt x="19479" y="3748"/>
                </a:cubicBezTo>
                <a:lnTo>
                  <a:pt x="19515" y="3736"/>
                </a:lnTo>
                <a:lnTo>
                  <a:pt x="19586" y="3688"/>
                </a:lnTo>
                <a:lnTo>
                  <a:pt x="19598" y="3688"/>
                </a:lnTo>
                <a:lnTo>
                  <a:pt x="19705" y="3617"/>
                </a:lnTo>
                <a:lnTo>
                  <a:pt x="19717" y="3617"/>
                </a:lnTo>
                <a:lnTo>
                  <a:pt x="19765" y="3581"/>
                </a:lnTo>
                <a:lnTo>
                  <a:pt x="19801" y="3557"/>
                </a:lnTo>
                <a:cubicBezTo>
                  <a:pt x="19872" y="3510"/>
                  <a:pt x="19944" y="3450"/>
                  <a:pt x="20003" y="3403"/>
                </a:cubicBezTo>
                <a:cubicBezTo>
                  <a:pt x="20063" y="3355"/>
                  <a:pt x="20086" y="3284"/>
                  <a:pt x="20075" y="3200"/>
                </a:cubicBezTo>
                <a:lnTo>
                  <a:pt x="20075" y="3176"/>
                </a:lnTo>
                <a:cubicBezTo>
                  <a:pt x="20027" y="3093"/>
                  <a:pt x="19944" y="3034"/>
                  <a:pt x="19860" y="3034"/>
                </a:cubicBezTo>
                <a:cubicBezTo>
                  <a:pt x="19824" y="3034"/>
                  <a:pt x="19801" y="3022"/>
                  <a:pt x="19765" y="3022"/>
                </a:cubicBezTo>
                <a:cubicBezTo>
                  <a:pt x="19705" y="3010"/>
                  <a:pt x="19646" y="2998"/>
                  <a:pt x="19598" y="2986"/>
                </a:cubicBezTo>
                <a:cubicBezTo>
                  <a:pt x="19574" y="2974"/>
                  <a:pt x="19551" y="2962"/>
                  <a:pt x="19527" y="2950"/>
                </a:cubicBezTo>
                <a:cubicBezTo>
                  <a:pt x="19515" y="2938"/>
                  <a:pt x="19515" y="2926"/>
                  <a:pt x="19515" y="2903"/>
                </a:cubicBezTo>
                <a:cubicBezTo>
                  <a:pt x="19515" y="2891"/>
                  <a:pt x="19515" y="2891"/>
                  <a:pt x="19527" y="2879"/>
                </a:cubicBezTo>
                <a:cubicBezTo>
                  <a:pt x="19539" y="2867"/>
                  <a:pt x="19551" y="2855"/>
                  <a:pt x="19563" y="2843"/>
                </a:cubicBezTo>
                <a:cubicBezTo>
                  <a:pt x="19563" y="2843"/>
                  <a:pt x="19574" y="2831"/>
                  <a:pt x="19586" y="2831"/>
                </a:cubicBezTo>
                <a:lnTo>
                  <a:pt x="19598" y="2819"/>
                </a:lnTo>
                <a:lnTo>
                  <a:pt x="19610" y="2807"/>
                </a:lnTo>
                <a:lnTo>
                  <a:pt x="19634" y="2795"/>
                </a:lnTo>
                <a:cubicBezTo>
                  <a:pt x="19658" y="2784"/>
                  <a:pt x="19682" y="2760"/>
                  <a:pt x="19705" y="2748"/>
                </a:cubicBezTo>
                <a:lnTo>
                  <a:pt x="19789" y="2712"/>
                </a:lnTo>
                <a:lnTo>
                  <a:pt x="19813" y="2700"/>
                </a:lnTo>
                <a:lnTo>
                  <a:pt x="19860" y="2676"/>
                </a:lnTo>
                <a:lnTo>
                  <a:pt x="19872" y="2676"/>
                </a:lnTo>
                <a:cubicBezTo>
                  <a:pt x="19908" y="2653"/>
                  <a:pt x="19955" y="2641"/>
                  <a:pt x="19991" y="2629"/>
                </a:cubicBezTo>
                <a:lnTo>
                  <a:pt x="20003" y="2629"/>
                </a:lnTo>
                <a:cubicBezTo>
                  <a:pt x="20039" y="2605"/>
                  <a:pt x="20086" y="2581"/>
                  <a:pt x="20122" y="2557"/>
                </a:cubicBezTo>
                <a:cubicBezTo>
                  <a:pt x="20122" y="2557"/>
                  <a:pt x="20134" y="2557"/>
                  <a:pt x="20134" y="2545"/>
                </a:cubicBezTo>
                <a:cubicBezTo>
                  <a:pt x="20158" y="2534"/>
                  <a:pt x="20182" y="2510"/>
                  <a:pt x="20194" y="2486"/>
                </a:cubicBezTo>
                <a:cubicBezTo>
                  <a:pt x="20217" y="2474"/>
                  <a:pt x="20229" y="2462"/>
                  <a:pt x="20241" y="2438"/>
                </a:cubicBezTo>
                <a:cubicBezTo>
                  <a:pt x="20265" y="2426"/>
                  <a:pt x="20277" y="2403"/>
                  <a:pt x="20277" y="2379"/>
                </a:cubicBezTo>
                <a:cubicBezTo>
                  <a:pt x="20289" y="2355"/>
                  <a:pt x="20301" y="2343"/>
                  <a:pt x="20313" y="2319"/>
                </a:cubicBezTo>
                <a:cubicBezTo>
                  <a:pt x="20336" y="2272"/>
                  <a:pt x="20336" y="2224"/>
                  <a:pt x="20336" y="2176"/>
                </a:cubicBezTo>
                <a:cubicBezTo>
                  <a:pt x="20336" y="2176"/>
                  <a:pt x="20348" y="2141"/>
                  <a:pt x="20348" y="2129"/>
                </a:cubicBezTo>
                <a:cubicBezTo>
                  <a:pt x="20348" y="2129"/>
                  <a:pt x="20348" y="2117"/>
                  <a:pt x="20348" y="2117"/>
                </a:cubicBezTo>
                <a:cubicBezTo>
                  <a:pt x="20348" y="2105"/>
                  <a:pt x="20348" y="2105"/>
                  <a:pt x="20348" y="2105"/>
                </a:cubicBezTo>
                <a:lnTo>
                  <a:pt x="20348" y="2081"/>
                </a:lnTo>
                <a:lnTo>
                  <a:pt x="20348" y="2057"/>
                </a:lnTo>
                <a:lnTo>
                  <a:pt x="20348" y="2033"/>
                </a:lnTo>
                <a:cubicBezTo>
                  <a:pt x="20348" y="2022"/>
                  <a:pt x="20348" y="1974"/>
                  <a:pt x="20336" y="1938"/>
                </a:cubicBezTo>
                <a:cubicBezTo>
                  <a:pt x="20336" y="1938"/>
                  <a:pt x="20336" y="1926"/>
                  <a:pt x="20336" y="1926"/>
                </a:cubicBezTo>
                <a:lnTo>
                  <a:pt x="20336" y="1879"/>
                </a:lnTo>
                <a:cubicBezTo>
                  <a:pt x="20336" y="1867"/>
                  <a:pt x="20325" y="1831"/>
                  <a:pt x="20313" y="1807"/>
                </a:cubicBezTo>
                <a:cubicBezTo>
                  <a:pt x="20313" y="1772"/>
                  <a:pt x="20313" y="1783"/>
                  <a:pt x="20301" y="1772"/>
                </a:cubicBezTo>
                <a:cubicBezTo>
                  <a:pt x="20301" y="1760"/>
                  <a:pt x="20289" y="1724"/>
                  <a:pt x="20289" y="1712"/>
                </a:cubicBezTo>
                <a:lnTo>
                  <a:pt x="20265" y="1664"/>
                </a:lnTo>
                <a:cubicBezTo>
                  <a:pt x="20265" y="1641"/>
                  <a:pt x="20253" y="1629"/>
                  <a:pt x="20253" y="1617"/>
                </a:cubicBezTo>
                <a:cubicBezTo>
                  <a:pt x="20253" y="1605"/>
                  <a:pt x="20229" y="1581"/>
                  <a:pt x="20229" y="1557"/>
                </a:cubicBezTo>
                <a:lnTo>
                  <a:pt x="20205" y="1533"/>
                </a:lnTo>
                <a:cubicBezTo>
                  <a:pt x="20205" y="1521"/>
                  <a:pt x="20205" y="1510"/>
                  <a:pt x="20194" y="1498"/>
                </a:cubicBezTo>
                <a:cubicBezTo>
                  <a:pt x="20182" y="1474"/>
                  <a:pt x="20170" y="1462"/>
                  <a:pt x="20170" y="1438"/>
                </a:cubicBezTo>
                <a:cubicBezTo>
                  <a:pt x="20158" y="1426"/>
                  <a:pt x="20134" y="1391"/>
                  <a:pt x="20110" y="1355"/>
                </a:cubicBezTo>
                <a:lnTo>
                  <a:pt x="20063" y="1283"/>
                </a:lnTo>
                <a:cubicBezTo>
                  <a:pt x="19920" y="1093"/>
                  <a:pt x="19753" y="926"/>
                  <a:pt x="19551" y="795"/>
                </a:cubicBezTo>
                <a:lnTo>
                  <a:pt x="19467" y="748"/>
                </a:lnTo>
                <a:cubicBezTo>
                  <a:pt x="19432" y="712"/>
                  <a:pt x="19384" y="688"/>
                  <a:pt x="19336" y="664"/>
                </a:cubicBezTo>
                <a:lnTo>
                  <a:pt x="19313" y="652"/>
                </a:lnTo>
                <a:cubicBezTo>
                  <a:pt x="18555" y="226"/>
                  <a:pt x="17545" y="123"/>
                  <a:pt x="16772" y="123"/>
                </a:cubicBezTo>
                <a:cubicBezTo>
                  <a:pt x="16099" y="123"/>
                  <a:pt x="15604" y="201"/>
                  <a:pt x="15610" y="212"/>
                </a:cubicBezTo>
                <a:cubicBezTo>
                  <a:pt x="15616" y="218"/>
                  <a:pt x="15619" y="218"/>
                  <a:pt x="15620" y="218"/>
                </a:cubicBezTo>
                <a:cubicBezTo>
                  <a:pt x="15622" y="218"/>
                  <a:pt x="15622" y="218"/>
                  <a:pt x="15622" y="224"/>
                </a:cubicBezTo>
                <a:lnTo>
                  <a:pt x="15610" y="224"/>
                </a:lnTo>
                <a:cubicBezTo>
                  <a:pt x="15156" y="75"/>
                  <a:pt x="14683" y="0"/>
                  <a:pt x="14207"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rot="-1711387" flipH="1">
            <a:off x="5515255" y="103346"/>
            <a:ext cx="444113" cy="398589"/>
          </a:xfrm>
          <a:custGeom>
            <a:avLst/>
            <a:gdLst/>
            <a:ahLst/>
            <a:cxnLst/>
            <a:rect l="l" t="t" r="r" b="b"/>
            <a:pathLst>
              <a:path w="17765" h="15944" extrusionOk="0">
                <a:moveTo>
                  <a:pt x="12883" y="1"/>
                </a:moveTo>
                <a:cubicBezTo>
                  <a:pt x="12883" y="191"/>
                  <a:pt x="13979" y="3001"/>
                  <a:pt x="12145" y="4251"/>
                </a:cubicBezTo>
                <a:cubicBezTo>
                  <a:pt x="12085" y="4287"/>
                  <a:pt x="12038" y="4311"/>
                  <a:pt x="11990" y="4346"/>
                </a:cubicBezTo>
                <a:lnTo>
                  <a:pt x="10895" y="4787"/>
                </a:lnTo>
                <a:lnTo>
                  <a:pt x="11347" y="3311"/>
                </a:lnTo>
                <a:cubicBezTo>
                  <a:pt x="11347" y="3311"/>
                  <a:pt x="11244" y="3306"/>
                  <a:pt x="11058" y="3306"/>
                </a:cubicBezTo>
                <a:cubicBezTo>
                  <a:pt x="9526" y="3306"/>
                  <a:pt x="2370" y="3618"/>
                  <a:pt x="703" y="9383"/>
                </a:cubicBezTo>
                <a:cubicBezTo>
                  <a:pt x="584" y="9668"/>
                  <a:pt x="477" y="9966"/>
                  <a:pt x="405" y="10276"/>
                </a:cubicBezTo>
                <a:cubicBezTo>
                  <a:pt x="405" y="10276"/>
                  <a:pt x="441" y="10609"/>
                  <a:pt x="477" y="11121"/>
                </a:cubicBezTo>
                <a:cubicBezTo>
                  <a:pt x="501" y="11323"/>
                  <a:pt x="513" y="11562"/>
                  <a:pt x="524" y="11812"/>
                </a:cubicBezTo>
                <a:cubicBezTo>
                  <a:pt x="584" y="13157"/>
                  <a:pt x="548" y="14991"/>
                  <a:pt x="1" y="15574"/>
                </a:cubicBezTo>
                <a:cubicBezTo>
                  <a:pt x="1" y="15574"/>
                  <a:pt x="882" y="14907"/>
                  <a:pt x="1275" y="14824"/>
                </a:cubicBezTo>
                <a:lnTo>
                  <a:pt x="1358" y="14824"/>
                </a:lnTo>
                <a:cubicBezTo>
                  <a:pt x="1406" y="14824"/>
                  <a:pt x="1441" y="14848"/>
                  <a:pt x="1453" y="14883"/>
                </a:cubicBezTo>
                <a:cubicBezTo>
                  <a:pt x="1572" y="15205"/>
                  <a:pt x="822" y="15884"/>
                  <a:pt x="775" y="15943"/>
                </a:cubicBezTo>
                <a:cubicBezTo>
                  <a:pt x="822" y="15931"/>
                  <a:pt x="1703" y="15717"/>
                  <a:pt x="2834" y="15324"/>
                </a:cubicBezTo>
                <a:cubicBezTo>
                  <a:pt x="4096" y="14883"/>
                  <a:pt x="5680" y="14229"/>
                  <a:pt x="6847" y="13383"/>
                </a:cubicBezTo>
                <a:cubicBezTo>
                  <a:pt x="6906" y="13347"/>
                  <a:pt x="6954" y="13300"/>
                  <a:pt x="7013" y="13264"/>
                </a:cubicBezTo>
                <a:cubicBezTo>
                  <a:pt x="7162" y="13276"/>
                  <a:pt x="7311" y="13282"/>
                  <a:pt x="7460" y="13282"/>
                </a:cubicBezTo>
                <a:cubicBezTo>
                  <a:pt x="7609" y="13282"/>
                  <a:pt x="7758" y="13276"/>
                  <a:pt x="7906" y="13264"/>
                </a:cubicBezTo>
                <a:cubicBezTo>
                  <a:pt x="8549" y="13228"/>
                  <a:pt x="9407" y="13086"/>
                  <a:pt x="10061" y="12609"/>
                </a:cubicBezTo>
                <a:lnTo>
                  <a:pt x="9252" y="11109"/>
                </a:lnTo>
                <a:cubicBezTo>
                  <a:pt x="9252" y="11109"/>
                  <a:pt x="12883" y="10430"/>
                  <a:pt x="13562" y="8859"/>
                </a:cubicBezTo>
                <a:cubicBezTo>
                  <a:pt x="14110" y="7556"/>
                  <a:pt x="13474" y="7011"/>
                  <a:pt x="12953" y="7011"/>
                </a:cubicBezTo>
                <a:cubicBezTo>
                  <a:pt x="12841" y="7011"/>
                  <a:pt x="12734" y="7036"/>
                  <a:pt x="12645" y="7085"/>
                </a:cubicBezTo>
                <a:lnTo>
                  <a:pt x="12574" y="7085"/>
                </a:lnTo>
                <a:cubicBezTo>
                  <a:pt x="12574" y="7085"/>
                  <a:pt x="12788" y="6073"/>
                  <a:pt x="13776" y="5668"/>
                </a:cubicBezTo>
                <a:cubicBezTo>
                  <a:pt x="14074" y="5553"/>
                  <a:pt x="14382" y="5498"/>
                  <a:pt x="14694" y="5498"/>
                </a:cubicBezTo>
                <a:cubicBezTo>
                  <a:pt x="14867" y="5498"/>
                  <a:pt x="15042" y="5515"/>
                  <a:pt x="15217" y="5549"/>
                </a:cubicBezTo>
                <a:cubicBezTo>
                  <a:pt x="17312" y="5894"/>
                  <a:pt x="17729" y="5989"/>
                  <a:pt x="17765" y="6001"/>
                </a:cubicBezTo>
                <a:cubicBezTo>
                  <a:pt x="17669" y="5942"/>
                  <a:pt x="15288" y="4394"/>
                  <a:pt x="14479" y="2525"/>
                </a:cubicBezTo>
                <a:cubicBezTo>
                  <a:pt x="13669" y="608"/>
                  <a:pt x="12883" y="1"/>
                  <a:pt x="12883" y="1"/>
                </a:cubicBezTo>
                <a:close/>
              </a:path>
            </a:pathLst>
          </a:cu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9"/>
          <p:cNvGrpSpPr/>
          <p:nvPr/>
        </p:nvGrpSpPr>
        <p:grpSpPr>
          <a:xfrm flipH="1">
            <a:off x="8007944" y="4444742"/>
            <a:ext cx="942029" cy="798229"/>
            <a:chOff x="493652" y="4444742"/>
            <a:chExt cx="942029" cy="798229"/>
          </a:xfrm>
        </p:grpSpPr>
        <p:sp>
          <p:nvSpPr>
            <p:cNvPr id="337" name="Google Shape;337;p9"/>
            <p:cNvSpPr/>
            <p:nvPr/>
          </p:nvSpPr>
          <p:spPr>
            <a:xfrm>
              <a:off x="493652" y="4444742"/>
              <a:ext cx="508727" cy="762375"/>
            </a:xfrm>
            <a:custGeom>
              <a:avLst/>
              <a:gdLst/>
              <a:ahLst/>
              <a:cxnLst/>
              <a:rect l="l" t="t" r="r" b="b"/>
              <a:pathLst>
                <a:path w="17090" h="25611" extrusionOk="0">
                  <a:moveTo>
                    <a:pt x="6501" y="0"/>
                  </a:moveTo>
                  <a:cubicBezTo>
                    <a:pt x="6191" y="7799"/>
                    <a:pt x="0" y="10633"/>
                    <a:pt x="4524" y="21610"/>
                  </a:cubicBezTo>
                  <a:cubicBezTo>
                    <a:pt x="5889" y="24440"/>
                    <a:pt x="8180" y="25610"/>
                    <a:pt x="10241" y="25610"/>
                  </a:cubicBezTo>
                  <a:cubicBezTo>
                    <a:pt x="14059" y="25610"/>
                    <a:pt x="17089" y="21591"/>
                    <a:pt x="11978" y="16657"/>
                  </a:cubicBezTo>
                  <a:cubicBezTo>
                    <a:pt x="12513" y="12347"/>
                    <a:pt x="10049" y="8418"/>
                    <a:pt x="10049" y="8418"/>
                  </a:cubicBezTo>
                  <a:lnTo>
                    <a:pt x="10049" y="8418"/>
                  </a:lnTo>
                  <a:cubicBezTo>
                    <a:pt x="10564" y="11372"/>
                    <a:pt x="10584" y="15989"/>
                    <a:pt x="7842" y="15989"/>
                  </a:cubicBezTo>
                  <a:cubicBezTo>
                    <a:pt x="7733" y="15989"/>
                    <a:pt x="7619" y="15982"/>
                    <a:pt x="7501" y="15967"/>
                  </a:cubicBezTo>
                  <a:cubicBezTo>
                    <a:pt x="4417" y="15586"/>
                    <a:pt x="6037" y="10656"/>
                    <a:pt x="7430" y="7025"/>
                  </a:cubicBezTo>
                  <a:cubicBezTo>
                    <a:pt x="8811" y="3394"/>
                    <a:pt x="6501" y="0"/>
                    <a:pt x="6501" y="0"/>
                  </a:cubicBezTo>
                  <a:close/>
                </a:path>
              </a:pathLst>
            </a:custGeom>
            <a:gradFill>
              <a:gsLst>
                <a:gs pos="0">
                  <a:schemeClr val="accent6"/>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9"/>
            <p:cNvGrpSpPr/>
            <p:nvPr/>
          </p:nvGrpSpPr>
          <p:grpSpPr>
            <a:xfrm>
              <a:off x="888446" y="4755436"/>
              <a:ext cx="547236" cy="487536"/>
              <a:chOff x="6076362" y="4811913"/>
              <a:chExt cx="547236" cy="455811"/>
            </a:xfrm>
          </p:grpSpPr>
          <p:sp>
            <p:nvSpPr>
              <p:cNvPr id="339" name="Google Shape;339;p9"/>
              <p:cNvSpPr/>
              <p:nvPr/>
            </p:nvSpPr>
            <p:spPr>
              <a:xfrm>
                <a:off x="6351583" y="4811913"/>
                <a:ext cx="272015" cy="455811"/>
              </a:xfrm>
              <a:custGeom>
                <a:avLst/>
                <a:gdLst/>
                <a:ahLst/>
                <a:cxnLst/>
                <a:rect l="l" t="t" r="r" b="b"/>
                <a:pathLst>
                  <a:path w="10206" h="17102" extrusionOk="0">
                    <a:moveTo>
                      <a:pt x="4485" y="1"/>
                    </a:moveTo>
                    <a:cubicBezTo>
                      <a:pt x="2138" y="1"/>
                      <a:pt x="1" y="1653"/>
                      <a:pt x="824" y="4065"/>
                    </a:cubicBezTo>
                    <a:cubicBezTo>
                      <a:pt x="2371" y="8684"/>
                      <a:pt x="967" y="12506"/>
                      <a:pt x="740" y="12875"/>
                    </a:cubicBezTo>
                    <a:lnTo>
                      <a:pt x="4527" y="17102"/>
                    </a:lnTo>
                    <a:cubicBezTo>
                      <a:pt x="4527" y="17102"/>
                      <a:pt x="10206" y="11935"/>
                      <a:pt x="9349" y="4779"/>
                    </a:cubicBezTo>
                    <a:cubicBezTo>
                      <a:pt x="8934" y="1369"/>
                      <a:pt x="6622" y="1"/>
                      <a:pt x="4485" y="1"/>
                    </a:cubicBezTo>
                    <a:close/>
                  </a:path>
                </a:pathLst>
              </a:custGeom>
              <a:gradFill>
                <a:gsLst>
                  <a:gs pos="0">
                    <a:schemeClr val="accent3"/>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6372879" y="4845283"/>
                <a:ext cx="171242" cy="51733"/>
              </a:xfrm>
              <a:custGeom>
                <a:avLst/>
                <a:gdLst/>
                <a:ahLst/>
                <a:cxnLst/>
                <a:rect l="l" t="t" r="r" b="b"/>
                <a:pathLst>
                  <a:path w="6425" h="1941" extrusionOk="0">
                    <a:moveTo>
                      <a:pt x="3307" y="1"/>
                    </a:moveTo>
                    <a:cubicBezTo>
                      <a:pt x="3233" y="1"/>
                      <a:pt x="3192" y="3"/>
                      <a:pt x="3192" y="3"/>
                    </a:cubicBezTo>
                    <a:cubicBezTo>
                      <a:pt x="3192" y="3"/>
                      <a:pt x="1" y="253"/>
                      <a:pt x="2192" y="1253"/>
                    </a:cubicBezTo>
                    <a:cubicBezTo>
                      <a:pt x="3204" y="1715"/>
                      <a:pt x="4261" y="1941"/>
                      <a:pt x="5029" y="1941"/>
                    </a:cubicBezTo>
                    <a:cubicBezTo>
                      <a:pt x="5923" y="1941"/>
                      <a:pt x="6424" y="1634"/>
                      <a:pt x="6002" y="1039"/>
                    </a:cubicBezTo>
                    <a:cubicBezTo>
                      <a:pt x="5309" y="71"/>
                      <a:pt x="3744" y="1"/>
                      <a:pt x="3307"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6076362" y="4906078"/>
                <a:ext cx="359062" cy="342431"/>
              </a:xfrm>
              <a:custGeom>
                <a:avLst/>
                <a:gdLst/>
                <a:ahLst/>
                <a:cxnLst/>
                <a:rect l="l" t="t" r="r" b="b"/>
                <a:pathLst>
                  <a:path w="13472" h="12848" extrusionOk="0">
                    <a:moveTo>
                      <a:pt x="6601" y="0"/>
                    </a:moveTo>
                    <a:cubicBezTo>
                      <a:pt x="3295" y="0"/>
                      <a:pt x="1" y="1476"/>
                      <a:pt x="982" y="3425"/>
                    </a:cubicBezTo>
                    <a:cubicBezTo>
                      <a:pt x="2732" y="6913"/>
                      <a:pt x="2732" y="10640"/>
                      <a:pt x="2732" y="10640"/>
                    </a:cubicBezTo>
                    <a:cubicBezTo>
                      <a:pt x="2732" y="11068"/>
                      <a:pt x="8224" y="12847"/>
                      <a:pt x="9021" y="12847"/>
                    </a:cubicBezTo>
                    <a:cubicBezTo>
                      <a:pt x="9044" y="12847"/>
                      <a:pt x="9063" y="12846"/>
                      <a:pt x="9078" y="12843"/>
                    </a:cubicBezTo>
                    <a:cubicBezTo>
                      <a:pt x="9626" y="12736"/>
                      <a:pt x="13471" y="8676"/>
                      <a:pt x="12364" y="3318"/>
                    </a:cubicBezTo>
                    <a:cubicBezTo>
                      <a:pt x="11873" y="937"/>
                      <a:pt x="9234" y="0"/>
                      <a:pt x="6601" y="0"/>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6158694" y="4938968"/>
                <a:ext cx="171376" cy="65698"/>
              </a:xfrm>
              <a:custGeom>
                <a:avLst/>
                <a:gdLst/>
                <a:ahLst/>
                <a:cxnLst/>
                <a:rect l="l" t="t" r="r" b="b"/>
                <a:pathLst>
                  <a:path w="6430" h="2465" extrusionOk="0">
                    <a:moveTo>
                      <a:pt x="3215" y="0"/>
                    </a:moveTo>
                    <a:cubicBezTo>
                      <a:pt x="1441" y="0"/>
                      <a:pt x="0" y="548"/>
                      <a:pt x="0" y="1238"/>
                    </a:cubicBezTo>
                    <a:cubicBezTo>
                      <a:pt x="0" y="1917"/>
                      <a:pt x="1441" y="2465"/>
                      <a:pt x="3215" y="2465"/>
                    </a:cubicBezTo>
                    <a:cubicBezTo>
                      <a:pt x="4989" y="2465"/>
                      <a:pt x="6430" y="1917"/>
                      <a:pt x="6430" y="1238"/>
                    </a:cubicBezTo>
                    <a:cubicBezTo>
                      <a:pt x="6430" y="548"/>
                      <a:pt x="4989" y="0"/>
                      <a:pt x="3215" y="0"/>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3" name="Google Shape;343;p9"/>
          <p:cNvGrpSpPr/>
          <p:nvPr/>
        </p:nvGrpSpPr>
        <p:grpSpPr>
          <a:xfrm flipH="1">
            <a:off x="-119100" y="4547936"/>
            <a:ext cx="1940812" cy="784802"/>
            <a:chOff x="7317114" y="4547936"/>
            <a:chExt cx="1940812" cy="784802"/>
          </a:xfrm>
        </p:grpSpPr>
        <p:grpSp>
          <p:nvGrpSpPr>
            <p:cNvPr id="344" name="Google Shape;344;p9"/>
            <p:cNvGrpSpPr/>
            <p:nvPr/>
          </p:nvGrpSpPr>
          <p:grpSpPr>
            <a:xfrm rot="582038">
              <a:off x="7347193" y="4777651"/>
              <a:ext cx="1190645" cy="458049"/>
              <a:chOff x="4112796" y="4796987"/>
              <a:chExt cx="1190647" cy="458050"/>
            </a:xfrm>
          </p:grpSpPr>
          <p:sp>
            <p:nvSpPr>
              <p:cNvPr id="345" name="Google Shape;345;p9"/>
              <p:cNvSpPr/>
              <p:nvPr/>
            </p:nvSpPr>
            <p:spPr>
              <a:xfrm>
                <a:off x="4112796" y="4796987"/>
                <a:ext cx="1190647" cy="458050"/>
              </a:xfrm>
              <a:custGeom>
                <a:avLst/>
                <a:gdLst/>
                <a:ahLst/>
                <a:cxnLst/>
                <a:rect l="l" t="t" r="r" b="b"/>
                <a:pathLst>
                  <a:path w="44673" h="17186" extrusionOk="0">
                    <a:moveTo>
                      <a:pt x="38707" y="0"/>
                    </a:moveTo>
                    <a:cubicBezTo>
                      <a:pt x="37566" y="0"/>
                      <a:pt x="36196" y="312"/>
                      <a:pt x="34552" y="1041"/>
                    </a:cubicBezTo>
                    <a:cubicBezTo>
                      <a:pt x="32445" y="1977"/>
                      <a:pt x="31304" y="2290"/>
                      <a:pt x="30599" y="2290"/>
                    </a:cubicBezTo>
                    <a:cubicBezTo>
                      <a:pt x="29168" y="2290"/>
                      <a:pt x="29528" y="1000"/>
                      <a:pt x="27237" y="1000"/>
                    </a:cubicBezTo>
                    <a:cubicBezTo>
                      <a:pt x="26045" y="1000"/>
                      <a:pt x="24136" y="1349"/>
                      <a:pt x="20884" y="2410"/>
                    </a:cubicBezTo>
                    <a:cubicBezTo>
                      <a:pt x="1" y="9125"/>
                      <a:pt x="18860" y="9149"/>
                      <a:pt x="12669" y="17186"/>
                    </a:cubicBezTo>
                    <a:cubicBezTo>
                      <a:pt x="44673" y="15531"/>
                      <a:pt x="43994" y="12792"/>
                      <a:pt x="44137" y="8839"/>
                    </a:cubicBezTo>
                    <a:cubicBezTo>
                      <a:pt x="44253" y="5621"/>
                      <a:pt x="43549" y="0"/>
                      <a:pt x="38707" y="0"/>
                    </a:cubicBezTo>
                    <a:close/>
                  </a:path>
                </a:pathLst>
              </a:custGeom>
              <a:gradFill>
                <a:gsLst>
                  <a:gs pos="0">
                    <a:schemeClr val="accent1"/>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4486953" y="4899842"/>
                <a:ext cx="413860" cy="118923"/>
              </a:xfrm>
              <a:custGeom>
                <a:avLst/>
                <a:gdLst/>
                <a:ahLst/>
                <a:cxnLst/>
                <a:rect l="l" t="t" r="r" b="b"/>
                <a:pathLst>
                  <a:path w="15528" h="4462" extrusionOk="0">
                    <a:moveTo>
                      <a:pt x="11100" y="1"/>
                    </a:moveTo>
                    <a:cubicBezTo>
                      <a:pt x="10905" y="1"/>
                      <a:pt x="10686" y="9"/>
                      <a:pt x="10442" y="27"/>
                    </a:cubicBezTo>
                    <a:cubicBezTo>
                      <a:pt x="10442" y="27"/>
                      <a:pt x="0" y="1170"/>
                      <a:pt x="2167" y="3849"/>
                    </a:cubicBezTo>
                    <a:cubicBezTo>
                      <a:pt x="2518" y="4282"/>
                      <a:pt x="3151" y="4461"/>
                      <a:pt x="3936" y="4461"/>
                    </a:cubicBezTo>
                    <a:cubicBezTo>
                      <a:pt x="7844" y="4461"/>
                      <a:pt x="15528" y="1"/>
                      <a:pt x="11100"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4883339" y="4995873"/>
                <a:ext cx="201546" cy="44243"/>
              </a:xfrm>
              <a:custGeom>
                <a:avLst/>
                <a:gdLst/>
                <a:ahLst/>
                <a:cxnLst/>
                <a:rect l="l" t="t" r="r" b="b"/>
                <a:pathLst>
                  <a:path w="7562" h="1660" extrusionOk="0">
                    <a:moveTo>
                      <a:pt x="4714" y="1"/>
                    </a:moveTo>
                    <a:cubicBezTo>
                      <a:pt x="3294" y="1"/>
                      <a:pt x="1" y="105"/>
                      <a:pt x="999" y="1104"/>
                    </a:cubicBezTo>
                    <a:cubicBezTo>
                      <a:pt x="1390" y="1498"/>
                      <a:pt x="2250" y="1659"/>
                      <a:pt x="3164" y="1659"/>
                    </a:cubicBezTo>
                    <a:cubicBezTo>
                      <a:pt x="5229" y="1659"/>
                      <a:pt x="7562" y="834"/>
                      <a:pt x="5333" y="8"/>
                    </a:cubicBezTo>
                    <a:cubicBezTo>
                      <a:pt x="5333" y="8"/>
                      <a:pt x="5089" y="1"/>
                      <a:pt x="4714"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4942642" y="4864846"/>
                <a:ext cx="150213" cy="38806"/>
              </a:xfrm>
              <a:custGeom>
                <a:avLst/>
                <a:gdLst/>
                <a:ahLst/>
                <a:cxnLst/>
                <a:rect l="l" t="t" r="r" b="b"/>
                <a:pathLst>
                  <a:path w="5636" h="1456" extrusionOk="0">
                    <a:moveTo>
                      <a:pt x="3526" y="0"/>
                    </a:moveTo>
                    <a:cubicBezTo>
                      <a:pt x="2987" y="0"/>
                      <a:pt x="2548" y="114"/>
                      <a:pt x="2548" y="114"/>
                    </a:cubicBezTo>
                    <a:cubicBezTo>
                      <a:pt x="2548" y="114"/>
                      <a:pt x="0" y="876"/>
                      <a:pt x="1953" y="1305"/>
                    </a:cubicBezTo>
                    <a:cubicBezTo>
                      <a:pt x="2437" y="1409"/>
                      <a:pt x="2922" y="1456"/>
                      <a:pt x="3364" y="1456"/>
                    </a:cubicBezTo>
                    <a:cubicBezTo>
                      <a:pt x="4694" y="1456"/>
                      <a:pt x="5635" y="1031"/>
                      <a:pt x="5001" y="459"/>
                    </a:cubicBezTo>
                    <a:cubicBezTo>
                      <a:pt x="4597" y="95"/>
                      <a:pt x="4020" y="0"/>
                      <a:pt x="3526" y="0"/>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9"/>
            <p:cNvGrpSpPr/>
            <p:nvPr/>
          </p:nvGrpSpPr>
          <p:grpSpPr>
            <a:xfrm flipH="1">
              <a:off x="8394752" y="4547936"/>
              <a:ext cx="863174" cy="760929"/>
              <a:chOff x="8430777" y="4506386"/>
              <a:chExt cx="863174" cy="760929"/>
            </a:xfrm>
          </p:grpSpPr>
          <p:sp>
            <p:nvSpPr>
              <p:cNvPr id="350" name="Google Shape;350;p9"/>
              <p:cNvSpPr/>
              <p:nvPr/>
            </p:nvSpPr>
            <p:spPr>
              <a:xfrm>
                <a:off x="8430777" y="4526882"/>
                <a:ext cx="523002" cy="627933"/>
              </a:xfrm>
              <a:custGeom>
                <a:avLst/>
                <a:gdLst/>
                <a:ahLst/>
                <a:cxnLst/>
                <a:rect l="l" t="t" r="r" b="b"/>
                <a:pathLst>
                  <a:path w="19623" h="23560" extrusionOk="0">
                    <a:moveTo>
                      <a:pt x="4438" y="1"/>
                    </a:moveTo>
                    <a:cubicBezTo>
                      <a:pt x="1870" y="1"/>
                      <a:pt x="4587" y="5110"/>
                      <a:pt x="5013" y="9627"/>
                    </a:cubicBezTo>
                    <a:cubicBezTo>
                      <a:pt x="5454" y="14532"/>
                      <a:pt x="1" y="22152"/>
                      <a:pt x="9550" y="23354"/>
                    </a:cubicBezTo>
                    <a:cubicBezTo>
                      <a:pt x="10671" y="23497"/>
                      <a:pt x="11644" y="23560"/>
                      <a:pt x="12490" y="23560"/>
                    </a:cubicBezTo>
                    <a:cubicBezTo>
                      <a:pt x="18855" y="23560"/>
                      <a:pt x="17955" y="19997"/>
                      <a:pt x="17955" y="19997"/>
                    </a:cubicBezTo>
                    <a:cubicBezTo>
                      <a:pt x="17801" y="19699"/>
                      <a:pt x="19622" y="14806"/>
                      <a:pt x="13038" y="11317"/>
                    </a:cubicBezTo>
                    <a:cubicBezTo>
                      <a:pt x="6430" y="7841"/>
                      <a:pt x="9133" y="1161"/>
                      <a:pt x="5251" y="125"/>
                    </a:cubicBezTo>
                    <a:cubicBezTo>
                      <a:pt x="4935" y="41"/>
                      <a:pt x="4666" y="1"/>
                      <a:pt x="4438" y="1"/>
                    </a:cubicBezTo>
                    <a:close/>
                  </a:path>
                </a:pathLst>
              </a:custGeom>
              <a:gradFill>
                <a:gsLst>
                  <a:gs pos="0">
                    <a:schemeClr val="accent6"/>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8555194" y="4572113"/>
                <a:ext cx="290379" cy="594058"/>
              </a:xfrm>
              <a:custGeom>
                <a:avLst/>
                <a:gdLst/>
                <a:ahLst/>
                <a:cxnLst/>
                <a:rect l="l" t="t" r="r" b="b"/>
                <a:pathLst>
                  <a:path w="10895" h="22289" extrusionOk="0">
                    <a:moveTo>
                      <a:pt x="214" y="0"/>
                    </a:moveTo>
                    <a:lnTo>
                      <a:pt x="0" y="262"/>
                    </a:lnTo>
                    <a:cubicBezTo>
                      <a:pt x="12" y="274"/>
                      <a:pt x="2250" y="2107"/>
                      <a:pt x="2155" y="6941"/>
                    </a:cubicBezTo>
                    <a:cubicBezTo>
                      <a:pt x="2119" y="9084"/>
                      <a:pt x="3608" y="10430"/>
                      <a:pt x="5334" y="11966"/>
                    </a:cubicBezTo>
                    <a:cubicBezTo>
                      <a:pt x="7775" y="14145"/>
                      <a:pt x="10537" y="16621"/>
                      <a:pt x="10275" y="22277"/>
                    </a:cubicBezTo>
                    <a:lnTo>
                      <a:pt x="10609" y="22288"/>
                    </a:lnTo>
                    <a:cubicBezTo>
                      <a:pt x="10894" y="16466"/>
                      <a:pt x="7930" y="13823"/>
                      <a:pt x="5572" y="11692"/>
                    </a:cubicBezTo>
                    <a:cubicBezTo>
                      <a:pt x="3905" y="10216"/>
                      <a:pt x="2453" y="8942"/>
                      <a:pt x="2500" y="6941"/>
                    </a:cubicBezTo>
                    <a:cubicBezTo>
                      <a:pt x="2596" y="1929"/>
                      <a:pt x="310" y="71"/>
                      <a:pt x="214" y="0"/>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8668790" y="4506386"/>
                <a:ext cx="625161" cy="760929"/>
              </a:xfrm>
              <a:custGeom>
                <a:avLst/>
                <a:gdLst/>
                <a:ahLst/>
                <a:cxnLst/>
                <a:rect l="l" t="t" r="r" b="b"/>
                <a:pathLst>
                  <a:path w="23456" h="28550" extrusionOk="0">
                    <a:moveTo>
                      <a:pt x="14001" y="0"/>
                    </a:moveTo>
                    <a:cubicBezTo>
                      <a:pt x="13194" y="0"/>
                      <a:pt x="12453" y="699"/>
                      <a:pt x="12085" y="2323"/>
                    </a:cubicBezTo>
                    <a:cubicBezTo>
                      <a:pt x="10871" y="7657"/>
                      <a:pt x="9061" y="4871"/>
                      <a:pt x="6644" y="10062"/>
                    </a:cubicBezTo>
                    <a:cubicBezTo>
                      <a:pt x="4239" y="15277"/>
                      <a:pt x="8704" y="14313"/>
                      <a:pt x="4358" y="17682"/>
                    </a:cubicBezTo>
                    <a:cubicBezTo>
                      <a:pt x="0" y="21064"/>
                      <a:pt x="1727" y="25326"/>
                      <a:pt x="1810" y="25659"/>
                    </a:cubicBezTo>
                    <a:cubicBezTo>
                      <a:pt x="2245" y="27238"/>
                      <a:pt x="5065" y="28550"/>
                      <a:pt x="8395" y="28550"/>
                    </a:cubicBezTo>
                    <a:cubicBezTo>
                      <a:pt x="12451" y="28550"/>
                      <a:pt x="17265" y="26604"/>
                      <a:pt x="19455" y="20825"/>
                    </a:cubicBezTo>
                    <a:cubicBezTo>
                      <a:pt x="23456" y="10300"/>
                      <a:pt x="15336" y="14670"/>
                      <a:pt x="16919" y="8133"/>
                    </a:cubicBezTo>
                    <a:cubicBezTo>
                      <a:pt x="18002" y="3596"/>
                      <a:pt x="15832" y="0"/>
                      <a:pt x="14001" y="0"/>
                    </a:cubicBezTo>
                    <a:close/>
                  </a:path>
                </a:pathLst>
              </a:custGeom>
              <a:gradFill>
                <a:gsLst>
                  <a:gs pos="0">
                    <a:schemeClr val="accent6"/>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8824604" y="4573685"/>
                <a:ext cx="246269" cy="603279"/>
              </a:xfrm>
              <a:custGeom>
                <a:avLst/>
                <a:gdLst/>
                <a:ahLst/>
                <a:cxnLst/>
                <a:rect l="l" t="t" r="r" b="b"/>
                <a:pathLst>
                  <a:path w="9240" h="22635" extrusionOk="0">
                    <a:moveTo>
                      <a:pt x="8740" y="1"/>
                    </a:moveTo>
                    <a:lnTo>
                      <a:pt x="8502" y="239"/>
                    </a:lnTo>
                    <a:cubicBezTo>
                      <a:pt x="8513" y="251"/>
                      <a:pt x="8918" y="679"/>
                      <a:pt x="8871" y="1525"/>
                    </a:cubicBezTo>
                    <a:cubicBezTo>
                      <a:pt x="8823" y="2334"/>
                      <a:pt x="8359" y="3691"/>
                      <a:pt x="6382" y="5477"/>
                    </a:cubicBezTo>
                    <a:cubicBezTo>
                      <a:pt x="4156" y="7490"/>
                      <a:pt x="4775" y="8573"/>
                      <a:pt x="5489" y="9799"/>
                    </a:cubicBezTo>
                    <a:cubicBezTo>
                      <a:pt x="6085" y="10835"/>
                      <a:pt x="6775" y="12002"/>
                      <a:pt x="6037" y="14109"/>
                    </a:cubicBezTo>
                    <a:cubicBezTo>
                      <a:pt x="5370" y="16050"/>
                      <a:pt x="3799" y="16943"/>
                      <a:pt x="2394" y="17753"/>
                    </a:cubicBezTo>
                    <a:cubicBezTo>
                      <a:pt x="1298" y="18372"/>
                      <a:pt x="322" y="18931"/>
                      <a:pt x="143" y="19860"/>
                    </a:cubicBezTo>
                    <a:cubicBezTo>
                      <a:pt x="0" y="20610"/>
                      <a:pt x="358" y="21479"/>
                      <a:pt x="1251" y="22634"/>
                    </a:cubicBezTo>
                    <a:lnTo>
                      <a:pt x="1524" y="22420"/>
                    </a:lnTo>
                    <a:cubicBezTo>
                      <a:pt x="715" y="21372"/>
                      <a:pt x="370" y="20551"/>
                      <a:pt x="489" y="19920"/>
                    </a:cubicBezTo>
                    <a:cubicBezTo>
                      <a:pt x="655" y="19134"/>
                      <a:pt x="1548" y="18622"/>
                      <a:pt x="2572" y="18027"/>
                    </a:cubicBezTo>
                    <a:cubicBezTo>
                      <a:pt x="3941" y="17241"/>
                      <a:pt x="5656" y="16264"/>
                      <a:pt x="6370" y="14205"/>
                    </a:cubicBezTo>
                    <a:cubicBezTo>
                      <a:pt x="7144" y="11978"/>
                      <a:pt x="6394" y="10669"/>
                      <a:pt x="5787" y="9621"/>
                    </a:cubicBezTo>
                    <a:cubicBezTo>
                      <a:pt x="5084" y="8418"/>
                      <a:pt x="4584" y="7549"/>
                      <a:pt x="6608" y="5727"/>
                    </a:cubicBezTo>
                    <a:cubicBezTo>
                      <a:pt x="8275" y="4215"/>
                      <a:pt x="9144" y="2810"/>
                      <a:pt x="9192" y="1525"/>
                    </a:cubicBezTo>
                    <a:cubicBezTo>
                      <a:pt x="9240" y="548"/>
                      <a:pt x="8752" y="12"/>
                      <a:pt x="8740"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4" name="Google Shape;354;p9"/>
          <p:cNvSpPr/>
          <p:nvPr/>
        </p:nvSpPr>
        <p:spPr>
          <a:xfrm flipH="1">
            <a:off x="-414925" y="1977000"/>
            <a:ext cx="942026" cy="668529"/>
          </a:xfrm>
          <a:custGeom>
            <a:avLst/>
            <a:gdLst/>
            <a:ahLst/>
            <a:cxnLst/>
            <a:rect l="l" t="t" r="r" b="b"/>
            <a:pathLst>
              <a:path w="28516" h="20237" extrusionOk="0">
                <a:moveTo>
                  <a:pt x="14259" y="1"/>
                </a:moveTo>
                <a:cubicBezTo>
                  <a:pt x="13579" y="1"/>
                  <a:pt x="9890" y="4165"/>
                  <a:pt x="9597" y="6135"/>
                </a:cubicBezTo>
                <a:cubicBezTo>
                  <a:pt x="9466" y="6885"/>
                  <a:pt x="9645" y="7647"/>
                  <a:pt x="10085" y="8255"/>
                </a:cubicBezTo>
                <a:cubicBezTo>
                  <a:pt x="9514" y="8659"/>
                  <a:pt x="9025" y="8981"/>
                  <a:pt x="8656" y="9219"/>
                </a:cubicBezTo>
                <a:cubicBezTo>
                  <a:pt x="7852" y="8359"/>
                  <a:pt x="6476" y="7439"/>
                  <a:pt x="5624" y="7439"/>
                </a:cubicBezTo>
                <a:cubicBezTo>
                  <a:pt x="5556" y="7439"/>
                  <a:pt x="5491" y="7445"/>
                  <a:pt x="5430" y="7457"/>
                </a:cubicBezTo>
                <a:cubicBezTo>
                  <a:pt x="4406" y="7671"/>
                  <a:pt x="3465" y="8564"/>
                  <a:pt x="4572" y="9969"/>
                </a:cubicBezTo>
                <a:cubicBezTo>
                  <a:pt x="5287" y="10886"/>
                  <a:pt x="6763" y="11505"/>
                  <a:pt x="7704" y="11838"/>
                </a:cubicBezTo>
                <a:cubicBezTo>
                  <a:pt x="7704" y="12088"/>
                  <a:pt x="7704" y="12362"/>
                  <a:pt x="7716" y="12648"/>
                </a:cubicBezTo>
                <a:cubicBezTo>
                  <a:pt x="7299" y="12648"/>
                  <a:pt x="6644" y="12791"/>
                  <a:pt x="5632" y="13255"/>
                </a:cubicBezTo>
                <a:cubicBezTo>
                  <a:pt x="2703" y="14589"/>
                  <a:pt x="0" y="18256"/>
                  <a:pt x="1715" y="18911"/>
                </a:cubicBezTo>
                <a:cubicBezTo>
                  <a:pt x="1752" y="18925"/>
                  <a:pt x="1791" y="18932"/>
                  <a:pt x="1832" y="18932"/>
                </a:cubicBezTo>
                <a:cubicBezTo>
                  <a:pt x="2791" y="18932"/>
                  <a:pt x="4860" y="15166"/>
                  <a:pt x="7620" y="15166"/>
                </a:cubicBezTo>
                <a:cubicBezTo>
                  <a:pt x="7784" y="15166"/>
                  <a:pt x="7951" y="15180"/>
                  <a:pt x="8121" y="15208"/>
                </a:cubicBezTo>
                <a:cubicBezTo>
                  <a:pt x="8180" y="15434"/>
                  <a:pt x="8251" y="15660"/>
                  <a:pt x="8323" y="15863"/>
                </a:cubicBezTo>
                <a:cubicBezTo>
                  <a:pt x="8382" y="16029"/>
                  <a:pt x="8442" y="16196"/>
                  <a:pt x="8513" y="16351"/>
                </a:cubicBezTo>
                <a:cubicBezTo>
                  <a:pt x="8799" y="17030"/>
                  <a:pt x="9192" y="17637"/>
                  <a:pt x="9668" y="18173"/>
                </a:cubicBezTo>
                <a:lnTo>
                  <a:pt x="9787" y="18292"/>
                </a:lnTo>
                <a:cubicBezTo>
                  <a:pt x="10407" y="18935"/>
                  <a:pt x="11180" y="19411"/>
                  <a:pt x="12026" y="19685"/>
                </a:cubicBezTo>
                <a:cubicBezTo>
                  <a:pt x="12502" y="19839"/>
                  <a:pt x="12990" y="19958"/>
                  <a:pt x="13490" y="20042"/>
                </a:cubicBezTo>
                <a:lnTo>
                  <a:pt x="13633" y="20054"/>
                </a:lnTo>
                <a:cubicBezTo>
                  <a:pt x="13981" y="20100"/>
                  <a:pt x="14330" y="20123"/>
                  <a:pt x="14677" y="20123"/>
                </a:cubicBezTo>
                <a:cubicBezTo>
                  <a:pt x="15673" y="20123"/>
                  <a:pt x="16659" y="19933"/>
                  <a:pt x="17586" y="19554"/>
                </a:cubicBezTo>
                <a:cubicBezTo>
                  <a:pt x="17634" y="19530"/>
                  <a:pt x="17681" y="19506"/>
                  <a:pt x="17729" y="19494"/>
                </a:cubicBezTo>
                <a:cubicBezTo>
                  <a:pt x="18491" y="19161"/>
                  <a:pt x="19217" y="18732"/>
                  <a:pt x="19872" y="18220"/>
                </a:cubicBezTo>
                <a:cubicBezTo>
                  <a:pt x="19908" y="18911"/>
                  <a:pt x="20051" y="19685"/>
                  <a:pt x="20479" y="20101"/>
                </a:cubicBezTo>
                <a:cubicBezTo>
                  <a:pt x="20576" y="20194"/>
                  <a:pt x="20674" y="20236"/>
                  <a:pt x="20770" y="20236"/>
                </a:cubicBezTo>
                <a:cubicBezTo>
                  <a:pt x="21476" y="20236"/>
                  <a:pt x="22090" y="17954"/>
                  <a:pt x="21586" y="16613"/>
                </a:cubicBezTo>
                <a:cubicBezTo>
                  <a:pt x="21598" y="16601"/>
                  <a:pt x="21610" y="16589"/>
                  <a:pt x="21622" y="16577"/>
                </a:cubicBezTo>
                <a:cubicBezTo>
                  <a:pt x="23170" y="14839"/>
                  <a:pt x="24027" y="13065"/>
                  <a:pt x="24099" y="12779"/>
                </a:cubicBezTo>
                <a:cubicBezTo>
                  <a:pt x="24170" y="12446"/>
                  <a:pt x="24194" y="12100"/>
                  <a:pt x="24194" y="11767"/>
                </a:cubicBezTo>
                <a:cubicBezTo>
                  <a:pt x="24194" y="11398"/>
                  <a:pt x="24170" y="11041"/>
                  <a:pt x="24134" y="10672"/>
                </a:cubicBezTo>
                <a:cubicBezTo>
                  <a:pt x="25396" y="10600"/>
                  <a:pt x="28516" y="10386"/>
                  <a:pt x="28111" y="9838"/>
                </a:cubicBezTo>
                <a:cubicBezTo>
                  <a:pt x="27796" y="9427"/>
                  <a:pt x="26587" y="8855"/>
                  <a:pt x="25273" y="8855"/>
                </a:cubicBezTo>
                <a:cubicBezTo>
                  <a:pt x="24799" y="8855"/>
                  <a:pt x="24312" y="8929"/>
                  <a:pt x="23849" y="9112"/>
                </a:cubicBezTo>
                <a:lnTo>
                  <a:pt x="23849" y="9100"/>
                </a:lnTo>
                <a:cubicBezTo>
                  <a:pt x="23837" y="9052"/>
                  <a:pt x="23825" y="9017"/>
                  <a:pt x="23813" y="8969"/>
                </a:cubicBezTo>
                <a:cubicBezTo>
                  <a:pt x="23801" y="8921"/>
                  <a:pt x="23777" y="8862"/>
                  <a:pt x="23765" y="8814"/>
                </a:cubicBezTo>
                <a:cubicBezTo>
                  <a:pt x="23706" y="8624"/>
                  <a:pt x="23634" y="8433"/>
                  <a:pt x="23563" y="8243"/>
                </a:cubicBezTo>
                <a:cubicBezTo>
                  <a:pt x="23551" y="8231"/>
                  <a:pt x="23539" y="8207"/>
                  <a:pt x="23539" y="8183"/>
                </a:cubicBezTo>
                <a:cubicBezTo>
                  <a:pt x="23503" y="8112"/>
                  <a:pt x="23480" y="8052"/>
                  <a:pt x="23444" y="7981"/>
                </a:cubicBezTo>
                <a:cubicBezTo>
                  <a:pt x="23432" y="7957"/>
                  <a:pt x="23420" y="7921"/>
                  <a:pt x="23408" y="7897"/>
                </a:cubicBezTo>
                <a:cubicBezTo>
                  <a:pt x="23372" y="7826"/>
                  <a:pt x="23337" y="7755"/>
                  <a:pt x="23301" y="7683"/>
                </a:cubicBezTo>
                <a:lnTo>
                  <a:pt x="23241" y="7576"/>
                </a:lnTo>
                <a:cubicBezTo>
                  <a:pt x="23206" y="7516"/>
                  <a:pt x="23170" y="7457"/>
                  <a:pt x="23146" y="7397"/>
                </a:cubicBezTo>
                <a:cubicBezTo>
                  <a:pt x="23110" y="7338"/>
                  <a:pt x="23087" y="7326"/>
                  <a:pt x="23063" y="7278"/>
                </a:cubicBezTo>
                <a:lnTo>
                  <a:pt x="23027" y="7219"/>
                </a:lnTo>
                <a:lnTo>
                  <a:pt x="22980" y="7147"/>
                </a:lnTo>
                <a:lnTo>
                  <a:pt x="22944" y="7088"/>
                </a:lnTo>
                <a:lnTo>
                  <a:pt x="22849" y="6957"/>
                </a:lnTo>
                <a:cubicBezTo>
                  <a:pt x="22813" y="6909"/>
                  <a:pt x="22777" y="6862"/>
                  <a:pt x="22741" y="6814"/>
                </a:cubicBezTo>
                <a:cubicBezTo>
                  <a:pt x="22706" y="6766"/>
                  <a:pt x="22670" y="6731"/>
                  <a:pt x="22646" y="6695"/>
                </a:cubicBezTo>
                <a:cubicBezTo>
                  <a:pt x="22098" y="6016"/>
                  <a:pt x="21384" y="5492"/>
                  <a:pt x="20586" y="5171"/>
                </a:cubicBezTo>
                <a:lnTo>
                  <a:pt x="20574" y="5171"/>
                </a:lnTo>
                <a:lnTo>
                  <a:pt x="20455" y="5123"/>
                </a:lnTo>
                <a:cubicBezTo>
                  <a:pt x="20241" y="5052"/>
                  <a:pt x="20039" y="4980"/>
                  <a:pt x="19848" y="4921"/>
                </a:cubicBezTo>
                <a:lnTo>
                  <a:pt x="19836" y="4921"/>
                </a:lnTo>
                <a:cubicBezTo>
                  <a:pt x="19741" y="4897"/>
                  <a:pt x="19658" y="4873"/>
                  <a:pt x="19574" y="4849"/>
                </a:cubicBezTo>
                <a:lnTo>
                  <a:pt x="19527" y="4838"/>
                </a:lnTo>
                <a:lnTo>
                  <a:pt x="19289" y="4766"/>
                </a:lnTo>
                <a:lnTo>
                  <a:pt x="19241" y="4766"/>
                </a:lnTo>
                <a:cubicBezTo>
                  <a:pt x="19122" y="4730"/>
                  <a:pt x="18991" y="4707"/>
                  <a:pt x="18872" y="4683"/>
                </a:cubicBezTo>
                <a:lnTo>
                  <a:pt x="18812" y="4671"/>
                </a:lnTo>
                <a:cubicBezTo>
                  <a:pt x="18693" y="4659"/>
                  <a:pt x="18574" y="4635"/>
                  <a:pt x="18455" y="4623"/>
                </a:cubicBezTo>
                <a:lnTo>
                  <a:pt x="18408" y="4623"/>
                </a:lnTo>
                <a:cubicBezTo>
                  <a:pt x="18169" y="4588"/>
                  <a:pt x="17931" y="4576"/>
                  <a:pt x="17693" y="4564"/>
                </a:cubicBezTo>
                <a:lnTo>
                  <a:pt x="17288" y="4564"/>
                </a:lnTo>
                <a:cubicBezTo>
                  <a:pt x="17050" y="4576"/>
                  <a:pt x="16824" y="4599"/>
                  <a:pt x="16598" y="4623"/>
                </a:cubicBezTo>
                <a:cubicBezTo>
                  <a:pt x="16431" y="4647"/>
                  <a:pt x="16264" y="4683"/>
                  <a:pt x="16110" y="4718"/>
                </a:cubicBezTo>
                <a:lnTo>
                  <a:pt x="16062" y="4718"/>
                </a:lnTo>
                <a:lnTo>
                  <a:pt x="16014" y="4730"/>
                </a:lnTo>
                <a:cubicBezTo>
                  <a:pt x="15919" y="4754"/>
                  <a:pt x="15824" y="4778"/>
                  <a:pt x="15729" y="4802"/>
                </a:cubicBezTo>
                <a:lnTo>
                  <a:pt x="15693" y="4814"/>
                </a:lnTo>
                <a:cubicBezTo>
                  <a:pt x="15586" y="4838"/>
                  <a:pt x="15479" y="4873"/>
                  <a:pt x="15371" y="4909"/>
                </a:cubicBezTo>
                <a:cubicBezTo>
                  <a:pt x="15157" y="4980"/>
                  <a:pt x="14943" y="5052"/>
                  <a:pt x="14728" y="5147"/>
                </a:cubicBezTo>
                <a:lnTo>
                  <a:pt x="14705" y="5159"/>
                </a:lnTo>
                <a:cubicBezTo>
                  <a:pt x="14586" y="5207"/>
                  <a:pt x="14478" y="5266"/>
                  <a:pt x="14359" y="5326"/>
                </a:cubicBezTo>
                <a:lnTo>
                  <a:pt x="14252" y="5373"/>
                </a:lnTo>
                <a:lnTo>
                  <a:pt x="14026" y="5492"/>
                </a:lnTo>
                <a:lnTo>
                  <a:pt x="13907" y="5564"/>
                </a:lnTo>
                <a:lnTo>
                  <a:pt x="13705" y="5671"/>
                </a:lnTo>
                <a:lnTo>
                  <a:pt x="13574" y="5754"/>
                </a:lnTo>
                <a:lnTo>
                  <a:pt x="13502" y="5802"/>
                </a:lnTo>
                <a:lnTo>
                  <a:pt x="13347" y="5885"/>
                </a:lnTo>
                <a:cubicBezTo>
                  <a:pt x="12895" y="6183"/>
                  <a:pt x="12454" y="6481"/>
                  <a:pt x="12050" y="6802"/>
                </a:cubicBezTo>
                <a:cubicBezTo>
                  <a:pt x="11776" y="6135"/>
                  <a:pt x="11883" y="4909"/>
                  <a:pt x="12919" y="3004"/>
                </a:cubicBezTo>
                <a:cubicBezTo>
                  <a:pt x="14336" y="397"/>
                  <a:pt x="14883" y="123"/>
                  <a:pt x="14288" y="4"/>
                </a:cubicBezTo>
                <a:cubicBezTo>
                  <a:pt x="14279" y="2"/>
                  <a:pt x="14269" y="1"/>
                  <a:pt x="14259" y="1"/>
                </a:cubicBezTo>
                <a:close/>
              </a:path>
            </a:pathLst>
          </a:cu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 name="Google Shape;355;p9"/>
          <p:cNvGrpSpPr/>
          <p:nvPr/>
        </p:nvGrpSpPr>
        <p:grpSpPr>
          <a:xfrm flipH="1">
            <a:off x="749246" y="93745"/>
            <a:ext cx="8217188" cy="4913069"/>
            <a:chOff x="172392" y="93745"/>
            <a:chExt cx="8217188" cy="4913069"/>
          </a:xfrm>
        </p:grpSpPr>
        <p:grpSp>
          <p:nvGrpSpPr>
            <p:cNvPr id="356" name="Google Shape;356;p9"/>
            <p:cNvGrpSpPr/>
            <p:nvPr/>
          </p:nvGrpSpPr>
          <p:grpSpPr>
            <a:xfrm>
              <a:off x="172392" y="1601157"/>
              <a:ext cx="241422" cy="300458"/>
              <a:chOff x="8534742" y="3454357"/>
              <a:chExt cx="241422" cy="300458"/>
            </a:xfrm>
          </p:grpSpPr>
          <p:sp>
            <p:nvSpPr>
              <p:cNvPr id="357" name="Google Shape;357;p9"/>
              <p:cNvSpPr/>
              <p:nvPr/>
            </p:nvSpPr>
            <p:spPr>
              <a:xfrm>
                <a:off x="8654601" y="3454357"/>
                <a:ext cx="121562" cy="99041"/>
              </a:xfrm>
              <a:custGeom>
                <a:avLst/>
                <a:gdLst/>
                <a:ahLst/>
                <a:cxnLst/>
                <a:rect l="l" t="t" r="r" b="b"/>
                <a:pathLst>
                  <a:path w="4561" h="3716" extrusionOk="0">
                    <a:moveTo>
                      <a:pt x="2458" y="290"/>
                    </a:moveTo>
                    <a:cubicBezTo>
                      <a:pt x="2927" y="290"/>
                      <a:pt x="3389" y="496"/>
                      <a:pt x="3703" y="1013"/>
                    </a:cubicBezTo>
                    <a:cubicBezTo>
                      <a:pt x="4239" y="1906"/>
                      <a:pt x="3739" y="2751"/>
                      <a:pt x="3048" y="3156"/>
                    </a:cubicBezTo>
                    <a:cubicBezTo>
                      <a:pt x="2761" y="3319"/>
                      <a:pt x="2426" y="3420"/>
                      <a:pt x="2092" y="3420"/>
                    </a:cubicBezTo>
                    <a:cubicBezTo>
                      <a:pt x="1623" y="3420"/>
                      <a:pt x="1159" y="3219"/>
                      <a:pt x="845" y="2703"/>
                    </a:cubicBezTo>
                    <a:cubicBezTo>
                      <a:pt x="333" y="1810"/>
                      <a:pt x="834" y="977"/>
                      <a:pt x="1500" y="560"/>
                    </a:cubicBezTo>
                    <a:cubicBezTo>
                      <a:pt x="1791" y="393"/>
                      <a:pt x="2126" y="290"/>
                      <a:pt x="2458" y="290"/>
                    </a:cubicBezTo>
                    <a:close/>
                    <a:moveTo>
                      <a:pt x="2462" y="1"/>
                    </a:moveTo>
                    <a:cubicBezTo>
                      <a:pt x="2079" y="1"/>
                      <a:pt x="1692" y="114"/>
                      <a:pt x="1357" y="310"/>
                    </a:cubicBezTo>
                    <a:cubicBezTo>
                      <a:pt x="524" y="798"/>
                      <a:pt x="0" y="1846"/>
                      <a:pt x="595" y="2858"/>
                    </a:cubicBezTo>
                    <a:cubicBezTo>
                      <a:pt x="964" y="3465"/>
                      <a:pt x="1536" y="3715"/>
                      <a:pt x="2096" y="3715"/>
                    </a:cubicBezTo>
                    <a:cubicBezTo>
                      <a:pt x="2488" y="3715"/>
                      <a:pt x="2869" y="3608"/>
                      <a:pt x="3203" y="3406"/>
                    </a:cubicBezTo>
                    <a:cubicBezTo>
                      <a:pt x="4036" y="2918"/>
                      <a:pt x="4560" y="1870"/>
                      <a:pt x="3965" y="858"/>
                    </a:cubicBezTo>
                    <a:cubicBezTo>
                      <a:pt x="3594" y="252"/>
                      <a:pt x="3032" y="1"/>
                      <a:pt x="2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8534742" y="3709426"/>
                <a:ext cx="45389" cy="45389"/>
              </a:xfrm>
              <a:custGeom>
                <a:avLst/>
                <a:gdLst/>
                <a:ahLst/>
                <a:cxnLst/>
                <a:rect l="l" t="t" r="r" b="b"/>
                <a:pathLst>
                  <a:path w="1703" h="1703" extrusionOk="0">
                    <a:moveTo>
                      <a:pt x="845" y="0"/>
                    </a:moveTo>
                    <a:cubicBezTo>
                      <a:pt x="369" y="0"/>
                      <a:pt x="0" y="393"/>
                      <a:pt x="0" y="857"/>
                    </a:cubicBezTo>
                    <a:cubicBezTo>
                      <a:pt x="0" y="1334"/>
                      <a:pt x="369" y="1703"/>
                      <a:pt x="845" y="1703"/>
                    </a:cubicBezTo>
                    <a:cubicBezTo>
                      <a:pt x="1322" y="1703"/>
                      <a:pt x="1703" y="1322"/>
                      <a:pt x="1703" y="857"/>
                    </a:cubicBezTo>
                    <a:cubicBezTo>
                      <a:pt x="1703" y="381"/>
                      <a:pt x="1322"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9"/>
            <p:cNvGrpSpPr/>
            <p:nvPr/>
          </p:nvGrpSpPr>
          <p:grpSpPr>
            <a:xfrm rot="3327010">
              <a:off x="8195370" y="98838"/>
              <a:ext cx="130112" cy="224031"/>
              <a:chOff x="7717765" y="2321680"/>
              <a:chExt cx="130117" cy="224040"/>
            </a:xfrm>
          </p:grpSpPr>
          <p:sp>
            <p:nvSpPr>
              <p:cNvPr id="360" name="Google Shape;360;p9"/>
              <p:cNvSpPr/>
              <p:nvPr/>
            </p:nvSpPr>
            <p:spPr>
              <a:xfrm>
                <a:off x="7775521" y="2321680"/>
                <a:ext cx="72362" cy="72042"/>
              </a:xfrm>
              <a:custGeom>
                <a:avLst/>
                <a:gdLst/>
                <a:ahLst/>
                <a:cxnLst/>
                <a:rect l="l" t="t" r="r" b="b"/>
                <a:pathLst>
                  <a:path w="2715" h="2703" extrusionOk="0">
                    <a:moveTo>
                      <a:pt x="1358" y="0"/>
                    </a:moveTo>
                    <a:cubicBezTo>
                      <a:pt x="608" y="0"/>
                      <a:pt x="0" y="595"/>
                      <a:pt x="0" y="1346"/>
                    </a:cubicBezTo>
                    <a:cubicBezTo>
                      <a:pt x="0" y="2096"/>
                      <a:pt x="608" y="2703"/>
                      <a:pt x="1358" y="2703"/>
                    </a:cubicBezTo>
                    <a:cubicBezTo>
                      <a:pt x="2108" y="2703"/>
                      <a:pt x="2715" y="2096"/>
                      <a:pt x="2715" y="1346"/>
                    </a:cubicBezTo>
                    <a:cubicBezTo>
                      <a:pt x="2715" y="595"/>
                      <a:pt x="2108" y="0"/>
                      <a:pt x="1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7717765" y="2498732"/>
                <a:ext cx="46988" cy="46988"/>
              </a:xfrm>
              <a:custGeom>
                <a:avLst/>
                <a:gdLst/>
                <a:ahLst/>
                <a:cxnLst/>
                <a:rect l="l" t="t" r="r" b="b"/>
                <a:pathLst>
                  <a:path w="1763" h="1763" extrusionOk="0">
                    <a:moveTo>
                      <a:pt x="881" y="1"/>
                    </a:moveTo>
                    <a:cubicBezTo>
                      <a:pt x="405" y="1"/>
                      <a:pt x="0" y="394"/>
                      <a:pt x="0" y="882"/>
                    </a:cubicBezTo>
                    <a:cubicBezTo>
                      <a:pt x="0" y="1370"/>
                      <a:pt x="381" y="1763"/>
                      <a:pt x="881" y="1763"/>
                    </a:cubicBezTo>
                    <a:cubicBezTo>
                      <a:pt x="1370" y="1763"/>
                      <a:pt x="1762" y="1370"/>
                      <a:pt x="1762" y="882"/>
                    </a:cubicBezTo>
                    <a:cubicBezTo>
                      <a:pt x="1762" y="394"/>
                      <a:pt x="1370" y="1"/>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9"/>
            <p:cNvGrpSpPr/>
            <p:nvPr/>
          </p:nvGrpSpPr>
          <p:grpSpPr>
            <a:xfrm>
              <a:off x="413829" y="3994409"/>
              <a:ext cx="123050" cy="290058"/>
              <a:chOff x="5287004" y="4181599"/>
              <a:chExt cx="123050" cy="290058"/>
            </a:xfrm>
          </p:grpSpPr>
          <p:sp>
            <p:nvSpPr>
              <p:cNvPr id="363" name="Google Shape;363;p9"/>
              <p:cNvSpPr/>
              <p:nvPr/>
            </p:nvSpPr>
            <p:spPr>
              <a:xfrm>
                <a:off x="5309093" y="4181599"/>
                <a:ext cx="33342" cy="33342"/>
              </a:xfrm>
              <a:custGeom>
                <a:avLst/>
                <a:gdLst/>
                <a:ahLst/>
                <a:cxnLst/>
                <a:rect l="l" t="t" r="r" b="b"/>
                <a:pathLst>
                  <a:path w="1251" h="1251" extrusionOk="0">
                    <a:moveTo>
                      <a:pt x="631" y="1"/>
                    </a:moveTo>
                    <a:cubicBezTo>
                      <a:pt x="286" y="1"/>
                      <a:pt x="0" y="286"/>
                      <a:pt x="0" y="620"/>
                    </a:cubicBezTo>
                    <a:cubicBezTo>
                      <a:pt x="0" y="965"/>
                      <a:pt x="286" y="1251"/>
                      <a:pt x="631" y="1251"/>
                    </a:cubicBezTo>
                    <a:cubicBezTo>
                      <a:pt x="964" y="1251"/>
                      <a:pt x="1250" y="965"/>
                      <a:pt x="1250" y="620"/>
                    </a:cubicBezTo>
                    <a:cubicBezTo>
                      <a:pt x="1250" y="286"/>
                      <a:pt x="964" y="1"/>
                      <a:pt x="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287004" y="4358525"/>
                <a:ext cx="41285" cy="40938"/>
              </a:xfrm>
              <a:custGeom>
                <a:avLst/>
                <a:gdLst/>
                <a:ahLst/>
                <a:cxnLst/>
                <a:rect l="l" t="t" r="r" b="b"/>
                <a:pathLst>
                  <a:path w="1549" h="1536" extrusionOk="0">
                    <a:moveTo>
                      <a:pt x="774" y="0"/>
                    </a:moveTo>
                    <a:cubicBezTo>
                      <a:pt x="346" y="0"/>
                      <a:pt x="1" y="345"/>
                      <a:pt x="1" y="774"/>
                    </a:cubicBezTo>
                    <a:cubicBezTo>
                      <a:pt x="1" y="1191"/>
                      <a:pt x="346" y="1536"/>
                      <a:pt x="774" y="1536"/>
                    </a:cubicBezTo>
                    <a:cubicBezTo>
                      <a:pt x="1191" y="1536"/>
                      <a:pt x="1548" y="1191"/>
                      <a:pt x="1548" y="774"/>
                    </a:cubicBezTo>
                    <a:cubicBezTo>
                      <a:pt x="1548" y="345"/>
                      <a:pt x="1191" y="0"/>
                      <a:pt x="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353550" y="4415154"/>
                <a:ext cx="56503" cy="56503"/>
              </a:xfrm>
              <a:custGeom>
                <a:avLst/>
                <a:gdLst/>
                <a:ahLst/>
                <a:cxnLst/>
                <a:rect l="l" t="t" r="r" b="b"/>
                <a:pathLst>
                  <a:path w="2120" h="2120" extrusionOk="0">
                    <a:moveTo>
                      <a:pt x="1060" y="1"/>
                    </a:moveTo>
                    <a:cubicBezTo>
                      <a:pt x="477" y="1"/>
                      <a:pt x="0" y="477"/>
                      <a:pt x="0" y="1060"/>
                    </a:cubicBezTo>
                    <a:cubicBezTo>
                      <a:pt x="0" y="1644"/>
                      <a:pt x="477" y="2120"/>
                      <a:pt x="1060" y="2120"/>
                    </a:cubicBezTo>
                    <a:cubicBezTo>
                      <a:pt x="1643" y="2120"/>
                      <a:pt x="2120" y="1644"/>
                      <a:pt x="2120" y="1060"/>
                    </a:cubicBezTo>
                    <a:cubicBezTo>
                      <a:pt x="2120" y="477"/>
                      <a:pt x="1643" y="1"/>
                      <a:pt x="1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9"/>
            <p:cNvGrpSpPr/>
            <p:nvPr/>
          </p:nvGrpSpPr>
          <p:grpSpPr>
            <a:xfrm rot="2700000">
              <a:off x="3708051" y="4769583"/>
              <a:ext cx="130116" cy="224038"/>
              <a:chOff x="6947641" y="3960625"/>
              <a:chExt cx="130117" cy="224040"/>
            </a:xfrm>
          </p:grpSpPr>
          <p:sp>
            <p:nvSpPr>
              <p:cNvPr id="367" name="Google Shape;367;p9"/>
              <p:cNvSpPr/>
              <p:nvPr/>
            </p:nvSpPr>
            <p:spPr>
              <a:xfrm>
                <a:off x="7005397" y="3960625"/>
                <a:ext cx="72362" cy="72042"/>
              </a:xfrm>
              <a:custGeom>
                <a:avLst/>
                <a:gdLst/>
                <a:ahLst/>
                <a:cxnLst/>
                <a:rect l="l" t="t" r="r" b="b"/>
                <a:pathLst>
                  <a:path w="2715" h="2703" extrusionOk="0">
                    <a:moveTo>
                      <a:pt x="1358" y="0"/>
                    </a:moveTo>
                    <a:cubicBezTo>
                      <a:pt x="608" y="0"/>
                      <a:pt x="0" y="595"/>
                      <a:pt x="0" y="1346"/>
                    </a:cubicBezTo>
                    <a:cubicBezTo>
                      <a:pt x="0" y="2096"/>
                      <a:pt x="608" y="2703"/>
                      <a:pt x="1358" y="2703"/>
                    </a:cubicBezTo>
                    <a:cubicBezTo>
                      <a:pt x="2108" y="2703"/>
                      <a:pt x="2715" y="2096"/>
                      <a:pt x="2715" y="1346"/>
                    </a:cubicBezTo>
                    <a:cubicBezTo>
                      <a:pt x="2715" y="595"/>
                      <a:pt x="2108" y="0"/>
                      <a:pt x="1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6947641" y="4137677"/>
                <a:ext cx="46988" cy="46988"/>
              </a:xfrm>
              <a:custGeom>
                <a:avLst/>
                <a:gdLst/>
                <a:ahLst/>
                <a:cxnLst/>
                <a:rect l="l" t="t" r="r" b="b"/>
                <a:pathLst>
                  <a:path w="1763" h="1763" extrusionOk="0">
                    <a:moveTo>
                      <a:pt x="881" y="1"/>
                    </a:moveTo>
                    <a:cubicBezTo>
                      <a:pt x="405" y="1"/>
                      <a:pt x="0" y="394"/>
                      <a:pt x="0" y="882"/>
                    </a:cubicBezTo>
                    <a:cubicBezTo>
                      <a:pt x="0" y="1370"/>
                      <a:pt x="381" y="1763"/>
                      <a:pt x="881" y="1763"/>
                    </a:cubicBezTo>
                    <a:cubicBezTo>
                      <a:pt x="1370" y="1763"/>
                      <a:pt x="1762" y="1370"/>
                      <a:pt x="1762" y="882"/>
                    </a:cubicBezTo>
                    <a:cubicBezTo>
                      <a:pt x="1762" y="394"/>
                      <a:pt x="1370" y="1"/>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9" name="Google Shape;369;p9"/>
          <p:cNvSpPr/>
          <p:nvPr/>
        </p:nvSpPr>
        <p:spPr>
          <a:xfrm rot="-1777371" flipH="1">
            <a:off x="8648460" y="3369010"/>
            <a:ext cx="366607" cy="155671"/>
          </a:xfrm>
          <a:custGeom>
            <a:avLst/>
            <a:gdLst/>
            <a:ahLst/>
            <a:cxnLst/>
            <a:rect l="l" t="t" r="r" b="b"/>
            <a:pathLst>
              <a:path w="17015" h="7225" extrusionOk="0">
                <a:moveTo>
                  <a:pt x="14312" y="0"/>
                </a:moveTo>
                <a:cubicBezTo>
                  <a:pt x="14336" y="357"/>
                  <a:pt x="14336" y="703"/>
                  <a:pt x="14288" y="1060"/>
                </a:cubicBezTo>
                <a:cubicBezTo>
                  <a:pt x="14288" y="1060"/>
                  <a:pt x="14288" y="1060"/>
                  <a:pt x="14288" y="1072"/>
                </a:cubicBezTo>
                <a:cubicBezTo>
                  <a:pt x="14139" y="1864"/>
                  <a:pt x="13625" y="2766"/>
                  <a:pt x="12159" y="2766"/>
                </a:cubicBezTo>
                <a:cubicBezTo>
                  <a:pt x="12104" y="2766"/>
                  <a:pt x="12048" y="2765"/>
                  <a:pt x="11990" y="2762"/>
                </a:cubicBezTo>
                <a:cubicBezTo>
                  <a:pt x="12229" y="2489"/>
                  <a:pt x="12455" y="2203"/>
                  <a:pt x="12669" y="1917"/>
                </a:cubicBezTo>
                <a:cubicBezTo>
                  <a:pt x="12669" y="1917"/>
                  <a:pt x="11169" y="1500"/>
                  <a:pt x="9514" y="1191"/>
                </a:cubicBezTo>
                <a:cubicBezTo>
                  <a:pt x="8768" y="1065"/>
                  <a:pt x="7997" y="956"/>
                  <a:pt x="7193" y="956"/>
                </a:cubicBezTo>
                <a:cubicBezTo>
                  <a:pt x="6253" y="956"/>
                  <a:pt x="5268" y="1105"/>
                  <a:pt x="4228" y="1548"/>
                </a:cubicBezTo>
                <a:cubicBezTo>
                  <a:pt x="4025" y="1608"/>
                  <a:pt x="3835" y="1691"/>
                  <a:pt x="3656" y="1786"/>
                </a:cubicBezTo>
                <a:cubicBezTo>
                  <a:pt x="3346" y="1893"/>
                  <a:pt x="3263" y="1941"/>
                  <a:pt x="2870" y="2346"/>
                </a:cubicBezTo>
                <a:cubicBezTo>
                  <a:pt x="2763" y="2441"/>
                  <a:pt x="2644" y="2548"/>
                  <a:pt x="2501" y="2667"/>
                </a:cubicBezTo>
                <a:lnTo>
                  <a:pt x="2370" y="2774"/>
                </a:lnTo>
                <a:cubicBezTo>
                  <a:pt x="2025" y="3036"/>
                  <a:pt x="1668" y="3274"/>
                  <a:pt x="1299" y="3477"/>
                </a:cubicBezTo>
                <a:lnTo>
                  <a:pt x="1287" y="3477"/>
                </a:lnTo>
                <a:cubicBezTo>
                  <a:pt x="1227" y="3501"/>
                  <a:pt x="1180" y="3524"/>
                  <a:pt x="1120" y="3548"/>
                </a:cubicBezTo>
                <a:lnTo>
                  <a:pt x="1084" y="3572"/>
                </a:lnTo>
                <a:lnTo>
                  <a:pt x="941" y="3632"/>
                </a:lnTo>
                <a:lnTo>
                  <a:pt x="787" y="3679"/>
                </a:lnTo>
                <a:lnTo>
                  <a:pt x="727" y="3703"/>
                </a:lnTo>
                <a:lnTo>
                  <a:pt x="620" y="3739"/>
                </a:lnTo>
                <a:lnTo>
                  <a:pt x="548" y="3751"/>
                </a:lnTo>
                <a:lnTo>
                  <a:pt x="453" y="3774"/>
                </a:lnTo>
                <a:lnTo>
                  <a:pt x="370" y="3786"/>
                </a:lnTo>
                <a:lnTo>
                  <a:pt x="144" y="3786"/>
                </a:lnTo>
                <a:cubicBezTo>
                  <a:pt x="96" y="3786"/>
                  <a:pt x="48" y="3786"/>
                  <a:pt x="1" y="3774"/>
                </a:cubicBezTo>
                <a:lnTo>
                  <a:pt x="1" y="3774"/>
                </a:lnTo>
                <a:cubicBezTo>
                  <a:pt x="1" y="3786"/>
                  <a:pt x="965" y="4084"/>
                  <a:pt x="1203" y="4286"/>
                </a:cubicBezTo>
                <a:cubicBezTo>
                  <a:pt x="1251" y="4322"/>
                  <a:pt x="1263" y="4346"/>
                  <a:pt x="1251" y="4382"/>
                </a:cubicBezTo>
                <a:cubicBezTo>
                  <a:pt x="1208" y="4444"/>
                  <a:pt x="1087" y="4466"/>
                  <a:pt x="940" y="4466"/>
                </a:cubicBezTo>
                <a:cubicBezTo>
                  <a:pt x="638" y="4466"/>
                  <a:pt x="231" y="4374"/>
                  <a:pt x="191" y="4358"/>
                </a:cubicBezTo>
                <a:lnTo>
                  <a:pt x="191" y="4358"/>
                </a:lnTo>
                <a:cubicBezTo>
                  <a:pt x="668" y="4715"/>
                  <a:pt x="1180" y="5025"/>
                  <a:pt x="1727" y="5263"/>
                </a:cubicBezTo>
                <a:lnTo>
                  <a:pt x="1834" y="5322"/>
                </a:lnTo>
                <a:cubicBezTo>
                  <a:pt x="3056" y="5899"/>
                  <a:pt x="4625" y="6419"/>
                  <a:pt x="5717" y="6419"/>
                </a:cubicBezTo>
                <a:cubicBezTo>
                  <a:pt x="5753" y="6419"/>
                  <a:pt x="5788" y="6419"/>
                  <a:pt x="5823" y="6418"/>
                </a:cubicBezTo>
                <a:cubicBezTo>
                  <a:pt x="5882" y="6465"/>
                  <a:pt x="5954" y="6513"/>
                  <a:pt x="6037" y="6561"/>
                </a:cubicBezTo>
                <a:cubicBezTo>
                  <a:pt x="6422" y="6781"/>
                  <a:pt x="7286" y="7225"/>
                  <a:pt x="8223" y="7225"/>
                </a:cubicBezTo>
                <a:cubicBezTo>
                  <a:pt x="8300" y="7225"/>
                  <a:pt x="8377" y="7222"/>
                  <a:pt x="8454" y="7215"/>
                </a:cubicBezTo>
                <a:cubicBezTo>
                  <a:pt x="8466" y="6847"/>
                  <a:pt x="8490" y="6479"/>
                  <a:pt x="8514" y="6110"/>
                </a:cubicBezTo>
                <a:lnTo>
                  <a:pt x="8514" y="6110"/>
                </a:lnTo>
                <a:cubicBezTo>
                  <a:pt x="8536" y="6147"/>
                  <a:pt x="9576" y="6372"/>
                  <a:pt x="10664" y="6372"/>
                </a:cubicBezTo>
                <a:cubicBezTo>
                  <a:pt x="11469" y="6372"/>
                  <a:pt x="12300" y="6249"/>
                  <a:pt x="12764" y="5834"/>
                </a:cubicBezTo>
                <a:cubicBezTo>
                  <a:pt x="13732" y="4999"/>
                  <a:pt x="13166" y="4539"/>
                  <a:pt x="12727" y="4539"/>
                </a:cubicBezTo>
                <a:cubicBezTo>
                  <a:pt x="12691" y="4539"/>
                  <a:pt x="12655" y="4542"/>
                  <a:pt x="12621" y="4548"/>
                </a:cubicBezTo>
                <a:lnTo>
                  <a:pt x="12562" y="4536"/>
                </a:lnTo>
                <a:cubicBezTo>
                  <a:pt x="12963" y="3987"/>
                  <a:pt x="13575" y="3809"/>
                  <a:pt x="14227" y="3809"/>
                </a:cubicBezTo>
                <a:cubicBezTo>
                  <a:pt x="14408" y="3809"/>
                  <a:pt x="14593" y="3823"/>
                  <a:pt x="14776" y="3846"/>
                </a:cubicBezTo>
                <a:cubicBezTo>
                  <a:pt x="15122" y="3894"/>
                  <a:pt x="15491" y="3965"/>
                  <a:pt x="15836" y="4048"/>
                </a:cubicBezTo>
                <a:cubicBezTo>
                  <a:pt x="16253" y="4144"/>
                  <a:pt x="16610" y="4251"/>
                  <a:pt x="16860" y="4286"/>
                </a:cubicBezTo>
                <a:cubicBezTo>
                  <a:pt x="16927" y="4295"/>
                  <a:pt x="16977" y="4303"/>
                  <a:pt x="17000" y="4303"/>
                </a:cubicBezTo>
                <a:cubicBezTo>
                  <a:pt x="17010" y="4303"/>
                  <a:pt x="17015" y="4302"/>
                  <a:pt x="17015" y="4298"/>
                </a:cubicBezTo>
                <a:cubicBezTo>
                  <a:pt x="14872" y="3001"/>
                  <a:pt x="15265" y="1298"/>
                  <a:pt x="14312" y="0"/>
                </a:cubicBezTo>
                <a:close/>
              </a:path>
            </a:pathLst>
          </a:cu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flipH="1">
            <a:off x="257188" y="1059032"/>
            <a:ext cx="121562" cy="99041"/>
          </a:xfrm>
          <a:custGeom>
            <a:avLst/>
            <a:gdLst/>
            <a:ahLst/>
            <a:cxnLst/>
            <a:rect l="l" t="t" r="r" b="b"/>
            <a:pathLst>
              <a:path w="4561" h="3716" extrusionOk="0">
                <a:moveTo>
                  <a:pt x="2458" y="290"/>
                </a:moveTo>
                <a:cubicBezTo>
                  <a:pt x="2927" y="290"/>
                  <a:pt x="3389" y="496"/>
                  <a:pt x="3703" y="1013"/>
                </a:cubicBezTo>
                <a:cubicBezTo>
                  <a:pt x="4239" y="1906"/>
                  <a:pt x="3739" y="2751"/>
                  <a:pt x="3048" y="3156"/>
                </a:cubicBezTo>
                <a:cubicBezTo>
                  <a:pt x="2761" y="3319"/>
                  <a:pt x="2426" y="3420"/>
                  <a:pt x="2092" y="3420"/>
                </a:cubicBezTo>
                <a:cubicBezTo>
                  <a:pt x="1623" y="3420"/>
                  <a:pt x="1159" y="3219"/>
                  <a:pt x="845" y="2703"/>
                </a:cubicBezTo>
                <a:cubicBezTo>
                  <a:pt x="333" y="1810"/>
                  <a:pt x="834" y="977"/>
                  <a:pt x="1500" y="560"/>
                </a:cubicBezTo>
                <a:cubicBezTo>
                  <a:pt x="1791" y="393"/>
                  <a:pt x="2126" y="290"/>
                  <a:pt x="2458" y="290"/>
                </a:cubicBezTo>
                <a:close/>
                <a:moveTo>
                  <a:pt x="2462" y="1"/>
                </a:moveTo>
                <a:cubicBezTo>
                  <a:pt x="2079" y="1"/>
                  <a:pt x="1692" y="114"/>
                  <a:pt x="1357" y="310"/>
                </a:cubicBezTo>
                <a:cubicBezTo>
                  <a:pt x="524" y="798"/>
                  <a:pt x="0" y="1846"/>
                  <a:pt x="595" y="2858"/>
                </a:cubicBezTo>
                <a:cubicBezTo>
                  <a:pt x="964" y="3465"/>
                  <a:pt x="1536" y="3715"/>
                  <a:pt x="2096" y="3715"/>
                </a:cubicBezTo>
                <a:cubicBezTo>
                  <a:pt x="2488" y="3715"/>
                  <a:pt x="2869" y="3608"/>
                  <a:pt x="3203" y="3406"/>
                </a:cubicBezTo>
                <a:cubicBezTo>
                  <a:pt x="4036" y="2918"/>
                  <a:pt x="4560" y="1870"/>
                  <a:pt x="3965" y="858"/>
                </a:cubicBezTo>
                <a:cubicBezTo>
                  <a:pt x="3594" y="252"/>
                  <a:pt x="3032" y="1"/>
                  <a:pt x="2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9"/>
          <p:cNvGrpSpPr/>
          <p:nvPr/>
        </p:nvGrpSpPr>
        <p:grpSpPr>
          <a:xfrm rot="826499" flipH="1">
            <a:off x="285978" y="3347644"/>
            <a:ext cx="241412" cy="300446"/>
            <a:chOff x="7696542" y="4063957"/>
            <a:chExt cx="241422" cy="300458"/>
          </a:xfrm>
        </p:grpSpPr>
        <p:sp>
          <p:nvSpPr>
            <p:cNvPr id="372" name="Google Shape;372;p9"/>
            <p:cNvSpPr/>
            <p:nvPr/>
          </p:nvSpPr>
          <p:spPr>
            <a:xfrm>
              <a:off x="7816401" y="4063957"/>
              <a:ext cx="121562" cy="99041"/>
            </a:xfrm>
            <a:custGeom>
              <a:avLst/>
              <a:gdLst/>
              <a:ahLst/>
              <a:cxnLst/>
              <a:rect l="l" t="t" r="r" b="b"/>
              <a:pathLst>
                <a:path w="4561" h="3716" extrusionOk="0">
                  <a:moveTo>
                    <a:pt x="2458" y="290"/>
                  </a:moveTo>
                  <a:cubicBezTo>
                    <a:pt x="2927" y="290"/>
                    <a:pt x="3389" y="496"/>
                    <a:pt x="3703" y="1013"/>
                  </a:cubicBezTo>
                  <a:cubicBezTo>
                    <a:pt x="4239" y="1906"/>
                    <a:pt x="3739" y="2751"/>
                    <a:pt x="3048" y="3156"/>
                  </a:cubicBezTo>
                  <a:cubicBezTo>
                    <a:pt x="2761" y="3319"/>
                    <a:pt x="2426" y="3420"/>
                    <a:pt x="2092" y="3420"/>
                  </a:cubicBezTo>
                  <a:cubicBezTo>
                    <a:pt x="1623" y="3420"/>
                    <a:pt x="1159" y="3219"/>
                    <a:pt x="845" y="2703"/>
                  </a:cubicBezTo>
                  <a:cubicBezTo>
                    <a:pt x="333" y="1810"/>
                    <a:pt x="834" y="977"/>
                    <a:pt x="1500" y="560"/>
                  </a:cubicBezTo>
                  <a:cubicBezTo>
                    <a:pt x="1791" y="393"/>
                    <a:pt x="2126" y="290"/>
                    <a:pt x="2458" y="290"/>
                  </a:cubicBezTo>
                  <a:close/>
                  <a:moveTo>
                    <a:pt x="2462" y="1"/>
                  </a:moveTo>
                  <a:cubicBezTo>
                    <a:pt x="2079" y="1"/>
                    <a:pt x="1692" y="114"/>
                    <a:pt x="1357" y="310"/>
                  </a:cubicBezTo>
                  <a:cubicBezTo>
                    <a:pt x="524" y="798"/>
                    <a:pt x="0" y="1846"/>
                    <a:pt x="595" y="2858"/>
                  </a:cubicBezTo>
                  <a:cubicBezTo>
                    <a:pt x="964" y="3465"/>
                    <a:pt x="1536" y="3715"/>
                    <a:pt x="2096" y="3715"/>
                  </a:cubicBezTo>
                  <a:cubicBezTo>
                    <a:pt x="2488" y="3715"/>
                    <a:pt x="2869" y="3608"/>
                    <a:pt x="3203" y="3406"/>
                  </a:cubicBezTo>
                  <a:cubicBezTo>
                    <a:pt x="4036" y="2918"/>
                    <a:pt x="4560" y="1870"/>
                    <a:pt x="3965" y="858"/>
                  </a:cubicBezTo>
                  <a:cubicBezTo>
                    <a:pt x="3594" y="252"/>
                    <a:pt x="3032" y="1"/>
                    <a:pt x="2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7696542" y="4319026"/>
              <a:ext cx="45389" cy="45389"/>
            </a:xfrm>
            <a:custGeom>
              <a:avLst/>
              <a:gdLst/>
              <a:ahLst/>
              <a:cxnLst/>
              <a:rect l="l" t="t" r="r" b="b"/>
              <a:pathLst>
                <a:path w="1703" h="1703" extrusionOk="0">
                  <a:moveTo>
                    <a:pt x="845" y="0"/>
                  </a:moveTo>
                  <a:cubicBezTo>
                    <a:pt x="369" y="0"/>
                    <a:pt x="0" y="393"/>
                    <a:pt x="0" y="857"/>
                  </a:cubicBezTo>
                  <a:cubicBezTo>
                    <a:pt x="0" y="1334"/>
                    <a:pt x="369" y="1703"/>
                    <a:pt x="845" y="1703"/>
                  </a:cubicBezTo>
                  <a:cubicBezTo>
                    <a:pt x="1322" y="1703"/>
                    <a:pt x="1703" y="1322"/>
                    <a:pt x="1703" y="857"/>
                  </a:cubicBezTo>
                  <a:cubicBezTo>
                    <a:pt x="1703" y="381"/>
                    <a:pt x="1322"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9"/>
          <p:cNvGrpSpPr/>
          <p:nvPr/>
        </p:nvGrpSpPr>
        <p:grpSpPr>
          <a:xfrm rot="-4494371" flipH="1">
            <a:off x="3464951" y="-4664"/>
            <a:ext cx="247220" cy="614585"/>
            <a:chOff x="7696542" y="3749829"/>
            <a:chExt cx="247221" cy="614585"/>
          </a:xfrm>
        </p:grpSpPr>
        <p:sp>
          <p:nvSpPr>
            <p:cNvPr id="375" name="Google Shape;375;p9"/>
            <p:cNvSpPr/>
            <p:nvPr/>
          </p:nvSpPr>
          <p:spPr>
            <a:xfrm>
              <a:off x="7822200" y="3749829"/>
              <a:ext cx="121562" cy="99041"/>
            </a:xfrm>
            <a:custGeom>
              <a:avLst/>
              <a:gdLst/>
              <a:ahLst/>
              <a:cxnLst/>
              <a:rect l="l" t="t" r="r" b="b"/>
              <a:pathLst>
                <a:path w="4561" h="3716" extrusionOk="0">
                  <a:moveTo>
                    <a:pt x="2458" y="290"/>
                  </a:moveTo>
                  <a:cubicBezTo>
                    <a:pt x="2927" y="290"/>
                    <a:pt x="3389" y="496"/>
                    <a:pt x="3703" y="1013"/>
                  </a:cubicBezTo>
                  <a:cubicBezTo>
                    <a:pt x="4239" y="1906"/>
                    <a:pt x="3739" y="2751"/>
                    <a:pt x="3048" y="3156"/>
                  </a:cubicBezTo>
                  <a:cubicBezTo>
                    <a:pt x="2761" y="3319"/>
                    <a:pt x="2426" y="3420"/>
                    <a:pt x="2092" y="3420"/>
                  </a:cubicBezTo>
                  <a:cubicBezTo>
                    <a:pt x="1623" y="3420"/>
                    <a:pt x="1159" y="3219"/>
                    <a:pt x="845" y="2703"/>
                  </a:cubicBezTo>
                  <a:cubicBezTo>
                    <a:pt x="333" y="1810"/>
                    <a:pt x="834" y="977"/>
                    <a:pt x="1500" y="560"/>
                  </a:cubicBezTo>
                  <a:cubicBezTo>
                    <a:pt x="1791" y="393"/>
                    <a:pt x="2126" y="290"/>
                    <a:pt x="2458" y="290"/>
                  </a:cubicBezTo>
                  <a:close/>
                  <a:moveTo>
                    <a:pt x="2462" y="1"/>
                  </a:moveTo>
                  <a:cubicBezTo>
                    <a:pt x="2079" y="1"/>
                    <a:pt x="1692" y="114"/>
                    <a:pt x="1357" y="310"/>
                  </a:cubicBezTo>
                  <a:cubicBezTo>
                    <a:pt x="524" y="798"/>
                    <a:pt x="0" y="1846"/>
                    <a:pt x="595" y="2858"/>
                  </a:cubicBezTo>
                  <a:cubicBezTo>
                    <a:pt x="964" y="3465"/>
                    <a:pt x="1536" y="3715"/>
                    <a:pt x="2096" y="3715"/>
                  </a:cubicBezTo>
                  <a:cubicBezTo>
                    <a:pt x="2488" y="3715"/>
                    <a:pt x="2869" y="3608"/>
                    <a:pt x="3203" y="3406"/>
                  </a:cubicBezTo>
                  <a:cubicBezTo>
                    <a:pt x="4036" y="2918"/>
                    <a:pt x="4560" y="1870"/>
                    <a:pt x="3965" y="858"/>
                  </a:cubicBezTo>
                  <a:cubicBezTo>
                    <a:pt x="3594" y="252"/>
                    <a:pt x="3032" y="1"/>
                    <a:pt x="2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7696542" y="4319026"/>
              <a:ext cx="45389" cy="45389"/>
            </a:xfrm>
            <a:custGeom>
              <a:avLst/>
              <a:gdLst/>
              <a:ahLst/>
              <a:cxnLst/>
              <a:rect l="l" t="t" r="r" b="b"/>
              <a:pathLst>
                <a:path w="1703" h="1703" extrusionOk="0">
                  <a:moveTo>
                    <a:pt x="845" y="0"/>
                  </a:moveTo>
                  <a:cubicBezTo>
                    <a:pt x="369" y="0"/>
                    <a:pt x="0" y="393"/>
                    <a:pt x="0" y="857"/>
                  </a:cubicBezTo>
                  <a:cubicBezTo>
                    <a:pt x="0" y="1334"/>
                    <a:pt x="369" y="1703"/>
                    <a:pt x="845" y="1703"/>
                  </a:cubicBezTo>
                  <a:cubicBezTo>
                    <a:pt x="1322" y="1703"/>
                    <a:pt x="1703" y="1322"/>
                    <a:pt x="1703" y="857"/>
                  </a:cubicBezTo>
                  <a:cubicBezTo>
                    <a:pt x="1703" y="381"/>
                    <a:pt x="1322"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78" name="Google Shape;37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9"/>
        <p:cNvGrpSpPr/>
        <p:nvPr/>
      </p:nvGrpSpPr>
      <p:grpSpPr>
        <a:xfrm>
          <a:off x="0" y="0"/>
          <a:ext cx="0" cy="0"/>
          <a:chOff x="0" y="0"/>
          <a:chExt cx="0" cy="0"/>
        </a:xfrm>
      </p:grpSpPr>
      <p:sp>
        <p:nvSpPr>
          <p:cNvPr id="380" name="Google Shape;380;p10"/>
          <p:cNvSpPr>
            <a:spLocks noGrp="1"/>
          </p:cNvSpPr>
          <p:nvPr>
            <p:ph type="pic" idx="2"/>
          </p:nvPr>
        </p:nvSpPr>
        <p:spPr>
          <a:xfrm>
            <a:off x="0" y="0"/>
            <a:ext cx="9144000" cy="5143500"/>
          </a:xfrm>
          <a:prstGeom prst="rect">
            <a:avLst/>
          </a:prstGeom>
          <a:noFill/>
          <a:ln>
            <a:noFill/>
          </a:ln>
        </p:spPr>
      </p:sp>
      <p:sp>
        <p:nvSpPr>
          <p:cNvPr id="381" name="Google Shape;381;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530"/>
        <p:cNvGrpSpPr/>
        <p:nvPr/>
      </p:nvGrpSpPr>
      <p:grpSpPr>
        <a:xfrm>
          <a:off x="0" y="0"/>
          <a:ext cx="0" cy="0"/>
          <a:chOff x="0" y="0"/>
          <a:chExt cx="0" cy="0"/>
        </a:xfrm>
      </p:grpSpPr>
      <p:sp>
        <p:nvSpPr>
          <p:cNvPr id="531" name="Google Shape;531;p15"/>
          <p:cNvSpPr txBox="1">
            <a:spLocks noGrp="1"/>
          </p:cNvSpPr>
          <p:nvPr>
            <p:ph type="title"/>
          </p:nvPr>
        </p:nvSpPr>
        <p:spPr>
          <a:xfrm>
            <a:off x="3889175" y="789575"/>
            <a:ext cx="3026700" cy="105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2" name="Google Shape;532;p15"/>
          <p:cNvSpPr txBox="1">
            <a:spLocks noGrp="1"/>
          </p:cNvSpPr>
          <p:nvPr>
            <p:ph type="subTitle" idx="1"/>
          </p:nvPr>
        </p:nvSpPr>
        <p:spPr>
          <a:xfrm>
            <a:off x="3889175" y="1997675"/>
            <a:ext cx="4373700" cy="213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endParaRPr/>
          </a:p>
        </p:txBody>
      </p:sp>
      <p:sp>
        <p:nvSpPr>
          <p:cNvPr id="533" name="Google Shape;533;p15"/>
          <p:cNvSpPr/>
          <p:nvPr/>
        </p:nvSpPr>
        <p:spPr>
          <a:xfrm rot="-150814">
            <a:off x="4373071" y="4177424"/>
            <a:ext cx="4993283" cy="394859"/>
          </a:xfrm>
          <a:custGeom>
            <a:avLst/>
            <a:gdLst/>
            <a:ahLst/>
            <a:cxnLst/>
            <a:rect l="l" t="t" r="r" b="b"/>
            <a:pathLst>
              <a:path w="145990" h="15795" extrusionOk="0">
                <a:moveTo>
                  <a:pt x="21260" y="0"/>
                </a:moveTo>
                <a:cubicBezTo>
                  <a:pt x="14868" y="0"/>
                  <a:pt x="8383" y="4301"/>
                  <a:pt x="2179" y="4301"/>
                </a:cubicBezTo>
                <a:cubicBezTo>
                  <a:pt x="1647" y="4301"/>
                  <a:pt x="1118" y="4269"/>
                  <a:pt x="590" y="4201"/>
                </a:cubicBezTo>
                <a:cubicBezTo>
                  <a:pt x="581" y="4201"/>
                  <a:pt x="573" y="4201"/>
                  <a:pt x="564" y="4201"/>
                </a:cubicBezTo>
                <a:cubicBezTo>
                  <a:pt x="132" y="4201"/>
                  <a:pt x="0" y="4492"/>
                  <a:pt x="269" y="4784"/>
                </a:cubicBezTo>
                <a:cubicBezTo>
                  <a:pt x="1414" y="5100"/>
                  <a:pt x="2559" y="5230"/>
                  <a:pt x="3702" y="5230"/>
                </a:cubicBezTo>
                <a:cubicBezTo>
                  <a:pt x="9222" y="5230"/>
                  <a:pt x="14679" y="2180"/>
                  <a:pt x="19818" y="2180"/>
                </a:cubicBezTo>
                <a:cubicBezTo>
                  <a:pt x="21287" y="2180"/>
                  <a:pt x="22730" y="2429"/>
                  <a:pt x="24141" y="3070"/>
                </a:cubicBezTo>
                <a:cubicBezTo>
                  <a:pt x="27606" y="4641"/>
                  <a:pt x="30487" y="8189"/>
                  <a:pt x="34487" y="10225"/>
                </a:cubicBezTo>
                <a:cubicBezTo>
                  <a:pt x="37520" y="11769"/>
                  <a:pt x="39918" y="12329"/>
                  <a:pt x="41950" y="12329"/>
                </a:cubicBezTo>
                <a:cubicBezTo>
                  <a:pt x="47347" y="12329"/>
                  <a:pt x="50163" y="8376"/>
                  <a:pt x="55431" y="8376"/>
                </a:cubicBezTo>
                <a:cubicBezTo>
                  <a:pt x="58218" y="8376"/>
                  <a:pt x="61692" y="9483"/>
                  <a:pt x="66599" y="12869"/>
                </a:cubicBezTo>
                <a:cubicBezTo>
                  <a:pt x="69699" y="14574"/>
                  <a:pt x="72624" y="15795"/>
                  <a:pt x="76188" y="15795"/>
                </a:cubicBezTo>
                <a:cubicBezTo>
                  <a:pt x="76456" y="15795"/>
                  <a:pt x="76728" y="15788"/>
                  <a:pt x="77005" y="15774"/>
                </a:cubicBezTo>
                <a:cubicBezTo>
                  <a:pt x="83458" y="15500"/>
                  <a:pt x="87304" y="10059"/>
                  <a:pt x="93019" y="7606"/>
                </a:cubicBezTo>
                <a:cubicBezTo>
                  <a:pt x="94061" y="7199"/>
                  <a:pt x="95102" y="7027"/>
                  <a:pt x="96140" y="7027"/>
                </a:cubicBezTo>
                <a:cubicBezTo>
                  <a:pt x="100392" y="7027"/>
                  <a:pt x="104617" y="9905"/>
                  <a:pt x="108866" y="11321"/>
                </a:cubicBezTo>
                <a:cubicBezTo>
                  <a:pt x="114282" y="12984"/>
                  <a:pt x="118036" y="13746"/>
                  <a:pt x="121213" y="13746"/>
                </a:cubicBezTo>
                <a:cubicBezTo>
                  <a:pt x="126200" y="13746"/>
                  <a:pt x="129765" y="11868"/>
                  <a:pt x="136107" y="8654"/>
                </a:cubicBezTo>
                <a:cubicBezTo>
                  <a:pt x="137734" y="7829"/>
                  <a:pt x="139347" y="7429"/>
                  <a:pt x="140937" y="7429"/>
                </a:cubicBezTo>
                <a:cubicBezTo>
                  <a:pt x="142652" y="7429"/>
                  <a:pt x="144340" y="7895"/>
                  <a:pt x="145989" y="8797"/>
                </a:cubicBezTo>
                <a:lnTo>
                  <a:pt x="145930" y="1367"/>
                </a:lnTo>
                <a:cubicBezTo>
                  <a:pt x="144555" y="606"/>
                  <a:pt x="142997" y="262"/>
                  <a:pt x="141374" y="262"/>
                </a:cubicBezTo>
                <a:cubicBezTo>
                  <a:pt x="138682" y="262"/>
                  <a:pt x="135813" y="1208"/>
                  <a:pt x="133309" y="2760"/>
                </a:cubicBezTo>
                <a:cubicBezTo>
                  <a:pt x="127393" y="6436"/>
                  <a:pt x="122667" y="7680"/>
                  <a:pt x="118598" y="7680"/>
                </a:cubicBezTo>
                <a:cubicBezTo>
                  <a:pt x="110082" y="7680"/>
                  <a:pt x="104444" y="2231"/>
                  <a:pt x="96790" y="2231"/>
                </a:cubicBezTo>
                <a:cubicBezTo>
                  <a:pt x="95156" y="2231"/>
                  <a:pt x="93431" y="2479"/>
                  <a:pt x="91566" y="3082"/>
                </a:cubicBezTo>
                <a:cubicBezTo>
                  <a:pt x="86661" y="4749"/>
                  <a:pt x="83446" y="9106"/>
                  <a:pt x="78410" y="10833"/>
                </a:cubicBezTo>
                <a:cubicBezTo>
                  <a:pt x="77632" y="11072"/>
                  <a:pt x="76834" y="11179"/>
                  <a:pt x="76026" y="11179"/>
                </a:cubicBezTo>
                <a:cubicBezTo>
                  <a:pt x="73665" y="11179"/>
                  <a:pt x="71227" y="10268"/>
                  <a:pt x="69027" y="9106"/>
                </a:cubicBezTo>
                <a:cubicBezTo>
                  <a:pt x="63095" y="5104"/>
                  <a:pt x="59155" y="3796"/>
                  <a:pt x="56144" y="3796"/>
                </a:cubicBezTo>
                <a:cubicBezTo>
                  <a:pt x="50466" y="3796"/>
                  <a:pt x="48086" y="8444"/>
                  <a:pt x="41869" y="8444"/>
                </a:cubicBezTo>
                <a:cubicBezTo>
                  <a:pt x="40053" y="8444"/>
                  <a:pt x="37910" y="8047"/>
                  <a:pt x="35261" y="7023"/>
                </a:cubicBezTo>
                <a:cubicBezTo>
                  <a:pt x="30737" y="5261"/>
                  <a:pt x="28653" y="1808"/>
                  <a:pt x="25248" y="641"/>
                </a:cubicBezTo>
                <a:cubicBezTo>
                  <a:pt x="23925" y="188"/>
                  <a:pt x="22595" y="0"/>
                  <a:pt x="21260" y="0"/>
                </a:cubicBezTo>
                <a:close/>
              </a:path>
            </a:pathLst>
          </a:custGeom>
          <a:solidFill>
            <a:srgbClr val="0266AD">
              <a:alpha val="1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5"/>
          <p:cNvSpPr/>
          <p:nvPr/>
        </p:nvSpPr>
        <p:spPr>
          <a:xfrm rot="170162">
            <a:off x="-65756" y="99449"/>
            <a:ext cx="4593036" cy="535190"/>
          </a:xfrm>
          <a:custGeom>
            <a:avLst/>
            <a:gdLst/>
            <a:ahLst/>
            <a:cxnLst/>
            <a:rect l="l" t="t" r="r" b="b"/>
            <a:pathLst>
              <a:path w="148532" h="20445" extrusionOk="0">
                <a:moveTo>
                  <a:pt x="97101" y="0"/>
                </a:moveTo>
                <a:cubicBezTo>
                  <a:pt x="87774" y="0"/>
                  <a:pt x="82142" y="10202"/>
                  <a:pt x="73901" y="10202"/>
                </a:cubicBezTo>
                <a:cubicBezTo>
                  <a:pt x="72914" y="10202"/>
                  <a:pt x="71891" y="10056"/>
                  <a:pt x="70819" y="9729"/>
                </a:cubicBezTo>
                <a:cubicBezTo>
                  <a:pt x="64699" y="8122"/>
                  <a:pt x="59627" y="4336"/>
                  <a:pt x="53293" y="3478"/>
                </a:cubicBezTo>
                <a:cubicBezTo>
                  <a:pt x="52153" y="3322"/>
                  <a:pt x="51052" y="3249"/>
                  <a:pt x="49983" y="3249"/>
                </a:cubicBezTo>
                <a:cubicBezTo>
                  <a:pt x="37899" y="3249"/>
                  <a:pt x="30029" y="12469"/>
                  <a:pt x="18031" y="12469"/>
                </a:cubicBezTo>
                <a:cubicBezTo>
                  <a:pt x="16920" y="12469"/>
                  <a:pt x="15774" y="12390"/>
                  <a:pt x="14586" y="12218"/>
                </a:cubicBezTo>
                <a:cubicBezTo>
                  <a:pt x="9550" y="11420"/>
                  <a:pt x="4906" y="7753"/>
                  <a:pt x="1" y="3145"/>
                </a:cubicBezTo>
                <a:lnTo>
                  <a:pt x="1" y="3145"/>
                </a:lnTo>
                <a:lnTo>
                  <a:pt x="60" y="12646"/>
                </a:lnTo>
                <a:cubicBezTo>
                  <a:pt x="3025" y="14646"/>
                  <a:pt x="5656" y="17313"/>
                  <a:pt x="9038" y="18873"/>
                </a:cubicBezTo>
                <a:cubicBezTo>
                  <a:pt x="9288" y="18992"/>
                  <a:pt x="9550" y="19099"/>
                  <a:pt x="9811" y="19207"/>
                </a:cubicBezTo>
                <a:cubicBezTo>
                  <a:pt x="12279" y="20074"/>
                  <a:pt x="14634" y="20444"/>
                  <a:pt x="16896" y="20444"/>
                </a:cubicBezTo>
                <a:cubicBezTo>
                  <a:pt x="30018" y="20444"/>
                  <a:pt x="40003" y="7990"/>
                  <a:pt x="50734" y="7990"/>
                </a:cubicBezTo>
                <a:cubicBezTo>
                  <a:pt x="52038" y="7990"/>
                  <a:pt x="53353" y="8174"/>
                  <a:pt x="54686" y="8586"/>
                </a:cubicBezTo>
                <a:cubicBezTo>
                  <a:pt x="60401" y="10158"/>
                  <a:pt x="65402" y="13730"/>
                  <a:pt x="71367" y="14658"/>
                </a:cubicBezTo>
                <a:cubicBezTo>
                  <a:pt x="72212" y="14813"/>
                  <a:pt x="73049" y="14885"/>
                  <a:pt x="73876" y="14885"/>
                </a:cubicBezTo>
                <a:cubicBezTo>
                  <a:pt x="77837" y="14885"/>
                  <a:pt x="81558" y="13221"/>
                  <a:pt x="84749" y="10896"/>
                </a:cubicBezTo>
                <a:cubicBezTo>
                  <a:pt x="90809" y="6297"/>
                  <a:pt x="94120" y="4109"/>
                  <a:pt x="97364" y="4109"/>
                </a:cubicBezTo>
                <a:cubicBezTo>
                  <a:pt x="99857" y="4109"/>
                  <a:pt x="102311" y="5401"/>
                  <a:pt x="105943" y="7884"/>
                </a:cubicBezTo>
                <a:cubicBezTo>
                  <a:pt x="111173" y="10902"/>
                  <a:pt x="115833" y="12199"/>
                  <a:pt x="120239" y="12199"/>
                </a:cubicBezTo>
                <a:cubicBezTo>
                  <a:pt x="125862" y="12199"/>
                  <a:pt x="131070" y="10085"/>
                  <a:pt x="136518" y="6741"/>
                </a:cubicBezTo>
                <a:cubicBezTo>
                  <a:pt x="140042" y="4574"/>
                  <a:pt x="144138" y="3883"/>
                  <a:pt x="148269" y="3752"/>
                </a:cubicBezTo>
                <a:cubicBezTo>
                  <a:pt x="148531" y="3740"/>
                  <a:pt x="148531" y="3443"/>
                  <a:pt x="148186" y="3312"/>
                </a:cubicBezTo>
                <a:cubicBezTo>
                  <a:pt x="146992" y="3195"/>
                  <a:pt x="145906" y="3138"/>
                  <a:pt x="144896" y="3138"/>
                </a:cubicBezTo>
                <a:cubicBezTo>
                  <a:pt x="140245" y="3138"/>
                  <a:pt x="137221" y="4346"/>
                  <a:pt x="132839" y="6479"/>
                </a:cubicBezTo>
                <a:cubicBezTo>
                  <a:pt x="128705" y="8372"/>
                  <a:pt x="125073" y="9256"/>
                  <a:pt x="121617" y="9256"/>
                </a:cubicBezTo>
                <a:cubicBezTo>
                  <a:pt x="117508" y="9256"/>
                  <a:pt x="113649" y="8006"/>
                  <a:pt x="109491" y="5717"/>
                </a:cubicBezTo>
                <a:cubicBezTo>
                  <a:pt x="106490" y="4026"/>
                  <a:pt x="103895" y="1407"/>
                  <a:pt x="100406" y="419"/>
                </a:cubicBezTo>
                <a:cubicBezTo>
                  <a:pt x="99251" y="130"/>
                  <a:pt x="98153" y="0"/>
                  <a:pt x="97101" y="0"/>
                </a:cubicBezTo>
                <a:close/>
              </a:path>
            </a:pathLst>
          </a:custGeom>
          <a:solidFill>
            <a:srgbClr val="0266AD">
              <a:alpha val="1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 name="Google Shape;535;p15"/>
          <p:cNvGrpSpPr/>
          <p:nvPr/>
        </p:nvGrpSpPr>
        <p:grpSpPr>
          <a:xfrm>
            <a:off x="-12" y="4604000"/>
            <a:ext cx="9144016" cy="572705"/>
            <a:chOff x="-12" y="4604000"/>
            <a:chExt cx="9144016" cy="572705"/>
          </a:xfrm>
        </p:grpSpPr>
        <p:sp>
          <p:nvSpPr>
            <p:cNvPr id="536" name="Google Shape;536;p15"/>
            <p:cNvSpPr/>
            <p:nvPr/>
          </p:nvSpPr>
          <p:spPr>
            <a:xfrm>
              <a:off x="-12" y="4604000"/>
              <a:ext cx="9144016" cy="521862"/>
            </a:xfrm>
            <a:custGeom>
              <a:avLst/>
              <a:gdLst/>
              <a:ahLst/>
              <a:cxnLst/>
              <a:rect l="l" t="t" r="r" b="b"/>
              <a:pathLst>
                <a:path w="51496" h="13681" extrusionOk="0">
                  <a:moveTo>
                    <a:pt x="51495" y="0"/>
                  </a:moveTo>
                  <a:cubicBezTo>
                    <a:pt x="48942" y="5296"/>
                    <a:pt x="45544" y="6831"/>
                    <a:pt x="42533" y="6831"/>
                  </a:cubicBezTo>
                  <a:cubicBezTo>
                    <a:pt x="40786" y="6831"/>
                    <a:pt x="39168" y="6314"/>
                    <a:pt x="37922" y="5715"/>
                  </a:cubicBezTo>
                  <a:cubicBezTo>
                    <a:pt x="36502" y="5030"/>
                    <a:pt x="35477" y="4696"/>
                    <a:pt x="34490" y="4696"/>
                  </a:cubicBezTo>
                  <a:cubicBezTo>
                    <a:pt x="33111" y="4696"/>
                    <a:pt x="31807" y="5347"/>
                    <a:pt x="29600" y="6596"/>
                  </a:cubicBezTo>
                  <a:cubicBezTo>
                    <a:pt x="27498" y="7790"/>
                    <a:pt x="25799" y="9186"/>
                    <a:pt x="22923" y="9186"/>
                  </a:cubicBezTo>
                  <a:cubicBezTo>
                    <a:pt x="20634" y="9186"/>
                    <a:pt x="17601" y="8302"/>
                    <a:pt x="13026" y="5727"/>
                  </a:cubicBezTo>
                  <a:cubicBezTo>
                    <a:pt x="8552" y="3229"/>
                    <a:pt x="5159" y="2519"/>
                    <a:pt x="2663" y="2519"/>
                  </a:cubicBezTo>
                  <a:cubicBezTo>
                    <a:pt x="1625" y="2519"/>
                    <a:pt x="742" y="2642"/>
                    <a:pt x="1" y="2810"/>
                  </a:cubicBezTo>
                  <a:lnTo>
                    <a:pt x="1" y="13680"/>
                  </a:lnTo>
                  <a:lnTo>
                    <a:pt x="51495" y="13680"/>
                  </a:lnTo>
                  <a:lnTo>
                    <a:pt x="51495" y="0"/>
                  </a:ln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p:nvPr/>
          </p:nvSpPr>
          <p:spPr>
            <a:xfrm>
              <a:off x="-12" y="4736130"/>
              <a:ext cx="9144016" cy="440575"/>
            </a:xfrm>
            <a:custGeom>
              <a:avLst/>
              <a:gdLst/>
              <a:ahLst/>
              <a:cxnLst/>
              <a:rect l="l" t="t" r="r" b="b"/>
              <a:pathLst>
                <a:path w="51496" h="11550" extrusionOk="0">
                  <a:moveTo>
                    <a:pt x="51495" y="1"/>
                  </a:moveTo>
                  <a:cubicBezTo>
                    <a:pt x="48924" y="4863"/>
                    <a:pt x="45381" y="6265"/>
                    <a:pt x="42246" y="6265"/>
                  </a:cubicBezTo>
                  <a:cubicBezTo>
                    <a:pt x="40575" y="6265"/>
                    <a:pt x="39021" y="5867"/>
                    <a:pt x="37791" y="5382"/>
                  </a:cubicBezTo>
                  <a:cubicBezTo>
                    <a:pt x="36353" y="4817"/>
                    <a:pt x="35293" y="4534"/>
                    <a:pt x="34307" y="4534"/>
                  </a:cubicBezTo>
                  <a:cubicBezTo>
                    <a:pt x="32738" y="4534"/>
                    <a:pt x="31358" y="5252"/>
                    <a:pt x="28945" y="6692"/>
                  </a:cubicBezTo>
                  <a:cubicBezTo>
                    <a:pt x="26752" y="7995"/>
                    <a:pt x="25022" y="9316"/>
                    <a:pt x="21953" y="9316"/>
                  </a:cubicBezTo>
                  <a:cubicBezTo>
                    <a:pt x="19524" y="9316"/>
                    <a:pt x="16255" y="8488"/>
                    <a:pt x="11252" y="6168"/>
                  </a:cubicBezTo>
                  <a:cubicBezTo>
                    <a:pt x="9317" y="5267"/>
                    <a:pt x="7329" y="4838"/>
                    <a:pt x="5561" y="4838"/>
                  </a:cubicBezTo>
                  <a:cubicBezTo>
                    <a:pt x="2914" y="4838"/>
                    <a:pt x="758" y="5800"/>
                    <a:pt x="1" y="7585"/>
                  </a:cubicBezTo>
                  <a:lnTo>
                    <a:pt x="1" y="11550"/>
                  </a:lnTo>
                  <a:lnTo>
                    <a:pt x="51495" y="11550"/>
                  </a:lnTo>
                  <a:lnTo>
                    <a:pt x="51495" y="1"/>
                  </a:lnTo>
                  <a:close/>
                </a:path>
              </a:pathLst>
            </a:custGeom>
            <a:gradFill>
              <a:gsLst>
                <a:gs pos="0">
                  <a:schemeClr val="dk2"/>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15"/>
          <p:cNvGrpSpPr/>
          <p:nvPr/>
        </p:nvGrpSpPr>
        <p:grpSpPr>
          <a:xfrm>
            <a:off x="8247600" y="4236774"/>
            <a:ext cx="1125000" cy="1016520"/>
            <a:chOff x="6468084" y="4105632"/>
            <a:chExt cx="1600968" cy="1446591"/>
          </a:xfrm>
        </p:grpSpPr>
        <p:sp>
          <p:nvSpPr>
            <p:cNvPr id="539" name="Google Shape;539;p15"/>
            <p:cNvSpPr/>
            <p:nvPr/>
          </p:nvSpPr>
          <p:spPr>
            <a:xfrm>
              <a:off x="6688319" y="4105632"/>
              <a:ext cx="1380733" cy="1446591"/>
            </a:xfrm>
            <a:custGeom>
              <a:avLst/>
              <a:gdLst/>
              <a:ahLst/>
              <a:cxnLst/>
              <a:rect l="l" t="t" r="r" b="b"/>
              <a:pathLst>
                <a:path w="51805" h="54276" extrusionOk="0">
                  <a:moveTo>
                    <a:pt x="11835" y="0"/>
                  </a:moveTo>
                  <a:cubicBezTo>
                    <a:pt x="10819" y="0"/>
                    <a:pt x="10157" y="179"/>
                    <a:pt x="10157" y="179"/>
                  </a:cubicBezTo>
                  <a:cubicBezTo>
                    <a:pt x="16681" y="5715"/>
                    <a:pt x="19622" y="22944"/>
                    <a:pt x="9811" y="33493"/>
                  </a:cubicBezTo>
                  <a:cubicBezTo>
                    <a:pt x="1" y="44053"/>
                    <a:pt x="4120" y="53959"/>
                    <a:pt x="4120" y="53959"/>
                  </a:cubicBezTo>
                  <a:cubicBezTo>
                    <a:pt x="4120" y="53959"/>
                    <a:pt x="10777" y="54275"/>
                    <a:pt x="18923" y="54275"/>
                  </a:cubicBezTo>
                  <a:cubicBezTo>
                    <a:pt x="30785" y="54275"/>
                    <a:pt x="45807" y="53606"/>
                    <a:pt x="48030" y="50316"/>
                  </a:cubicBezTo>
                  <a:cubicBezTo>
                    <a:pt x="51805" y="44780"/>
                    <a:pt x="47745" y="32862"/>
                    <a:pt x="44232" y="27087"/>
                  </a:cubicBezTo>
                  <a:cubicBezTo>
                    <a:pt x="40763" y="21371"/>
                    <a:pt x="38862" y="21336"/>
                    <a:pt x="38816" y="21336"/>
                  </a:cubicBezTo>
                  <a:cubicBezTo>
                    <a:pt x="38815" y="21336"/>
                    <a:pt x="38815" y="21336"/>
                    <a:pt x="38815" y="21336"/>
                  </a:cubicBezTo>
                  <a:cubicBezTo>
                    <a:pt x="38815" y="21336"/>
                    <a:pt x="41363" y="24432"/>
                    <a:pt x="42065" y="29825"/>
                  </a:cubicBezTo>
                  <a:cubicBezTo>
                    <a:pt x="42765" y="35218"/>
                    <a:pt x="43224" y="38870"/>
                    <a:pt x="40972" y="38870"/>
                  </a:cubicBezTo>
                  <a:cubicBezTo>
                    <a:pt x="40351" y="38870"/>
                    <a:pt x="39522" y="38591"/>
                    <a:pt x="38434" y="37993"/>
                  </a:cubicBezTo>
                  <a:cubicBezTo>
                    <a:pt x="33410" y="35243"/>
                    <a:pt x="41589" y="29123"/>
                    <a:pt x="37565" y="22086"/>
                  </a:cubicBezTo>
                  <a:cubicBezTo>
                    <a:pt x="33553" y="15038"/>
                    <a:pt x="36029" y="10478"/>
                    <a:pt x="36029" y="10478"/>
                  </a:cubicBezTo>
                  <a:lnTo>
                    <a:pt x="36029" y="10478"/>
                  </a:lnTo>
                  <a:cubicBezTo>
                    <a:pt x="31505" y="15240"/>
                    <a:pt x="30433" y="25551"/>
                    <a:pt x="31945" y="33076"/>
                  </a:cubicBezTo>
                  <a:cubicBezTo>
                    <a:pt x="33035" y="38553"/>
                    <a:pt x="29787" y="41282"/>
                    <a:pt x="26770" y="41282"/>
                  </a:cubicBezTo>
                  <a:cubicBezTo>
                    <a:pt x="25635" y="41282"/>
                    <a:pt x="24533" y="40896"/>
                    <a:pt x="23706" y="40124"/>
                  </a:cubicBezTo>
                  <a:cubicBezTo>
                    <a:pt x="17622" y="34433"/>
                    <a:pt x="33255" y="26801"/>
                    <a:pt x="29742" y="18253"/>
                  </a:cubicBezTo>
                  <a:cubicBezTo>
                    <a:pt x="26230" y="9716"/>
                    <a:pt x="29992" y="3430"/>
                    <a:pt x="29993" y="3429"/>
                  </a:cubicBezTo>
                  <a:lnTo>
                    <a:pt x="29993" y="3429"/>
                  </a:lnTo>
                  <a:cubicBezTo>
                    <a:pt x="25468" y="6692"/>
                    <a:pt x="25468" y="10216"/>
                    <a:pt x="25968" y="18253"/>
                  </a:cubicBezTo>
                  <a:cubicBezTo>
                    <a:pt x="26352" y="24273"/>
                    <a:pt x="24337" y="29037"/>
                    <a:pt x="22241" y="29037"/>
                  </a:cubicBezTo>
                  <a:cubicBezTo>
                    <a:pt x="21538" y="29037"/>
                    <a:pt x="20827" y="28502"/>
                    <a:pt x="20194" y="27301"/>
                  </a:cubicBezTo>
                  <a:cubicBezTo>
                    <a:pt x="17681" y="22539"/>
                    <a:pt x="23706" y="13490"/>
                    <a:pt x="20194" y="5954"/>
                  </a:cubicBezTo>
                  <a:cubicBezTo>
                    <a:pt x="17800" y="818"/>
                    <a:pt x="14009" y="0"/>
                    <a:pt x="11835" y="0"/>
                  </a:cubicBezTo>
                  <a:close/>
                </a:path>
              </a:pathLst>
            </a:custGeom>
            <a:gradFill>
              <a:gsLst>
                <a:gs pos="0">
                  <a:schemeClr val="accent6"/>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5"/>
            <p:cNvSpPr/>
            <p:nvPr/>
          </p:nvSpPr>
          <p:spPr>
            <a:xfrm>
              <a:off x="6468084" y="4747599"/>
              <a:ext cx="618205" cy="675641"/>
            </a:xfrm>
            <a:custGeom>
              <a:avLst/>
              <a:gdLst/>
              <a:ahLst/>
              <a:cxnLst/>
              <a:rect l="l" t="t" r="r" b="b"/>
              <a:pathLst>
                <a:path w="23195" h="25350" extrusionOk="0">
                  <a:moveTo>
                    <a:pt x="7204" y="1"/>
                  </a:moveTo>
                  <a:lnTo>
                    <a:pt x="7204" y="1"/>
                  </a:lnTo>
                  <a:cubicBezTo>
                    <a:pt x="17562" y="5382"/>
                    <a:pt x="1" y="17884"/>
                    <a:pt x="11062" y="25349"/>
                  </a:cubicBezTo>
                  <a:cubicBezTo>
                    <a:pt x="7406" y="20098"/>
                    <a:pt x="23194" y="3823"/>
                    <a:pt x="7204" y="1"/>
                  </a:cubicBezTo>
                  <a:close/>
                </a:path>
              </a:pathLst>
            </a:custGeom>
            <a:gradFill>
              <a:gsLst>
                <a:gs pos="0">
                  <a:schemeClr val="accent6"/>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1" name="Google Shape;541;p15"/>
          <p:cNvSpPr/>
          <p:nvPr/>
        </p:nvSpPr>
        <p:spPr>
          <a:xfrm>
            <a:off x="79925" y="4576012"/>
            <a:ext cx="727018" cy="549484"/>
          </a:xfrm>
          <a:custGeom>
            <a:avLst/>
            <a:gdLst/>
            <a:ahLst/>
            <a:cxnLst/>
            <a:rect l="l" t="t" r="r" b="b"/>
            <a:pathLst>
              <a:path w="33338" h="25197" extrusionOk="0">
                <a:moveTo>
                  <a:pt x="12573" y="0"/>
                </a:moveTo>
                <a:cubicBezTo>
                  <a:pt x="12407" y="0"/>
                  <a:pt x="12272" y="57"/>
                  <a:pt x="12169" y="175"/>
                </a:cubicBezTo>
                <a:cubicBezTo>
                  <a:pt x="11490" y="937"/>
                  <a:pt x="12740" y="3211"/>
                  <a:pt x="13347" y="6973"/>
                </a:cubicBezTo>
                <a:cubicBezTo>
                  <a:pt x="13466" y="7711"/>
                  <a:pt x="12978" y="8414"/>
                  <a:pt x="12240" y="8557"/>
                </a:cubicBezTo>
                <a:cubicBezTo>
                  <a:pt x="7216" y="9473"/>
                  <a:pt x="0" y="11795"/>
                  <a:pt x="3263" y="12664"/>
                </a:cubicBezTo>
                <a:cubicBezTo>
                  <a:pt x="3681" y="12775"/>
                  <a:pt x="4290" y="12811"/>
                  <a:pt x="5037" y="12811"/>
                </a:cubicBezTo>
                <a:cubicBezTo>
                  <a:pt x="6379" y="12811"/>
                  <a:pt x="8165" y="12695"/>
                  <a:pt x="10085" y="12695"/>
                </a:cubicBezTo>
                <a:cubicBezTo>
                  <a:pt x="10983" y="12695"/>
                  <a:pt x="11910" y="12721"/>
                  <a:pt x="12835" y="12795"/>
                </a:cubicBezTo>
                <a:cubicBezTo>
                  <a:pt x="13800" y="12855"/>
                  <a:pt x="14574" y="13629"/>
                  <a:pt x="14645" y="14593"/>
                </a:cubicBezTo>
                <a:cubicBezTo>
                  <a:pt x="14847" y="17665"/>
                  <a:pt x="14633" y="20748"/>
                  <a:pt x="14014" y="23761"/>
                </a:cubicBezTo>
                <a:cubicBezTo>
                  <a:pt x="14556" y="24771"/>
                  <a:pt x="15084" y="25197"/>
                  <a:pt x="15589" y="25197"/>
                </a:cubicBezTo>
                <a:cubicBezTo>
                  <a:pt x="17746" y="25197"/>
                  <a:pt x="19485" y="17427"/>
                  <a:pt x="20122" y="14176"/>
                </a:cubicBezTo>
                <a:cubicBezTo>
                  <a:pt x="20193" y="13763"/>
                  <a:pt x="20551" y="13509"/>
                  <a:pt x="20922" y="13509"/>
                </a:cubicBezTo>
                <a:cubicBezTo>
                  <a:pt x="21108" y="13509"/>
                  <a:pt x="21297" y="13573"/>
                  <a:pt x="21455" y="13712"/>
                </a:cubicBezTo>
                <a:cubicBezTo>
                  <a:pt x="23861" y="15779"/>
                  <a:pt x="29648" y="20528"/>
                  <a:pt x="31924" y="20528"/>
                </a:cubicBezTo>
                <a:cubicBezTo>
                  <a:pt x="31968" y="20528"/>
                  <a:pt x="32011" y="20526"/>
                  <a:pt x="32052" y="20522"/>
                </a:cubicBezTo>
                <a:cubicBezTo>
                  <a:pt x="33338" y="20415"/>
                  <a:pt x="29754" y="15819"/>
                  <a:pt x="25123" y="10866"/>
                </a:cubicBezTo>
                <a:cubicBezTo>
                  <a:pt x="24789" y="10497"/>
                  <a:pt x="24944" y="9914"/>
                  <a:pt x="25420" y="9759"/>
                </a:cubicBezTo>
                <a:cubicBezTo>
                  <a:pt x="28182" y="8866"/>
                  <a:pt x="30052" y="7759"/>
                  <a:pt x="30599" y="7163"/>
                </a:cubicBezTo>
                <a:cubicBezTo>
                  <a:pt x="31275" y="6430"/>
                  <a:pt x="29307" y="6056"/>
                  <a:pt x="26646" y="6056"/>
                </a:cubicBezTo>
                <a:cubicBezTo>
                  <a:pt x="24943" y="6056"/>
                  <a:pt x="22955" y="6209"/>
                  <a:pt x="21194" y="6521"/>
                </a:cubicBezTo>
                <a:cubicBezTo>
                  <a:pt x="21097" y="6537"/>
                  <a:pt x="20999" y="6545"/>
                  <a:pt x="20903" y="6545"/>
                </a:cubicBezTo>
                <a:cubicBezTo>
                  <a:pt x="20429" y="6545"/>
                  <a:pt x="19970" y="6355"/>
                  <a:pt x="19634" y="6009"/>
                </a:cubicBezTo>
                <a:cubicBezTo>
                  <a:pt x="16033" y="2388"/>
                  <a:pt x="13649" y="0"/>
                  <a:pt x="12573" y="0"/>
                </a:cubicBezTo>
                <a:close/>
              </a:path>
            </a:pathLst>
          </a:custGeom>
          <a:gradFill>
            <a:gsLst>
              <a:gs pos="0">
                <a:schemeClr val="accent3"/>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2" name="Google Shape;542;p15"/>
          <p:cNvGrpSpPr/>
          <p:nvPr/>
        </p:nvGrpSpPr>
        <p:grpSpPr>
          <a:xfrm rot="342170">
            <a:off x="6252718" y="4721701"/>
            <a:ext cx="1400704" cy="538860"/>
            <a:chOff x="4112796" y="4796987"/>
            <a:chExt cx="1190647" cy="458050"/>
          </a:xfrm>
        </p:grpSpPr>
        <p:sp>
          <p:nvSpPr>
            <p:cNvPr id="543" name="Google Shape;543;p15"/>
            <p:cNvSpPr/>
            <p:nvPr/>
          </p:nvSpPr>
          <p:spPr>
            <a:xfrm>
              <a:off x="4112796" y="4796987"/>
              <a:ext cx="1190647" cy="458050"/>
            </a:xfrm>
            <a:custGeom>
              <a:avLst/>
              <a:gdLst/>
              <a:ahLst/>
              <a:cxnLst/>
              <a:rect l="l" t="t" r="r" b="b"/>
              <a:pathLst>
                <a:path w="44673" h="17186" extrusionOk="0">
                  <a:moveTo>
                    <a:pt x="38707" y="0"/>
                  </a:moveTo>
                  <a:cubicBezTo>
                    <a:pt x="37566" y="0"/>
                    <a:pt x="36196" y="312"/>
                    <a:pt x="34552" y="1041"/>
                  </a:cubicBezTo>
                  <a:cubicBezTo>
                    <a:pt x="32445" y="1977"/>
                    <a:pt x="31304" y="2290"/>
                    <a:pt x="30599" y="2290"/>
                  </a:cubicBezTo>
                  <a:cubicBezTo>
                    <a:pt x="29168" y="2290"/>
                    <a:pt x="29528" y="1000"/>
                    <a:pt x="27237" y="1000"/>
                  </a:cubicBezTo>
                  <a:cubicBezTo>
                    <a:pt x="26045" y="1000"/>
                    <a:pt x="24136" y="1349"/>
                    <a:pt x="20884" y="2410"/>
                  </a:cubicBezTo>
                  <a:cubicBezTo>
                    <a:pt x="1" y="9125"/>
                    <a:pt x="18860" y="9149"/>
                    <a:pt x="12669" y="17186"/>
                  </a:cubicBezTo>
                  <a:cubicBezTo>
                    <a:pt x="44673" y="15531"/>
                    <a:pt x="43994" y="12792"/>
                    <a:pt x="44137" y="8839"/>
                  </a:cubicBezTo>
                  <a:cubicBezTo>
                    <a:pt x="44253" y="5621"/>
                    <a:pt x="43549" y="0"/>
                    <a:pt x="38707" y="0"/>
                  </a:cubicBezTo>
                  <a:close/>
                </a:path>
              </a:pathLst>
            </a:custGeom>
            <a:gradFill>
              <a:gsLst>
                <a:gs pos="0">
                  <a:schemeClr val="accent6"/>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5"/>
            <p:cNvSpPr/>
            <p:nvPr/>
          </p:nvSpPr>
          <p:spPr>
            <a:xfrm>
              <a:off x="4486953" y="4899842"/>
              <a:ext cx="413860" cy="118923"/>
            </a:xfrm>
            <a:custGeom>
              <a:avLst/>
              <a:gdLst/>
              <a:ahLst/>
              <a:cxnLst/>
              <a:rect l="l" t="t" r="r" b="b"/>
              <a:pathLst>
                <a:path w="15528" h="4462" extrusionOk="0">
                  <a:moveTo>
                    <a:pt x="11100" y="1"/>
                  </a:moveTo>
                  <a:cubicBezTo>
                    <a:pt x="10905" y="1"/>
                    <a:pt x="10686" y="9"/>
                    <a:pt x="10442" y="27"/>
                  </a:cubicBezTo>
                  <a:cubicBezTo>
                    <a:pt x="10442" y="27"/>
                    <a:pt x="0" y="1170"/>
                    <a:pt x="2167" y="3849"/>
                  </a:cubicBezTo>
                  <a:cubicBezTo>
                    <a:pt x="2518" y="4282"/>
                    <a:pt x="3151" y="4461"/>
                    <a:pt x="3936" y="4461"/>
                  </a:cubicBezTo>
                  <a:cubicBezTo>
                    <a:pt x="7844" y="4461"/>
                    <a:pt x="15528" y="1"/>
                    <a:pt x="11100"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5"/>
            <p:cNvSpPr/>
            <p:nvPr/>
          </p:nvSpPr>
          <p:spPr>
            <a:xfrm>
              <a:off x="4883339" y="4995873"/>
              <a:ext cx="201546" cy="44243"/>
            </a:xfrm>
            <a:custGeom>
              <a:avLst/>
              <a:gdLst/>
              <a:ahLst/>
              <a:cxnLst/>
              <a:rect l="l" t="t" r="r" b="b"/>
              <a:pathLst>
                <a:path w="7562" h="1660" extrusionOk="0">
                  <a:moveTo>
                    <a:pt x="4714" y="1"/>
                  </a:moveTo>
                  <a:cubicBezTo>
                    <a:pt x="3294" y="1"/>
                    <a:pt x="1" y="105"/>
                    <a:pt x="999" y="1104"/>
                  </a:cubicBezTo>
                  <a:cubicBezTo>
                    <a:pt x="1390" y="1498"/>
                    <a:pt x="2250" y="1659"/>
                    <a:pt x="3164" y="1659"/>
                  </a:cubicBezTo>
                  <a:cubicBezTo>
                    <a:pt x="5229" y="1659"/>
                    <a:pt x="7562" y="834"/>
                    <a:pt x="5333" y="8"/>
                  </a:cubicBezTo>
                  <a:cubicBezTo>
                    <a:pt x="5333" y="8"/>
                    <a:pt x="5089" y="1"/>
                    <a:pt x="4714"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5"/>
            <p:cNvSpPr/>
            <p:nvPr/>
          </p:nvSpPr>
          <p:spPr>
            <a:xfrm>
              <a:off x="4942642" y="4864846"/>
              <a:ext cx="150213" cy="38806"/>
            </a:xfrm>
            <a:custGeom>
              <a:avLst/>
              <a:gdLst/>
              <a:ahLst/>
              <a:cxnLst/>
              <a:rect l="l" t="t" r="r" b="b"/>
              <a:pathLst>
                <a:path w="5636" h="1456" extrusionOk="0">
                  <a:moveTo>
                    <a:pt x="3526" y="0"/>
                  </a:moveTo>
                  <a:cubicBezTo>
                    <a:pt x="2987" y="0"/>
                    <a:pt x="2548" y="114"/>
                    <a:pt x="2548" y="114"/>
                  </a:cubicBezTo>
                  <a:cubicBezTo>
                    <a:pt x="2548" y="114"/>
                    <a:pt x="0" y="876"/>
                    <a:pt x="1953" y="1305"/>
                  </a:cubicBezTo>
                  <a:cubicBezTo>
                    <a:pt x="2437" y="1409"/>
                    <a:pt x="2922" y="1456"/>
                    <a:pt x="3364" y="1456"/>
                  </a:cubicBezTo>
                  <a:cubicBezTo>
                    <a:pt x="4694" y="1456"/>
                    <a:pt x="5635" y="1031"/>
                    <a:pt x="5001" y="459"/>
                  </a:cubicBezTo>
                  <a:cubicBezTo>
                    <a:pt x="4597" y="95"/>
                    <a:pt x="4020" y="0"/>
                    <a:pt x="3526" y="0"/>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15"/>
          <p:cNvSpPr/>
          <p:nvPr/>
        </p:nvSpPr>
        <p:spPr>
          <a:xfrm rot="2151482" flipH="1">
            <a:off x="396833" y="906675"/>
            <a:ext cx="503393" cy="225883"/>
          </a:xfrm>
          <a:custGeom>
            <a:avLst/>
            <a:gdLst/>
            <a:ahLst/>
            <a:cxnLst/>
            <a:rect l="l" t="t" r="r" b="b"/>
            <a:pathLst>
              <a:path w="20135" h="9035" extrusionOk="0">
                <a:moveTo>
                  <a:pt x="47" y="6818"/>
                </a:moveTo>
                <a:cubicBezTo>
                  <a:pt x="31" y="6823"/>
                  <a:pt x="16" y="6827"/>
                  <a:pt x="1" y="6832"/>
                </a:cubicBezTo>
                <a:lnTo>
                  <a:pt x="24" y="6832"/>
                </a:lnTo>
                <a:cubicBezTo>
                  <a:pt x="32" y="6828"/>
                  <a:pt x="39" y="6823"/>
                  <a:pt x="47" y="6818"/>
                </a:cubicBezTo>
                <a:close/>
                <a:moveTo>
                  <a:pt x="8548" y="0"/>
                </a:moveTo>
                <a:cubicBezTo>
                  <a:pt x="6913" y="0"/>
                  <a:pt x="5224" y="404"/>
                  <a:pt x="3799" y="1462"/>
                </a:cubicBezTo>
                <a:cubicBezTo>
                  <a:pt x="3430" y="1665"/>
                  <a:pt x="3096" y="1938"/>
                  <a:pt x="2811" y="2260"/>
                </a:cubicBezTo>
                <a:cubicBezTo>
                  <a:pt x="2596" y="2439"/>
                  <a:pt x="2489" y="2593"/>
                  <a:pt x="2310" y="2998"/>
                </a:cubicBezTo>
                <a:cubicBezTo>
                  <a:pt x="2287" y="3058"/>
                  <a:pt x="2263" y="3105"/>
                  <a:pt x="2239" y="3165"/>
                </a:cubicBezTo>
                <a:cubicBezTo>
                  <a:pt x="2227" y="3189"/>
                  <a:pt x="2215" y="3224"/>
                  <a:pt x="2203" y="3248"/>
                </a:cubicBezTo>
                <a:cubicBezTo>
                  <a:pt x="2037" y="3582"/>
                  <a:pt x="1858" y="3986"/>
                  <a:pt x="1656" y="4403"/>
                </a:cubicBezTo>
                <a:cubicBezTo>
                  <a:pt x="1453" y="4820"/>
                  <a:pt x="1239" y="5248"/>
                  <a:pt x="1013" y="5629"/>
                </a:cubicBezTo>
                <a:lnTo>
                  <a:pt x="1013" y="5641"/>
                </a:lnTo>
                <a:lnTo>
                  <a:pt x="917" y="5784"/>
                </a:lnTo>
                <a:lnTo>
                  <a:pt x="834" y="5927"/>
                </a:lnTo>
                <a:lnTo>
                  <a:pt x="822" y="5939"/>
                </a:lnTo>
                <a:cubicBezTo>
                  <a:pt x="632" y="6260"/>
                  <a:pt x="382" y="6546"/>
                  <a:pt x="96" y="6784"/>
                </a:cubicBezTo>
                <a:cubicBezTo>
                  <a:pt x="80" y="6793"/>
                  <a:pt x="63" y="6806"/>
                  <a:pt x="47" y="6818"/>
                </a:cubicBezTo>
                <a:lnTo>
                  <a:pt x="47" y="6818"/>
                </a:lnTo>
                <a:cubicBezTo>
                  <a:pt x="305" y="6741"/>
                  <a:pt x="564" y="6674"/>
                  <a:pt x="822" y="6630"/>
                </a:cubicBezTo>
                <a:lnTo>
                  <a:pt x="906" y="6618"/>
                </a:lnTo>
                <a:lnTo>
                  <a:pt x="989" y="6594"/>
                </a:lnTo>
                <a:lnTo>
                  <a:pt x="1084" y="6582"/>
                </a:lnTo>
                <a:lnTo>
                  <a:pt x="1179" y="6570"/>
                </a:lnTo>
                <a:lnTo>
                  <a:pt x="1382" y="6570"/>
                </a:lnTo>
                <a:lnTo>
                  <a:pt x="1453" y="6582"/>
                </a:lnTo>
                <a:cubicBezTo>
                  <a:pt x="1513" y="6594"/>
                  <a:pt x="1548" y="6630"/>
                  <a:pt x="1548" y="6677"/>
                </a:cubicBezTo>
                <a:cubicBezTo>
                  <a:pt x="1537" y="6963"/>
                  <a:pt x="632" y="7332"/>
                  <a:pt x="572" y="7368"/>
                </a:cubicBezTo>
                <a:cubicBezTo>
                  <a:pt x="620" y="7368"/>
                  <a:pt x="1477" y="7403"/>
                  <a:pt x="2608" y="7439"/>
                </a:cubicBezTo>
                <a:cubicBezTo>
                  <a:pt x="3353" y="7471"/>
                  <a:pt x="4170" y="7496"/>
                  <a:pt x="4932" y="7496"/>
                </a:cubicBezTo>
                <a:cubicBezTo>
                  <a:pt x="5595" y="7496"/>
                  <a:pt x="6217" y="7477"/>
                  <a:pt x="6716" y="7427"/>
                </a:cubicBezTo>
                <a:cubicBezTo>
                  <a:pt x="6787" y="7427"/>
                  <a:pt x="6847" y="7415"/>
                  <a:pt x="6918" y="7415"/>
                </a:cubicBezTo>
                <a:cubicBezTo>
                  <a:pt x="6918" y="7415"/>
                  <a:pt x="7109" y="7546"/>
                  <a:pt x="7406" y="7713"/>
                </a:cubicBezTo>
                <a:cubicBezTo>
                  <a:pt x="7918" y="7987"/>
                  <a:pt x="8728" y="8368"/>
                  <a:pt x="9514" y="8368"/>
                </a:cubicBezTo>
                <a:cubicBezTo>
                  <a:pt x="9573" y="7880"/>
                  <a:pt x="9645" y="7392"/>
                  <a:pt x="9716" y="6903"/>
                </a:cubicBezTo>
                <a:lnTo>
                  <a:pt x="9788" y="6927"/>
                </a:lnTo>
                <a:cubicBezTo>
                  <a:pt x="10188" y="7077"/>
                  <a:pt x="12041" y="7950"/>
                  <a:pt x="13365" y="7950"/>
                </a:cubicBezTo>
                <a:cubicBezTo>
                  <a:pt x="13617" y="7950"/>
                  <a:pt x="13850" y="7918"/>
                  <a:pt x="14050" y="7844"/>
                </a:cubicBezTo>
                <a:cubicBezTo>
                  <a:pt x="15503" y="7308"/>
                  <a:pt x="15145" y="6356"/>
                  <a:pt x="14598" y="6213"/>
                </a:cubicBezTo>
                <a:lnTo>
                  <a:pt x="14550" y="6165"/>
                </a:lnTo>
                <a:cubicBezTo>
                  <a:pt x="14875" y="5983"/>
                  <a:pt x="15184" y="5904"/>
                  <a:pt x="15477" y="5904"/>
                </a:cubicBezTo>
                <a:cubicBezTo>
                  <a:pt x="16311" y="5904"/>
                  <a:pt x="17007" y="6544"/>
                  <a:pt x="17527" y="7249"/>
                </a:cubicBezTo>
                <a:cubicBezTo>
                  <a:pt x="17896" y="7820"/>
                  <a:pt x="18229" y="8427"/>
                  <a:pt x="18539" y="9035"/>
                </a:cubicBezTo>
                <a:cubicBezTo>
                  <a:pt x="18086" y="5951"/>
                  <a:pt x="19789" y="4594"/>
                  <a:pt x="20134" y="2510"/>
                </a:cubicBezTo>
                <a:lnTo>
                  <a:pt x="20134" y="2510"/>
                </a:lnTo>
                <a:cubicBezTo>
                  <a:pt x="20063" y="2546"/>
                  <a:pt x="19789" y="2891"/>
                  <a:pt x="19360" y="3260"/>
                </a:cubicBezTo>
                <a:cubicBezTo>
                  <a:pt x="18767" y="3763"/>
                  <a:pt x="17943" y="4266"/>
                  <a:pt x="16897" y="4266"/>
                </a:cubicBezTo>
                <a:cubicBezTo>
                  <a:pt x="16706" y="4266"/>
                  <a:pt x="16507" y="4249"/>
                  <a:pt x="16300" y="4213"/>
                </a:cubicBezTo>
                <a:lnTo>
                  <a:pt x="16253" y="4201"/>
                </a:lnTo>
                <a:cubicBezTo>
                  <a:pt x="15788" y="4105"/>
                  <a:pt x="15348" y="3939"/>
                  <a:pt x="14943" y="3701"/>
                </a:cubicBezTo>
                <a:cubicBezTo>
                  <a:pt x="15407" y="3498"/>
                  <a:pt x="15884" y="3320"/>
                  <a:pt x="16360" y="3141"/>
                </a:cubicBezTo>
                <a:cubicBezTo>
                  <a:pt x="15145" y="2022"/>
                  <a:pt x="13717" y="1176"/>
                  <a:pt x="12157" y="629"/>
                </a:cubicBezTo>
                <a:cubicBezTo>
                  <a:pt x="11092" y="251"/>
                  <a:pt x="9836" y="0"/>
                  <a:pt x="8548" y="0"/>
                </a:cubicBezTo>
                <a:close/>
              </a:path>
            </a:pathLst>
          </a:cu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5"/>
          <p:cNvSpPr/>
          <p:nvPr/>
        </p:nvSpPr>
        <p:spPr>
          <a:xfrm flipH="1">
            <a:off x="4012688" y="4681563"/>
            <a:ext cx="425375" cy="180625"/>
          </a:xfrm>
          <a:custGeom>
            <a:avLst/>
            <a:gdLst/>
            <a:ahLst/>
            <a:cxnLst/>
            <a:rect l="l" t="t" r="r" b="b"/>
            <a:pathLst>
              <a:path w="17015" h="7225" extrusionOk="0">
                <a:moveTo>
                  <a:pt x="14312" y="0"/>
                </a:moveTo>
                <a:cubicBezTo>
                  <a:pt x="14336" y="357"/>
                  <a:pt x="14336" y="703"/>
                  <a:pt x="14288" y="1060"/>
                </a:cubicBezTo>
                <a:cubicBezTo>
                  <a:pt x="14288" y="1060"/>
                  <a:pt x="14288" y="1060"/>
                  <a:pt x="14288" y="1072"/>
                </a:cubicBezTo>
                <a:cubicBezTo>
                  <a:pt x="14139" y="1864"/>
                  <a:pt x="13625" y="2766"/>
                  <a:pt x="12159" y="2766"/>
                </a:cubicBezTo>
                <a:cubicBezTo>
                  <a:pt x="12104" y="2766"/>
                  <a:pt x="12048" y="2765"/>
                  <a:pt x="11990" y="2762"/>
                </a:cubicBezTo>
                <a:cubicBezTo>
                  <a:pt x="12229" y="2489"/>
                  <a:pt x="12455" y="2203"/>
                  <a:pt x="12669" y="1917"/>
                </a:cubicBezTo>
                <a:cubicBezTo>
                  <a:pt x="12669" y="1917"/>
                  <a:pt x="11169" y="1500"/>
                  <a:pt x="9514" y="1191"/>
                </a:cubicBezTo>
                <a:cubicBezTo>
                  <a:pt x="8768" y="1065"/>
                  <a:pt x="7997" y="956"/>
                  <a:pt x="7193" y="956"/>
                </a:cubicBezTo>
                <a:cubicBezTo>
                  <a:pt x="6253" y="956"/>
                  <a:pt x="5268" y="1105"/>
                  <a:pt x="4228" y="1548"/>
                </a:cubicBezTo>
                <a:cubicBezTo>
                  <a:pt x="4025" y="1608"/>
                  <a:pt x="3835" y="1691"/>
                  <a:pt x="3656" y="1786"/>
                </a:cubicBezTo>
                <a:cubicBezTo>
                  <a:pt x="3346" y="1893"/>
                  <a:pt x="3263" y="1941"/>
                  <a:pt x="2870" y="2346"/>
                </a:cubicBezTo>
                <a:cubicBezTo>
                  <a:pt x="2763" y="2441"/>
                  <a:pt x="2644" y="2548"/>
                  <a:pt x="2501" y="2667"/>
                </a:cubicBezTo>
                <a:lnTo>
                  <a:pt x="2370" y="2774"/>
                </a:lnTo>
                <a:cubicBezTo>
                  <a:pt x="2025" y="3036"/>
                  <a:pt x="1668" y="3274"/>
                  <a:pt x="1299" y="3477"/>
                </a:cubicBezTo>
                <a:lnTo>
                  <a:pt x="1287" y="3477"/>
                </a:lnTo>
                <a:cubicBezTo>
                  <a:pt x="1227" y="3501"/>
                  <a:pt x="1180" y="3524"/>
                  <a:pt x="1120" y="3548"/>
                </a:cubicBezTo>
                <a:lnTo>
                  <a:pt x="1084" y="3572"/>
                </a:lnTo>
                <a:lnTo>
                  <a:pt x="941" y="3632"/>
                </a:lnTo>
                <a:lnTo>
                  <a:pt x="787" y="3679"/>
                </a:lnTo>
                <a:lnTo>
                  <a:pt x="727" y="3703"/>
                </a:lnTo>
                <a:lnTo>
                  <a:pt x="620" y="3739"/>
                </a:lnTo>
                <a:lnTo>
                  <a:pt x="548" y="3751"/>
                </a:lnTo>
                <a:lnTo>
                  <a:pt x="453" y="3774"/>
                </a:lnTo>
                <a:lnTo>
                  <a:pt x="370" y="3786"/>
                </a:lnTo>
                <a:lnTo>
                  <a:pt x="144" y="3786"/>
                </a:lnTo>
                <a:cubicBezTo>
                  <a:pt x="96" y="3786"/>
                  <a:pt x="48" y="3786"/>
                  <a:pt x="1" y="3774"/>
                </a:cubicBezTo>
                <a:lnTo>
                  <a:pt x="1" y="3774"/>
                </a:lnTo>
                <a:cubicBezTo>
                  <a:pt x="1" y="3786"/>
                  <a:pt x="965" y="4084"/>
                  <a:pt x="1203" y="4286"/>
                </a:cubicBezTo>
                <a:cubicBezTo>
                  <a:pt x="1251" y="4322"/>
                  <a:pt x="1263" y="4346"/>
                  <a:pt x="1251" y="4382"/>
                </a:cubicBezTo>
                <a:cubicBezTo>
                  <a:pt x="1208" y="4444"/>
                  <a:pt x="1087" y="4466"/>
                  <a:pt x="940" y="4466"/>
                </a:cubicBezTo>
                <a:cubicBezTo>
                  <a:pt x="638" y="4466"/>
                  <a:pt x="231" y="4374"/>
                  <a:pt x="191" y="4358"/>
                </a:cubicBezTo>
                <a:lnTo>
                  <a:pt x="191" y="4358"/>
                </a:lnTo>
                <a:cubicBezTo>
                  <a:pt x="668" y="4715"/>
                  <a:pt x="1180" y="5025"/>
                  <a:pt x="1727" y="5263"/>
                </a:cubicBezTo>
                <a:lnTo>
                  <a:pt x="1834" y="5322"/>
                </a:lnTo>
                <a:cubicBezTo>
                  <a:pt x="3056" y="5899"/>
                  <a:pt x="4625" y="6419"/>
                  <a:pt x="5717" y="6419"/>
                </a:cubicBezTo>
                <a:cubicBezTo>
                  <a:pt x="5753" y="6419"/>
                  <a:pt x="5788" y="6419"/>
                  <a:pt x="5823" y="6418"/>
                </a:cubicBezTo>
                <a:cubicBezTo>
                  <a:pt x="5882" y="6465"/>
                  <a:pt x="5954" y="6513"/>
                  <a:pt x="6037" y="6561"/>
                </a:cubicBezTo>
                <a:cubicBezTo>
                  <a:pt x="6422" y="6781"/>
                  <a:pt x="7286" y="7225"/>
                  <a:pt x="8223" y="7225"/>
                </a:cubicBezTo>
                <a:cubicBezTo>
                  <a:pt x="8300" y="7225"/>
                  <a:pt x="8377" y="7222"/>
                  <a:pt x="8454" y="7215"/>
                </a:cubicBezTo>
                <a:cubicBezTo>
                  <a:pt x="8466" y="6847"/>
                  <a:pt x="8490" y="6479"/>
                  <a:pt x="8514" y="6110"/>
                </a:cubicBezTo>
                <a:lnTo>
                  <a:pt x="8514" y="6110"/>
                </a:lnTo>
                <a:cubicBezTo>
                  <a:pt x="8536" y="6147"/>
                  <a:pt x="9576" y="6372"/>
                  <a:pt x="10664" y="6372"/>
                </a:cubicBezTo>
                <a:cubicBezTo>
                  <a:pt x="11469" y="6372"/>
                  <a:pt x="12300" y="6249"/>
                  <a:pt x="12764" y="5834"/>
                </a:cubicBezTo>
                <a:cubicBezTo>
                  <a:pt x="13732" y="4999"/>
                  <a:pt x="13166" y="4539"/>
                  <a:pt x="12727" y="4539"/>
                </a:cubicBezTo>
                <a:cubicBezTo>
                  <a:pt x="12691" y="4539"/>
                  <a:pt x="12655" y="4542"/>
                  <a:pt x="12621" y="4548"/>
                </a:cubicBezTo>
                <a:lnTo>
                  <a:pt x="12562" y="4536"/>
                </a:lnTo>
                <a:cubicBezTo>
                  <a:pt x="12963" y="3987"/>
                  <a:pt x="13575" y="3809"/>
                  <a:pt x="14227" y="3809"/>
                </a:cubicBezTo>
                <a:cubicBezTo>
                  <a:pt x="14408" y="3809"/>
                  <a:pt x="14593" y="3823"/>
                  <a:pt x="14776" y="3846"/>
                </a:cubicBezTo>
                <a:cubicBezTo>
                  <a:pt x="15122" y="3894"/>
                  <a:pt x="15491" y="3965"/>
                  <a:pt x="15836" y="4048"/>
                </a:cubicBezTo>
                <a:cubicBezTo>
                  <a:pt x="16253" y="4144"/>
                  <a:pt x="16610" y="4251"/>
                  <a:pt x="16860" y="4286"/>
                </a:cubicBezTo>
                <a:cubicBezTo>
                  <a:pt x="16927" y="4295"/>
                  <a:pt x="16977" y="4303"/>
                  <a:pt x="17000" y="4303"/>
                </a:cubicBezTo>
                <a:cubicBezTo>
                  <a:pt x="17010" y="4303"/>
                  <a:pt x="17015" y="4302"/>
                  <a:pt x="17015" y="4298"/>
                </a:cubicBezTo>
                <a:cubicBezTo>
                  <a:pt x="14872" y="3001"/>
                  <a:pt x="15265" y="1298"/>
                  <a:pt x="14312" y="0"/>
                </a:cubicBezTo>
                <a:close/>
              </a:path>
            </a:pathLst>
          </a:cu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9" name="Google Shape;549;p15"/>
          <p:cNvGrpSpPr/>
          <p:nvPr/>
        </p:nvGrpSpPr>
        <p:grpSpPr>
          <a:xfrm>
            <a:off x="172392" y="169945"/>
            <a:ext cx="8756147" cy="4684469"/>
            <a:chOff x="172392" y="169945"/>
            <a:chExt cx="8756147" cy="4684469"/>
          </a:xfrm>
        </p:grpSpPr>
        <p:grpSp>
          <p:nvGrpSpPr>
            <p:cNvPr id="550" name="Google Shape;550;p15"/>
            <p:cNvGrpSpPr/>
            <p:nvPr/>
          </p:nvGrpSpPr>
          <p:grpSpPr>
            <a:xfrm>
              <a:off x="172392" y="1601157"/>
              <a:ext cx="241422" cy="300458"/>
              <a:chOff x="8534742" y="3454357"/>
              <a:chExt cx="241422" cy="300458"/>
            </a:xfrm>
          </p:grpSpPr>
          <p:sp>
            <p:nvSpPr>
              <p:cNvPr id="551" name="Google Shape;551;p15"/>
              <p:cNvSpPr/>
              <p:nvPr/>
            </p:nvSpPr>
            <p:spPr>
              <a:xfrm>
                <a:off x="8654601" y="3454357"/>
                <a:ext cx="121562" cy="99041"/>
              </a:xfrm>
              <a:custGeom>
                <a:avLst/>
                <a:gdLst/>
                <a:ahLst/>
                <a:cxnLst/>
                <a:rect l="l" t="t" r="r" b="b"/>
                <a:pathLst>
                  <a:path w="4561" h="3716" extrusionOk="0">
                    <a:moveTo>
                      <a:pt x="2458" y="290"/>
                    </a:moveTo>
                    <a:cubicBezTo>
                      <a:pt x="2927" y="290"/>
                      <a:pt x="3389" y="496"/>
                      <a:pt x="3703" y="1013"/>
                    </a:cubicBezTo>
                    <a:cubicBezTo>
                      <a:pt x="4239" y="1906"/>
                      <a:pt x="3739" y="2751"/>
                      <a:pt x="3048" y="3156"/>
                    </a:cubicBezTo>
                    <a:cubicBezTo>
                      <a:pt x="2761" y="3319"/>
                      <a:pt x="2426" y="3420"/>
                      <a:pt x="2092" y="3420"/>
                    </a:cubicBezTo>
                    <a:cubicBezTo>
                      <a:pt x="1623" y="3420"/>
                      <a:pt x="1159" y="3219"/>
                      <a:pt x="845" y="2703"/>
                    </a:cubicBezTo>
                    <a:cubicBezTo>
                      <a:pt x="333" y="1810"/>
                      <a:pt x="834" y="977"/>
                      <a:pt x="1500" y="560"/>
                    </a:cubicBezTo>
                    <a:cubicBezTo>
                      <a:pt x="1791" y="393"/>
                      <a:pt x="2126" y="290"/>
                      <a:pt x="2458" y="290"/>
                    </a:cubicBezTo>
                    <a:close/>
                    <a:moveTo>
                      <a:pt x="2462" y="1"/>
                    </a:moveTo>
                    <a:cubicBezTo>
                      <a:pt x="2079" y="1"/>
                      <a:pt x="1692" y="114"/>
                      <a:pt x="1357" y="310"/>
                    </a:cubicBezTo>
                    <a:cubicBezTo>
                      <a:pt x="524" y="798"/>
                      <a:pt x="0" y="1846"/>
                      <a:pt x="595" y="2858"/>
                    </a:cubicBezTo>
                    <a:cubicBezTo>
                      <a:pt x="964" y="3465"/>
                      <a:pt x="1536" y="3715"/>
                      <a:pt x="2096" y="3715"/>
                    </a:cubicBezTo>
                    <a:cubicBezTo>
                      <a:pt x="2488" y="3715"/>
                      <a:pt x="2869" y="3608"/>
                      <a:pt x="3203" y="3406"/>
                    </a:cubicBezTo>
                    <a:cubicBezTo>
                      <a:pt x="4036" y="2918"/>
                      <a:pt x="4560" y="1870"/>
                      <a:pt x="3965" y="858"/>
                    </a:cubicBezTo>
                    <a:cubicBezTo>
                      <a:pt x="3594" y="252"/>
                      <a:pt x="3032" y="1"/>
                      <a:pt x="2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5"/>
              <p:cNvSpPr/>
              <p:nvPr/>
            </p:nvSpPr>
            <p:spPr>
              <a:xfrm>
                <a:off x="8534742" y="3709426"/>
                <a:ext cx="45389" cy="45389"/>
              </a:xfrm>
              <a:custGeom>
                <a:avLst/>
                <a:gdLst/>
                <a:ahLst/>
                <a:cxnLst/>
                <a:rect l="l" t="t" r="r" b="b"/>
                <a:pathLst>
                  <a:path w="1703" h="1703" extrusionOk="0">
                    <a:moveTo>
                      <a:pt x="845" y="0"/>
                    </a:moveTo>
                    <a:cubicBezTo>
                      <a:pt x="369" y="0"/>
                      <a:pt x="0" y="393"/>
                      <a:pt x="0" y="857"/>
                    </a:cubicBezTo>
                    <a:cubicBezTo>
                      <a:pt x="0" y="1334"/>
                      <a:pt x="369" y="1703"/>
                      <a:pt x="845" y="1703"/>
                    </a:cubicBezTo>
                    <a:cubicBezTo>
                      <a:pt x="1322" y="1703"/>
                      <a:pt x="1703" y="1322"/>
                      <a:pt x="1703" y="857"/>
                    </a:cubicBezTo>
                    <a:cubicBezTo>
                      <a:pt x="1703" y="381"/>
                      <a:pt x="1322"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5"/>
            <p:cNvGrpSpPr/>
            <p:nvPr/>
          </p:nvGrpSpPr>
          <p:grpSpPr>
            <a:xfrm rot="3327010">
              <a:off x="5833170" y="175038"/>
              <a:ext cx="130112" cy="224031"/>
              <a:chOff x="6440817" y="4310561"/>
              <a:chExt cx="130117" cy="224040"/>
            </a:xfrm>
          </p:grpSpPr>
          <p:sp>
            <p:nvSpPr>
              <p:cNvPr id="554" name="Google Shape;554;p15"/>
              <p:cNvSpPr/>
              <p:nvPr/>
            </p:nvSpPr>
            <p:spPr>
              <a:xfrm>
                <a:off x="6498573" y="4310561"/>
                <a:ext cx="72362" cy="72042"/>
              </a:xfrm>
              <a:custGeom>
                <a:avLst/>
                <a:gdLst/>
                <a:ahLst/>
                <a:cxnLst/>
                <a:rect l="l" t="t" r="r" b="b"/>
                <a:pathLst>
                  <a:path w="2715" h="2703" extrusionOk="0">
                    <a:moveTo>
                      <a:pt x="1358" y="0"/>
                    </a:moveTo>
                    <a:cubicBezTo>
                      <a:pt x="608" y="0"/>
                      <a:pt x="0" y="595"/>
                      <a:pt x="0" y="1346"/>
                    </a:cubicBezTo>
                    <a:cubicBezTo>
                      <a:pt x="0" y="2096"/>
                      <a:pt x="608" y="2703"/>
                      <a:pt x="1358" y="2703"/>
                    </a:cubicBezTo>
                    <a:cubicBezTo>
                      <a:pt x="2108" y="2703"/>
                      <a:pt x="2715" y="2096"/>
                      <a:pt x="2715" y="1346"/>
                    </a:cubicBezTo>
                    <a:cubicBezTo>
                      <a:pt x="2715" y="595"/>
                      <a:pt x="2108" y="0"/>
                      <a:pt x="1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5"/>
              <p:cNvSpPr/>
              <p:nvPr/>
            </p:nvSpPr>
            <p:spPr>
              <a:xfrm>
                <a:off x="6440817" y="4487613"/>
                <a:ext cx="46988" cy="46988"/>
              </a:xfrm>
              <a:custGeom>
                <a:avLst/>
                <a:gdLst/>
                <a:ahLst/>
                <a:cxnLst/>
                <a:rect l="l" t="t" r="r" b="b"/>
                <a:pathLst>
                  <a:path w="1763" h="1763" extrusionOk="0">
                    <a:moveTo>
                      <a:pt x="881" y="1"/>
                    </a:moveTo>
                    <a:cubicBezTo>
                      <a:pt x="405" y="1"/>
                      <a:pt x="0" y="394"/>
                      <a:pt x="0" y="882"/>
                    </a:cubicBezTo>
                    <a:cubicBezTo>
                      <a:pt x="0" y="1370"/>
                      <a:pt x="381" y="1763"/>
                      <a:pt x="881" y="1763"/>
                    </a:cubicBezTo>
                    <a:cubicBezTo>
                      <a:pt x="1370" y="1763"/>
                      <a:pt x="1762" y="1370"/>
                      <a:pt x="1762" y="882"/>
                    </a:cubicBezTo>
                    <a:cubicBezTo>
                      <a:pt x="1762" y="394"/>
                      <a:pt x="1370" y="1"/>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15"/>
            <p:cNvGrpSpPr/>
            <p:nvPr/>
          </p:nvGrpSpPr>
          <p:grpSpPr>
            <a:xfrm>
              <a:off x="413829" y="3994409"/>
              <a:ext cx="123050" cy="290058"/>
              <a:chOff x="5287004" y="4181599"/>
              <a:chExt cx="123050" cy="290058"/>
            </a:xfrm>
          </p:grpSpPr>
          <p:sp>
            <p:nvSpPr>
              <p:cNvPr id="557" name="Google Shape;557;p15"/>
              <p:cNvSpPr/>
              <p:nvPr/>
            </p:nvSpPr>
            <p:spPr>
              <a:xfrm>
                <a:off x="5309093" y="4181599"/>
                <a:ext cx="33342" cy="33342"/>
              </a:xfrm>
              <a:custGeom>
                <a:avLst/>
                <a:gdLst/>
                <a:ahLst/>
                <a:cxnLst/>
                <a:rect l="l" t="t" r="r" b="b"/>
                <a:pathLst>
                  <a:path w="1251" h="1251" extrusionOk="0">
                    <a:moveTo>
                      <a:pt x="631" y="1"/>
                    </a:moveTo>
                    <a:cubicBezTo>
                      <a:pt x="286" y="1"/>
                      <a:pt x="0" y="286"/>
                      <a:pt x="0" y="620"/>
                    </a:cubicBezTo>
                    <a:cubicBezTo>
                      <a:pt x="0" y="965"/>
                      <a:pt x="286" y="1251"/>
                      <a:pt x="631" y="1251"/>
                    </a:cubicBezTo>
                    <a:cubicBezTo>
                      <a:pt x="964" y="1251"/>
                      <a:pt x="1250" y="965"/>
                      <a:pt x="1250" y="620"/>
                    </a:cubicBezTo>
                    <a:cubicBezTo>
                      <a:pt x="1250" y="286"/>
                      <a:pt x="964" y="1"/>
                      <a:pt x="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5287004" y="4358525"/>
                <a:ext cx="41285" cy="40938"/>
              </a:xfrm>
              <a:custGeom>
                <a:avLst/>
                <a:gdLst/>
                <a:ahLst/>
                <a:cxnLst/>
                <a:rect l="l" t="t" r="r" b="b"/>
                <a:pathLst>
                  <a:path w="1549" h="1536" extrusionOk="0">
                    <a:moveTo>
                      <a:pt x="774" y="0"/>
                    </a:moveTo>
                    <a:cubicBezTo>
                      <a:pt x="346" y="0"/>
                      <a:pt x="1" y="345"/>
                      <a:pt x="1" y="774"/>
                    </a:cubicBezTo>
                    <a:cubicBezTo>
                      <a:pt x="1" y="1191"/>
                      <a:pt x="346" y="1536"/>
                      <a:pt x="774" y="1536"/>
                    </a:cubicBezTo>
                    <a:cubicBezTo>
                      <a:pt x="1191" y="1536"/>
                      <a:pt x="1548" y="1191"/>
                      <a:pt x="1548" y="774"/>
                    </a:cubicBezTo>
                    <a:cubicBezTo>
                      <a:pt x="1548" y="345"/>
                      <a:pt x="1191" y="0"/>
                      <a:pt x="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5353550" y="4415154"/>
                <a:ext cx="56503" cy="56503"/>
              </a:xfrm>
              <a:custGeom>
                <a:avLst/>
                <a:gdLst/>
                <a:ahLst/>
                <a:cxnLst/>
                <a:rect l="l" t="t" r="r" b="b"/>
                <a:pathLst>
                  <a:path w="2120" h="2120" extrusionOk="0">
                    <a:moveTo>
                      <a:pt x="1060" y="1"/>
                    </a:moveTo>
                    <a:cubicBezTo>
                      <a:pt x="477" y="1"/>
                      <a:pt x="0" y="477"/>
                      <a:pt x="0" y="1060"/>
                    </a:cubicBezTo>
                    <a:cubicBezTo>
                      <a:pt x="0" y="1644"/>
                      <a:pt x="477" y="2120"/>
                      <a:pt x="1060" y="2120"/>
                    </a:cubicBezTo>
                    <a:cubicBezTo>
                      <a:pt x="1643" y="2120"/>
                      <a:pt x="2120" y="1644"/>
                      <a:pt x="2120" y="1060"/>
                    </a:cubicBezTo>
                    <a:cubicBezTo>
                      <a:pt x="2120" y="477"/>
                      <a:pt x="1643" y="1"/>
                      <a:pt x="1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15"/>
            <p:cNvGrpSpPr/>
            <p:nvPr/>
          </p:nvGrpSpPr>
          <p:grpSpPr>
            <a:xfrm>
              <a:off x="8687117" y="3761607"/>
              <a:ext cx="241422" cy="300458"/>
              <a:chOff x="8534742" y="3454357"/>
              <a:chExt cx="241422" cy="300458"/>
            </a:xfrm>
          </p:grpSpPr>
          <p:sp>
            <p:nvSpPr>
              <p:cNvPr id="561" name="Google Shape;561;p15"/>
              <p:cNvSpPr/>
              <p:nvPr/>
            </p:nvSpPr>
            <p:spPr>
              <a:xfrm>
                <a:off x="8654601" y="3454357"/>
                <a:ext cx="121562" cy="99041"/>
              </a:xfrm>
              <a:custGeom>
                <a:avLst/>
                <a:gdLst/>
                <a:ahLst/>
                <a:cxnLst/>
                <a:rect l="l" t="t" r="r" b="b"/>
                <a:pathLst>
                  <a:path w="4561" h="3716" extrusionOk="0">
                    <a:moveTo>
                      <a:pt x="2458" y="290"/>
                    </a:moveTo>
                    <a:cubicBezTo>
                      <a:pt x="2927" y="290"/>
                      <a:pt x="3389" y="496"/>
                      <a:pt x="3703" y="1013"/>
                    </a:cubicBezTo>
                    <a:cubicBezTo>
                      <a:pt x="4239" y="1906"/>
                      <a:pt x="3739" y="2751"/>
                      <a:pt x="3048" y="3156"/>
                    </a:cubicBezTo>
                    <a:cubicBezTo>
                      <a:pt x="2761" y="3319"/>
                      <a:pt x="2426" y="3420"/>
                      <a:pt x="2092" y="3420"/>
                    </a:cubicBezTo>
                    <a:cubicBezTo>
                      <a:pt x="1623" y="3420"/>
                      <a:pt x="1159" y="3219"/>
                      <a:pt x="845" y="2703"/>
                    </a:cubicBezTo>
                    <a:cubicBezTo>
                      <a:pt x="333" y="1810"/>
                      <a:pt x="834" y="977"/>
                      <a:pt x="1500" y="560"/>
                    </a:cubicBezTo>
                    <a:cubicBezTo>
                      <a:pt x="1791" y="393"/>
                      <a:pt x="2126" y="290"/>
                      <a:pt x="2458" y="290"/>
                    </a:cubicBezTo>
                    <a:close/>
                    <a:moveTo>
                      <a:pt x="2462" y="1"/>
                    </a:moveTo>
                    <a:cubicBezTo>
                      <a:pt x="2079" y="1"/>
                      <a:pt x="1692" y="114"/>
                      <a:pt x="1357" y="310"/>
                    </a:cubicBezTo>
                    <a:cubicBezTo>
                      <a:pt x="524" y="798"/>
                      <a:pt x="0" y="1846"/>
                      <a:pt x="595" y="2858"/>
                    </a:cubicBezTo>
                    <a:cubicBezTo>
                      <a:pt x="964" y="3465"/>
                      <a:pt x="1536" y="3715"/>
                      <a:pt x="2096" y="3715"/>
                    </a:cubicBezTo>
                    <a:cubicBezTo>
                      <a:pt x="2488" y="3715"/>
                      <a:pt x="2869" y="3608"/>
                      <a:pt x="3203" y="3406"/>
                    </a:cubicBezTo>
                    <a:cubicBezTo>
                      <a:pt x="4036" y="2918"/>
                      <a:pt x="4560" y="1870"/>
                      <a:pt x="3965" y="858"/>
                    </a:cubicBezTo>
                    <a:cubicBezTo>
                      <a:pt x="3594" y="252"/>
                      <a:pt x="3032" y="1"/>
                      <a:pt x="2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5"/>
              <p:cNvSpPr/>
              <p:nvPr/>
            </p:nvSpPr>
            <p:spPr>
              <a:xfrm>
                <a:off x="8534742" y="3709426"/>
                <a:ext cx="45389" cy="45389"/>
              </a:xfrm>
              <a:custGeom>
                <a:avLst/>
                <a:gdLst/>
                <a:ahLst/>
                <a:cxnLst/>
                <a:rect l="l" t="t" r="r" b="b"/>
                <a:pathLst>
                  <a:path w="1703" h="1703" extrusionOk="0">
                    <a:moveTo>
                      <a:pt x="845" y="0"/>
                    </a:moveTo>
                    <a:cubicBezTo>
                      <a:pt x="369" y="0"/>
                      <a:pt x="0" y="393"/>
                      <a:pt x="0" y="857"/>
                    </a:cubicBezTo>
                    <a:cubicBezTo>
                      <a:pt x="0" y="1334"/>
                      <a:pt x="369" y="1703"/>
                      <a:pt x="845" y="1703"/>
                    </a:cubicBezTo>
                    <a:cubicBezTo>
                      <a:pt x="1322" y="1703"/>
                      <a:pt x="1703" y="1322"/>
                      <a:pt x="1703" y="857"/>
                    </a:cubicBezTo>
                    <a:cubicBezTo>
                      <a:pt x="1703" y="381"/>
                      <a:pt x="1322"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15"/>
            <p:cNvGrpSpPr/>
            <p:nvPr/>
          </p:nvGrpSpPr>
          <p:grpSpPr>
            <a:xfrm rot="2700000">
              <a:off x="3327051" y="4617183"/>
              <a:ext cx="130116" cy="224038"/>
              <a:chOff x="6570467" y="4122271"/>
              <a:chExt cx="130117" cy="224040"/>
            </a:xfrm>
          </p:grpSpPr>
          <p:sp>
            <p:nvSpPr>
              <p:cNvPr id="564" name="Google Shape;564;p15"/>
              <p:cNvSpPr/>
              <p:nvPr/>
            </p:nvSpPr>
            <p:spPr>
              <a:xfrm>
                <a:off x="6628222" y="4122271"/>
                <a:ext cx="72362" cy="72042"/>
              </a:xfrm>
              <a:custGeom>
                <a:avLst/>
                <a:gdLst/>
                <a:ahLst/>
                <a:cxnLst/>
                <a:rect l="l" t="t" r="r" b="b"/>
                <a:pathLst>
                  <a:path w="2715" h="2703" extrusionOk="0">
                    <a:moveTo>
                      <a:pt x="1358" y="0"/>
                    </a:moveTo>
                    <a:cubicBezTo>
                      <a:pt x="608" y="0"/>
                      <a:pt x="0" y="595"/>
                      <a:pt x="0" y="1346"/>
                    </a:cubicBezTo>
                    <a:cubicBezTo>
                      <a:pt x="0" y="2096"/>
                      <a:pt x="608" y="2703"/>
                      <a:pt x="1358" y="2703"/>
                    </a:cubicBezTo>
                    <a:cubicBezTo>
                      <a:pt x="2108" y="2703"/>
                      <a:pt x="2715" y="2096"/>
                      <a:pt x="2715" y="1346"/>
                    </a:cubicBezTo>
                    <a:cubicBezTo>
                      <a:pt x="2715" y="595"/>
                      <a:pt x="2108" y="0"/>
                      <a:pt x="1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6570467" y="4299323"/>
                <a:ext cx="46988" cy="46988"/>
              </a:xfrm>
              <a:custGeom>
                <a:avLst/>
                <a:gdLst/>
                <a:ahLst/>
                <a:cxnLst/>
                <a:rect l="l" t="t" r="r" b="b"/>
                <a:pathLst>
                  <a:path w="1763" h="1763" extrusionOk="0">
                    <a:moveTo>
                      <a:pt x="881" y="1"/>
                    </a:moveTo>
                    <a:cubicBezTo>
                      <a:pt x="405" y="1"/>
                      <a:pt x="0" y="394"/>
                      <a:pt x="0" y="882"/>
                    </a:cubicBezTo>
                    <a:cubicBezTo>
                      <a:pt x="0" y="1370"/>
                      <a:pt x="381" y="1763"/>
                      <a:pt x="881" y="1763"/>
                    </a:cubicBezTo>
                    <a:cubicBezTo>
                      <a:pt x="1370" y="1763"/>
                      <a:pt x="1762" y="1370"/>
                      <a:pt x="1762" y="882"/>
                    </a:cubicBezTo>
                    <a:cubicBezTo>
                      <a:pt x="1762" y="394"/>
                      <a:pt x="1370" y="1"/>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6" name="Google Shape;566;p15"/>
          <p:cNvGrpSpPr/>
          <p:nvPr/>
        </p:nvGrpSpPr>
        <p:grpSpPr>
          <a:xfrm>
            <a:off x="7643802" y="4546486"/>
            <a:ext cx="863174" cy="760929"/>
            <a:chOff x="7567602" y="4470286"/>
            <a:chExt cx="863174" cy="760929"/>
          </a:xfrm>
        </p:grpSpPr>
        <p:sp>
          <p:nvSpPr>
            <p:cNvPr id="567" name="Google Shape;567;p15"/>
            <p:cNvSpPr/>
            <p:nvPr/>
          </p:nvSpPr>
          <p:spPr>
            <a:xfrm>
              <a:off x="7567602" y="4490782"/>
              <a:ext cx="523002" cy="627933"/>
            </a:xfrm>
            <a:custGeom>
              <a:avLst/>
              <a:gdLst/>
              <a:ahLst/>
              <a:cxnLst/>
              <a:rect l="l" t="t" r="r" b="b"/>
              <a:pathLst>
                <a:path w="19623" h="23560" extrusionOk="0">
                  <a:moveTo>
                    <a:pt x="4438" y="1"/>
                  </a:moveTo>
                  <a:cubicBezTo>
                    <a:pt x="1870" y="1"/>
                    <a:pt x="4587" y="5110"/>
                    <a:pt x="5013" y="9627"/>
                  </a:cubicBezTo>
                  <a:cubicBezTo>
                    <a:pt x="5454" y="14532"/>
                    <a:pt x="1" y="22152"/>
                    <a:pt x="9550" y="23354"/>
                  </a:cubicBezTo>
                  <a:cubicBezTo>
                    <a:pt x="10671" y="23497"/>
                    <a:pt x="11644" y="23560"/>
                    <a:pt x="12490" y="23560"/>
                  </a:cubicBezTo>
                  <a:cubicBezTo>
                    <a:pt x="18855" y="23560"/>
                    <a:pt x="17955" y="19997"/>
                    <a:pt x="17955" y="19997"/>
                  </a:cubicBezTo>
                  <a:cubicBezTo>
                    <a:pt x="17801" y="19699"/>
                    <a:pt x="19622" y="14806"/>
                    <a:pt x="13038" y="11317"/>
                  </a:cubicBezTo>
                  <a:cubicBezTo>
                    <a:pt x="6430" y="7841"/>
                    <a:pt x="9133" y="1161"/>
                    <a:pt x="5251" y="125"/>
                  </a:cubicBezTo>
                  <a:cubicBezTo>
                    <a:pt x="4935" y="41"/>
                    <a:pt x="4666" y="1"/>
                    <a:pt x="4438" y="1"/>
                  </a:cubicBezTo>
                  <a:close/>
                </a:path>
              </a:pathLst>
            </a:custGeom>
            <a:gradFill>
              <a:gsLst>
                <a:gs pos="0">
                  <a:schemeClr val="accent4"/>
                </a:gs>
                <a:gs pos="57000">
                  <a:schemeClr val="accent4"/>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7692019" y="4536013"/>
              <a:ext cx="290379" cy="594058"/>
            </a:xfrm>
            <a:custGeom>
              <a:avLst/>
              <a:gdLst/>
              <a:ahLst/>
              <a:cxnLst/>
              <a:rect l="l" t="t" r="r" b="b"/>
              <a:pathLst>
                <a:path w="10895" h="22289" extrusionOk="0">
                  <a:moveTo>
                    <a:pt x="214" y="0"/>
                  </a:moveTo>
                  <a:lnTo>
                    <a:pt x="0" y="262"/>
                  </a:lnTo>
                  <a:cubicBezTo>
                    <a:pt x="12" y="274"/>
                    <a:pt x="2250" y="2107"/>
                    <a:pt x="2155" y="6941"/>
                  </a:cubicBezTo>
                  <a:cubicBezTo>
                    <a:pt x="2119" y="9084"/>
                    <a:pt x="3608" y="10430"/>
                    <a:pt x="5334" y="11966"/>
                  </a:cubicBezTo>
                  <a:cubicBezTo>
                    <a:pt x="7775" y="14145"/>
                    <a:pt x="10537" y="16621"/>
                    <a:pt x="10275" y="22277"/>
                  </a:cubicBezTo>
                  <a:lnTo>
                    <a:pt x="10609" y="22288"/>
                  </a:lnTo>
                  <a:cubicBezTo>
                    <a:pt x="10894" y="16466"/>
                    <a:pt x="7930" y="13823"/>
                    <a:pt x="5572" y="11692"/>
                  </a:cubicBezTo>
                  <a:cubicBezTo>
                    <a:pt x="3905" y="10216"/>
                    <a:pt x="2453" y="8942"/>
                    <a:pt x="2500" y="6941"/>
                  </a:cubicBezTo>
                  <a:cubicBezTo>
                    <a:pt x="2596" y="1929"/>
                    <a:pt x="310" y="71"/>
                    <a:pt x="214" y="0"/>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7805615" y="4470286"/>
              <a:ext cx="625161" cy="760929"/>
            </a:xfrm>
            <a:custGeom>
              <a:avLst/>
              <a:gdLst/>
              <a:ahLst/>
              <a:cxnLst/>
              <a:rect l="l" t="t" r="r" b="b"/>
              <a:pathLst>
                <a:path w="23456" h="28550" extrusionOk="0">
                  <a:moveTo>
                    <a:pt x="14001" y="0"/>
                  </a:moveTo>
                  <a:cubicBezTo>
                    <a:pt x="13194" y="0"/>
                    <a:pt x="12453" y="699"/>
                    <a:pt x="12085" y="2323"/>
                  </a:cubicBezTo>
                  <a:cubicBezTo>
                    <a:pt x="10871" y="7657"/>
                    <a:pt x="9061" y="4871"/>
                    <a:pt x="6644" y="10062"/>
                  </a:cubicBezTo>
                  <a:cubicBezTo>
                    <a:pt x="4239" y="15277"/>
                    <a:pt x="8704" y="14313"/>
                    <a:pt x="4358" y="17682"/>
                  </a:cubicBezTo>
                  <a:cubicBezTo>
                    <a:pt x="0" y="21064"/>
                    <a:pt x="1727" y="25326"/>
                    <a:pt x="1810" y="25659"/>
                  </a:cubicBezTo>
                  <a:cubicBezTo>
                    <a:pt x="2245" y="27238"/>
                    <a:pt x="5065" y="28550"/>
                    <a:pt x="8395" y="28550"/>
                  </a:cubicBezTo>
                  <a:cubicBezTo>
                    <a:pt x="12451" y="28550"/>
                    <a:pt x="17265" y="26604"/>
                    <a:pt x="19455" y="20825"/>
                  </a:cubicBezTo>
                  <a:cubicBezTo>
                    <a:pt x="23456" y="10300"/>
                    <a:pt x="15336" y="14670"/>
                    <a:pt x="16919" y="8133"/>
                  </a:cubicBezTo>
                  <a:cubicBezTo>
                    <a:pt x="18002" y="3596"/>
                    <a:pt x="15832" y="0"/>
                    <a:pt x="14001" y="0"/>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5"/>
            <p:cNvSpPr/>
            <p:nvPr/>
          </p:nvSpPr>
          <p:spPr>
            <a:xfrm>
              <a:off x="7961429" y="4537585"/>
              <a:ext cx="246269" cy="603279"/>
            </a:xfrm>
            <a:custGeom>
              <a:avLst/>
              <a:gdLst/>
              <a:ahLst/>
              <a:cxnLst/>
              <a:rect l="l" t="t" r="r" b="b"/>
              <a:pathLst>
                <a:path w="9240" h="22635" extrusionOk="0">
                  <a:moveTo>
                    <a:pt x="8740" y="1"/>
                  </a:moveTo>
                  <a:lnTo>
                    <a:pt x="8502" y="239"/>
                  </a:lnTo>
                  <a:cubicBezTo>
                    <a:pt x="8513" y="251"/>
                    <a:pt x="8918" y="679"/>
                    <a:pt x="8871" y="1525"/>
                  </a:cubicBezTo>
                  <a:cubicBezTo>
                    <a:pt x="8823" y="2334"/>
                    <a:pt x="8359" y="3691"/>
                    <a:pt x="6382" y="5477"/>
                  </a:cubicBezTo>
                  <a:cubicBezTo>
                    <a:pt x="4156" y="7490"/>
                    <a:pt x="4775" y="8573"/>
                    <a:pt x="5489" y="9799"/>
                  </a:cubicBezTo>
                  <a:cubicBezTo>
                    <a:pt x="6085" y="10835"/>
                    <a:pt x="6775" y="12002"/>
                    <a:pt x="6037" y="14109"/>
                  </a:cubicBezTo>
                  <a:cubicBezTo>
                    <a:pt x="5370" y="16050"/>
                    <a:pt x="3799" y="16943"/>
                    <a:pt x="2394" y="17753"/>
                  </a:cubicBezTo>
                  <a:cubicBezTo>
                    <a:pt x="1298" y="18372"/>
                    <a:pt x="322" y="18931"/>
                    <a:pt x="143" y="19860"/>
                  </a:cubicBezTo>
                  <a:cubicBezTo>
                    <a:pt x="0" y="20610"/>
                    <a:pt x="358" y="21479"/>
                    <a:pt x="1251" y="22634"/>
                  </a:cubicBezTo>
                  <a:lnTo>
                    <a:pt x="1524" y="22420"/>
                  </a:lnTo>
                  <a:cubicBezTo>
                    <a:pt x="715" y="21372"/>
                    <a:pt x="370" y="20551"/>
                    <a:pt x="489" y="19920"/>
                  </a:cubicBezTo>
                  <a:cubicBezTo>
                    <a:pt x="655" y="19134"/>
                    <a:pt x="1548" y="18622"/>
                    <a:pt x="2572" y="18027"/>
                  </a:cubicBezTo>
                  <a:cubicBezTo>
                    <a:pt x="3941" y="17241"/>
                    <a:pt x="5656" y="16264"/>
                    <a:pt x="6370" y="14205"/>
                  </a:cubicBezTo>
                  <a:cubicBezTo>
                    <a:pt x="7144" y="11978"/>
                    <a:pt x="6394" y="10669"/>
                    <a:pt x="5787" y="9621"/>
                  </a:cubicBezTo>
                  <a:cubicBezTo>
                    <a:pt x="5084" y="8418"/>
                    <a:pt x="4584" y="7549"/>
                    <a:pt x="6608" y="5727"/>
                  </a:cubicBezTo>
                  <a:cubicBezTo>
                    <a:pt x="8275" y="4215"/>
                    <a:pt x="9144" y="2810"/>
                    <a:pt x="9192" y="1525"/>
                  </a:cubicBezTo>
                  <a:cubicBezTo>
                    <a:pt x="9240" y="548"/>
                    <a:pt x="8752" y="12"/>
                    <a:pt x="8740"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15"/>
          <p:cNvSpPr/>
          <p:nvPr/>
        </p:nvSpPr>
        <p:spPr>
          <a:xfrm>
            <a:off x="184447" y="3278959"/>
            <a:ext cx="366588" cy="155663"/>
          </a:xfrm>
          <a:custGeom>
            <a:avLst/>
            <a:gdLst/>
            <a:ahLst/>
            <a:cxnLst/>
            <a:rect l="l" t="t" r="r" b="b"/>
            <a:pathLst>
              <a:path w="17015" h="7225" extrusionOk="0">
                <a:moveTo>
                  <a:pt x="14312" y="0"/>
                </a:moveTo>
                <a:cubicBezTo>
                  <a:pt x="14336" y="357"/>
                  <a:pt x="14336" y="703"/>
                  <a:pt x="14288" y="1060"/>
                </a:cubicBezTo>
                <a:cubicBezTo>
                  <a:pt x="14288" y="1060"/>
                  <a:pt x="14288" y="1060"/>
                  <a:pt x="14288" y="1072"/>
                </a:cubicBezTo>
                <a:cubicBezTo>
                  <a:pt x="14139" y="1864"/>
                  <a:pt x="13625" y="2766"/>
                  <a:pt x="12159" y="2766"/>
                </a:cubicBezTo>
                <a:cubicBezTo>
                  <a:pt x="12104" y="2766"/>
                  <a:pt x="12048" y="2765"/>
                  <a:pt x="11990" y="2762"/>
                </a:cubicBezTo>
                <a:cubicBezTo>
                  <a:pt x="12229" y="2489"/>
                  <a:pt x="12455" y="2203"/>
                  <a:pt x="12669" y="1917"/>
                </a:cubicBezTo>
                <a:cubicBezTo>
                  <a:pt x="12669" y="1917"/>
                  <a:pt x="11169" y="1500"/>
                  <a:pt x="9514" y="1191"/>
                </a:cubicBezTo>
                <a:cubicBezTo>
                  <a:pt x="8768" y="1065"/>
                  <a:pt x="7997" y="956"/>
                  <a:pt x="7193" y="956"/>
                </a:cubicBezTo>
                <a:cubicBezTo>
                  <a:pt x="6253" y="956"/>
                  <a:pt x="5268" y="1105"/>
                  <a:pt x="4228" y="1548"/>
                </a:cubicBezTo>
                <a:cubicBezTo>
                  <a:pt x="4025" y="1608"/>
                  <a:pt x="3835" y="1691"/>
                  <a:pt x="3656" y="1786"/>
                </a:cubicBezTo>
                <a:cubicBezTo>
                  <a:pt x="3346" y="1893"/>
                  <a:pt x="3263" y="1941"/>
                  <a:pt x="2870" y="2346"/>
                </a:cubicBezTo>
                <a:cubicBezTo>
                  <a:pt x="2763" y="2441"/>
                  <a:pt x="2644" y="2548"/>
                  <a:pt x="2501" y="2667"/>
                </a:cubicBezTo>
                <a:lnTo>
                  <a:pt x="2370" y="2774"/>
                </a:lnTo>
                <a:cubicBezTo>
                  <a:pt x="2025" y="3036"/>
                  <a:pt x="1668" y="3274"/>
                  <a:pt x="1299" y="3477"/>
                </a:cubicBezTo>
                <a:lnTo>
                  <a:pt x="1287" y="3477"/>
                </a:lnTo>
                <a:cubicBezTo>
                  <a:pt x="1227" y="3501"/>
                  <a:pt x="1180" y="3524"/>
                  <a:pt x="1120" y="3548"/>
                </a:cubicBezTo>
                <a:lnTo>
                  <a:pt x="1084" y="3572"/>
                </a:lnTo>
                <a:lnTo>
                  <a:pt x="941" y="3632"/>
                </a:lnTo>
                <a:lnTo>
                  <a:pt x="787" y="3679"/>
                </a:lnTo>
                <a:lnTo>
                  <a:pt x="727" y="3703"/>
                </a:lnTo>
                <a:lnTo>
                  <a:pt x="620" y="3739"/>
                </a:lnTo>
                <a:lnTo>
                  <a:pt x="548" y="3751"/>
                </a:lnTo>
                <a:lnTo>
                  <a:pt x="453" y="3774"/>
                </a:lnTo>
                <a:lnTo>
                  <a:pt x="370" y="3786"/>
                </a:lnTo>
                <a:lnTo>
                  <a:pt x="144" y="3786"/>
                </a:lnTo>
                <a:cubicBezTo>
                  <a:pt x="96" y="3786"/>
                  <a:pt x="48" y="3786"/>
                  <a:pt x="1" y="3774"/>
                </a:cubicBezTo>
                <a:lnTo>
                  <a:pt x="1" y="3774"/>
                </a:lnTo>
                <a:cubicBezTo>
                  <a:pt x="1" y="3786"/>
                  <a:pt x="965" y="4084"/>
                  <a:pt x="1203" y="4286"/>
                </a:cubicBezTo>
                <a:cubicBezTo>
                  <a:pt x="1251" y="4322"/>
                  <a:pt x="1263" y="4346"/>
                  <a:pt x="1251" y="4382"/>
                </a:cubicBezTo>
                <a:cubicBezTo>
                  <a:pt x="1208" y="4444"/>
                  <a:pt x="1087" y="4466"/>
                  <a:pt x="940" y="4466"/>
                </a:cubicBezTo>
                <a:cubicBezTo>
                  <a:pt x="638" y="4466"/>
                  <a:pt x="231" y="4374"/>
                  <a:pt x="191" y="4358"/>
                </a:cubicBezTo>
                <a:lnTo>
                  <a:pt x="191" y="4358"/>
                </a:lnTo>
                <a:cubicBezTo>
                  <a:pt x="668" y="4715"/>
                  <a:pt x="1180" y="5025"/>
                  <a:pt x="1727" y="5263"/>
                </a:cubicBezTo>
                <a:lnTo>
                  <a:pt x="1834" y="5322"/>
                </a:lnTo>
                <a:cubicBezTo>
                  <a:pt x="3056" y="5899"/>
                  <a:pt x="4625" y="6419"/>
                  <a:pt x="5717" y="6419"/>
                </a:cubicBezTo>
                <a:cubicBezTo>
                  <a:pt x="5753" y="6419"/>
                  <a:pt x="5788" y="6419"/>
                  <a:pt x="5823" y="6418"/>
                </a:cubicBezTo>
                <a:cubicBezTo>
                  <a:pt x="5882" y="6465"/>
                  <a:pt x="5954" y="6513"/>
                  <a:pt x="6037" y="6561"/>
                </a:cubicBezTo>
                <a:cubicBezTo>
                  <a:pt x="6422" y="6781"/>
                  <a:pt x="7286" y="7225"/>
                  <a:pt x="8223" y="7225"/>
                </a:cubicBezTo>
                <a:cubicBezTo>
                  <a:pt x="8300" y="7225"/>
                  <a:pt x="8377" y="7222"/>
                  <a:pt x="8454" y="7215"/>
                </a:cubicBezTo>
                <a:cubicBezTo>
                  <a:pt x="8466" y="6847"/>
                  <a:pt x="8490" y="6479"/>
                  <a:pt x="8514" y="6110"/>
                </a:cubicBezTo>
                <a:lnTo>
                  <a:pt x="8514" y="6110"/>
                </a:lnTo>
                <a:cubicBezTo>
                  <a:pt x="8536" y="6147"/>
                  <a:pt x="9576" y="6372"/>
                  <a:pt x="10664" y="6372"/>
                </a:cubicBezTo>
                <a:cubicBezTo>
                  <a:pt x="11469" y="6372"/>
                  <a:pt x="12300" y="6249"/>
                  <a:pt x="12764" y="5834"/>
                </a:cubicBezTo>
                <a:cubicBezTo>
                  <a:pt x="13732" y="4999"/>
                  <a:pt x="13166" y="4539"/>
                  <a:pt x="12727" y="4539"/>
                </a:cubicBezTo>
                <a:cubicBezTo>
                  <a:pt x="12691" y="4539"/>
                  <a:pt x="12655" y="4542"/>
                  <a:pt x="12621" y="4548"/>
                </a:cubicBezTo>
                <a:lnTo>
                  <a:pt x="12562" y="4536"/>
                </a:lnTo>
                <a:cubicBezTo>
                  <a:pt x="12963" y="3987"/>
                  <a:pt x="13575" y="3809"/>
                  <a:pt x="14227" y="3809"/>
                </a:cubicBezTo>
                <a:cubicBezTo>
                  <a:pt x="14408" y="3809"/>
                  <a:pt x="14593" y="3823"/>
                  <a:pt x="14776" y="3846"/>
                </a:cubicBezTo>
                <a:cubicBezTo>
                  <a:pt x="15122" y="3894"/>
                  <a:pt x="15491" y="3965"/>
                  <a:pt x="15836" y="4048"/>
                </a:cubicBezTo>
                <a:cubicBezTo>
                  <a:pt x="16253" y="4144"/>
                  <a:pt x="16610" y="4251"/>
                  <a:pt x="16860" y="4286"/>
                </a:cubicBezTo>
                <a:cubicBezTo>
                  <a:pt x="16927" y="4295"/>
                  <a:pt x="16977" y="4303"/>
                  <a:pt x="17000" y="4303"/>
                </a:cubicBezTo>
                <a:cubicBezTo>
                  <a:pt x="17010" y="4303"/>
                  <a:pt x="17015" y="4302"/>
                  <a:pt x="17015" y="4298"/>
                </a:cubicBezTo>
                <a:cubicBezTo>
                  <a:pt x="14872" y="3001"/>
                  <a:pt x="15265" y="1298"/>
                  <a:pt x="14312" y="0"/>
                </a:cubicBezTo>
                <a:close/>
              </a:path>
            </a:pathLst>
          </a:cu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a:off x="8430775" y="2709506"/>
            <a:ext cx="1072273" cy="760962"/>
          </a:xfrm>
          <a:custGeom>
            <a:avLst/>
            <a:gdLst/>
            <a:ahLst/>
            <a:cxnLst/>
            <a:rect l="l" t="t" r="r" b="b"/>
            <a:pathLst>
              <a:path w="28516" h="20237" extrusionOk="0">
                <a:moveTo>
                  <a:pt x="14259" y="1"/>
                </a:moveTo>
                <a:cubicBezTo>
                  <a:pt x="13579" y="1"/>
                  <a:pt x="9890" y="4165"/>
                  <a:pt x="9597" y="6135"/>
                </a:cubicBezTo>
                <a:cubicBezTo>
                  <a:pt x="9466" y="6885"/>
                  <a:pt x="9645" y="7647"/>
                  <a:pt x="10085" y="8255"/>
                </a:cubicBezTo>
                <a:cubicBezTo>
                  <a:pt x="9514" y="8659"/>
                  <a:pt x="9025" y="8981"/>
                  <a:pt x="8656" y="9219"/>
                </a:cubicBezTo>
                <a:cubicBezTo>
                  <a:pt x="7852" y="8359"/>
                  <a:pt x="6476" y="7439"/>
                  <a:pt x="5624" y="7439"/>
                </a:cubicBezTo>
                <a:cubicBezTo>
                  <a:pt x="5556" y="7439"/>
                  <a:pt x="5491" y="7445"/>
                  <a:pt x="5430" y="7457"/>
                </a:cubicBezTo>
                <a:cubicBezTo>
                  <a:pt x="4406" y="7671"/>
                  <a:pt x="3465" y="8564"/>
                  <a:pt x="4572" y="9969"/>
                </a:cubicBezTo>
                <a:cubicBezTo>
                  <a:pt x="5287" y="10886"/>
                  <a:pt x="6763" y="11505"/>
                  <a:pt x="7704" y="11838"/>
                </a:cubicBezTo>
                <a:cubicBezTo>
                  <a:pt x="7704" y="12088"/>
                  <a:pt x="7704" y="12362"/>
                  <a:pt x="7716" y="12648"/>
                </a:cubicBezTo>
                <a:cubicBezTo>
                  <a:pt x="7299" y="12648"/>
                  <a:pt x="6644" y="12791"/>
                  <a:pt x="5632" y="13255"/>
                </a:cubicBezTo>
                <a:cubicBezTo>
                  <a:pt x="2703" y="14589"/>
                  <a:pt x="0" y="18256"/>
                  <a:pt x="1715" y="18911"/>
                </a:cubicBezTo>
                <a:cubicBezTo>
                  <a:pt x="1752" y="18925"/>
                  <a:pt x="1791" y="18932"/>
                  <a:pt x="1832" y="18932"/>
                </a:cubicBezTo>
                <a:cubicBezTo>
                  <a:pt x="2791" y="18932"/>
                  <a:pt x="4860" y="15166"/>
                  <a:pt x="7620" y="15166"/>
                </a:cubicBezTo>
                <a:cubicBezTo>
                  <a:pt x="7784" y="15166"/>
                  <a:pt x="7951" y="15180"/>
                  <a:pt x="8121" y="15208"/>
                </a:cubicBezTo>
                <a:cubicBezTo>
                  <a:pt x="8180" y="15434"/>
                  <a:pt x="8251" y="15660"/>
                  <a:pt x="8323" y="15863"/>
                </a:cubicBezTo>
                <a:cubicBezTo>
                  <a:pt x="8382" y="16029"/>
                  <a:pt x="8442" y="16196"/>
                  <a:pt x="8513" y="16351"/>
                </a:cubicBezTo>
                <a:cubicBezTo>
                  <a:pt x="8799" y="17030"/>
                  <a:pt x="9192" y="17637"/>
                  <a:pt x="9668" y="18173"/>
                </a:cubicBezTo>
                <a:lnTo>
                  <a:pt x="9787" y="18292"/>
                </a:lnTo>
                <a:cubicBezTo>
                  <a:pt x="10407" y="18935"/>
                  <a:pt x="11180" y="19411"/>
                  <a:pt x="12026" y="19685"/>
                </a:cubicBezTo>
                <a:cubicBezTo>
                  <a:pt x="12502" y="19839"/>
                  <a:pt x="12990" y="19958"/>
                  <a:pt x="13490" y="20042"/>
                </a:cubicBezTo>
                <a:lnTo>
                  <a:pt x="13633" y="20054"/>
                </a:lnTo>
                <a:cubicBezTo>
                  <a:pt x="13981" y="20100"/>
                  <a:pt x="14330" y="20123"/>
                  <a:pt x="14677" y="20123"/>
                </a:cubicBezTo>
                <a:cubicBezTo>
                  <a:pt x="15673" y="20123"/>
                  <a:pt x="16659" y="19933"/>
                  <a:pt x="17586" y="19554"/>
                </a:cubicBezTo>
                <a:cubicBezTo>
                  <a:pt x="17634" y="19530"/>
                  <a:pt x="17681" y="19506"/>
                  <a:pt x="17729" y="19494"/>
                </a:cubicBezTo>
                <a:cubicBezTo>
                  <a:pt x="18491" y="19161"/>
                  <a:pt x="19217" y="18732"/>
                  <a:pt x="19872" y="18220"/>
                </a:cubicBezTo>
                <a:cubicBezTo>
                  <a:pt x="19908" y="18911"/>
                  <a:pt x="20051" y="19685"/>
                  <a:pt x="20479" y="20101"/>
                </a:cubicBezTo>
                <a:cubicBezTo>
                  <a:pt x="20576" y="20194"/>
                  <a:pt x="20674" y="20236"/>
                  <a:pt x="20770" y="20236"/>
                </a:cubicBezTo>
                <a:cubicBezTo>
                  <a:pt x="21476" y="20236"/>
                  <a:pt x="22090" y="17954"/>
                  <a:pt x="21586" y="16613"/>
                </a:cubicBezTo>
                <a:cubicBezTo>
                  <a:pt x="21598" y="16601"/>
                  <a:pt x="21610" y="16589"/>
                  <a:pt x="21622" y="16577"/>
                </a:cubicBezTo>
                <a:cubicBezTo>
                  <a:pt x="23170" y="14839"/>
                  <a:pt x="24027" y="13065"/>
                  <a:pt x="24099" y="12779"/>
                </a:cubicBezTo>
                <a:cubicBezTo>
                  <a:pt x="24170" y="12446"/>
                  <a:pt x="24194" y="12100"/>
                  <a:pt x="24194" y="11767"/>
                </a:cubicBezTo>
                <a:cubicBezTo>
                  <a:pt x="24194" y="11398"/>
                  <a:pt x="24170" y="11041"/>
                  <a:pt x="24134" y="10672"/>
                </a:cubicBezTo>
                <a:cubicBezTo>
                  <a:pt x="25396" y="10600"/>
                  <a:pt x="28516" y="10386"/>
                  <a:pt x="28111" y="9838"/>
                </a:cubicBezTo>
                <a:cubicBezTo>
                  <a:pt x="27796" y="9427"/>
                  <a:pt x="26587" y="8855"/>
                  <a:pt x="25273" y="8855"/>
                </a:cubicBezTo>
                <a:cubicBezTo>
                  <a:pt x="24799" y="8855"/>
                  <a:pt x="24312" y="8929"/>
                  <a:pt x="23849" y="9112"/>
                </a:cubicBezTo>
                <a:lnTo>
                  <a:pt x="23849" y="9100"/>
                </a:lnTo>
                <a:cubicBezTo>
                  <a:pt x="23837" y="9052"/>
                  <a:pt x="23825" y="9017"/>
                  <a:pt x="23813" y="8969"/>
                </a:cubicBezTo>
                <a:cubicBezTo>
                  <a:pt x="23801" y="8921"/>
                  <a:pt x="23777" y="8862"/>
                  <a:pt x="23765" y="8814"/>
                </a:cubicBezTo>
                <a:cubicBezTo>
                  <a:pt x="23706" y="8624"/>
                  <a:pt x="23634" y="8433"/>
                  <a:pt x="23563" y="8243"/>
                </a:cubicBezTo>
                <a:cubicBezTo>
                  <a:pt x="23551" y="8231"/>
                  <a:pt x="23539" y="8207"/>
                  <a:pt x="23539" y="8183"/>
                </a:cubicBezTo>
                <a:cubicBezTo>
                  <a:pt x="23503" y="8112"/>
                  <a:pt x="23480" y="8052"/>
                  <a:pt x="23444" y="7981"/>
                </a:cubicBezTo>
                <a:cubicBezTo>
                  <a:pt x="23432" y="7957"/>
                  <a:pt x="23420" y="7921"/>
                  <a:pt x="23408" y="7897"/>
                </a:cubicBezTo>
                <a:cubicBezTo>
                  <a:pt x="23372" y="7826"/>
                  <a:pt x="23337" y="7755"/>
                  <a:pt x="23301" y="7683"/>
                </a:cubicBezTo>
                <a:lnTo>
                  <a:pt x="23241" y="7576"/>
                </a:lnTo>
                <a:cubicBezTo>
                  <a:pt x="23206" y="7516"/>
                  <a:pt x="23170" y="7457"/>
                  <a:pt x="23146" y="7397"/>
                </a:cubicBezTo>
                <a:cubicBezTo>
                  <a:pt x="23110" y="7338"/>
                  <a:pt x="23087" y="7326"/>
                  <a:pt x="23063" y="7278"/>
                </a:cubicBezTo>
                <a:lnTo>
                  <a:pt x="23027" y="7219"/>
                </a:lnTo>
                <a:lnTo>
                  <a:pt x="22980" y="7147"/>
                </a:lnTo>
                <a:lnTo>
                  <a:pt x="22944" y="7088"/>
                </a:lnTo>
                <a:lnTo>
                  <a:pt x="22849" y="6957"/>
                </a:lnTo>
                <a:cubicBezTo>
                  <a:pt x="22813" y="6909"/>
                  <a:pt x="22777" y="6862"/>
                  <a:pt x="22741" y="6814"/>
                </a:cubicBezTo>
                <a:cubicBezTo>
                  <a:pt x="22706" y="6766"/>
                  <a:pt x="22670" y="6731"/>
                  <a:pt x="22646" y="6695"/>
                </a:cubicBezTo>
                <a:cubicBezTo>
                  <a:pt x="22098" y="6016"/>
                  <a:pt x="21384" y="5492"/>
                  <a:pt x="20586" y="5171"/>
                </a:cubicBezTo>
                <a:lnTo>
                  <a:pt x="20574" y="5171"/>
                </a:lnTo>
                <a:lnTo>
                  <a:pt x="20455" y="5123"/>
                </a:lnTo>
                <a:cubicBezTo>
                  <a:pt x="20241" y="5052"/>
                  <a:pt x="20039" y="4980"/>
                  <a:pt x="19848" y="4921"/>
                </a:cubicBezTo>
                <a:lnTo>
                  <a:pt x="19836" y="4921"/>
                </a:lnTo>
                <a:cubicBezTo>
                  <a:pt x="19741" y="4897"/>
                  <a:pt x="19658" y="4873"/>
                  <a:pt x="19574" y="4849"/>
                </a:cubicBezTo>
                <a:lnTo>
                  <a:pt x="19527" y="4838"/>
                </a:lnTo>
                <a:lnTo>
                  <a:pt x="19289" y="4766"/>
                </a:lnTo>
                <a:lnTo>
                  <a:pt x="19241" y="4766"/>
                </a:lnTo>
                <a:cubicBezTo>
                  <a:pt x="19122" y="4730"/>
                  <a:pt x="18991" y="4707"/>
                  <a:pt x="18872" y="4683"/>
                </a:cubicBezTo>
                <a:lnTo>
                  <a:pt x="18812" y="4671"/>
                </a:lnTo>
                <a:cubicBezTo>
                  <a:pt x="18693" y="4659"/>
                  <a:pt x="18574" y="4635"/>
                  <a:pt x="18455" y="4623"/>
                </a:cubicBezTo>
                <a:lnTo>
                  <a:pt x="18408" y="4623"/>
                </a:lnTo>
                <a:cubicBezTo>
                  <a:pt x="18169" y="4588"/>
                  <a:pt x="17931" y="4576"/>
                  <a:pt x="17693" y="4564"/>
                </a:cubicBezTo>
                <a:lnTo>
                  <a:pt x="17288" y="4564"/>
                </a:lnTo>
                <a:cubicBezTo>
                  <a:pt x="17050" y="4576"/>
                  <a:pt x="16824" y="4599"/>
                  <a:pt x="16598" y="4623"/>
                </a:cubicBezTo>
                <a:cubicBezTo>
                  <a:pt x="16431" y="4647"/>
                  <a:pt x="16264" y="4683"/>
                  <a:pt x="16110" y="4718"/>
                </a:cubicBezTo>
                <a:lnTo>
                  <a:pt x="16062" y="4718"/>
                </a:lnTo>
                <a:lnTo>
                  <a:pt x="16014" y="4730"/>
                </a:lnTo>
                <a:cubicBezTo>
                  <a:pt x="15919" y="4754"/>
                  <a:pt x="15824" y="4778"/>
                  <a:pt x="15729" y="4802"/>
                </a:cubicBezTo>
                <a:lnTo>
                  <a:pt x="15693" y="4814"/>
                </a:lnTo>
                <a:cubicBezTo>
                  <a:pt x="15586" y="4838"/>
                  <a:pt x="15479" y="4873"/>
                  <a:pt x="15371" y="4909"/>
                </a:cubicBezTo>
                <a:cubicBezTo>
                  <a:pt x="15157" y="4980"/>
                  <a:pt x="14943" y="5052"/>
                  <a:pt x="14728" y="5147"/>
                </a:cubicBezTo>
                <a:lnTo>
                  <a:pt x="14705" y="5159"/>
                </a:lnTo>
                <a:cubicBezTo>
                  <a:pt x="14586" y="5207"/>
                  <a:pt x="14478" y="5266"/>
                  <a:pt x="14359" y="5326"/>
                </a:cubicBezTo>
                <a:lnTo>
                  <a:pt x="14252" y="5373"/>
                </a:lnTo>
                <a:lnTo>
                  <a:pt x="14026" y="5492"/>
                </a:lnTo>
                <a:lnTo>
                  <a:pt x="13907" y="5564"/>
                </a:lnTo>
                <a:lnTo>
                  <a:pt x="13705" y="5671"/>
                </a:lnTo>
                <a:lnTo>
                  <a:pt x="13574" y="5754"/>
                </a:lnTo>
                <a:lnTo>
                  <a:pt x="13502" y="5802"/>
                </a:lnTo>
                <a:lnTo>
                  <a:pt x="13347" y="5885"/>
                </a:lnTo>
                <a:cubicBezTo>
                  <a:pt x="12895" y="6183"/>
                  <a:pt x="12454" y="6481"/>
                  <a:pt x="12050" y="6802"/>
                </a:cubicBezTo>
                <a:cubicBezTo>
                  <a:pt x="11776" y="6135"/>
                  <a:pt x="11883" y="4909"/>
                  <a:pt x="12919" y="3004"/>
                </a:cubicBezTo>
                <a:cubicBezTo>
                  <a:pt x="14336" y="397"/>
                  <a:pt x="14883" y="123"/>
                  <a:pt x="14288" y="4"/>
                </a:cubicBezTo>
                <a:cubicBezTo>
                  <a:pt x="14279" y="2"/>
                  <a:pt x="14269" y="1"/>
                  <a:pt x="14259" y="1"/>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a:off x="8016075" y="208788"/>
            <a:ext cx="311368" cy="147213"/>
          </a:xfrm>
          <a:custGeom>
            <a:avLst/>
            <a:gdLst/>
            <a:ahLst/>
            <a:cxnLst/>
            <a:rect l="l" t="t" r="r" b="b"/>
            <a:pathLst>
              <a:path w="10218" h="4831" extrusionOk="0">
                <a:moveTo>
                  <a:pt x="4518" y="0"/>
                </a:moveTo>
                <a:cubicBezTo>
                  <a:pt x="3701" y="0"/>
                  <a:pt x="2851" y="214"/>
                  <a:pt x="2096" y="829"/>
                </a:cubicBezTo>
                <a:cubicBezTo>
                  <a:pt x="1965" y="912"/>
                  <a:pt x="1846" y="1007"/>
                  <a:pt x="1738" y="1126"/>
                </a:cubicBezTo>
                <a:cubicBezTo>
                  <a:pt x="1560" y="1257"/>
                  <a:pt x="1512" y="1317"/>
                  <a:pt x="1346" y="1698"/>
                </a:cubicBezTo>
                <a:cubicBezTo>
                  <a:pt x="1286" y="1817"/>
                  <a:pt x="1215" y="1960"/>
                  <a:pt x="1131" y="2103"/>
                </a:cubicBezTo>
                <a:cubicBezTo>
                  <a:pt x="1107" y="2138"/>
                  <a:pt x="1084" y="2186"/>
                  <a:pt x="1060" y="2222"/>
                </a:cubicBezTo>
                <a:lnTo>
                  <a:pt x="988" y="2364"/>
                </a:lnTo>
                <a:cubicBezTo>
                  <a:pt x="929" y="2460"/>
                  <a:pt x="869" y="2543"/>
                  <a:pt x="810" y="2638"/>
                </a:cubicBezTo>
                <a:lnTo>
                  <a:pt x="798" y="2662"/>
                </a:lnTo>
                <a:lnTo>
                  <a:pt x="726" y="2769"/>
                </a:lnTo>
                <a:cubicBezTo>
                  <a:pt x="726" y="2781"/>
                  <a:pt x="715" y="2793"/>
                  <a:pt x="703" y="2805"/>
                </a:cubicBezTo>
                <a:lnTo>
                  <a:pt x="643" y="2900"/>
                </a:lnTo>
                <a:cubicBezTo>
                  <a:pt x="631" y="2912"/>
                  <a:pt x="619" y="2924"/>
                  <a:pt x="619" y="2924"/>
                </a:cubicBezTo>
                <a:cubicBezTo>
                  <a:pt x="595" y="2960"/>
                  <a:pt x="560" y="2996"/>
                  <a:pt x="536" y="3031"/>
                </a:cubicBezTo>
                <a:lnTo>
                  <a:pt x="524" y="3043"/>
                </a:lnTo>
                <a:cubicBezTo>
                  <a:pt x="500" y="3091"/>
                  <a:pt x="464" y="3126"/>
                  <a:pt x="441" y="3162"/>
                </a:cubicBezTo>
                <a:cubicBezTo>
                  <a:pt x="405" y="3186"/>
                  <a:pt x="381" y="3222"/>
                  <a:pt x="357" y="3246"/>
                </a:cubicBezTo>
                <a:lnTo>
                  <a:pt x="334" y="3269"/>
                </a:lnTo>
                <a:cubicBezTo>
                  <a:pt x="310" y="3293"/>
                  <a:pt x="286" y="3317"/>
                  <a:pt x="262" y="3341"/>
                </a:cubicBezTo>
                <a:lnTo>
                  <a:pt x="250" y="3353"/>
                </a:lnTo>
                <a:cubicBezTo>
                  <a:pt x="226" y="3377"/>
                  <a:pt x="203" y="3388"/>
                  <a:pt x="179" y="3412"/>
                </a:cubicBezTo>
                <a:lnTo>
                  <a:pt x="155" y="3424"/>
                </a:lnTo>
                <a:cubicBezTo>
                  <a:pt x="131" y="3436"/>
                  <a:pt x="107" y="3448"/>
                  <a:pt x="83" y="3472"/>
                </a:cubicBezTo>
                <a:cubicBezTo>
                  <a:pt x="48" y="3484"/>
                  <a:pt x="24" y="3496"/>
                  <a:pt x="0" y="3507"/>
                </a:cubicBezTo>
                <a:cubicBezTo>
                  <a:pt x="0" y="3507"/>
                  <a:pt x="232" y="3482"/>
                  <a:pt x="445" y="3482"/>
                </a:cubicBezTo>
                <a:cubicBezTo>
                  <a:pt x="587" y="3482"/>
                  <a:pt x="722" y="3493"/>
                  <a:pt x="774" y="3531"/>
                </a:cubicBezTo>
                <a:cubicBezTo>
                  <a:pt x="798" y="3543"/>
                  <a:pt x="810" y="3567"/>
                  <a:pt x="810" y="3579"/>
                </a:cubicBezTo>
                <a:cubicBezTo>
                  <a:pt x="774" y="3746"/>
                  <a:pt x="274" y="3853"/>
                  <a:pt x="226" y="3865"/>
                </a:cubicBezTo>
                <a:lnTo>
                  <a:pt x="274" y="3877"/>
                </a:lnTo>
                <a:cubicBezTo>
                  <a:pt x="476" y="3936"/>
                  <a:pt x="750" y="4019"/>
                  <a:pt x="1072" y="4079"/>
                </a:cubicBezTo>
                <a:lnTo>
                  <a:pt x="1298" y="4127"/>
                </a:lnTo>
                <a:cubicBezTo>
                  <a:pt x="1885" y="4250"/>
                  <a:pt x="2570" y="4350"/>
                  <a:pt x="3132" y="4350"/>
                </a:cubicBezTo>
                <a:cubicBezTo>
                  <a:pt x="3276" y="4350"/>
                  <a:pt x="3412" y="4344"/>
                  <a:pt x="3536" y="4329"/>
                </a:cubicBezTo>
                <a:lnTo>
                  <a:pt x="3643" y="4329"/>
                </a:lnTo>
                <a:cubicBezTo>
                  <a:pt x="3763" y="4412"/>
                  <a:pt x="3893" y="4484"/>
                  <a:pt x="4024" y="4555"/>
                </a:cubicBezTo>
                <a:cubicBezTo>
                  <a:pt x="4339" y="4735"/>
                  <a:pt x="4707" y="4830"/>
                  <a:pt x="5078" y="4830"/>
                </a:cubicBezTo>
                <a:cubicBezTo>
                  <a:pt x="5100" y="4830"/>
                  <a:pt x="5122" y="4830"/>
                  <a:pt x="5144" y="4829"/>
                </a:cubicBezTo>
                <a:lnTo>
                  <a:pt x="5179" y="3972"/>
                </a:lnTo>
                <a:cubicBezTo>
                  <a:pt x="5179" y="3972"/>
                  <a:pt x="6081" y="4301"/>
                  <a:pt x="6851" y="4301"/>
                </a:cubicBezTo>
                <a:cubicBezTo>
                  <a:pt x="7158" y="4301"/>
                  <a:pt x="7444" y="4249"/>
                  <a:pt x="7644" y="4103"/>
                </a:cubicBezTo>
                <a:cubicBezTo>
                  <a:pt x="8346" y="3591"/>
                  <a:pt x="7989" y="3103"/>
                  <a:pt x="7703" y="3103"/>
                </a:cubicBezTo>
                <a:lnTo>
                  <a:pt x="7668" y="3079"/>
                </a:lnTo>
                <a:cubicBezTo>
                  <a:pt x="7873" y="2853"/>
                  <a:pt x="8103" y="2764"/>
                  <a:pt x="8338" y="2764"/>
                </a:cubicBezTo>
                <a:cubicBezTo>
                  <a:pt x="8648" y="2764"/>
                  <a:pt x="8967" y="2918"/>
                  <a:pt x="9251" y="3115"/>
                </a:cubicBezTo>
                <a:cubicBezTo>
                  <a:pt x="9513" y="3317"/>
                  <a:pt x="9775" y="3531"/>
                  <a:pt x="10013" y="3769"/>
                </a:cubicBezTo>
                <a:cubicBezTo>
                  <a:pt x="10037" y="3793"/>
                  <a:pt x="10061" y="3817"/>
                  <a:pt x="10085" y="3829"/>
                </a:cubicBezTo>
                <a:cubicBezTo>
                  <a:pt x="10160" y="3904"/>
                  <a:pt x="10215" y="3950"/>
                  <a:pt x="10217" y="3950"/>
                </a:cubicBezTo>
                <a:cubicBezTo>
                  <a:pt x="10217" y="3950"/>
                  <a:pt x="10217" y="3949"/>
                  <a:pt x="10216" y="3948"/>
                </a:cubicBezTo>
                <a:cubicBezTo>
                  <a:pt x="9335" y="2400"/>
                  <a:pt x="9906" y="1293"/>
                  <a:pt x="9632" y="78"/>
                </a:cubicBezTo>
                <a:lnTo>
                  <a:pt x="9632" y="78"/>
                </a:lnTo>
                <a:cubicBezTo>
                  <a:pt x="9561" y="317"/>
                  <a:pt x="9478" y="567"/>
                  <a:pt x="9382" y="793"/>
                </a:cubicBezTo>
                <a:cubicBezTo>
                  <a:pt x="9180" y="1210"/>
                  <a:pt x="8835" y="1638"/>
                  <a:pt x="8287" y="1722"/>
                </a:cubicBezTo>
                <a:lnTo>
                  <a:pt x="8251" y="1722"/>
                </a:lnTo>
                <a:cubicBezTo>
                  <a:pt x="8187" y="1731"/>
                  <a:pt x="8122" y="1736"/>
                  <a:pt x="8056" y="1736"/>
                </a:cubicBezTo>
                <a:cubicBezTo>
                  <a:pt x="7875" y="1736"/>
                  <a:pt x="7690" y="1702"/>
                  <a:pt x="7525" y="1650"/>
                </a:cubicBezTo>
                <a:lnTo>
                  <a:pt x="8096" y="1126"/>
                </a:lnTo>
                <a:cubicBezTo>
                  <a:pt x="8096" y="1126"/>
                  <a:pt x="6393" y="0"/>
                  <a:pt x="4518"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5"/>
          <p:cNvSpPr/>
          <p:nvPr/>
        </p:nvSpPr>
        <p:spPr>
          <a:xfrm>
            <a:off x="8326993" y="305144"/>
            <a:ext cx="518490" cy="220164"/>
          </a:xfrm>
          <a:custGeom>
            <a:avLst/>
            <a:gdLst/>
            <a:ahLst/>
            <a:cxnLst/>
            <a:rect l="l" t="t" r="r" b="b"/>
            <a:pathLst>
              <a:path w="17015" h="7225" extrusionOk="0">
                <a:moveTo>
                  <a:pt x="14312" y="0"/>
                </a:moveTo>
                <a:cubicBezTo>
                  <a:pt x="14336" y="357"/>
                  <a:pt x="14336" y="703"/>
                  <a:pt x="14288" y="1060"/>
                </a:cubicBezTo>
                <a:cubicBezTo>
                  <a:pt x="14288" y="1060"/>
                  <a:pt x="14288" y="1060"/>
                  <a:pt x="14288" y="1072"/>
                </a:cubicBezTo>
                <a:cubicBezTo>
                  <a:pt x="14139" y="1864"/>
                  <a:pt x="13625" y="2766"/>
                  <a:pt x="12159" y="2766"/>
                </a:cubicBezTo>
                <a:cubicBezTo>
                  <a:pt x="12104" y="2766"/>
                  <a:pt x="12048" y="2765"/>
                  <a:pt x="11990" y="2762"/>
                </a:cubicBezTo>
                <a:cubicBezTo>
                  <a:pt x="12229" y="2489"/>
                  <a:pt x="12455" y="2203"/>
                  <a:pt x="12669" y="1917"/>
                </a:cubicBezTo>
                <a:cubicBezTo>
                  <a:pt x="12669" y="1917"/>
                  <a:pt x="11169" y="1500"/>
                  <a:pt x="9514" y="1191"/>
                </a:cubicBezTo>
                <a:cubicBezTo>
                  <a:pt x="8768" y="1065"/>
                  <a:pt x="7997" y="956"/>
                  <a:pt x="7193" y="956"/>
                </a:cubicBezTo>
                <a:cubicBezTo>
                  <a:pt x="6253" y="956"/>
                  <a:pt x="5268" y="1105"/>
                  <a:pt x="4228" y="1548"/>
                </a:cubicBezTo>
                <a:cubicBezTo>
                  <a:pt x="4025" y="1608"/>
                  <a:pt x="3835" y="1691"/>
                  <a:pt x="3656" y="1786"/>
                </a:cubicBezTo>
                <a:cubicBezTo>
                  <a:pt x="3346" y="1893"/>
                  <a:pt x="3263" y="1941"/>
                  <a:pt x="2870" y="2346"/>
                </a:cubicBezTo>
                <a:cubicBezTo>
                  <a:pt x="2763" y="2441"/>
                  <a:pt x="2644" y="2548"/>
                  <a:pt x="2501" y="2667"/>
                </a:cubicBezTo>
                <a:lnTo>
                  <a:pt x="2370" y="2774"/>
                </a:lnTo>
                <a:cubicBezTo>
                  <a:pt x="2025" y="3036"/>
                  <a:pt x="1668" y="3274"/>
                  <a:pt x="1299" y="3477"/>
                </a:cubicBezTo>
                <a:lnTo>
                  <a:pt x="1287" y="3477"/>
                </a:lnTo>
                <a:cubicBezTo>
                  <a:pt x="1227" y="3501"/>
                  <a:pt x="1180" y="3524"/>
                  <a:pt x="1120" y="3548"/>
                </a:cubicBezTo>
                <a:lnTo>
                  <a:pt x="1084" y="3572"/>
                </a:lnTo>
                <a:lnTo>
                  <a:pt x="941" y="3632"/>
                </a:lnTo>
                <a:lnTo>
                  <a:pt x="787" y="3679"/>
                </a:lnTo>
                <a:lnTo>
                  <a:pt x="727" y="3703"/>
                </a:lnTo>
                <a:lnTo>
                  <a:pt x="620" y="3739"/>
                </a:lnTo>
                <a:lnTo>
                  <a:pt x="548" y="3751"/>
                </a:lnTo>
                <a:lnTo>
                  <a:pt x="453" y="3774"/>
                </a:lnTo>
                <a:lnTo>
                  <a:pt x="370" y="3786"/>
                </a:lnTo>
                <a:lnTo>
                  <a:pt x="144" y="3786"/>
                </a:lnTo>
                <a:cubicBezTo>
                  <a:pt x="96" y="3786"/>
                  <a:pt x="48" y="3786"/>
                  <a:pt x="1" y="3774"/>
                </a:cubicBezTo>
                <a:lnTo>
                  <a:pt x="1" y="3774"/>
                </a:lnTo>
                <a:cubicBezTo>
                  <a:pt x="1" y="3786"/>
                  <a:pt x="965" y="4084"/>
                  <a:pt x="1203" y="4286"/>
                </a:cubicBezTo>
                <a:cubicBezTo>
                  <a:pt x="1251" y="4322"/>
                  <a:pt x="1263" y="4346"/>
                  <a:pt x="1251" y="4382"/>
                </a:cubicBezTo>
                <a:cubicBezTo>
                  <a:pt x="1208" y="4444"/>
                  <a:pt x="1087" y="4466"/>
                  <a:pt x="940" y="4466"/>
                </a:cubicBezTo>
                <a:cubicBezTo>
                  <a:pt x="638" y="4466"/>
                  <a:pt x="231" y="4374"/>
                  <a:pt x="191" y="4358"/>
                </a:cubicBezTo>
                <a:lnTo>
                  <a:pt x="191" y="4358"/>
                </a:lnTo>
                <a:cubicBezTo>
                  <a:pt x="668" y="4715"/>
                  <a:pt x="1180" y="5025"/>
                  <a:pt x="1727" y="5263"/>
                </a:cubicBezTo>
                <a:lnTo>
                  <a:pt x="1834" y="5322"/>
                </a:lnTo>
                <a:cubicBezTo>
                  <a:pt x="3056" y="5899"/>
                  <a:pt x="4625" y="6419"/>
                  <a:pt x="5717" y="6419"/>
                </a:cubicBezTo>
                <a:cubicBezTo>
                  <a:pt x="5753" y="6419"/>
                  <a:pt x="5788" y="6419"/>
                  <a:pt x="5823" y="6418"/>
                </a:cubicBezTo>
                <a:cubicBezTo>
                  <a:pt x="5882" y="6465"/>
                  <a:pt x="5954" y="6513"/>
                  <a:pt x="6037" y="6561"/>
                </a:cubicBezTo>
                <a:cubicBezTo>
                  <a:pt x="6422" y="6781"/>
                  <a:pt x="7286" y="7225"/>
                  <a:pt x="8223" y="7225"/>
                </a:cubicBezTo>
                <a:cubicBezTo>
                  <a:pt x="8300" y="7225"/>
                  <a:pt x="8377" y="7222"/>
                  <a:pt x="8454" y="7215"/>
                </a:cubicBezTo>
                <a:cubicBezTo>
                  <a:pt x="8466" y="6847"/>
                  <a:pt x="8490" y="6479"/>
                  <a:pt x="8514" y="6110"/>
                </a:cubicBezTo>
                <a:lnTo>
                  <a:pt x="8514" y="6110"/>
                </a:lnTo>
                <a:cubicBezTo>
                  <a:pt x="8536" y="6147"/>
                  <a:pt x="9576" y="6372"/>
                  <a:pt x="10664" y="6372"/>
                </a:cubicBezTo>
                <a:cubicBezTo>
                  <a:pt x="11469" y="6372"/>
                  <a:pt x="12300" y="6249"/>
                  <a:pt x="12764" y="5834"/>
                </a:cubicBezTo>
                <a:cubicBezTo>
                  <a:pt x="13732" y="4999"/>
                  <a:pt x="13166" y="4539"/>
                  <a:pt x="12727" y="4539"/>
                </a:cubicBezTo>
                <a:cubicBezTo>
                  <a:pt x="12691" y="4539"/>
                  <a:pt x="12655" y="4542"/>
                  <a:pt x="12621" y="4548"/>
                </a:cubicBezTo>
                <a:lnTo>
                  <a:pt x="12562" y="4536"/>
                </a:lnTo>
                <a:cubicBezTo>
                  <a:pt x="12963" y="3987"/>
                  <a:pt x="13575" y="3809"/>
                  <a:pt x="14227" y="3809"/>
                </a:cubicBezTo>
                <a:cubicBezTo>
                  <a:pt x="14408" y="3809"/>
                  <a:pt x="14593" y="3823"/>
                  <a:pt x="14776" y="3846"/>
                </a:cubicBezTo>
                <a:cubicBezTo>
                  <a:pt x="15122" y="3894"/>
                  <a:pt x="15491" y="3965"/>
                  <a:pt x="15836" y="4048"/>
                </a:cubicBezTo>
                <a:cubicBezTo>
                  <a:pt x="16253" y="4144"/>
                  <a:pt x="16610" y="4251"/>
                  <a:pt x="16860" y="4286"/>
                </a:cubicBezTo>
                <a:cubicBezTo>
                  <a:pt x="16927" y="4295"/>
                  <a:pt x="16977" y="4303"/>
                  <a:pt x="17000" y="4303"/>
                </a:cubicBezTo>
                <a:cubicBezTo>
                  <a:pt x="17010" y="4303"/>
                  <a:pt x="17015" y="4302"/>
                  <a:pt x="17015" y="4298"/>
                </a:cubicBezTo>
                <a:cubicBezTo>
                  <a:pt x="14872" y="3001"/>
                  <a:pt x="15265" y="1298"/>
                  <a:pt x="14312"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52"/>
        <p:cNvGrpSpPr/>
        <p:nvPr/>
      </p:nvGrpSpPr>
      <p:grpSpPr>
        <a:xfrm>
          <a:off x="0" y="0"/>
          <a:ext cx="0" cy="0"/>
          <a:chOff x="0" y="0"/>
          <a:chExt cx="0" cy="0"/>
        </a:xfrm>
      </p:grpSpPr>
      <p:sp>
        <p:nvSpPr>
          <p:cNvPr id="953" name="Google Shape;953;p23"/>
          <p:cNvSpPr/>
          <p:nvPr/>
        </p:nvSpPr>
        <p:spPr>
          <a:xfrm rot="-170162" flipH="1">
            <a:off x="4537721" y="19521"/>
            <a:ext cx="4593036" cy="648339"/>
          </a:xfrm>
          <a:custGeom>
            <a:avLst/>
            <a:gdLst/>
            <a:ahLst/>
            <a:cxnLst/>
            <a:rect l="l" t="t" r="r" b="b"/>
            <a:pathLst>
              <a:path w="148532" h="20445" extrusionOk="0">
                <a:moveTo>
                  <a:pt x="97101" y="0"/>
                </a:moveTo>
                <a:cubicBezTo>
                  <a:pt x="87774" y="0"/>
                  <a:pt x="82142" y="10202"/>
                  <a:pt x="73901" y="10202"/>
                </a:cubicBezTo>
                <a:cubicBezTo>
                  <a:pt x="72914" y="10202"/>
                  <a:pt x="71891" y="10056"/>
                  <a:pt x="70819" y="9729"/>
                </a:cubicBezTo>
                <a:cubicBezTo>
                  <a:pt x="64699" y="8122"/>
                  <a:pt x="59627" y="4336"/>
                  <a:pt x="53293" y="3478"/>
                </a:cubicBezTo>
                <a:cubicBezTo>
                  <a:pt x="52153" y="3322"/>
                  <a:pt x="51052" y="3249"/>
                  <a:pt x="49983" y="3249"/>
                </a:cubicBezTo>
                <a:cubicBezTo>
                  <a:pt x="37899" y="3249"/>
                  <a:pt x="30029" y="12469"/>
                  <a:pt x="18031" y="12469"/>
                </a:cubicBezTo>
                <a:cubicBezTo>
                  <a:pt x="16920" y="12469"/>
                  <a:pt x="15774" y="12390"/>
                  <a:pt x="14586" y="12218"/>
                </a:cubicBezTo>
                <a:cubicBezTo>
                  <a:pt x="9550" y="11420"/>
                  <a:pt x="4906" y="7753"/>
                  <a:pt x="1" y="3145"/>
                </a:cubicBezTo>
                <a:lnTo>
                  <a:pt x="1" y="3145"/>
                </a:lnTo>
                <a:lnTo>
                  <a:pt x="60" y="12646"/>
                </a:lnTo>
                <a:cubicBezTo>
                  <a:pt x="3025" y="14646"/>
                  <a:pt x="5656" y="17313"/>
                  <a:pt x="9038" y="18873"/>
                </a:cubicBezTo>
                <a:cubicBezTo>
                  <a:pt x="9288" y="18992"/>
                  <a:pt x="9550" y="19099"/>
                  <a:pt x="9811" y="19207"/>
                </a:cubicBezTo>
                <a:cubicBezTo>
                  <a:pt x="12279" y="20074"/>
                  <a:pt x="14634" y="20444"/>
                  <a:pt x="16896" y="20444"/>
                </a:cubicBezTo>
                <a:cubicBezTo>
                  <a:pt x="30018" y="20444"/>
                  <a:pt x="40003" y="7990"/>
                  <a:pt x="50734" y="7990"/>
                </a:cubicBezTo>
                <a:cubicBezTo>
                  <a:pt x="52038" y="7990"/>
                  <a:pt x="53353" y="8174"/>
                  <a:pt x="54686" y="8586"/>
                </a:cubicBezTo>
                <a:cubicBezTo>
                  <a:pt x="60401" y="10158"/>
                  <a:pt x="65402" y="13730"/>
                  <a:pt x="71367" y="14658"/>
                </a:cubicBezTo>
                <a:cubicBezTo>
                  <a:pt x="72212" y="14813"/>
                  <a:pt x="73049" y="14885"/>
                  <a:pt x="73876" y="14885"/>
                </a:cubicBezTo>
                <a:cubicBezTo>
                  <a:pt x="77837" y="14885"/>
                  <a:pt x="81558" y="13221"/>
                  <a:pt x="84749" y="10896"/>
                </a:cubicBezTo>
                <a:cubicBezTo>
                  <a:pt x="90809" y="6297"/>
                  <a:pt x="94120" y="4109"/>
                  <a:pt x="97364" y="4109"/>
                </a:cubicBezTo>
                <a:cubicBezTo>
                  <a:pt x="99857" y="4109"/>
                  <a:pt x="102311" y="5401"/>
                  <a:pt x="105943" y="7884"/>
                </a:cubicBezTo>
                <a:cubicBezTo>
                  <a:pt x="111173" y="10902"/>
                  <a:pt x="115833" y="12199"/>
                  <a:pt x="120239" y="12199"/>
                </a:cubicBezTo>
                <a:cubicBezTo>
                  <a:pt x="125862" y="12199"/>
                  <a:pt x="131070" y="10085"/>
                  <a:pt x="136518" y="6741"/>
                </a:cubicBezTo>
                <a:cubicBezTo>
                  <a:pt x="140042" y="4574"/>
                  <a:pt x="144138" y="3883"/>
                  <a:pt x="148269" y="3752"/>
                </a:cubicBezTo>
                <a:cubicBezTo>
                  <a:pt x="148531" y="3740"/>
                  <a:pt x="148531" y="3443"/>
                  <a:pt x="148186" y="3312"/>
                </a:cubicBezTo>
                <a:cubicBezTo>
                  <a:pt x="146992" y="3195"/>
                  <a:pt x="145906" y="3138"/>
                  <a:pt x="144896" y="3138"/>
                </a:cubicBezTo>
                <a:cubicBezTo>
                  <a:pt x="140245" y="3138"/>
                  <a:pt x="137221" y="4346"/>
                  <a:pt x="132839" y="6479"/>
                </a:cubicBezTo>
                <a:cubicBezTo>
                  <a:pt x="128705" y="8372"/>
                  <a:pt x="125073" y="9256"/>
                  <a:pt x="121617" y="9256"/>
                </a:cubicBezTo>
                <a:cubicBezTo>
                  <a:pt x="117508" y="9256"/>
                  <a:pt x="113649" y="8006"/>
                  <a:pt x="109491" y="5717"/>
                </a:cubicBezTo>
                <a:cubicBezTo>
                  <a:pt x="106490" y="4026"/>
                  <a:pt x="103895" y="1407"/>
                  <a:pt x="100406" y="419"/>
                </a:cubicBezTo>
                <a:cubicBezTo>
                  <a:pt x="99251" y="130"/>
                  <a:pt x="98153" y="0"/>
                  <a:pt x="97101" y="0"/>
                </a:cubicBezTo>
                <a:close/>
              </a:path>
            </a:pathLst>
          </a:custGeom>
          <a:solidFill>
            <a:srgbClr val="0266AD">
              <a:alpha val="1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4" name="Google Shape;954;p23"/>
          <p:cNvGrpSpPr/>
          <p:nvPr/>
        </p:nvGrpSpPr>
        <p:grpSpPr>
          <a:xfrm flipH="1">
            <a:off x="-16" y="4335126"/>
            <a:ext cx="9144016" cy="874807"/>
            <a:chOff x="-12" y="4604000"/>
            <a:chExt cx="9144016" cy="572705"/>
          </a:xfrm>
        </p:grpSpPr>
        <p:sp>
          <p:nvSpPr>
            <p:cNvPr id="955" name="Google Shape;955;p23"/>
            <p:cNvSpPr/>
            <p:nvPr/>
          </p:nvSpPr>
          <p:spPr>
            <a:xfrm>
              <a:off x="-12" y="4604000"/>
              <a:ext cx="9144016" cy="521862"/>
            </a:xfrm>
            <a:custGeom>
              <a:avLst/>
              <a:gdLst/>
              <a:ahLst/>
              <a:cxnLst/>
              <a:rect l="l" t="t" r="r" b="b"/>
              <a:pathLst>
                <a:path w="51496" h="13681" extrusionOk="0">
                  <a:moveTo>
                    <a:pt x="51495" y="0"/>
                  </a:moveTo>
                  <a:cubicBezTo>
                    <a:pt x="48942" y="5296"/>
                    <a:pt x="45544" y="6831"/>
                    <a:pt x="42533" y="6831"/>
                  </a:cubicBezTo>
                  <a:cubicBezTo>
                    <a:pt x="40786" y="6831"/>
                    <a:pt x="39168" y="6314"/>
                    <a:pt x="37922" y="5715"/>
                  </a:cubicBezTo>
                  <a:cubicBezTo>
                    <a:pt x="36502" y="5030"/>
                    <a:pt x="35477" y="4696"/>
                    <a:pt x="34490" y="4696"/>
                  </a:cubicBezTo>
                  <a:cubicBezTo>
                    <a:pt x="33111" y="4696"/>
                    <a:pt x="31807" y="5347"/>
                    <a:pt x="29600" y="6596"/>
                  </a:cubicBezTo>
                  <a:cubicBezTo>
                    <a:pt x="27498" y="7790"/>
                    <a:pt x="25799" y="9186"/>
                    <a:pt x="22923" y="9186"/>
                  </a:cubicBezTo>
                  <a:cubicBezTo>
                    <a:pt x="20634" y="9186"/>
                    <a:pt x="17601" y="8302"/>
                    <a:pt x="13026" y="5727"/>
                  </a:cubicBezTo>
                  <a:cubicBezTo>
                    <a:pt x="8552" y="3229"/>
                    <a:pt x="5159" y="2519"/>
                    <a:pt x="2663" y="2519"/>
                  </a:cubicBezTo>
                  <a:cubicBezTo>
                    <a:pt x="1625" y="2519"/>
                    <a:pt x="742" y="2642"/>
                    <a:pt x="1" y="2810"/>
                  </a:cubicBezTo>
                  <a:lnTo>
                    <a:pt x="1" y="13680"/>
                  </a:lnTo>
                  <a:lnTo>
                    <a:pt x="51495" y="13680"/>
                  </a:lnTo>
                  <a:lnTo>
                    <a:pt x="51495" y="0"/>
                  </a:ln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12" y="4736130"/>
              <a:ext cx="9144016" cy="440575"/>
            </a:xfrm>
            <a:custGeom>
              <a:avLst/>
              <a:gdLst/>
              <a:ahLst/>
              <a:cxnLst/>
              <a:rect l="l" t="t" r="r" b="b"/>
              <a:pathLst>
                <a:path w="51496" h="11550" extrusionOk="0">
                  <a:moveTo>
                    <a:pt x="51495" y="1"/>
                  </a:moveTo>
                  <a:cubicBezTo>
                    <a:pt x="48924" y="4863"/>
                    <a:pt x="45381" y="6265"/>
                    <a:pt x="42246" y="6265"/>
                  </a:cubicBezTo>
                  <a:cubicBezTo>
                    <a:pt x="40575" y="6265"/>
                    <a:pt x="39021" y="5867"/>
                    <a:pt x="37791" y="5382"/>
                  </a:cubicBezTo>
                  <a:cubicBezTo>
                    <a:pt x="36353" y="4817"/>
                    <a:pt x="35293" y="4534"/>
                    <a:pt x="34307" y="4534"/>
                  </a:cubicBezTo>
                  <a:cubicBezTo>
                    <a:pt x="32738" y="4534"/>
                    <a:pt x="31358" y="5252"/>
                    <a:pt x="28945" y="6692"/>
                  </a:cubicBezTo>
                  <a:cubicBezTo>
                    <a:pt x="26752" y="7995"/>
                    <a:pt x="25022" y="9316"/>
                    <a:pt x="21953" y="9316"/>
                  </a:cubicBezTo>
                  <a:cubicBezTo>
                    <a:pt x="19524" y="9316"/>
                    <a:pt x="16255" y="8488"/>
                    <a:pt x="11252" y="6168"/>
                  </a:cubicBezTo>
                  <a:cubicBezTo>
                    <a:pt x="9317" y="5267"/>
                    <a:pt x="7329" y="4838"/>
                    <a:pt x="5561" y="4838"/>
                  </a:cubicBezTo>
                  <a:cubicBezTo>
                    <a:pt x="2914" y="4838"/>
                    <a:pt x="758" y="5800"/>
                    <a:pt x="1" y="7585"/>
                  </a:cubicBezTo>
                  <a:lnTo>
                    <a:pt x="1" y="11550"/>
                  </a:lnTo>
                  <a:lnTo>
                    <a:pt x="51495" y="11550"/>
                  </a:lnTo>
                  <a:lnTo>
                    <a:pt x="51495" y="1"/>
                  </a:lnTo>
                  <a:close/>
                </a:path>
              </a:pathLst>
            </a:custGeom>
            <a:gradFill>
              <a:gsLst>
                <a:gs pos="0">
                  <a:schemeClr val="dk2"/>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7" name="Google Shape;957;p23"/>
          <p:cNvSpPr/>
          <p:nvPr/>
        </p:nvSpPr>
        <p:spPr>
          <a:xfrm flipH="1">
            <a:off x="291384" y="4523957"/>
            <a:ext cx="523002" cy="627933"/>
          </a:xfrm>
          <a:custGeom>
            <a:avLst/>
            <a:gdLst/>
            <a:ahLst/>
            <a:cxnLst/>
            <a:rect l="l" t="t" r="r" b="b"/>
            <a:pathLst>
              <a:path w="19623" h="23560" extrusionOk="0">
                <a:moveTo>
                  <a:pt x="4438" y="1"/>
                </a:moveTo>
                <a:cubicBezTo>
                  <a:pt x="1870" y="1"/>
                  <a:pt x="4587" y="5110"/>
                  <a:pt x="5013" y="9627"/>
                </a:cubicBezTo>
                <a:cubicBezTo>
                  <a:pt x="5454" y="14532"/>
                  <a:pt x="1" y="22152"/>
                  <a:pt x="9550" y="23354"/>
                </a:cubicBezTo>
                <a:cubicBezTo>
                  <a:pt x="10671" y="23497"/>
                  <a:pt x="11644" y="23560"/>
                  <a:pt x="12490" y="23560"/>
                </a:cubicBezTo>
                <a:cubicBezTo>
                  <a:pt x="18855" y="23560"/>
                  <a:pt x="17955" y="19997"/>
                  <a:pt x="17955" y="19997"/>
                </a:cubicBezTo>
                <a:cubicBezTo>
                  <a:pt x="17801" y="19699"/>
                  <a:pt x="19622" y="14806"/>
                  <a:pt x="13038" y="11317"/>
                </a:cubicBezTo>
                <a:cubicBezTo>
                  <a:pt x="6430" y="7841"/>
                  <a:pt x="9133" y="1161"/>
                  <a:pt x="5251" y="125"/>
                </a:cubicBezTo>
                <a:cubicBezTo>
                  <a:pt x="4935" y="41"/>
                  <a:pt x="4666" y="1"/>
                  <a:pt x="4438" y="1"/>
                </a:cubicBezTo>
                <a:close/>
              </a:path>
            </a:pathLst>
          </a:custGeom>
          <a:gradFill>
            <a:gsLst>
              <a:gs pos="0">
                <a:schemeClr val="accent4"/>
              </a:gs>
              <a:gs pos="57000">
                <a:schemeClr val="accent4"/>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flipH="1">
            <a:off x="399590" y="4569188"/>
            <a:ext cx="290379" cy="594058"/>
          </a:xfrm>
          <a:custGeom>
            <a:avLst/>
            <a:gdLst/>
            <a:ahLst/>
            <a:cxnLst/>
            <a:rect l="l" t="t" r="r" b="b"/>
            <a:pathLst>
              <a:path w="10895" h="22289" extrusionOk="0">
                <a:moveTo>
                  <a:pt x="214" y="0"/>
                </a:moveTo>
                <a:lnTo>
                  <a:pt x="0" y="262"/>
                </a:lnTo>
                <a:cubicBezTo>
                  <a:pt x="12" y="274"/>
                  <a:pt x="2250" y="2107"/>
                  <a:pt x="2155" y="6941"/>
                </a:cubicBezTo>
                <a:cubicBezTo>
                  <a:pt x="2119" y="9084"/>
                  <a:pt x="3608" y="10430"/>
                  <a:pt x="5334" y="11966"/>
                </a:cubicBezTo>
                <a:cubicBezTo>
                  <a:pt x="7775" y="14145"/>
                  <a:pt x="10537" y="16621"/>
                  <a:pt x="10275" y="22277"/>
                </a:cubicBezTo>
                <a:lnTo>
                  <a:pt x="10609" y="22288"/>
                </a:lnTo>
                <a:cubicBezTo>
                  <a:pt x="10894" y="16466"/>
                  <a:pt x="7930" y="13823"/>
                  <a:pt x="5572" y="11692"/>
                </a:cubicBezTo>
                <a:cubicBezTo>
                  <a:pt x="3905" y="10216"/>
                  <a:pt x="2453" y="8942"/>
                  <a:pt x="2500" y="6941"/>
                </a:cubicBezTo>
                <a:cubicBezTo>
                  <a:pt x="2596" y="1929"/>
                  <a:pt x="310" y="71"/>
                  <a:pt x="214" y="0"/>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flipH="1">
            <a:off x="1827601" y="4720801"/>
            <a:ext cx="585415" cy="442459"/>
          </a:xfrm>
          <a:custGeom>
            <a:avLst/>
            <a:gdLst/>
            <a:ahLst/>
            <a:cxnLst/>
            <a:rect l="l" t="t" r="r" b="b"/>
            <a:pathLst>
              <a:path w="33338" h="25197" extrusionOk="0">
                <a:moveTo>
                  <a:pt x="12573" y="0"/>
                </a:moveTo>
                <a:cubicBezTo>
                  <a:pt x="12407" y="0"/>
                  <a:pt x="12272" y="57"/>
                  <a:pt x="12169" y="175"/>
                </a:cubicBezTo>
                <a:cubicBezTo>
                  <a:pt x="11490" y="937"/>
                  <a:pt x="12740" y="3211"/>
                  <a:pt x="13347" y="6973"/>
                </a:cubicBezTo>
                <a:cubicBezTo>
                  <a:pt x="13466" y="7711"/>
                  <a:pt x="12978" y="8414"/>
                  <a:pt x="12240" y="8557"/>
                </a:cubicBezTo>
                <a:cubicBezTo>
                  <a:pt x="7216" y="9473"/>
                  <a:pt x="0" y="11795"/>
                  <a:pt x="3263" y="12664"/>
                </a:cubicBezTo>
                <a:cubicBezTo>
                  <a:pt x="3681" y="12775"/>
                  <a:pt x="4290" y="12811"/>
                  <a:pt x="5037" y="12811"/>
                </a:cubicBezTo>
                <a:cubicBezTo>
                  <a:pt x="6379" y="12811"/>
                  <a:pt x="8165" y="12695"/>
                  <a:pt x="10085" y="12695"/>
                </a:cubicBezTo>
                <a:cubicBezTo>
                  <a:pt x="10983" y="12695"/>
                  <a:pt x="11910" y="12721"/>
                  <a:pt x="12835" y="12795"/>
                </a:cubicBezTo>
                <a:cubicBezTo>
                  <a:pt x="13800" y="12855"/>
                  <a:pt x="14574" y="13629"/>
                  <a:pt x="14645" y="14593"/>
                </a:cubicBezTo>
                <a:cubicBezTo>
                  <a:pt x="14847" y="17665"/>
                  <a:pt x="14633" y="20748"/>
                  <a:pt x="14014" y="23761"/>
                </a:cubicBezTo>
                <a:cubicBezTo>
                  <a:pt x="14556" y="24771"/>
                  <a:pt x="15084" y="25197"/>
                  <a:pt x="15589" y="25197"/>
                </a:cubicBezTo>
                <a:cubicBezTo>
                  <a:pt x="17746" y="25197"/>
                  <a:pt x="19485" y="17427"/>
                  <a:pt x="20122" y="14176"/>
                </a:cubicBezTo>
                <a:cubicBezTo>
                  <a:pt x="20193" y="13763"/>
                  <a:pt x="20551" y="13509"/>
                  <a:pt x="20922" y="13509"/>
                </a:cubicBezTo>
                <a:cubicBezTo>
                  <a:pt x="21108" y="13509"/>
                  <a:pt x="21297" y="13573"/>
                  <a:pt x="21455" y="13712"/>
                </a:cubicBezTo>
                <a:cubicBezTo>
                  <a:pt x="23861" y="15779"/>
                  <a:pt x="29648" y="20528"/>
                  <a:pt x="31924" y="20528"/>
                </a:cubicBezTo>
                <a:cubicBezTo>
                  <a:pt x="31968" y="20528"/>
                  <a:pt x="32011" y="20526"/>
                  <a:pt x="32052" y="20522"/>
                </a:cubicBezTo>
                <a:cubicBezTo>
                  <a:pt x="33338" y="20415"/>
                  <a:pt x="29754" y="15819"/>
                  <a:pt x="25123" y="10866"/>
                </a:cubicBezTo>
                <a:cubicBezTo>
                  <a:pt x="24789" y="10497"/>
                  <a:pt x="24944" y="9914"/>
                  <a:pt x="25420" y="9759"/>
                </a:cubicBezTo>
                <a:cubicBezTo>
                  <a:pt x="28182" y="8866"/>
                  <a:pt x="30052" y="7759"/>
                  <a:pt x="30599" y="7163"/>
                </a:cubicBezTo>
                <a:cubicBezTo>
                  <a:pt x="31275" y="6430"/>
                  <a:pt x="29307" y="6056"/>
                  <a:pt x="26646" y="6056"/>
                </a:cubicBezTo>
                <a:cubicBezTo>
                  <a:pt x="24943" y="6056"/>
                  <a:pt x="22955" y="6209"/>
                  <a:pt x="21194" y="6521"/>
                </a:cubicBezTo>
                <a:cubicBezTo>
                  <a:pt x="21097" y="6537"/>
                  <a:pt x="20999" y="6545"/>
                  <a:pt x="20903" y="6545"/>
                </a:cubicBezTo>
                <a:cubicBezTo>
                  <a:pt x="20429" y="6545"/>
                  <a:pt x="19970" y="6355"/>
                  <a:pt x="19634" y="6009"/>
                </a:cubicBezTo>
                <a:cubicBezTo>
                  <a:pt x="16033" y="2388"/>
                  <a:pt x="13649" y="0"/>
                  <a:pt x="12573" y="0"/>
                </a:cubicBezTo>
                <a:close/>
              </a:path>
            </a:pathLst>
          </a:custGeom>
          <a:gradFill>
            <a:gsLst>
              <a:gs pos="0">
                <a:schemeClr val="accent3"/>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0" name="Google Shape;960;p23"/>
          <p:cNvGrpSpPr/>
          <p:nvPr/>
        </p:nvGrpSpPr>
        <p:grpSpPr>
          <a:xfrm rot="-342259" flipH="1">
            <a:off x="733473" y="4874803"/>
            <a:ext cx="1190709" cy="458074"/>
            <a:chOff x="4112796" y="4796987"/>
            <a:chExt cx="1190647" cy="458050"/>
          </a:xfrm>
        </p:grpSpPr>
        <p:sp>
          <p:nvSpPr>
            <p:cNvPr id="961" name="Google Shape;961;p23"/>
            <p:cNvSpPr/>
            <p:nvPr/>
          </p:nvSpPr>
          <p:spPr>
            <a:xfrm>
              <a:off x="4112796" y="4796987"/>
              <a:ext cx="1190647" cy="458050"/>
            </a:xfrm>
            <a:custGeom>
              <a:avLst/>
              <a:gdLst/>
              <a:ahLst/>
              <a:cxnLst/>
              <a:rect l="l" t="t" r="r" b="b"/>
              <a:pathLst>
                <a:path w="44673" h="17186" extrusionOk="0">
                  <a:moveTo>
                    <a:pt x="38707" y="0"/>
                  </a:moveTo>
                  <a:cubicBezTo>
                    <a:pt x="37566" y="0"/>
                    <a:pt x="36196" y="312"/>
                    <a:pt x="34552" y="1041"/>
                  </a:cubicBezTo>
                  <a:cubicBezTo>
                    <a:pt x="32445" y="1977"/>
                    <a:pt x="31304" y="2290"/>
                    <a:pt x="30599" y="2290"/>
                  </a:cubicBezTo>
                  <a:cubicBezTo>
                    <a:pt x="29168" y="2290"/>
                    <a:pt x="29528" y="1000"/>
                    <a:pt x="27237" y="1000"/>
                  </a:cubicBezTo>
                  <a:cubicBezTo>
                    <a:pt x="26045" y="1000"/>
                    <a:pt x="24136" y="1349"/>
                    <a:pt x="20884" y="2410"/>
                  </a:cubicBezTo>
                  <a:cubicBezTo>
                    <a:pt x="1" y="9125"/>
                    <a:pt x="18860" y="9149"/>
                    <a:pt x="12669" y="17186"/>
                  </a:cubicBezTo>
                  <a:cubicBezTo>
                    <a:pt x="44673" y="15531"/>
                    <a:pt x="43994" y="12792"/>
                    <a:pt x="44137" y="8839"/>
                  </a:cubicBezTo>
                  <a:cubicBezTo>
                    <a:pt x="44253" y="5621"/>
                    <a:pt x="43549" y="0"/>
                    <a:pt x="38707" y="0"/>
                  </a:cubicBezTo>
                  <a:close/>
                </a:path>
              </a:pathLst>
            </a:custGeom>
            <a:gradFill>
              <a:gsLst>
                <a:gs pos="0">
                  <a:schemeClr val="accent6"/>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3"/>
            <p:cNvSpPr/>
            <p:nvPr/>
          </p:nvSpPr>
          <p:spPr>
            <a:xfrm>
              <a:off x="4486953" y="4899842"/>
              <a:ext cx="413860" cy="118923"/>
            </a:xfrm>
            <a:custGeom>
              <a:avLst/>
              <a:gdLst/>
              <a:ahLst/>
              <a:cxnLst/>
              <a:rect l="l" t="t" r="r" b="b"/>
              <a:pathLst>
                <a:path w="15528" h="4462" extrusionOk="0">
                  <a:moveTo>
                    <a:pt x="11100" y="1"/>
                  </a:moveTo>
                  <a:cubicBezTo>
                    <a:pt x="10905" y="1"/>
                    <a:pt x="10686" y="9"/>
                    <a:pt x="10442" y="27"/>
                  </a:cubicBezTo>
                  <a:cubicBezTo>
                    <a:pt x="10442" y="27"/>
                    <a:pt x="0" y="1170"/>
                    <a:pt x="2167" y="3849"/>
                  </a:cubicBezTo>
                  <a:cubicBezTo>
                    <a:pt x="2518" y="4282"/>
                    <a:pt x="3151" y="4461"/>
                    <a:pt x="3936" y="4461"/>
                  </a:cubicBezTo>
                  <a:cubicBezTo>
                    <a:pt x="7844" y="4461"/>
                    <a:pt x="15528" y="1"/>
                    <a:pt x="11100"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3"/>
            <p:cNvSpPr/>
            <p:nvPr/>
          </p:nvSpPr>
          <p:spPr>
            <a:xfrm>
              <a:off x="4883339" y="4995873"/>
              <a:ext cx="201546" cy="44243"/>
            </a:xfrm>
            <a:custGeom>
              <a:avLst/>
              <a:gdLst/>
              <a:ahLst/>
              <a:cxnLst/>
              <a:rect l="l" t="t" r="r" b="b"/>
              <a:pathLst>
                <a:path w="7562" h="1660" extrusionOk="0">
                  <a:moveTo>
                    <a:pt x="4714" y="1"/>
                  </a:moveTo>
                  <a:cubicBezTo>
                    <a:pt x="3294" y="1"/>
                    <a:pt x="1" y="105"/>
                    <a:pt x="999" y="1104"/>
                  </a:cubicBezTo>
                  <a:cubicBezTo>
                    <a:pt x="1390" y="1498"/>
                    <a:pt x="2250" y="1659"/>
                    <a:pt x="3164" y="1659"/>
                  </a:cubicBezTo>
                  <a:cubicBezTo>
                    <a:pt x="5229" y="1659"/>
                    <a:pt x="7562" y="834"/>
                    <a:pt x="5333" y="8"/>
                  </a:cubicBezTo>
                  <a:cubicBezTo>
                    <a:pt x="5333" y="8"/>
                    <a:pt x="5089" y="1"/>
                    <a:pt x="4714"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3"/>
            <p:cNvSpPr/>
            <p:nvPr/>
          </p:nvSpPr>
          <p:spPr>
            <a:xfrm>
              <a:off x="4942642" y="4864846"/>
              <a:ext cx="150213" cy="38806"/>
            </a:xfrm>
            <a:custGeom>
              <a:avLst/>
              <a:gdLst/>
              <a:ahLst/>
              <a:cxnLst/>
              <a:rect l="l" t="t" r="r" b="b"/>
              <a:pathLst>
                <a:path w="5636" h="1456" extrusionOk="0">
                  <a:moveTo>
                    <a:pt x="3526" y="0"/>
                  </a:moveTo>
                  <a:cubicBezTo>
                    <a:pt x="2987" y="0"/>
                    <a:pt x="2548" y="114"/>
                    <a:pt x="2548" y="114"/>
                  </a:cubicBezTo>
                  <a:cubicBezTo>
                    <a:pt x="2548" y="114"/>
                    <a:pt x="0" y="876"/>
                    <a:pt x="1953" y="1305"/>
                  </a:cubicBezTo>
                  <a:cubicBezTo>
                    <a:pt x="2437" y="1409"/>
                    <a:pt x="2922" y="1456"/>
                    <a:pt x="3364" y="1456"/>
                  </a:cubicBezTo>
                  <a:cubicBezTo>
                    <a:pt x="4694" y="1456"/>
                    <a:pt x="5635" y="1031"/>
                    <a:pt x="5001" y="459"/>
                  </a:cubicBezTo>
                  <a:cubicBezTo>
                    <a:pt x="4597" y="95"/>
                    <a:pt x="4020" y="0"/>
                    <a:pt x="3526" y="0"/>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5" name="Google Shape;965;p23"/>
          <p:cNvSpPr/>
          <p:nvPr/>
        </p:nvSpPr>
        <p:spPr>
          <a:xfrm>
            <a:off x="8430763" y="781088"/>
            <a:ext cx="503375" cy="225875"/>
          </a:xfrm>
          <a:custGeom>
            <a:avLst/>
            <a:gdLst/>
            <a:ahLst/>
            <a:cxnLst/>
            <a:rect l="l" t="t" r="r" b="b"/>
            <a:pathLst>
              <a:path w="20135" h="9035" extrusionOk="0">
                <a:moveTo>
                  <a:pt x="47" y="6818"/>
                </a:moveTo>
                <a:cubicBezTo>
                  <a:pt x="31" y="6823"/>
                  <a:pt x="16" y="6827"/>
                  <a:pt x="1" y="6832"/>
                </a:cubicBezTo>
                <a:lnTo>
                  <a:pt x="24" y="6832"/>
                </a:lnTo>
                <a:cubicBezTo>
                  <a:pt x="32" y="6828"/>
                  <a:pt x="39" y="6823"/>
                  <a:pt x="47" y="6818"/>
                </a:cubicBezTo>
                <a:close/>
                <a:moveTo>
                  <a:pt x="8548" y="0"/>
                </a:moveTo>
                <a:cubicBezTo>
                  <a:pt x="6913" y="0"/>
                  <a:pt x="5224" y="404"/>
                  <a:pt x="3799" y="1462"/>
                </a:cubicBezTo>
                <a:cubicBezTo>
                  <a:pt x="3430" y="1665"/>
                  <a:pt x="3096" y="1938"/>
                  <a:pt x="2811" y="2260"/>
                </a:cubicBezTo>
                <a:cubicBezTo>
                  <a:pt x="2596" y="2439"/>
                  <a:pt x="2489" y="2593"/>
                  <a:pt x="2310" y="2998"/>
                </a:cubicBezTo>
                <a:cubicBezTo>
                  <a:pt x="2287" y="3058"/>
                  <a:pt x="2263" y="3105"/>
                  <a:pt x="2239" y="3165"/>
                </a:cubicBezTo>
                <a:cubicBezTo>
                  <a:pt x="2227" y="3189"/>
                  <a:pt x="2215" y="3224"/>
                  <a:pt x="2203" y="3248"/>
                </a:cubicBezTo>
                <a:cubicBezTo>
                  <a:pt x="2037" y="3582"/>
                  <a:pt x="1858" y="3986"/>
                  <a:pt x="1656" y="4403"/>
                </a:cubicBezTo>
                <a:cubicBezTo>
                  <a:pt x="1453" y="4820"/>
                  <a:pt x="1239" y="5248"/>
                  <a:pt x="1013" y="5629"/>
                </a:cubicBezTo>
                <a:lnTo>
                  <a:pt x="1013" y="5641"/>
                </a:lnTo>
                <a:lnTo>
                  <a:pt x="917" y="5784"/>
                </a:lnTo>
                <a:lnTo>
                  <a:pt x="834" y="5927"/>
                </a:lnTo>
                <a:lnTo>
                  <a:pt x="822" y="5939"/>
                </a:lnTo>
                <a:cubicBezTo>
                  <a:pt x="632" y="6260"/>
                  <a:pt x="382" y="6546"/>
                  <a:pt x="96" y="6784"/>
                </a:cubicBezTo>
                <a:cubicBezTo>
                  <a:pt x="80" y="6793"/>
                  <a:pt x="63" y="6806"/>
                  <a:pt x="47" y="6818"/>
                </a:cubicBezTo>
                <a:lnTo>
                  <a:pt x="47" y="6818"/>
                </a:lnTo>
                <a:cubicBezTo>
                  <a:pt x="305" y="6741"/>
                  <a:pt x="564" y="6674"/>
                  <a:pt x="822" y="6630"/>
                </a:cubicBezTo>
                <a:lnTo>
                  <a:pt x="906" y="6618"/>
                </a:lnTo>
                <a:lnTo>
                  <a:pt x="989" y="6594"/>
                </a:lnTo>
                <a:lnTo>
                  <a:pt x="1084" y="6582"/>
                </a:lnTo>
                <a:lnTo>
                  <a:pt x="1179" y="6570"/>
                </a:lnTo>
                <a:lnTo>
                  <a:pt x="1382" y="6570"/>
                </a:lnTo>
                <a:lnTo>
                  <a:pt x="1453" y="6582"/>
                </a:lnTo>
                <a:cubicBezTo>
                  <a:pt x="1513" y="6594"/>
                  <a:pt x="1548" y="6630"/>
                  <a:pt x="1548" y="6677"/>
                </a:cubicBezTo>
                <a:cubicBezTo>
                  <a:pt x="1537" y="6963"/>
                  <a:pt x="632" y="7332"/>
                  <a:pt x="572" y="7368"/>
                </a:cubicBezTo>
                <a:cubicBezTo>
                  <a:pt x="620" y="7368"/>
                  <a:pt x="1477" y="7403"/>
                  <a:pt x="2608" y="7439"/>
                </a:cubicBezTo>
                <a:cubicBezTo>
                  <a:pt x="3353" y="7471"/>
                  <a:pt x="4170" y="7496"/>
                  <a:pt x="4932" y="7496"/>
                </a:cubicBezTo>
                <a:cubicBezTo>
                  <a:pt x="5595" y="7496"/>
                  <a:pt x="6217" y="7477"/>
                  <a:pt x="6716" y="7427"/>
                </a:cubicBezTo>
                <a:cubicBezTo>
                  <a:pt x="6787" y="7427"/>
                  <a:pt x="6847" y="7415"/>
                  <a:pt x="6918" y="7415"/>
                </a:cubicBezTo>
                <a:cubicBezTo>
                  <a:pt x="6918" y="7415"/>
                  <a:pt x="7109" y="7546"/>
                  <a:pt x="7406" y="7713"/>
                </a:cubicBezTo>
                <a:cubicBezTo>
                  <a:pt x="7918" y="7987"/>
                  <a:pt x="8728" y="8368"/>
                  <a:pt x="9514" y="8368"/>
                </a:cubicBezTo>
                <a:cubicBezTo>
                  <a:pt x="9573" y="7880"/>
                  <a:pt x="9645" y="7392"/>
                  <a:pt x="9716" y="6903"/>
                </a:cubicBezTo>
                <a:lnTo>
                  <a:pt x="9788" y="6927"/>
                </a:lnTo>
                <a:cubicBezTo>
                  <a:pt x="10188" y="7077"/>
                  <a:pt x="12041" y="7950"/>
                  <a:pt x="13365" y="7950"/>
                </a:cubicBezTo>
                <a:cubicBezTo>
                  <a:pt x="13617" y="7950"/>
                  <a:pt x="13850" y="7918"/>
                  <a:pt x="14050" y="7844"/>
                </a:cubicBezTo>
                <a:cubicBezTo>
                  <a:pt x="15503" y="7308"/>
                  <a:pt x="15145" y="6356"/>
                  <a:pt x="14598" y="6213"/>
                </a:cubicBezTo>
                <a:lnTo>
                  <a:pt x="14550" y="6165"/>
                </a:lnTo>
                <a:cubicBezTo>
                  <a:pt x="14875" y="5983"/>
                  <a:pt x="15184" y="5904"/>
                  <a:pt x="15477" y="5904"/>
                </a:cubicBezTo>
                <a:cubicBezTo>
                  <a:pt x="16311" y="5904"/>
                  <a:pt x="17007" y="6544"/>
                  <a:pt x="17527" y="7249"/>
                </a:cubicBezTo>
                <a:cubicBezTo>
                  <a:pt x="17896" y="7820"/>
                  <a:pt x="18229" y="8427"/>
                  <a:pt x="18539" y="9035"/>
                </a:cubicBezTo>
                <a:cubicBezTo>
                  <a:pt x="18086" y="5951"/>
                  <a:pt x="19789" y="4594"/>
                  <a:pt x="20134" y="2510"/>
                </a:cubicBezTo>
                <a:lnTo>
                  <a:pt x="20134" y="2510"/>
                </a:lnTo>
                <a:cubicBezTo>
                  <a:pt x="20063" y="2546"/>
                  <a:pt x="19789" y="2891"/>
                  <a:pt x="19360" y="3260"/>
                </a:cubicBezTo>
                <a:cubicBezTo>
                  <a:pt x="18767" y="3763"/>
                  <a:pt x="17943" y="4266"/>
                  <a:pt x="16897" y="4266"/>
                </a:cubicBezTo>
                <a:cubicBezTo>
                  <a:pt x="16706" y="4266"/>
                  <a:pt x="16507" y="4249"/>
                  <a:pt x="16300" y="4213"/>
                </a:cubicBezTo>
                <a:lnTo>
                  <a:pt x="16253" y="4201"/>
                </a:lnTo>
                <a:cubicBezTo>
                  <a:pt x="15788" y="4105"/>
                  <a:pt x="15348" y="3939"/>
                  <a:pt x="14943" y="3701"/>
                </a:cubicBezTo>
                <a:cubicBezTo>
                  <a:pt x="15407" y="3498"/>
                  <a:pt x="15884" y="3320"/>
                  <a:pt x="16360" y="3141"/>
                </a:cubicBezTo>
                <a:cubicBezTo>
                  <a:pt x="15145" y="2022"/>
                  <a:pt x="13717" y="1176"/>
                  <a:pt x="12157" y="629"/>
                </a:cubicBezTo>
                <a:cubicBezTo>
                  <a:pt x="11092" y="251"/>
                  <a:pt x="9836" y="0"/>
                  <a:pt x="8548" y="0"/>
                </a:cubicBezTo>
                <a:close/>
              </a:path>
            </a:pathLst>
          </a:cu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3"/>
          <p:cNvSpPr/>
          <p:nvPr/>
        </p:nvSpPr>
        <p:spPr>
          <a:xfrm>
            <a:off x="7467788" y="302213"/>
            <a:ext cx="255450" cy="120775"/>
          </a:xfrm>
          <a:custGeom>
            <a:avLst/>
            <a:gdLst/>
            <a:ahLst/>
            <a:cxnLst/>
            <a:rect l="l" t="t" r="r" b="b"/>
            <a:pathLst>
              <a:path w="10218" h="4831" extrusionOk="0">
                <a:moveTo>
                  <a:pt x="4518" y="0"/>
                </a:moveTo>
                <a:cubicBezTo>
                  <a:pt x="3701" y="0"/>
                  <a:pt x="2851" y="214"/>
                  <a:pt x="2096" y="829"/>
                </a:cubicBezTo>
                <a:cubicBezTo>
                  <a:pt x="1965" y="912"/>
                  <a:pt x="1846" y="1007"/>
                  <a:pt x="1738" y="1126"/>
                </a:cubicBezTo>
                <a:cubicBezTo>
                  <a:pt x="1560" y="1257"/>
                  <a:pt x="1512" y="1317"/>
                  <a:pt x="1346" y="1698"/>
                </a:cubicBezTo>
                <a:cubicBezTo>
                  <a:pt x="1286" y="1817"/>
                  <a:pt x="1215" y="1960"/>
                  <a:pt x="1131" y="2103"/>
                </a:cubicBezTo>
                <a:cubicBezTo>
                  <a:pt x="1107" y="2138"/>
                  <a:pt x="1084" y="2186"/>
                  <a:pt x="1060" y="2222"/>
                </a:cubicBezTo>
                <a:lnTo>
                  <a:pt x="988" y="2364"/>
                </a:lnTo>
                <a:cubicBezTo>
                  <a:pt x="929" y="2460"/>
                  <a:pt x="869" y="2543"/>
                  <a:pt x="810" y="2638"/>
                </a:cubicBezTo>
                <a:lnTo>
                  <a:pt x="798" y="2662"/>
                </a:lnTo>
                <a:lnTo>
                  <a:pt x="726" y="2769"/>
                </a:lnTo>
                <a:cubicBezTo>
                  <a:pt x="726" y="2781"/>
                  <a:pt x="715" y="2793"/>
                  <a:pt x="703" y="2805"/>
                </a:cubicBezTo>
                <a:lnTo>
                  <a:pt x="643" y="2900"/>
                </a:lnTo>
                <a:cubicBezTo>
                  <a:pt x="631" y="2912"/>
                  <a:pt x="619" y="2924"/>
                  <a:pt x="619" y="2924"/>
                </a:cubicBezTo>
                <a:cubicBezTo>
                  <a:pt x="595" y="2960"/>
                  <a:pt x="560" y="2996"/>
                  <a:pt x="536" y="3031"/>
                </a:cubicBezTo>
                <a:lnTo>
                  <a:pt x="524" y="3043"/>
                </a:lnTo>
                <a:cubicBezTo>
                  <a:pt x="500" y="3091"/>
                  <a:pt x="464" y="3126"/>
                  <a:pt x="441" y="3162"/>
                </a:cubicBezTo>
                <a:cubicBezTo>
                  <a:pt x="405" y="3186"/>
                  <a:pt x="381" y="3222"/>
                  <a:pt x="357" y="3246"/>
                </a:cubicBezTo>
                <a:lnTo>
                  <a:pt x="334" y="3269"/>
                </a:lnTo>
                <a:cubicBezTo>
                  <a:pt x="310" y="3293"/>
                  <a:pt x="286" y="3317"/>
                  <a:pt x="262" y="3341"/>
                </a:cubicBezTo>
                <a:lnTo>
                  <a:pt x="250" y="3353"/>
                </a:lnTo>
                <a:cubicBezTo>
                  <a:pt x="226" y="3377"/>
                  <a:pt x="203" y="3388"/>
                  <a:pt x="179" y="3412"/>
                </a:cubicBezTo>
                <a:lnTo>
                  <a:pt x="155" y="3424"/>
                </a:lnTo>
                <a:cubicBezTo>
                  <a:pt x="131" y="3436"/>
                  <a:pt x="107" y="3448"/>
                  <a:pt x="83" y="3472"/>
                </a:cubicBezTo>
                <a:cubicBezTo>
                  <a:pt x="48" y="3484"/>
                  <a:pt x="24" y="3496"/>
                  <a:pt x="0" y="3507"/>
                </a:cubicBezTo>
                <a:cubicBezTo>
                  <a:pt x="0" y="3507"/>
                  <a:pt x="232" y="3482"/>
                  <a:pt x="445" y="3482"/>
                </a:cubicBezTo>
                <a:cubicBezTo>
                  <a:pt x="587" y="3482"/>
                  <a:pt x="722" y="3493"/>
                  <a:pt x="774" y="3531"/>
                </a:cubicBezTo>
                <a:cubicBezTo>
                  <a:pt x="798" y="3543"/>
                  <a:pt x="810" y="3567"/>
                  <a:pt x="810" y="3579"/>
                </a:cubicBezTo>
                <a:cubicBezTo>
                  <a:pt x="774" y="3746"/>
                  <a:pt x="274" y="3853"/>
                  <a:pt x="226" y="3865"/>
                </a:cubicBezTo>
                <a:lnTo>
                  <a:pt x="274" y="3877"/>
                </a:lnTo>
                <a:cubicBezTo>
                  <a:pt x="476" y="3936"/>
                  <a:pt x="750" y="4019"/>
                  <a:pt x="1072" y="4079"/>
                </a:cubicBezTo>
                <a:lnTo>
                  <a:pt x="1298" y="4127"/>
                </a:lnTo>
                <a:cubicBezTo>
                  <a:pt x="1885" y="4250"/>
                  <a:pt x="2570" y="4350"/>
                  <a:pt x="3132" y="4350"/>
                </a:cubicBezTo>
                <a:cubicBezTo>
                  <a:pt x="3276" y="4350"/>
                  <a:pt x="3412" y="4344"/>
                  <a:pt x="3536" y="4329"/>
                </a:cubicBezTo>
                <a:lnTo>
                  <a:pt x="3643" y="4329"/>
                </a:lnTo>
                <a:cubicBezTo>
                  <a:pt x="3763" y="4412"/>
                  <a:pt x="3893" y="4484"/>
                  <a:pt x="4024" y="4555"/>
                </a:cubicBezTo>
                <a:cubicBezTo>
                  <a:pt x="4339" y="4735"/>
                  <a:pt x="4707" y="4830"/>
                  <a:pt x="5078" y="4830"/>
                </a:cubicBezTo>
                <a:cubicBezTo>
                  <a:pt x="5100" y="4830"/>
                  <a:pt x="5122" y="4830"/>
                  <a:pt x="5144" y="4829"/>
                </a:cubicBezTo>
                <a:lnTo>
                  <a:pt x="5179" y="3972"/>
                </a:lnTo>
                <a:cubicBezTo>
                  <a:pt x="5179" y="3972"/>
                  <a:pt x="6081" y="4301"/>
                  <a:pt x="6851" y="4301"/>
                </a:cubicBezTo>
                <a:cubicBezTo>
                  <a:pt x="7158" y="4301"/>
                  <a:pt x="7444" y="4249"/>
                  <a:pt x="7644" y="4103"/>
                </a:cubicBezTo>
                <a:cubicBezTo>
                  <a:pt x="8346" y="3591"/>
                  <a:pt x="7989" y="3103"/>
                  <a:pt x="7703" y="3103"/>
                </a:cubicBezTo>
                <a:lnTo>
                  <a:pt x="7668" y="3079"/>
                </a:lnTo>
                <a:cubicBezTo>
                  <a:pt x="7873" y="2853"/>
                  <a:pt x="8103" y="2764"/>
                  <a:pt x="8338" y="2764"/>
                </a:cubicBezTo>
                <a:cubicBezTo>
                  <a:pt x="8648" y="2764"/>
                  <a:pt x="8967" y="2918"/>
                  <a:pt x="9251" y="3115"/>
                </a:cubicBezTo>
                <a:cubicBezTo>
                  <a:pt x="9513" y="3317"/>
                  <a:pt x="9775" y="3531"/>
                  <a:pt x="10013" y="3769"/>
                </a:cubicBezTo>
                <a:cubicBezTo>
                  <a:pt x="10037" y="3793"/>
                  <a:pt x="10061" y="3817"/>
                  <a:pt x="10085" y="3829"/>
                </a:cubicBezTo>
                <a:cubicBezTo>
                  <a:pt x="10160" y="3904"/>
                  <a:pt x="10215" y="3950"/>
                  <a:pt x="10217" y="3950"/>
                </a:cubicBezTo>
                <a:cubicBezTo>
                  <a:pt x="10217" y="3950"/>
                  <a:pt x="10217" y="3949"/>
                  <a:pt x="10216" y="3948"/>
                </a:cubicBezTo>
                <a:cubicBezTo>
                  <a:pt x="9335" y="2400"/>
                  <a:pt x="9906" y="1293"/>
                  <a:pt x="9632" y="78"/>
                </a:cubicBezTo>
                <a:lnTo>
                  <a:pt x="9632" y="78"/>
                </a:lnTo>
                <a:cubicBezTo>
                  <a:pt x="9561" y="317"/>
                  <a:pt x="9478" y="567"/>
                  <a:pt x="9382" y="793"/>
                </a:cubicBezTo>
                <a:cubicBezTo>
                  <a:pt x="9180" y="1210"/>
                  <a:pt x="8835" y="1638"/>
                  <a:pt x="8287" y="1722"/>
                </a:cubicBezTo>
                <a:lnTo>
                  <a:pt x="8251" y="1722"/>
                </a:lnTo>
                <a:cubicBezTo>
                  <a:pt x="8187" y="1731"/>
                  <a:pt x="8122" y="1736"/>
                  <a:pt x="8056" y="1736"/>
                </a:cubicBezTo>
                <a:cubicBezTo>
                  <a:pt x="7875" y="1736"/>
                  <a:pt x="7690" y="1702"/>
                  <a:pt x="7525" y="1650"/>
                </a:cubicBezTo>
                <a:lnTo>
                  <a:pt x="8096" y="1126"/>
                </a:lnTo>
                <a:cubicBezTo>
                  <a:pt x="8096" y="1126"/>
                  <a:pt x="6393" y="0"/>
                  <a:pt x="4518" y="0"/>
                </a:cubicBezTo>
                <a:close/>
              </a:path>
            </a:pathLst>
          </a:cu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3"/>
          <p:cNvSpPr/>
          <p:nvPr/>
        </p:nvSpPr>
        <p:spPr>
          <a:xfrm rot="-301895" flipH="1">
            <a:off x="-74620" y="1243205"/>
            <a:ext cx="3803111" cy="574211"/>
          </a:xfrm>
          <a:custGeom>
            <a:avLst/>
            <a:gdLst/>
            <a:ahLst/>
            <a:cxnLst/>
            <a:rect l="l" t="t" r="r" b="b"/>
            <a:pathLst>
              <a:path w="161331" h="25935" extrusionOk="0">
                <a:moveTo>
                  <a:pt x="154633" y="1"/>
                </a:moveTo>
                <a:cubicBezTo>
                  <a:pt x="147687" y="1"/>
                  <a:pt x="143992" y="8851"/>
                  <a:pt x="138268" y="9103"/>
                </a:cubicBezTo>
                <a:cubicBezTo>
                  <a:pt x="130704" y="8123"/>
                  <a:pt x="126036" y="4871"/>
                  <a:pt x="120472" y="4871"/>
                </a:cubicBezTo>
                <a:cubicBezTo>
                  <a:pt x="117654" y="4871"/>
                  <a:pt x="114606" y="5705"/>
                  <a:pt x="110836" y="8091"/>
                </a:cubicBezTo>
                <a:cubicBezTo>
                  <a:pt x="103361" y="14336"/>
                  <a:pt x="97889" y="16442"/>
                  <a:pt x="93483" y="16442"/>
                </a:cubicBezTo>
                <a:cubicBezTo>
                  <a:pt x="84350" y="16442"/>
                  <a:pt x="79804" y="7390"/>
                  <a:pt x="71523" y="7390"/>
                </a:cubicBezTo>
                <a:cubicBezTo>
                  <a:pt x="66854" y="7390"/>
                  <a:pt x="60996" y="10268"/>
                  <a:pt x="52459" y="19271"/>
                </a:cubicBezTo>
                <a:cubicBezTo>
                  <a:pt x="50235" y="21252"/>
                  <a:pt x="48076" y="22135"/>
                  <a:pt x="45826" y="22135"/>
                </a:cubicBezTo>
                <a:cubicBezTo>
                  <a:pt x="44102" y="22135"/>
                  <a:pt x="42324" y="21616"/>
                  <a:pt x="40422" y="20676"/>
                </a:cubicBezTo>
                <a:cubicBezTo>
                  <a:pt x="34612" y="17235"/>
                  <a:pt x="31814" y="12318"/>
                  <a:pt x="26932" y="10556"/>
                </a:cubicBezTo>
                <a:cubicBezTo>
                  <a:pt x="26440" y="10415"/>
                  <a:pt x="25935" y="10350"/>
                  <a:pt x="25421" y="10350"/>
                </a:cubicBezTo>
                <a:cubicBezTo>
                  <a:pt x="18830" y="10350"/>
                  <a:pt x="10574" y="21041"/>
                  <a:pt x="3267" y="21041"/>
                </a:cubicBezTo>
                <a:cubicBezTo>
                  <a:pt x="2245" y="21041"/>
                  <a:pt x="1241" y="20832"/>
                  <a:pt x="262" y="20354"/>
                </a:cubicBezTo>
                <a:cubicBezTo>
                  <a:pt x="0" y="20414"/>
                  <a:pt x="0" y="20712"/>
                  <a:pt x="215" y="20866"/>
                </a:cubicBezTo>
                <a:cubicBezTo>
                  <a:pt x="1427" y="21526"/>
                  <a:pt x="2740" y="21803"/>
                  <a:pt x="4101" y="21803"/>
                </a:cubicBezTo>
                <a:cubicBezTo>
                  <a:pt x="10945" y="21803"/>
                  <a:pt x="18961" y="14777"/>
                  <a:pt x="21027" y="14032"/>
                </a:cubicBezTo>
                <a:cubicBezTo>
                  <a:pt x="22192" y="13292"/>
                  <a:pt x="23286" y="12972"/>
                  <a:pt x="24335" y="12972"/>
                </a:cubicBezTo>
                <a:cubicBezTo>
                  <a:pt x="31007" y="12972"/>
                  <a:pt x="35828" y="25934"/>
                  <a:pt x="45515" y="25934"/>
                </a:cubicBezTo>
                <a:cubicBezTo>
                  <a:pt x="49431" y="25934"/>
                  <a:pt x="54142" y="23816"/>
                  <a:pt x="60091" y="17866"/>
                </a:cubicBezTo>
                <a:cubicBezTo>
                  <a:pt x="64433" y="13580"/>
                  <a:pt x="67915" y="12055"/>
                  <a:pt x="71004" y="12055"/>
                </a:cubicBezTo>
                <a:cubicBezTo>
                  <a:pt x="78626" y="12055"/>
                  <a:pt x="83851" y="21343"/>
                  <a:pt x="93673" y="21343"/>
                </a:cubicBezTo>
                <a:cubicBezTo>
                  <a:pt x="94388" y="21343"/>
                  <a:pt x="95127" y="21293"/>
                  <a:pt x="95893" y="21188"/>
                </a:cubicBezTo>
                <a:cubicBezTo>
                  <a:pt x="107177" y="20316"/>
                  <a:pt x="111249" y="10044"/>
                  <a:pt x="119607" y="10044"/>
                </a:cubicBezTo>
                <a:cubicBezTo>
                  <a:pt x="120033" y="10044"/>
                  <a:pt x="120470" y="10071"/>
                  <a:pt x="120920" y="10127"/>
                </a:cubicBezTo>
                <a:cubicBezTo>
                  <a:pt x="126695" y="11115"/>
                  <a:pt x="131148" y="15199"/>
                  <a:pt x="137256" y="15485"/>
                </a:cubicBezTo>
                <a:cubicBezTo>
                  <a:pt x="137291" y="15485"/>
                  <a:pt x="137326" y="15485"/>
                  <a:pt x="137361" y="15485"/>
                </a:cubicBezTo>
                <a:cubicBezTo>
                  <a:pt x="146211" y="15485"/>
                  <a:pt x="148916" y="7580"/>
                  <a:pt x="154545" y="7580"/>
                </a:cubicBezTo>
                <a:cubicBezTo>
                  <a:pt x="156388" y="7580"/>
                  <a:pt x="158543" y="8427"/>
                  <a:pt x="161330" y="10675"/>
                </a:cubicBezTo>
                <a:lnTo>
                  <a:pt x="161271" y="2412"/>
                </a:lnTo>
                <a:cubicBezTo>
                  <a:pt x="158733" y="681"/>
                  <a:pt x="156558" y="1"/>
                  <a:pt x="154633" y="1"/>
                </a:cubicBezTo>
                <a:close/>
              </a:path>
            </a:pathLst>
          </a:custGeom>
          <a:solidFill>
            <a:srgbClr val="0266AD">
              <a:alpha val="1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8" name="Google Shape;968;p23"/>
          <p:cNvGrpSpPr/>
          <p:nvPr/>
        </p:nvGrpSpPr>
        <p:grpSpPr>
          <a:xfrm flipH="1">
            <a:off x="-106452" y="-80040"/>
            <a:ext cx="1447318" cy="1689182"/>
            <a:chOff x="8015650" y="-65800"/>
            <a:chExt cx="1183610" cy="1381405"/>
          </a:xfrm>
        </p:grpSpPr>
        <p:sp>
          <p:nvSpPr>
            <p:cNvPr id="969" name="Google Shape;969;p23"/>
            <p:cNvSpPr/>
            <p:nvPr/>
          </p:nvSpPr>
          <p:spPr>
            <a:xfrm>
              <a:off x="8015650" y="-3775"/>
              <a:ext cx="1142093" cy="1319379"/>
            </a:xfrm>
            <a:custGeom>
              <a:avLst/>
              <a:gdLst/>
              <a:ahLst/>
              <a:cxnLst/>
              <a:rect l="l" t="t" r="r" b="b"/>
              <a:pathLst>
                <a:path w="15931" h="16860" extrusionOk="0">
                  <a:moveTo>
                    <a:pt x="0" y="0"/>
                  </a:moveTo>
                  <a:cubicBezTo>
                    <a:pt x="322" y="1465"/>
                    <a:pt x="1251" y="3382"/>
                    <a:pt x="3715" y="3596"/>
                  </a:cubicBezTo>
                  <a:cubicBezTo>
                    <a:pt x="9442" y="4084"/>
                    <a:pt x="7763" y="7573"/>
                    <a:pt x="9478" y="11621"/>
                  </a:cubicBezTo>
                  <a:cubicBezTo>
                    <a:pt x="10180" y="13276"/>
                    <a:pt x="13038" y="16193"/>
                    <a:pt x="15931" y="16859"/>
                  </a:cubicBezTo>
                  <a:lnTo>
                    <a:pt x="14895" y="12"/>
                  </a:lnTo>
                  <a:lnTo>
                    <a:pt x="14895" y="0"/>
                  </a:ln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3"/>
            <p:cNvSpPr/>
            <p:nvPr/>
          </p:nvSpPr>
          <p:spPr>
            <a:xfrm>
              <a:off x="8108225" y="-65800"/>
              <a:ext cx="1091035" cy="1260369"/>
            </a:xfrm>
            <a:custGeom>
              <a:avLst/>
              <a:gdLst/>
              <a:ahLst/>
              <a:cxnLst/>
              <a:rect l="l" t="t" r="r" b="b"/>
              <a:pathLst>
                <a:path w="15931" h="16860" extrusionOk="0">
                  <a:moveTo>
                    <a:pt x="0" y="0"/>
                  </a:moveTo>
                  <a:cubicBezTo>
                    <a:pt x="322" y="1465"/>
                    <a:pt x="1251" y="3382"/>
                    <a:pt x="3715" y="3596"/>
                  </a:cubicBezTo>
                  <a:cubicBezTo>
                    <a:pt x="9442" y="4084"/>
                    <a:pt x="7763" y="7573"/>
                    <a:pt x="9478" y="11621"/>
                  </a:cubicBezTo>
                  <a:cubicBezTo>
                    <a:pt x="10180" y="13276"/>
                    <a:pt x="13038" y="16193"/>
                    <a:pt x="15931" y="16859"/>
                  </a:cubicBezTo>
                  <a:lnTo>
                    <a:pt x="14895" y="12"/>
                  </a:lnTo>
                  <a:lnTo>
                    <a:pt x="14895" y="0"/>
                  </a:lnTo>
                  <a:close/>
                </a:path>
              </a:pathLst>
            </a:custGeom>
            <a:gradFill>
              <a:gsLst>
                <a:gs pos="0">
                  <a:schemeClr val="dk2"/>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23"/>
          <p:cNvGrpSpPr/>
          <p:nvPr/>
        </p:nvGrpSpPr>
        <p:grpSpPr>
          <a:xfrm flipH="1">
            <a:off x="159724" y="3837074"/>
            <a:ext cx="185021" cy="442458"/>
            <a:chOff x="5512468" y="4480699"/>
            <a:chExt cx="185021" cy="442458"/>
          </a:xfrm>
        </p:grpSpPr>
        <p:sp>
          <p:nvSpPr>
            <p:cNvPr id="972" name="Google Shape;972;p23"/>
            <p:cNvSpPr/>
            <p:nvPr/>
          </p:nvSpPr>
          <p:spPr>
            <a:xfrm>
              <a:off x="5512468" y="4480699"/>
              <a:ext cx="33342" cy="33342"/>
            </a:xfrm>
            <a:custGeom>
              <a:avLst/>
              <a:gdLst/>
              <a:ahLst/>
              <a:cxnLst/>
              <a:rect l="l" t="t" r="r" b="b"/>
              <a:pathLst>
                <a:path w="1251" h="1251" extrusionOk="0">
                  <a:moveTo>
                    <a:pt x="631" y="1"/>
                  </a:moveTo>
                  <a:cubicBezTo>
                    <a:pt x="286" y="1"/>
                    <a:pt x="0" y="286"/>
                    <a:pt x="0" y="620"/>
                  </a:cubicBezTo>
                  <a:cubicBezTo>
                    <a:pt x="0" y="965"/>
                    <a:pt x="286" y="1251"/>
                    <a:pt x="631" y="1251"/>
                  </a:cubicBezTo>
                  <a:cubicBezTo>
                    <a:pt x="964" y="1251"/>
                    <a:pt x="1250" y="965"/>
                    <a:pt x="1250" y="620"/>
                  </a:cubicBezTo>
                  <a:cubicBezTo>
                    <a:pt x="1250" y="286"/>
                    <a:pt x="964" y="1"/>
                    <a:pt x="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3"/>
            <p:cNvSpPr/>
            <p:nvPr/>
          </p:nvSpPr>
          <p:spPr>
            <a:xfrm>
              <a:off x="5656204" y="4624462"/>
              <a:ext cx="41285" cy="40938"/>
            </a:xfrm>
            <a:custGeom>
              <a:avLst/>
              <a:gdLst/>
              <a:ahLst/>
              <a:cxnLst/>
              <a:rect l="l" t="t" r="r" b="b"/>
              <a:pathLst>
                <a:path w="1549" h="1536" extrusionOk="0">
                  <a:moveTo>
                    <a:pt x="774" y="0"/>
                  </a:moveTo>
                  <a:cubicBezTo>
                    <a:pt x="346" y="0"/>
                    <a:pt x="1" y="345"/>
                    <a:pt x="1" y="774"/>
                  </a:cubicBezTo>
                  <a:cubicBezTo>
                    <a:pt x="1" y="1191"/>
                    <a:pt x="346" y="1536"/>
                    <a:pt x="774" y="1536"/>
                  </a:cubicBezTo>
                  <a:cubicBezTo>
                    <a:pt x="1191" y="1536"/>
                    <a:pt x="1548" y="1191"/>
                    <a:pt x="1548" y="774"/>
                  </a:cubicBezTo>
                  <a:cubicBezTo>
                    <a:pt x="1548" y="345"/>
                    <a:pt x="1191" y="0"/>
                    <a:pt x="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3"/>
            <p:cNvSpPr/>
            <p:nvPr/>
          </p:nvSpPr>
          <p:spPr>
            <a:xfrm>
              <a:off x="5556925" y="4866654"/>
              <a:ext cx="56503" cy="56503"/>
            </a:xfrm>
            <a:custGeom>
              <a:avLst/>
              <a:gdLst/>
              <a:ahLst/>
              <a:cxnLst/>
              <a:rect l="l" t="t" r="r" b="b"/>
              <a:pathLst>
                <a:path w="2120" h="2120" extrusionOk="0">
                  <a:moveTo>
                    <a:pt x="1060" y="1"/>
                  </a:moveTo>
                  <a:cubicBezTo>
                    <a:pt x="477" y="1"/>
                    <a:pt x="0" y="477"/>
                    <a:pt x="0" y="1060"/>
                  </a:cubicBezTo>
                  <a:cubicBezTo>
                    <a:pt x="0" y="1644"/>
                    <a:pt x="477" y="2120"/>
                    <a:pt x="1060" y="2120"/>
                  </a:cubicBezTo>
                  <a:cubicBezTo>
                    <a:pt x="1643" y="2120"/>
                    <a:pt x="2120" y="1644"/>
                    <a:pt x="2120" y="1060"/>
                  </a:cubicBezTo>
                  <a:cubicBezTo>
                    <a:pt x="2120" y="477"/>
                    <a:pt x="1643" y="1"/>
                    <a:pt x="1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23"/>
          <p:cNvGrpSpPr/>
          <p:nvPr/>
        </p:nvGrpSpPr>
        <p:grpSpPr>
          <a:xfrm flipH="1">
            <a:off x="8799232" y="3638848"/>
            <a:ext cx="166942" cy="844317"/>
            <a:chOff x="8783489" y="3098723"/>
            <a:chExt cx="166942" cy="844317"/>
          </a:xfrm>
        </p:grpSpPr>
        <p:sp>
          <p:nvSpPr>
            <p:cNvPr id="976" name="Google Shape;976;p23"/>
            <p:cNvSpPr/>
            <p:nvPr/>
          </p:nvSpPr>
          <p:spPr>
            <a:xfrm>
              <a:off x="8783489" y="3526657"/>
              <a:ext cx="121562" cy="99041"/>
            </a:xfrm>
            <a:custGeom>
              <a:avLst/>
              <a:gdLst/>
              <a:ahLst/>
              <a:cxnLst/>
              <a:rect l="l" t="t" r="r" b="b"/>
              <a:pathLst>
                <a:path w="4561" h="3716" extrusionOk="0">
                  <a:moveTo>
                    <a:pt x="2458" y="290"/>
                  </a:moveTo>
                  <a:cubicBezTo>
                    <a:pt x="2927" y="290"/>
                    <a:pt x="3389" y="496"/>
                    <a:pt x="3703" y="1013"/>
                  </a:cubicBezTo>
                  <a:cubicBezTo>
                    <a:pt x="4239" y="1906"/>
                    <a:pt x="3739" y="2751"/>
                    <a:pt x="3048" y="3156"/>
                  </a:cubicBezTo>
                  <a:cubicBezTo>
                    <a:pt x="2761" y="3319"/>
                    <a:pt x="2426" y="3420"/>
                    <a:pt x="2092" y="3420"/>
                  </a:cubicBezTo>
                  <a:cubicBezTo>
                    <a:pt x="1623" y="3420"/>
                    <a:pt x="1159" y="3219"/>
                    <a:pt x="845" y="2703"/>
                  </a:cubicBezTo>
                  <a:cubicBezTo>
                    <a:pt x="333" y="1810"/>
                    <a:pt x="834" y="977"/>
                    <a:pt x="1500" y="560"/>
                  </a:cubicBezTo>
                  <a:cubicBezTo>
                    <a:pt x="1791" y="393"/>
                    <a:pt x="2126" y="290"/>
                    <a:pt x="2458" y="290"/>
                  </a:cubicBezTo>
                  <a:close/>
                  <a:moveTo>
                    <a:pt x="2462" y="1"/>
                  </a:moveTo>
                  <a:cubicBezTo>
                    <a:pt x="2079" y="1"/>
                    <a:pt x="1692" y="114"/>
                    <a:pt x="1357" y="310"/>
                  </a:cubicBezTo>
                  <a:cubicBezTo>
                    <a:pt x="524" y="798"/>
                    <a:pt x="0" y="1846"/>
                    <a:pt x="595" y="2858"/>
                  </a:cubicBezTo>
                  <a:cubicBezTo>
                    <a:pt x="964" y="3465"/>
                    <a:pt x="1536" y="3715"/>
                    <a:pt x="2096" y="3715"/>
                  </a:cubicBezTo>
                  <a:cubicBezTo>
                    <a:pt x="2488" y="3715"/>
                    <a:pt x="2869" y="3608"/>
                    <a:pt x="3203" y="3406"/>
                  </a:cubicBezTo>
                  <a:cubicBezTo>
                    <a:pt x="4036" y="2918"/>
                    <a:pt x="4560" y="1870"/>
                    <a:pt x="3965" y="858"/>
                  </a:cubicBezTo>
                  <a:cubicBezTo>
                    <a:pt x="3594" y="252"/>
                    <a:pt x="3032" y="1"/>
                    <a:pt x="2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3"/>
            <p:cNvSpPr/>
            <p:nvPr/>
          </p:nvSpPr>
          <p:spPr>
            <a:xfrm>
              <a:off x="8905042" y="3897651"/>
              <a:ext cx="45389" cy="45389"/>
            </a:xfrm>
            <a:custGeom>
              <a:avLst/>
              <a:gdLst/>
              <a:ahLst/>
              <a:cxnLst/>
              <a:rect l="l" t="t" r="r" b="b"/>
              <a:pathLst>
                <a:path w="1703" h="1703" extrusionOk="0">
                  <a:moveTo>
                    <a:pt x="845" y="0"/>
                  </a:moveTo>
                  <a:cubicBezTo>
                    <a:pt x="369" y="0"/>
                    <a:pt x="0" y="393"/>
                    <a:pt x="0" y="857"/>
                  </a:cubicBezTo>
                  <a:cubicBezTo>
                    <a:pt x="0" y="1334"/>
                    <a:pt x="369" y="1703"/>
                    <a:pt x="845" y="1703"/>
                  </a:cubicBezTo>
                  <a:cubicBezTo>
                    <a:pt x="1322" y="1703"/>
                    <a:pt x="1703" y="1322"/>
                    <a:pt x="1703" y="857"/>
                  </a:cubicBezTo>
                  <a:cubicBezTo>
                    <a:pt x="1703" y="381"/>
                    <a:pt x="1322"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3"/>
            <p:cNvSpPr/>
            <p:nvPr/>
          </p:nvSpPr>
          <p:spPr>
            <a:xfrm>
              <a:off x="8817443" y="3098723"/>
              <a:ext cx="38113" cy="38113"/>
            </a:xfrm>
            <a:custGeom>
              <a:avLst/>
              <a:gdLst/>
              <a:ahLst/>
              <a:cxnLst/>
              <a:rect l="l" t="t" r="r" b="b"/>
              <a:pathLst>
                <a:path w="1430" h="1430" extrusionOk="0">
                  <a:moveTo>
                    <a:pt x="715" y="1"/>
                  </a:moveTo>
                  <a:cubicBezTo>
                    <a:pt x="322" y="1"/>
                    <a:pt x="1" y="322"/>
                    <a:pt x="1" y="715"/>
                  </a:cubicBezTo>
                  <a:cubicBezTo>
                    <a:pt x="1" y="1108"/>
                    <a:pt x="322" y="1430"/>
                    <a:pt x="715" y="1430"/>
                  </a:cubicBezTo>
                  <a:cubicBezTo>
                    <a:pt x="1120" y="1430"/>
                    <a:pt x="1430" y="1108"/>
                    <a:pt x="1430" y="715"/>
                  </a:cubicBezTo>
                  <a:cubicBezTo>
                    <a:pt x="1430" y="322"/>
                    <a:pt x="112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9" name="Google Shape;979;p23"/>
          <p:cNvSpPr/>
          <p:nvPr/>
        </p:nvSpPr>
        <p:spPr>
          <a:xfrm flipH="1">
            <a:off x="2037350" y="184038"/>
            <a:ext cx="513475" cy="204725"/>
          </a:xfrm>
          <a:custGeom>
            <a:avLst/>
            <a:gdLst/>
            <a:ahLst/>
            <a:cxnLst/>
            <a:rect l="l" t="t" r="r" b="b"/>
            <a:pathLst>
              <a:path w="20539" h="8189" extrusionOk="0">
                <a:moveTo>
                  <a:pt x="14161" y="0"/>
                </a:moveTo>
                <a:cubicBezTo>
                  <a:pt x="13898" y="0"/>
                  <a:pt x="13633" y="27"/>
                  <a:pt x="13371" y="80"/>
                </a:cubicBezTo>
                <a:cubicBezTo>
                  <a:pt x="12844" y="183"/>
                  <a:pt x="12311" y="231"/>
                  <a:pt x="11772" y="231"/>
                </a:cubicBezTo>
                <a:cubicBezTo>
                  <a:pt x="11568" y="231"/>
                  <a:pt x="11363" y="224"/>
                  <a:pt x="11156" y="211"/>
                </a:cubicBezTo>
                <a:cubicBezTo>
                  <a:pt x="11047" y="205"/>
                  <a:pt x="10940" y="202"/>
                  <a:pt x="10836" y="202"/>
                </a:cubicBezTo>
                <a:cubicBezTo>
                  <a:pt x="9736" y="202"/>
                  <a:pt x="8911" y="533"/>
                  <a:pt x="8335" y="913"/>
                </a:cubicBezTo>
                <a:cubicBezTo>
                  <a:pt x="7894" y="1199"/>
                  <a:pt x="7513" y="1580"/>
                  <a:pt x="7215" y="2009"/>
                </a:cubicBezTo>
                <a:cubicBezTo>
                  <a:pt x="7644" y="2306"/>
                  <a:pt x="8073" y="2604"/>
                  <a:pt x="8513" y="2902"/>
                </a:cubicBezTo>
                <a:cubicBezTo>
                  <a:pt x="8358" y="2949"/>
                  <a:pt x="8216" y="3009"/>
                  <a:pt x="8085" y="3068"/>
                </a:cubicBezTo>
                <a:cubicBezTo>
                  <a:pt x="8063" y="3069"/>
                  <a:pt x="8040" y="3069"/>
                  <a:pt x="8016" y="3069"/>
                </a:cubicBezTo>
                <a:cubicBezTo>
                  <a:pt x="7604" y="3069"/>
                  <a:pt x="6842" y="2963"/>
                  <a:pt x="5549" y="2378"/>
                </a:cubicBezTo>
                <a:lnTo>
                  <a:pt x="5406" y="2306"/>
                </a:lnTo>
                <a:cubicBezTo>
                  <a:pt x="3774" y="1556"/>
                  <a:pt x="2084" y="973"/>
                  <a:pt x="345" y="556"/>
                </a:cubicBezTo>
                <a:cubicBezTo>
                  <a:pt x="119" y="508"/>
                  <a:pt x="0" y="485"/>
                  <a:pt x="0" y="485"/>
                </a:cubicBezTo>
                <a:lnTo>
                  <a:pt x="0" y="485"/>
                </a:lnTo>
                <a:cubicBezTo>
                  <a:pt x="0" y="520"/>
                  <a:pt x="2786" y="1866"/>
                  <a:pt x="3763" y="3687"/>
                </a:cubicBezTo>
                <a:cubicBezTo>
                  <a:pt x="4757" y="5503"/>
                  <a:pt x="541" y="6285"/>
                  <a:pt x="46" y="6285"/>
                </a:cubicBezTo>
                <a:cubicBezTo>
                  <a:pt x="31" y="6285"/>
                  <a:pt x="20" y="6284"/>
                  <a:pt x="12" y="6283"/>
                </a:cubicBezTo>
                <a:lnTo>
                  <a:pt x="12" y="6283"/>
                </a:lnTo>
                <a:cubicBezTo>
                  <a:pt x="515" y="6476"/>
                  <a:pt x="1011" y="6562"/>
                  <a:pt x="1512" y="6562"/>
                </a:cubicBezTo>
                <a:cubicBezTo>
                  <a:pt x="2684" y="6562"/>
                  <a:pt x="3883" y="6087"/>
                  <a:pt x="5251" y="5378"/>
                </a:cubicBezTo>
                <a:cubicBezTo>
                  <a:pt x="6191" y="4878"/>
                  <a:pt x="6465" y="4568"/>
                  <a:pt x="6894" y="4545"/>
                </a:cubicBezTo>
                <a:lnTo>
                  <a:pt x="6989" y="4545"/>
                </a:lnTo>
                <a:cubicBezTo>
                  <a:pt x="7311" y="4545"/>
                  <a:pt x="7739" y="4711"/>
                  <a:pt x="8561" y="4973"/>
                </a:cubicBezTo>
                <a:cubicBezTo>
                  <a:pt x="8454" y="5235"/>
                  <a:pt x="8418" y="5485"/>
                  <a:pt x="8537" y="5676"/>
                </a:cubicBezTo>
                <a:cubicBezTo>
                  <a:pt x="8668" y="5900"/>
                  <a:pt x="9162" y="6010"/>
                  <a:pt x="9792" y="6010"/>
                </a:cubicBezTo>
                <a:cubicBezTo>
                  <a:pt x="10369" y="6010"/>
                  <a:pt x="11061" y="5917"/>
                  <a:pt x="11692" y="5735"/>
                </a:cubicBezTo>
                <a:cubicBezTo>
                  <a:pt x="12192" y="5795"/>
                  <a:pt x="12680" y="5831"/>
                  <a:pt x="13180" y="5854"/>
                </a:cubicBezTo>
                <a:cubicBezTo>
                  <a:pt x="12847" y="6212"/>
                  <a:pt x="12716" y="6688"/>
                  <a:pt x="12633" y="7390"/>
                </a:cubicBezTo>
                <a:cubicBezTo>
                  <a:pt x="12633" y="7390"/>
                  <a:pt x="12633" y="7402"/>
                  <a:pt x="12633" y="7402"/>
                </a:cubicBezTo>
                <a:cubicBezTo>
                  <a:pt x="12918" y="7295"/>
                  <a:pt x="13192" y="7188"/>
                  <a:pt x="13466" y="7081"/>
                </a:cubicBezTo>
                <a:lnTo>
                  <a:pt x="13466" y="7081"/>
                </a:lnTo>
                <a:cubicBezTo>
                  <a:pt x="13430" y="7450"/>
                  <a:pt x="13395" y="7819"/>
                  <a:pt x="13359" y="8188"/>
                </a:cubicBezTo>
                <a:cubicBezTo>
                  <a:pt x="13359" y="8189"/>
                  <a:pt x="13361" y="8189"/>
                  <a:pt x="13365" y="8189"/>
                </a:cubicBezTo>
                <a:cubicBezTo>
                  <a:pt x="13502" y="8189"/>
                  <a:pt x="15935" y="7783"/>
                  <a:pt x="16086" y="6533"/>
                </a:cubicBezTo>
                <a:cubicBezTo>
                  <a:pt x="16133" y="6212"/>
                  <a:pt x="16193" y="5902"/>
                  <a:pt x="16264" y="5628"/>
                </a:cubicBezTo>
                <a:cubicBezTo>
                  <a:pt x="16419" y="5592"/>
                  <a:pt x="16514" y="5581"/>
                  <a:pt x="16514" y="5581"/>
                </a:cubicBezTo>
                <a:lnTo>
                  <a:pt x="16562" y="5569"/>
                </a:lnTo>
                <a:cubicBezTo>
                  <a:pt x="16621" y="5557"/>
                  <a:pt x="16681" y="5545"/>
                  <a:pt x="16740" y="5533"/>
                </a:cubicBezTo>
                <a:cubicBezTo>
                  <a:pt x="17300" y="5414"/>
                  <a:pt x="17848" y="5259"/>
                  <a:pt x="18372" y="5045"/>
                </a:cubicBezTo>
                <a:lnTo>
                  <a:pt x="18503" y="4997"/>
                </a:lnTo>
                <a:lnTo>
                  <a:pt x="18669" y="4926"/>
                </a:lnTo>
                <a:cubicBezTo>
                  <a:pt x="18729" y="4902"/>
                  <a:pt x="18788" y="4878"/>
                  <a:pt x="18848" y="4842"/>
                </a:cubicBezTo>
                <a:cubicBezTo>
                  <a:pt x="18907" y="4819"/>
                  <a:pt x="18919" y="4819"/>
                  <a:pt x="18967" y="4795"/>
                </a:cubicBezTo>
                <a:lnTo>
                  <a:pt x="19062" y="4747"/>
                </a:lnTo>
                <a:lnTo>
                  <a:pt x="19253" y="4640"/>
                </a:lnTo>
                <a:lnTo>
                  <a:pt x="19300" y="4616"/>
                </a:lnTo>
                <a:lnTo>
                  <a:pt x="19503" y="4497"/>
                </a:lnTo>
                <a:lnTo>
                  <a:pt x="19515" y="4485"/>
                </a:lnTo>
                <a:lnTo>
                  <a:pt x="19574" y="4449"/>
                </a:lnTo>
                <a:lnTo>
                  <a:pt x="19598" y="4438"/>
                </a:lnTo>
                <a:cubicBezTo>
                  <a:pt x="19681" y="4390"/>
                  <a:pt x="19753" y="4330"/>
                  <a:pt x="19812" y="4283"/>
                </a:cubicBezTo>
                <a:cubicBezTo>
                  <a:pt x="19884" y="4235"/>
                  <a:pt x="19943" y="4187"/>
                  <a:pt x="20003" y="4140"/>
                </a:cubicBezTo>
                <a:lnTo>
                  <a:pt x="20098" y="4057"/>
                </a:lnTo>
                <a:cubicBezTo>
                  <a:pt x="20098" y="4045"/>
                  <a:pt x="20110" y="4045"/>
                  <a:pt x="20110" y="4045"/>
                </a:cubicBezTo>
                <a:lnTo>
                  <a:pt x="20110" y="4033"/>
                </a:lnTo>
                <a:cubicBezTo>
                  <a:pt x="20146" y="4009"/>
                  <a:pt x="20169" y="3973"/>
                  <a:pt x="20205" y="3949"/>
                </a:cubicBezTo>
                <a:lnTo>
                  <a:pt x="20217" y="3937"/>
                </a:lnTo>
                <a:lnTo>
                  <a:pt x="20288" y="3866"/>
                </a:lnTo>
                <a:lnTo>
                  <a:pt x="20312" y="3842"/>
                </a:lnTo>
                <a:cubicBezTo>
                  <a:pt x="20360" y="3783"/>
                  <a:pt x="20419" y="3723"/>
                  <a:pt x="20455" y="3676"/>
                </a:cubicBezTo>
                <a:cubicBezTo>
                  <a:pt x="20515" y="3604"/>
                  <a:pt x="20527" y="3497"/>
                  <a:pt x="20479" y="3425"/>
                </a:cubicBezTo>
                <a:cubicBezTo>
                  <a:pt x="20467" y="3402"/>
                  <a:pt x="20455" y="3390"/>
                  <a:pt x="20431" y="3378"/>
                </a:cubicBezTo>
                <a:cubicBezTo>
                  <a:pt x="20382" y="3338"/>
                  <a:pt x="20325" y="3315"/>
                  <a:pt x="20266" y="3315"/>
                </a:cubicBezTo>
                <a:cubicBezTo>
                  <a:pt x="20253" y="3315"/>
                  <a:pt x="20241" y="3316"/>
                  <a:pt x="20229" y="3318"/>
                </a:cubicBezTo>
                <a:lnTo>
                  <a:pt x="19931" y="3318"/>
                </a:lnTo>
                <a:cubicBezTo>
                  <a:pt x="19919" y="3306"/>
                  <a:pt x="19907" y="3306"/>
                  <a:pt x="19896" y="3295"/>
                </a:cubicBezTo>
                <a:cubicBezTo>
                  <a:pt x="19884" y="3295"/>
                  <a:pt x="19872" y="3283"/>
                  <a:pt x="19872" y="3271"/>
                </a:cubicBezTo>
                <a:cubicBezTo>
                  <a:pt x="19860" y="3271"/>
                  <a:pt x="19860" y="3259"/>
                  <a:pt x="19872" y="3247"/>
                </a:cubicBezTo>
                <a:cubicBezTo>
                  <a:pt x="19872" y="3223"/>
                  <a:pt x="19884" y="3199"/>
                  <a:pt x="19896" y="3187"/>
                </a:cubicBezTo>
                <a:cubicBezTo>
                  <a:pt x="19896" y="3175"/>
                  <a:pt x="19896" y="3175"/>
                  <a:pt x="19896" y="3164"/>
                </a:cubicBezTo>
                <a:cubicBezTo>
                  <a:pt x="19896" y="3164"/>
                  <a:pt x="19907" y="3152"/>
                  <a:pt x="19907" y="3140"/>
                </a:cubicBezTo>
                <a:lnTo>
                  <a:pt x="19919" y="3128"/>
                </a:lnTo>
                <a:cubicBezTo>
                  <a:pt x="19919" y="3116"/>
                  <a:pt x="19931" y="3116"/>
                  <a:pt x="19931" y="3104"/>
                </a:cubicBezTo>
                <a:lnTo>
                  <a:pt x="19955" y="3092"/>
                </a:lnTo>
                <a:lnTo>
                  <a:pt x="19955" y="3080"/>
                </a:lnTo>
                <a:lnTo>
                  <a:pt x="19979" y="3056"/>
                </a:lnTo>
                <a:cubicBezTo>
                  <a:pt x="20027" y="3009"/>
                  <a:pt x="20074" y="2961"/>
                  <a:pt x="20134" y="2925"/>
                </a:cubicBezTo>
                <a:cubicBezTo>
                  <a:pt x="20146" y="2914"/>
                  <a:pt x="20157" y="2902"/>
                  <a:pt x="20169" y="2902"/>
                </a:cubicBezTo>
                <a:cubicBezTo>
                  <a:pt x="20181" y="2890"/>
                  <a:pt x="20205" y="2878"/>
                  <a:pt x="20217" y="2866"/>
                </a:cubicBezTo>
                <a:lnTo>
                  <a:pt x="20288" y="2818"/>
                </a:lnTo>
                <a:cubicBezTo>
                  <a:pt x="20443" y="2711"/>
                  <a:pt x="20538" y="2521"/>
                  <a:pt x="20515" y="2330"/>
                </a:cubicBezTo>
                <a:cubicBezTo>
                  <a:pt x="20515" y="2318"/>
                  <a:pt x="20515" y="2294"/>
                  <a:pt x="20515" y="2282"/>
                </a:cubicBezTo>
                <a:cubicBezTo>
                  <a:pt x="20515" y="2271"/>
                  <a:pt x="20503" y="2259"/>
                  <a:pt x="20503" y="2247"/>
                </a:cubicBezTo>
                <a:lnTo>
                  <a:pt x="20503" y="2223"/>
                </a:lnTo>
                <a:lnTo>
                  <a:pt x="20503" y="2211"/>
                </a:lnTo>
                <a:cubicBezTo>
                  <a:pt x="20491" y="2199"/>
                  <a:pt x="20491" y="2175"/>
                  <a:pt x="20479" y="2163"/>
                </a:cubicBezTo>
                <a:lnTo>
                  <a:pt x="20443" y="2068"/>
                </a:lnTo>
                <a:cubicBezTo>
                  <a:pt x="20431" y="2056"/>
                  <a:pt x="20431" y="2032"/>
                  <a:pt x="20419" y="2009"/>
                </a:cubicBezTo>
                <a:cubicBezTo>
                  <a:pt x="20408" y="1985"/>
                  <a:pt x="20396" y="1961"/>
                  <a:pt x="20384" y="1937"/>
                </a:cubicBezTo>
                <a:lnTo>
                  <a:pt x="20336" y="1842"/>
                </a:lnTo>
                <a:cubicBezTo>
                  <a:pt x="20312" y="1818"/>
                  <a:pt x="20300" y="1782"/>
                  <a:pt x="20277" y="1759"/>
                </a:cubicBezTo>
                <a:lnTo>
                  <a:pt x="20265" y="1735"/>
                </a:lnTo>
                <a:cubicBezTo>
                  <a:pt x="20253" y="1711"/>
                  <a:pt x="20241" y="1687"/>
                  <a:pt x="20229" y="1675"/>
                </a:cubicBezTo>
                <a:lnTo>
                  <a:pt x="20169" y="1604"/>
                </a:lnTo>
                <a:cubicBezTo>
                  <a:pt x="20169" y="1604"/>
                  <a:pt x="20169" y="1604"/>
                  <a:pt x="20157" y="1592"/>
                </a:cubicBezTo>
                <a:lnTo>
                  <a:pt x="20098" y="1520"/>
                </a:lnTo>
                <a:cubicBezTo>
                  <a:pt x="20086" y="1497"/>
                  <a:pt x="20062" y="1485"/>
                  <a:pt x="20050" y="1473"/>
                </a:cubicBezTo>
                <a:lnTo>
                  <a:pt x="20027" y="1437"/>
                </a:lnTo>
                <a:cubicBezTo>
                  <a:pt x="19872" y="1270"/>
                  <a:pt x="19693" y="1139"/>
                  <a:pt x="19491" y="1020"/>
                </a:cubicBezTo>
                <a:lnTo>
                  <a:pt x="19431" y="997"/>
                </a:lnTo>
                <a:lnTo>
                  <a:pt x="19395" y="973"/>
                </a:lnTo>
                <a:cubicBezTo>
                  <a:pt x="19360" y="961"/>
                  <a:pt x="19324" y="937"/>
                  <a:pt x="19288" y="925"/>
                </a:cubicBezTo>
                <a:lnTo>
                  <a:pt x="19253" y="901"/>
                </a:lnTo>
                <a:lnTo>
                  <a:pt x="19229" y="901"/>
                </a:lnTo>
                <a:cubicBezTo>
                  <a:pt x="18416" y="538"/>
                  <a:pt x="17434" y="468"/>
                  <a:pt x="16790" y="468"/>
                </a:cubicBezTo>
                <a:cubicBezTo>
                  <a:pt x="16377" y="468"/>
                  <a:pt x="16102" y="497"/>
                  <a:pt x="16097" y="497"/>
                </a:cubicBezTo>
                <a:cubicBezTo>
                  <a:pt x="16097" y="497"/>
                  <a:pt x="16109" y="508"/>
                  <a:pt x="16109" y="508"/>
                </a:cubicBezTo>
                <a:cubicBezTo>
                  <a:pt x="15705" y="282"/>
                  <a:pt x="15264" y="127"/>
                  <a:pt x="14800" y="56"/>
                </a:cubicBezTo>
                <a:cubicBezTo>
                  <a:pt x="14591" y="19"/>
                  <a:pt x="14377" y="0"/>
                  <a:pt x="14161"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3"/>
          <p:cNvSpPr/>
          <p:nvPr/>
        </p:nvSpPr>
        <p:spPr>
          <a:xfrm flipH="1">
            <a:off x="8102809" y="4316579"/>
            <a:ext cx="964739" cy="1010755"/>
          </a:xfrm>
          <a:custGeom>
            <a:avLst/>
            <a:gdLst/>
            <a:ahLst/>
            <a:cxnLst/>
            <a:rect l="l" t="t" r="r" b="b"/>
            <a:pathLst>
              <a:path w="51805" h="54276" extrusionOk="0">
                <a:moveTo>
                  <a:pt x="11835" y="0"/>
                </a:moveTo>
                <a:cubicBezTo>
                  <a:pt x="10819" y="0"/>
                  <a:pt x="10157" y="179"/>
                  <a:pt x="10157" y="179"/>
                </a:cubicBezTo>
                <a:cubicBezTo>
                  <a:pt x="16681" y="5715"/>
                  <a:pt x="19622" y="22944"/>
                  <a:pt x="9811" y="33493"/>
                </a:cubicBezTo>
                <a:cubicBezTo>
                  <a:pt x="1" y="44053"/>
                  <a:pt x="4120" y="53959"/>
                  <a:pt x="4120" y="53959"/>
                </a:cubicBezTo>
                <a:cubicBezTo>
                  <a:pt x="4120" y="53959"/>
                  <a:pt x="10777" y="54275"/>
                  <a:pt x="18923" y="54275"/>
                </a:cubicBezTo>
                <a:cubicBezTo>
                  <a:pt x="30785" y="54275"/>
                  <a:pt x="45807" y="53606"/>
                  <a:pt x="48030" y="50316"/>
                </a:cubicBezTo>
                <a:cubicBezTo>
                  <a:pt x="51805" y="44780"/>
                  <a:pt x="47745" y="32862"/>
                  <a:pt x="44232" y="27087"/>
                </a:cubicBezTo>
                <a:cubicBezTo>
                  <a:pt x="40763" y="21371"/>
                  <a:pt x="38862" y="21336"/>
                  <a:pt x="38816" y="21336"/>
                </a:cubicBezTo>
                <a:cubicBezTo>
                  <a:pt x="38815" y="21336"/>
                  <a:pt x="38815" y="21336"/>
                  <a:pt x="38815" y="21336"/>
                </a:cubicBezTo>
                <a:cubicBezTo>
                  <a:pt x="38815" y="21336"/>
                  <a:pt x="41363" y="24432"/>
                  <a:pt x="42065" y="29825"/>
                </a:cubicBezTo>
                <a:cubicBezTo>
                  <a:pt x="42765" y="35218"/>
                  <a:pt x="43224" y="38870"/>
                  <a:pt x="40972" y="38870"/>
                </a:cubicBezTo>
                <a:cubicBezTo>
                  <a:pt x="40351" y="38870"/>
                  <a:pt x="39522" y="38591"/>
                  <a:pt x="38434" y="37993"/>
                </a:cubicBezTo>
                <a:cubicBezTo>
                  <a:pt x="33410" y="35243"/>
                  <a:pt x="41589" y="29123"/>
                  <a:pt x="37565" y="22086"/>
                </a:cubicBezTo>
                <a:cubicBezTo>
                  <a:pt x="33553" y="15038"/>
                  <a:pt x="36029" y="10478"/>
                  <a:pt x="36029" y="10478"/>
                </a:cubicBezTo>
                <a:lnTo>
                  <a:pt x="36029" y="10478"/>
                </a:lnTo>
                <a:cubicBezTo>
                  <a:pt x="31505" y="15240"/>
                  <a:pt x="30433" y="25551"/>
                  <a:pt x="31945" y="33076"/>
                </a:cubicBezTo>
                <a:cubicBezTo>
                  <a:pt x="33035" y="38553"/>
                  <a:pt x="29787" y="41282"/>
                  <a:pt x="26770" y="41282"/>
                </a:cubicBezTo>
                <a:cubicBezTo>
                  <a:pt x="25635" y="41282"/>
                  <a:pt x="24533" y="40896"/>
                  <a:pt x="23706" y="40124"/>
                </a:cubicBezTo>
                <a:cubicBezTo>
                  <a:pt x="17622" y="34433"/>
                  <a:pt x="33255" y="26801"/>
                  <a:pt x="29742" y="18253"/>
                </a:cubicBezTo>
                <a:cubicBezTo>
                  <a:pt x="26230" y="9716"/>
                  <a:pt x="29992" y="3430"/>
                  <a:pt x="29993" y="3429"/>
                </a:cubicBezTo>
                <a:lnTo>
                  <a:pt x="29993" y="3429"/>
                </a:lnTo>
                <a:cubicBezTo>
                  <a:pt x="25468" y="6692"/>
                  <a:pt x="25468" y="10216"/>
                  <a:pt x="25968" y="18253"/>
                </a:cubicBezTo>
                <a:cubicBezTo>
                  <a:pt x="26352" y="24273"/>
                  <a:pt x="24337" y="29037"/>
                  <a:pt x="22241" y="29037"/>
                </a:cubicBezTo>
                <a:cubicBezTo>
                  <a:pt x="21538" y="29037"/>
                  <a:pt x="20827" y="28502"/>
                  <a:pt x="20194" y="27301"/>
                </a:cubicBezTo>
                <a:cubicBezTo>
                  <a:pt x="17681" y="22539"/>
                  <a:pt x="23706" y="13490"/>
                  <a:pt x="20194" y="5954"/>
                </a:cubicBezTo>
                <a:cubicBezTo>
                  <a:pt x="17800" y="818"/>
                  <a:pt x="14009" y="0"/>
                  <a:pt x="11835" y="0"/>
                </a:cubicBez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3"/>
          <p:cNvSpPr/>
          <p:nvPr/>
        </p:nvSpPr>
        <p:spPr>
          <a:xfrm flipH="1">
            <a:off x="8795882" y="4772564"/>
            <a:ext cx="431949" cy="472080"/>
          </a:xfrm>
          <a:custGeom>
            <a:avLst/>
            <a:gdLst/>
            <a:ahLst/>
            <a:cxnLst/>
            <a:rect l="l" t="t" r="r" b="b"/>
            <a:pathLst>
              <a:path w="23195" h="25350" extrusionOk="0">
                <a:moveTo>
                  <a:pt x="7204" y="1"/>
                </a:moveTo>
                <a:lnTo>
                  <a:pt x="7204" y="1"/>
                </a:lnTo>
                <a:cubicBezTo>
                  <a:pt x="17562" y="5382"/>
                  <a:pt x="1" y="17884"/>
                  <a:pt x="11062" y="25349"/>
                </a:cubicBezTo>
                <a:cubicBezTo>
                  <a:pt x="7406" y="20098"/>
                  <a:pt x="23194" y="3823"/>
                  <a:pt x="7204" y="1"/>
                </a:cubicBez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3"/>
          <p:cNvSpPr/>
          <p:nvPr/>
        </p:nvSpPr>
        <p:spPr>
          <a:xfrm flipH="1">
            <a:off x="7091552" y="4152658"/>
            <a:ext cx="604698" cy="1112517"/>
          </a:xfrm>
          <a:custGeom>
            <a:avLst/>
            <a:gdLst/>
            <a:ahLst/>
            <a:cxnLst/>
            <a:rect l="l" t="t" r="r" b="b"/>
            <a:pathLst>
              <a:path w="20991" h="38619" extrusionOk="0">
                <a:moveTo>
                  <a:pt x="5572" y="1"/>
                </a:moveTo>
                <a:lnTo>
                  <a:pt x="5572" y="2775"/>
                </a:lnTo>
                <a:cubicBezTo>
                  <a:pt x="6584" y="5942"/>
                  <a:pt x="8096" y="12633"/>
                  <a:pt x="4048" y="19455"/>
                </a:cubicBezTo>
                <a:cubicBezTo>
                  <a:pt x="0" y="26290"/>
                  <a:pt x="3286" y="33612"/>
                  <a:pt x="3286" y="33612"/>
                </a:cubicBezTo>
                <a:cubicBezTo>
                  <a:pt x="3286" y="33612"/>
                  <a:pt x="8354" y="38619"/>
                  <a:pt x="12657" y="38619"/>
                </a:cubicBezTo>
                <a:cubicBezTo>
                  <a:pt x="14656" y="38619"/>
                  <a:pt x="16490" y="37539"/>
                  <a:pt x="17574" y="34374"/>
                </a:cubicBezTo>
                <a:cubicBezTo>
                  <a:pt x="20991" y="24396"/>
                  <a:pt x="15812" y="28314"/>
                  <a:pt x="13788" y="25909"/>
                </a:cubicBezTo>
                <a:cubicBezTo>
                  <a:pt x="11764" y="23515"/>
                  <a:pt x="15931" y="18205"/>
                  <a:pt x="13276" y="11764"/>
                </a:cubicBezTo>
                <a:cubicBezTo>
                  <a:pt x="10621" y="5311"/>
                  <a:pt x="11501" y="2668"/>
                  <a:pt x="11502" y="2668"/>
                </a:cubicBezTo>
                <a:lnTo>
                  <a:pt x="11502" y="2668"/>
                </a:lnTo>
                <a:cubicBezTo>
                  <a:pt x="8858" y="6585"/>
                  <a:pt x="11502" y="10490"/>
                  <a:pt x="11502" y="17193"/>
                </a:cubicBezTo>
                <a:cubicBezTo>
                  <a:pt x="11502" y="23420"/>
                  <a:pt x="12162" y="30967"/>
                  <a:pt x="8175" y="30967"/>
                </a:cubicBezTo>
                <a:cubicBezTo>
                  <a:pt x="7878" y="30967"/>
                  <a:pt x="7555" y="30925"/>
                  <a:pt x="7203" y="30838"/>
                </a:cubicBezTo>
                <a:cubicBezTo>
                  <a:pt x="2155" y="29576"/>
                  <a:pt x="4941" y="24004"/>
                  <a:pt x="7084" y="19586"/>
                </a:cubicBezTo>
                <a:cubicBezTo>
                  <a:pt x="9228" y="15169"/>
                  <a:pt x="9358" y="9990"/>
                  <a:pt x="7596" y="5061"/>
                </a:cubicBezTo>
                <a:cubicBezTo>
                  <a:pt x="5822" y="120"/>
                  <a:pt x="5572" y="1"/>
                  <a:pt x="5572" y="1"/>
                </a:cubicBezTo>
                <a:close/>
              </a:path>
            </a:pathLst>
          </a:custGeom>
          <a:gradFill>
            <a:gsLst>
              <a:gs pos="0">
                <a:schemeClr val="accent6"/>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3"/>
          <p:cNvSpPr/>
          <p:nvPr/>
        </p:nvSpPr>
        <p:spPr>
          <a:xfrm flipH="1">
            <a:off x="-48788" y="4503461"/>
            <a:ext cx="625161" cy="760929"/>
          </a:xfrm>
          <a:custGeom>
            <a:avLst/>
            <a:gdLst/>
            <a:ahLst/>
            <a:cxnLst/>
            <a:rect l="l" t="t" r="r" b="b"/>
            <a:pathLst>
              <a:path w="23456" h="28550" extrusionOk="0">
                <a:moveTo>
                  <a:pt x="14001" y="0"/>
                </a:moveTo>
                <a:cubicBezTo>
                  <a:pt x="13194" y="0"/>
                  <a:pt x="12453" y="699"/>
                  <a:pt x="12085" y="2323"/>
                </a:cubicBezTo>
                <a:cubicBezTo>
                  <a:pt x="10871" y="7657"/>
                  <a:pt x="9061" y="4871"/>
                  <a:pt x="6644" y="10062"/>
                </a:cubicBezTo>
                <a:cubicBezTo>
                  <a:pt x="4239" y="15277"/>
                  <a:pt x="8704" y="14313"/>
                  <a:pt x="4358" y="17682"/>
                </a:cubicBezTo>
                <a:cubicBezTo>
                  <a:pt x="0" y="21064"/>
                  <a:pt x="1727" y="25326"/>
                  <a:pt x="1810" y="25659"/>
                </a:cubicBezTo>
                <a:cubicBezTo>
                  <a:pt x="2245" y="27238"/>
                  <a:pt x="5065" y="28550"/>
                  <a:pt x="8395" y="28550"/>
                </a:cubicBezTo>
                <a:cubicBezTo>
                  <a:pt x="12451" y="28550"/>
                  <a:pt x="17265" y="26604"/>
                  <a:pt x="19455" y="20825"/>
                </a:cubicBezTo>
                <a:cubicBezTo>
                  <a:pt x="23456" y="10300"/>
                  <a:pt x="15336" y="14670"/>
                  <a:pt x="16919" y="8133"/>
                </a:cubicBezTo>
                <a:cubicBezTo>
                  <a:pt x="18002" y="3596"/>
                  <a:pt x="15832" y="0"/>
                  <a:pt x="14001" y="0"/>
                </a:cubicBezTo>
                <a:close/>
              </a:path>
            </a:pathLst>
          </a:custGeom>
          <a:gradFill>
            <a:gsLst>
              <a:gs pos="0">
                <a:schemeClr val="accent4"/>
              </a:gs>
              <a:gs pos="57000">
                <a:schemeClr val="accent4"/>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3"/>
          <p:cNvSpPr/>
          <p:nvPr/>
        </p:nvSpPr>
        <p:spPr>
          <a:xfrm flipH="1">
            <a:off x="174289" y="4570760"/>
            <a:ext cx="246269" cy="603279"/>
          </a:xfrm>
          <a:custGeom>
            <a:avLst/>
            <a:gdLst/>
            <a:ahLst/>
            <a:cxnLst/>
            <a:rect l="l" t="t" r="r" b="b"/>
            <a:pathLst>
              <a:path w="9240" h="22635" extrusionOk="0">
                <a:moveTo>
                  <a:pt x="8740" y="1"/>
                </a:moveTo>
                <a:lnTo>
                  <a:pt x="8502" y="239"/>
                </a:lnTo>
                <a:cubicBezTo>
                  <a:pt x="8513" y="251"/>
                  <a:pt x="8918" y="679"/>
                  <a:pt x="8871" y="1525"/>
                </a:cubicBezTo>
                <a:cubicBezTo>
                  <a:pt x="8823" y="2334"/>
                  <a:pt x="8359" y="3691"/>
                  <a:pt x="6382" y="5477"/>
                </a:cubicBezTo>
                <a:cubicBezTo>
                  <a:pt x="4156" y="7490"/>
                  <a:pt x="4775" y="8573"/>
                  <a:pt x="5489" y="9799"/>
                </a:cubicBezTo>
                <a:cubicBezTo>
                  <a:pt x="6085" y="10835"/>
                  <a:pt x="6775" y="12002"/>
                  <a:pt x="6037" y="14109"/>
                </a:cubicBezTo>
                <a:cubicBezTo>
                  <a:pt x="5370" y="16050"/>
                  <a:pt x="3799" y="16943"/>
                  <a:pt x="2394" y="17753"/>
                </a:cubicBezTo>
                <a:cubicBezTo>
                  <a:pt x="1298" y="18372"/>
                  <a:pt x="322" y="18931"/>
                  <a:pt x="143" y="19860"/>
                </a:cubicBezTo>
                <a:cubicBezTo>
                  <a:pt x="0" y="20610"/>
                  <a:pt x="358" y="21479"/>
                  <a:pt x="1251" y="22634"/>
                </a:cubicBezTo>
                <a:lnTo>
                  <a:pt x="1524" y="22420"/>
                </a:lnTo>
                <a:cubicBezTo>
                  <a:pt x="715" y="21372"/>
                  <a:pt x="370" y="20551"/>
                  <a:pt x="489" y="19920"/>
                </a:cubicBezTo>
                <a:cubicBezTo>
                  <a:pt x="655" y="19134"/>
                  <a:pt x="1548" y="18622"/>
                  <a:pt x="2572" y="18027"/>
                </a:cubicBezTo>
                <a:cubicBezTo>
                  <a:pt x="3941" y="17241"/>
                  <a:pt x="5656" y="16264"/>
                  <a:pt x="6370" y="14205"/>
                </a:cubicBezTo>
                <a:cubicBezTo>
                  <a:pt x="7144" y="11978"/>
                  <a:pt x="6394" y="10669"/>
                  <a:pt x="5787" y="9621"/>
                </a:cubicBezTo>
                <a:cubicBezTo>
                  <a:pt x="5084" y="8418"/>
                  <a:pt x="4584" y="7549"/>
                  <a:pt x="6608" y="5727"/>
                </a:cubicBezTo>
                <a:cubicBezTo>
                  <a:pt x="8275" y="4215"/>
                  <a:pt x="9144" y="2810"/>
                  <a:pt x="9192" y="1525"/>
                </a:cubicBezTo>
                <a:cubicBezTo>
                  <a:pt x="9240" y="548"/>
                  <a:pt x="8752" y="12"/>
                  <a:pt x="8740"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23"/>
          <p:cNvGrpSpPr/>
          <p:nvPr/>
        </p:nvGrpSpPr>
        <p:grpSpPr>
          <a:xfrm rot="10800000" flipH="1">
            <a:off x="172392" y="93745"/>
            <a:ext cx="8756147" cy="4303469"/>
            <a:chOff x="172392" y="703345"/>
            <a:chExt cx="8756147" cy="4303469"/>
          </a:xfrm>
        </p:grpSpPr>
        <p:grpSp>
          <p:nvGrpSpPr>
            <p:cNvPr id="986" name="Google Shape;986;p23"/>
            <p:cNvGrpSpPr/>
            <p:nvPr/>
          </p:nvGrpSpPr>
          <p:grpSpPr>
            <a:xfrm>
              <a:off x="172392" y="1601157"/>
              <a:ext cx="241422" cy="300458"/>
              <a:chOff x="8534742" y="3454357"/>
              <a:chExt cx="241422" cy="300458"/>
            </a:xfrm>
          </p:grpSpPr>
          <p:sp>
            <p:nvSpPr>
              <p:cNvPr id="987" name="Google Shape;987;p23"/>
              <p:cNvSpPr/>
              <p:nvPr/>
            </p:nvSpPr>
            <p:spPr>
              <a:xfrm>
                <a:off x="8654601" y="3454357"/>
                <a:ext cx="121562" cy="99041"/>
              </a:xfrm>
              <a:custGeom>
                <a:avLst/>
                <a:gdLst/>
                <a:ahLst/>
                <a:cxnLst/>
                <a:rect l="l" t="t" r="r" b="b"/>
                <a:pathLst>
                  <a:path w="4561" h="3716" extrusionOk="0">
                    <a:moveTo>
                      <a:pt x="2458" y="290"/>
                    </a:moveTo>
                    <a:cubicBezTo>
                      <a:pt x="2927" y="290"/>
                      <a:pt x="3389" y="496"/>
                      <a:pt x="3703" y="1013"/>
                    </a:cubicBezTo>
                    <a:cubicBezTo>
                      <a:pt x="4239" y="1906"/>
                      <a:pt x="3739" y="2751"/>
                      <a:pt x="3048" y="3156"/>
                    </a:cubicBezTo>
                    <a:cubicBezTo>
                      <a:pt x="2761" y="3319"/>
                      <a:pt x="2426" y="3420"/>
                      <a:pt x="2092" y="3420"/>
                    </a:cubicBezTo>
                    <a:cubicBezTo>
                      <a:pt x="1623" y="3420"/>
                      <a:pt x="1159" y="3219"/>
                      <a:pt x="845" y="2703"/>
                    </a:cubicBezTo>
                    <a:cubicBezTo>
                      <a:pt x="333" y="1810"/>
                      <a:pt x="834" y="977"/>
                      <a:pt x="1500" y="560"/>
                    </a:cubicBezTo>
                    <a:cubicBezTo>
                      <a:pt x="1791" y="393"/>
                      <a:pt x="2126" y="290"/>
                      <a:pt x="2458" y="290"/>
                    </a:cubicBezTo>
                    <a:close/>
                    <a:moveTo>
                      <a:pt x="2462" y="1"/>
                    </a:moveTo>
                    <a:cubicBezTo>
                      <a:pt x="2079" y="1"/>
                      <a:pt x="1692" y="114"/>
                      <a:pt x="1357" y="310"/>
                    </a:cubicBezTo>
                    <a:cubicBezTo>
                      <a:pt x="524" y="798"/>
                      <a:pt x="0" y="1846"/>
                      <a:pt x="595" y="2858"/>
                    </a:cubicBezTo>
                    <a:cubicBezTo>
                      <a:pt x="964" y="3465"/>
                      <a:pt x="1536" y="3715"/>
                      <a:pt x="2096" y="3715"/>
                    </a:cubicBezTo>
                    <a:cubicBezTo>
                      <a:pt x="2488" y="3715"/>
                      <a:pt x="2869" y="3608"/>
                      <a:pt x="3203" y="3406"/>
                    </a:cubicBezTo>
                    <a:cubicBezTo>
                      <a:pt x="4036" y="2918"/>
                      <a:pt x="4560" y="1870"/>
                      <a:pt x="3965" y="858"/>
                    </a:cubicBezTo>
                    <a:cubicBezTo>
                      <a:pt x="3594" y="252"/>
                      <a:pt x="3032" y="1"/>
                      <a:pt x="2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3"/>
              <p:cNvSpPr/>
              <p:nvPr/>
            </p:nvSpPr>
            <p:spPr>
              <a:xfrm>
                <a:off x="8534742" y="3709426"/>
                <a:ext cx="45389" cy="45389"/>
              </a:xfrm>
              <a:custGeom>
                <a:avLst/>
                <a:gdLst/>
                <a:ahLst/>
                <a:cxnLst/>
                <a:rect l="l" t="t" r="r" b="b"/>
                <a:pathLst>
                  <a:path w="1703" h="1703" extrusionOk="0">
                    <a:moveTo>
                      <a:pt x="845" y="0"/>
                    </a:moveTo>
                    <a:cubicBezTo>
                      <a:pt x="369" y="0"/>
                      <a:pt x="0" y="393"/>
                      <a:pt x="0" y="857"/>
                    </a:cubicBezTo>
                    <a:cubicBezTo>
                      <a:pt x="0" y="1334"/>
                      <a:pt x="369" y="1703"/>
                      <a:pt x="845" y="1703"/>
                    </a:cubicBezTo>
                    <a:cubicBezTo>
                      <a:pt x="1322" y="1703"/>
                      <a:pt x="1703" y="1322"/>
                      <a:pt x="1703" y="857"/>
                    </a:cubicBezTo>
                    <a:cubicBezTo>
                      <a:pt x="1703" y="381"/>
                      <a:pt x="1322"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23"/>
            <p:cNvGrpSpPr/>
            <p:nvPr/>
          </p:nvGrpSpPr>
          <p:grpSpPr>
            <a:xfrm rot="3327010">
              <a:off x="7661970" y="708438"/>
              <a:ext cx="130112" cy="224031"/>
              <a:chOff x="7917357" y="3106756"/>
              <a:chExt cx="130117" cy="224040"/>
            </a:xfrm>
          </p:grpSpPr>
          <p:sp>
            <p:nvSpPr>
              <p:cNvPr id="990" name="Google Shape;990;p23"/>
              <p:cNvSpPr/>
              <p:nvPr/>
            </p:nvSpPr>
            <p:spPr>
              <a:xfrm>
                <a:off x="7975112" y="3106756"/>
                <a:ext cx="72362" cy="72042"/>
              </a:xfrm>
              <a:custGeom>
                <a:avLst/>
                <a:gdLst/>
                <a:ahLst/>
                <a:cxnLst/>
                <a:rect l="l" t="t" r="r" b="b"/>
                <a:pathLst>
                  <a:path w="2715" h="2703" extrusionOk="0">
                    <a:moveTo>
                      <a:pt x="1358" y="0"/>
                    </a:moveTo>
                    <a:cubicBezTo>
                      <a:pt x="608" y="0"/>
                      <a:pt x="0" y="595"/>
                      <a:pt x="0" y="1346"/>
                    </a:cubicBezTo>
                    <a:cubicBezTo>
                      <a:pt x="0" y="2096"/>
                      <a:pt x="608" y="2703"/>
                      <a:pt x="1358" y="2703"/>
                    </a:cubicBezTo>
                    <a:cubicBezTo>
                      <a:pt x="2108" y="2703"/>
                      <a:pt x="2715" y="2096"/>
                      <a:pt x="2715" y="1346"/>
                    </a:cubicBezTo>
                    <a:cubicBezTo>
                      <a:pt x="2715" y="595"/>
                      <a:pt x="2108" y="0"/>
                      <a:pt x="1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3"/>
              <p:cNvSpPr/>
              <p:nvPr/>
            </p:nvSpPr>
            <p:spPr>
              <a:xfrm>
                <a:off x="7917357" y="3283807"/>
                <a:ext cx="46988" cy="46988"/>
              </a:xfrm>
              <a:custGeom>
                <a:avLst/>
                <a:gdLst/>
                <a:ahLst/>
                <a:cxnLst/>
                <a:rect l="l" t="t" r="r" b="b"/>
                <a:pathLst>
                  <a:path w="1763" h="1763" extrusionOk="0">
                    <a:moveTo>
                      <a:pt x="881" y="1"/>
                    </a:moveTo>
                    <a:cubicBezTo>
                      <a:pt x="405" y="1"/>
                      <a:pt x="0" y="394"/>
                      <a:pt x="0" y="882"/>
                    </a:cubicBezTo>
                    <a:cubicBezTo>
                      <a:pt x="0" y="1370"/>
                      <a:pt x="381" y="1763"/>
                      <a:pt x="881" y="1763"/>
                    </a:cubicBezTo>
                    <a:cubicBezTo>
                      <a:pt x="1370" y="1763"/>
                      <a:pt x="1762" y="1370"/>
                      <a:pt x="1762" y="882"/>
                    </a:cubicBezTo>
                    <a:cubicBezTo>
                      <a:pt x="1762" y="394"/>
                      <a:pt x="1370" y="1"/>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23"/>
            <p:cNvGrpSpPr/>
            <p:nvPr/>
          </p:nvGrpSpPr>
          <p:grpSpPr>
            <a:xfrm>
              <a:off x="794829" y="4299209"/>
              <a:ext cx="123050" cy="290058"/>
              <a:chOff x="5668004" y="4486399"/>
              <a:chExt cx="123050" cy="290058"/>
            </a:xfrm>
          </p:grpSpPr>
          <p:sp>
            <p:nvSpPr>
              <p:cNvPr id="993" name="Google Shape;993;p23"/>
              <p:cNvSpPr/>
              <p:nvPr/>
            </p:nvSpPr>
            <p:spPr>
              <a:xfrm>
                <a:off x="5690093" y="4486399"/>
                <a:ext cx="33342" cy="33342"/>
              </a:xfrm>
              <a:custGeom>
                <a:avLst/>
                <a:gdLst/>
                <a:ahLst/>
                <a:cxnLst/>
                <a:rect l="l" t="t" r="r" b="b"/>
                <a:pathLst>
                  <a:path w="1251" h="1251" extrusionOk="0">
                    <a:moveTo>
                      <a:pt x="631" y="1"/>
                    </a:moveTo>
                    <a:cubicBezTo>
                      <a:pt x="286" y="1"/>
                      <a:pt x="0" y="286"/>
                      <a:pt x="0" y="620"/>
                    </a:cubicBezTo>
                    <a:cubicBezTo>
                      <a:pt x="0" y="965"/>
                      <a:pt x="286" y="1251"/>
                      <a:pt x="631" y="1251"/>
                    </a:cubicBezTo>
                    <a:cubicBezTo>
                      <a:pt x="964" y="1251"/>
                      <a:pt x="1250" y="965"/>
                      <a:pt x="1250" y="620"/>
                    </a:cubicBezTo>
                    <a:cubicBezTo>
                      <a:pt x="1250" y="286"/>
                      <a:pt x="964" y="1"/>
                      <a:pt x="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5668004" y="4663325"/>
                <a:ext cx="41285" cy="40938"/>
              </a:xfrm>
              <a:custGeom>
                <a:avLst/>
                <a:gdLst/>
                <a:ahLst/>
                <a:cxnLst/>
                <a:rect l="l" t="t" r="r" b="b"/>
                <a:pathLst>
                  <a:path w="1549" h="1536" extrusionOk="0">
                    <a:moveTo>
                      <a:pt x="774" y="0"/>
                    </a:moveTo>
                    <a:cubicBezTo>
                      <a:pt x="346" y="0"/>
                      <a:pt x="1" y="345"/>
                      <a:pt x="1" y="774"/>
                    </a:cubicBezTo>
                    <a:cubicBezTo>
                      <a:pt x="1" y="1191"/>
                      <a:pt x="346" y="1536"/>
                      <a:pt x="774" y="1536"/>
                    </a:cubicBezTo>
                    <a:cubicBezTo>
                      <a:pt x="1191" y="1536"/>
                      <a:pt x="1548" y="1191"/>
                      <a:pt x="1548" y="774"/>
                    </a:cubicBezTo>
                    <a:cubicBezTo>
                      <a:pt x="1548" y="345"/>
                      <a:pt x="1191" y="0"/>
                      <a:pt x="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5734550" y="4719954"/>
                <a:ext cx="56503" cy="56503"/>
              </a:xfrm>
              <a:custGeom>
                <a:avLst/>
                <a:gdLst/>
                <a:ahLst/>
                <a:cxnLst/>
                <a:rect l="l" t="t" r="r" b="b"/>
                <a:pathLst>
                  <a:path w="2120" h="2120" extrusionOk="0">
                    <a:moveTo>
                      <a:pt x="1060" y="1"/>
                    </a:moveTo>
                    <a:cubicBezTo>
                      <a:pt x="477" y="1"/>
                      <a:pt x="0" y="477"/>
                      <a:pt x="0" y="1060"/>
                    </a:cubicBezTo>
                    <a:cubicBezTo>
                      <a:pt x="0" y="1644"/>
                      <a:pt x="477" y="2120"/>
                      <a:pt x="1060" y="2120"/>
                    </a:cubicBezTo>
                    <a:cubicBezTo>
                      <a:pt x="1643" y="2120"/>
                      <a:pt x="2120" y="1644"/>
                      <a:pt x="2120" y="1060"/>
                    </a:cubicBezTo>
                    <a:cubicBezTo>
                      <a:pt x="2120" y="477"/>
                      <a:pt x="1643" y="1"/>
                      <a:pt x="1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23"/>
            <p:cNvGrpSpPr/>
            <p:nvPr/>
          </p:nvGrpSpPr>
          <p:grpSpPr>
            <a:xfrm>
              <a:off x="8687117" y="3685407"/>
              <a:ext cx="241422" cy="300458"/>
              <a:chOff x="8534742" y="3378157"/>
              <a:chExt cx="241422" cy="300458"/>
            </a:xfrm>
          </p:grpSpPr>
          <p:sp>
            <p:nvSpPr>
              <p:cNvPr id="997" name="Google Shape;997;p23"/>
              <p:cNvSpPr/>
              <p:nvPr/>
            </p:nvSpPr>
            <p:spPr>
              <a:xfrm>
                <a:off x="8654601" y="3378157"/>
                <a:ext cx="121562" cy="99041"/>
              </a:xfrm>
              <a:custGeom>
                <a:avLst/>
                <a:gdLst/>
                <a:ahLst/>
                <a:cxnLst/>
                <a:rect l="l" t="t" r="r" b="b"/>
                <a:pathLst>
                  <a:path w="4561" h="3716" extrusionOk="0">
                    <a:moveTo>
                      <a:pt x="2458" y="290"/>
                    </a:moveTo>
                    <a:cubicBezTo>
                      <a:pt x="2927" y="290"/>
                      <a:pt x="3389" y="496"/>
                      <a:pt x="3703" y="1013"/>
                    </a:cubicBezTo>
                    <a:cubicBezTo>
                      <a:pt x="4239" y="1906"/>
                      <a:pt x="3739" y="2751"/>
                      <a:pt x="3048" y="3156"/>
                    </a:cubicBezTo>
                    <a:cubicBezTo>
                      <a:pt x="2761" y="3319"/>
                      <a:pt x="2426" y="3420"/>
                      <a:pt x="2092" y="3420"/>
                    </a:cubicBezTo>
                    <a:cubicBezTo>
                      <a:pt x="1623" y="3420"/>
                      <a:pt x="1159" y="3219"/>
                      <a:pt x="845" y="2703"/>
                    </a:cubicBezTo>
                    <a:cubicBezTo>
                      <a:pt x="333" y="1810"/>
                      <a:pt x="834" y="977"/>
                      <a:pt x="1500" y="560"/>
                    </a:cubicBezTo>
                    <a:cubicBezTo>
                      <a:pt x="1791" y="393"/>
                      <a:pt x="2126" y="290"/>
                      <a:pt x="2458" y="290"/>
                    </a:cubicBezTo>
                    <a:close/>
                    <a:moveTo>
                      <a:pt x="2462" y="1"/>
                    </a:moveTo>
                    <a:cubicBezTo>
                      <a:pt x="2079" y="1"/>
                      <a:pt x="1692" y="114"/>
                      <a:pt x="1357" y="310"/>
                    </a:cubicBezTo>
                    <a:cubicBezTo>
                      <a:pt x="524" y="798"/>
                      <a:pt x="0" y="1846"/>
                      <a:pt x="595" y="2858"/>
                    </a:cubicBezTo>
                    <a:cubicBezTo>
                      <a:pt x="964" y="3465"/>
                      <a:pt x="1536" y="3715"/>
                      <a:pt x="2096" y="3715"/>
                    </a:cubicBezTo>
                    <a:cubicBezTo>
                      <a:pt x="2488" y="3715"/>
                      <a:pt x="2869" y="3608"/>
                      <a:pt x="3203" y="3406"/>
                    </a:cubicBezTo>
                    <a:cubicBezTo>
                      <a:pt x="4036" y="2918"/>
                      <a:pt x="4560" y="1870"/>
                      <a:pt x="3965" y="858"/>
                    </a:cubicBezTo>
                    <a:cubicBezTo>
                      <a:pt x="3594" y="252"/>
                      <a:pt x="3032" y="1"/>
                      <a:pt x="2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3"/>
              <p:cNvSpPr/>
              <p:nvPr/>
            </p:nvSpPr>
            <p:spPr>
              <a:xfrm>
                <a:off x="8534742" y="3633226"/>
                <a:ext cx="45389" cy="45389"/>
              </a:xfrm>
              <a:custGeom>
                <a:avLst/>
                <a:gdLst/>
                <a:ahLst/>
                <a:cxnLst/>
                <a:rect l="l" t="t" r="r" b="b"/>
                <a:pathLst>
                  <a:path w="1703" h="1703" extrusionOk="0">
                    <a:moveTo>
                      <a:pt x="845" y="0"/>
                    </a:moveTo>
                    <a:cubicBezTo>
                      <a:pt x="369" y="0"/>
                      <a:pt x="0" y="393"/>
                      <a:pt x="0" y="857"/>
                    </a:cubicBezTo>
                    <a:cubicBezTo>
                      <a:pt x="0" y="1334"/>
                      <a:pt x="369" y="1703"/>
                      <a:pt x="845" y="1703"/>
                    </a:cubicBezTo>
                    <a:cubicBezTo>
                      <a:pt x="1322" y="1703"/>
                      <a:pt x="1703" y="1322"/>
                      <a:pt x="1703" y="857"/>
                    </a:cubicBezTo>
                    <a:cubicBezTo>
                      <a:pt x="1703" y="381"/>
                      <a:pt x="1322"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3"/>
            <p:cNvGrpSpPr/>
            <p:nvPr/>
          </p:nvGrpSpPr>
          <p:grpSpPr>
            <a:xfrm rot="2700000">
              <a:off x="3708051" y="4769583"/>
              <a:ext cx="130116" cy="224038"/>
              <a:chOff x="6947641" y="3960625"/>
              <a:chExt cx="130117" cy="224040"/>
            </a:xfrm>
          </p:grpSpPr>
          <p:sp>
            <p:nvSpPr>
              <p:cNvPr id="1000" name="Google Shape;1000;p23"/>
              <p:cNvSpPr/>
              <p:nvPr/>
            </p:nvSpPr>
            <p:spPr>
              <a:xfrm>
                <a:off x="7005397" y="3960625"/>
                <a:ext cx="72362" cy="72042"/>
              </a:xfrm>
              <a:custGeom>
                <a:avLst/>
                <a:gdLst/>
                <a:ahLst/>
                <a:cxnLst/>
                <a:rect l="l" t="t" r="r" b="b"/>
                <a:pathLst>
                  <a:path w="2715" h="2703" extrusionOk="0">
                    <a:moveTo>
                      <a:pt x="1358" y="0"/>
                    </a:moveTo>
                    <a:cubicBezTo>
                      <a:pt x="608" y="0"/>
                      <a:pt x="0" y="595"/>
                      <a:pt x="0" y="1346"/>
                    </a:cubicBezTo>
                    <a:cubicBezTo>
                      <a:pt x="0" y="2096"/>
                      <a:pt x="608" y="2703"/>
                      <a:pt x="1358" y="2703"/>
                    </a:cubicBezTo>
                    <a:cubicBezTo>
                      <a:pt x="2108" y="2703"/>
                      <a:pt x="2715" y="2096"/>
                      <a:pt x="2715" y="1346"/>
                    </a:cubicBezTo>
                    <a:cubicBezTo>
                      <a:pt x="2715" y="595"/>
                      <a:pt x="2108" y="0"/>
                      <a:pt x="1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3"/>
              <p:cNvSpPr/>
              <p:nvPr/>
            </p:nvSpPr>
            <p:spPr>
              <a:xfrm>
                <a:off x="6947641" y="4137677"/>
                <a:ext cx="46988" cy="46988"/>
              </a:xfrm>
              <a:custGeom>
                <a:avLst/>
                <a:gdLst/>
                <a:ahLst/>
                <a:cxnLst/>
                <a:rect l="l" t="t" r="r" b="b"/>
                <a:pathLst>
                  <a:path w="1763" h="1763" extrusionOk="0">
                    <a:moveTo>
                      <a:pt x="881" y="1"/>
                    </a:moveTo>
                    <a:cubicBezTo>
                      <a:pt x="405" y="1"/>
                      <a:pt x="0" y="394"/>
                      <a:pt x="0" y="882"/>
                    </a:cubicBezTo>
                    <a:cubicBezTo>
                      <a:pt x="0" y="1370"/>
                      <a:pt x="381" y="1763"/>
                      <a:pt x="881" y="1763"/>
                    </a:cubicBezTo>
                    <a:cubicBezTo>
                      <a:pt x="1370" y="1763"/>
                      <a:pt x="1762" y="1370"/>
                      <a:pt x="1762" y="882"/>
                    </a:cubicBezTo>
                    <a:cubicBezTo>
                      <a:pt x="1762" y="394"/>
                      <a:pt x="1370" y="1"/>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2" name="Google Shape;1002;p23"/>
          <p:cNvSpPr/>
          <p:nvPr/>
        </p:nvSpPr>
        <p:spPr>
          <a:xfrm rot="248226" flipH="1">
            <a:off x="6039920" y="3480668"/>
            <a:ext cx="3111220" cy="415151"/>
          </a:xfrm>
          <a:custGeom>
            <a:avLst/>
            <a:gdLst/>
            <a:ahLst/>
            <a:cxnLst/>
            <a:rect l="l" t="t" r="r" b="b"/>
            <a:pathLst>
              <a:path w="141388" h="16606" extrusionOk="0">
                <a:moveTo>
                  <a:pt x="38902" y="1"/>
                </a:moveTo>
                <a:cubicBezTo>
                  <a:pt x="34932" y="1"/>
                  <a:pt x="31135" y="2028"/>
                  <a:pt x="26921" y="3833"/>
                </a:cubicBezTo>
                <a:cubicBezTo>
                  <a:pt x="21109" y="6450"/>
                  <a:pt x="16615" y="7438"/>
                  <a:pt x="12726" y="7438"/>
                </a:cubicBezTo>
                <a:cubicBezTo>
                  <a:pt x="8020" y="7438"/>
                  <a:pt x="4200" y="5991"/>
                  <a:pt x="1" y="4237"/>
                </a:cubicBezTo>
                <a:lnTo>
                  <a:pt x="1" y="4237"/>
                </a:lnTo>
                <a:lnTo>
                  <a:pt x="72" y="13870"/>
                </a:lnTo>
                <a:cubicBezTo>
                  <a:pt x="3343" y="14916"/>
                  <a:pt x="6431" y="15343"/>
                  <a:pt x="9340" y="15343"/>
                </a:cubicBezTo>
                <a:cubicBezTo>
                  <a:pt x="22160" y="15343"/>
                  <a:pt x="31512" y="7058"/>
                  <a:pt x="37827" y="7058"/>
                </a:cubicBezTo>
                <a:cubicBezTo>
                  <a:pt x="37871" y="7058"/>
                  <a:pt x="37914" y="7058"/>
                  <a:pt x="37958" y="7059"/>
                </a:cubicBezTo>
                <a:cubicBezTo>
                  <a:pt x="43083" y="7157"/>
                  <a:pt x="47327" y="12321"/>
                  <a:pt x="59616" y="12321"/>
                </a:cubicBezTo>
                <a:cubicBezTo>
                  <a:pt x="62315" y="12321"/>
                  <a:pt x="65403" y="12071"/>
                  <a:pt x="68974" y="11464"/>
                </a:cubicBezTo>
                <a:cubicBezTo>
                  <a:pt x="69632" y="11353"/>
                  <a:pt x="70244" y="11303"/>
                  <a:pt x="70821" y="11303"/>
                </a:cubicBezTo>
                <a:cubicBezTo>
                  <a:pt x="75506" y="11303"/>
                  <a:pt x="77936" y="14582"/>
                  <a:pt x="85116" y="14582"/>
                </a:cubicBezTo>
                <a:cubicBezTo>
                  <a:pt x="88357" y="14582"/>
                  <a:pt x="92564" y="13915"/>
                  <a:pt x="98382" y="11976"/>
                </a:cubicBezTo>
                <a:cubicBezTo>
                  <a:pt x="98873" y="11811"/>
                  <a:pt x="99374" y="11743"/>
                  <a:pt x="99873" y="11743"/>
                </a:cubicBezTo>
                <a:cubicBezTo>
                  <a:pt x="101636" y="11743"/>
                  <a:pt x="103364" y="12595"/>
                  <a:pt x="104478" y="13012"/>
                </a:cubicBezTo>
                <a:cubicBezTo>
                  <a:pt x="111574" y="15696"/>
                  <a:pt x="118356" y="16606"/>
                  <a:pt x="124193" y="16606"/>
                </a:cubicBezTo>
                <a:cubicBezTo>
                  <a:pt x="131717" y="16606"/>
                  <a:pt x="137672" y="15096"/>
                  <a:pt x="140709" y="13929"/>
                </a:cubicBezTo>
                <a:cubicBezTo>
                  <a:pt x="141388" y="13608"/>
                  <a:pt x="141090" y="13012"/>
                  <a:pt x="140673" y="13012"/>
                </a:cubicBezTo>
                <a:cubicBezTo>
                  <a:pt x="136039" y="13682"/>
                  <a:pt x="132082" y="13960"/>
                  <a:pt x="128668" y="13960"/>
                </a:cubicBezTo>
                <a:cubicBezTo>
                  <a:pt x="111820" y="13960"/>
                  <a:pt x="108207" y="7177"/>
                  <a:pt x="101688" y="7177"/>
                </a:cubicBezTo>
                <a:cubicBezTo>
                  <a:pt x="100770" y="7177"/>
                  <a:pt x="99794" y="7312"/>
                  <a:pt x="98716" y="7619"/>
                </a:cubicBezTo>
                <a:cubicBezTo>
                  <a:pt x="94550" y="8804"/>
                  <a:pt x="91488" y="9252"/>
                  <a:pt x="89014" y="9252"/>
                </a:cubicBezTo>
                <a:cubicBezTo>
                  <a:pt x="82715" y="9252"/>
                  <a:pt x="80237" y="6342"/>
                  <a:pt x="73081" y="5273"/>
                </a:cubicBezTo>
                <a:cubicBezTo>
                  <a:pt x="72524" y="5190"/>
                  <a:pt x="71949" y="5155"/>
                  <a:pt x="71366" y="5155"/>
                </a:cubicBezTo>
                <a:cubicBezTo>
                  <a:pt x="68376" y="5155"/>
                  <a:pt x="65211" y="6079"/>
                  <a:pt x="63497" y="6119"/>
                </a:cubicBezTo>
                <a:cubicBezTo>
                  <a:pt x="62095" y="6272"/>
                  <a:pt x="60825" y="6342"/>
                  <a:pt x="59664" y="6342"/>
                </a:cubicBezTo>
                <a:cubicBezTo>
                  <a:pt x="50762" y="6342"/>
                  <a:pt x="48240" y="2225"/>
                  <a:pt x="41077" y="213"/>
                </a:cubicBezTo>
                <a:cubicBezTo>
                  <a:pt x="40344" y="67"/>
                  <a:pt x="39621" y="1"/>
                  <a:pt x="38902" y="1"/>
                </a:cubicBezTo>
                <a:close/>
              </a:path>
            </a:pathLst>
          </a:custGeom>
          <a:solidFill>
            <a:srgbClr val="0266AD">
              <a:alpha val="1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3" name="Google Shape;1003;p23"/>
          <p:cNvGrpSpPr/>
          <p:nvPr/>
        </p:nvGrpSpPr>
        <p:grpSpPr>
          <a:xfrm>
            <a:off x="7543992" y="4772560"/>
            <a:ext cx="816959" cy="472091"/>
            <a:chOff x="7382867" y="4778773"/>
            <a:chExt cx="816959" cy="472091"/>
          </a:xfrm>
        </p:grpSpPr>
        <p:sp>
          <p:nvSpPr>
            <p:cNvPr id="1004" name="Google Shape;1004;p23"/>
            <p:cNvSpPr/>
            <p:nvPr/>
          </p:nvSpPr>
          <p:spPr>
            <a:xfrm flipH="1">
              <a:off x="7382867" y="4778773"/>
              <a:ext cx="816959" cy="472091"/>
            </a:xfrm>
            <a:custGeom>
              <a:avLst/>
              <a:gdLst/>
              <a:ahLst/>
              <a:cxnLst/>
              <a:rect l="l" t="t" r="r" b="b"/>
              <a:pathLst>
                <a:path w="22687" h="13110" extrusionOk="0">
                  <a:moveTo>
                    <a:pt x="13198" y="1"/>
                  </a:moveTo>
                  <a:cubicBezTo>
                    <a:pt x="12427" y="1"/>
                    <a:pt x="11541" y="240"/>
                    <a:pt x="10788" y="765"/>
                  </a:cubicBezTo>
                  <a:cubicBezTo>
                    <a:pt x="8514" y="2361"/>
                    <a:pt x="12966" y="4516"/>
                    <a:pt x="10990" y="6385"/>
                  </a:cubicBezTo>
                  <a:cubicBezTo>
                    <a:pt x="10471" y="6873"/>
                    <a:pt x="9857" y="7078"/>
                    <a:pt x="9252" y="7078"/>
                  </a:cubicBezTo>
                  <a:cubicBezTo>
                    <a:pt x="7540" y="7078"/>
                    <a:pt x="5907" y="5434"/>
                    <a:pt x="6751" y="3920"/>
                  </a:cubicBezTo>
                  <a:cubicBezTo>
                    <a:pt x="7585" y="2418"/>
                    <a:pt x="7608" y="663"/>
                    <a:pt x="6105" y="663"/>
                  </a:cubicBezTo>
                  <a:cubicBezTo>
                    <a:pt x="5547" y="663"/>
                    <a:pt x="4778" y="905"/>
                    <a:pt x="3763" y="1491"/>
                  </a:cubicBezTo>
                  <a:cubicBezTo>
                    <a:pt x="1" y="3670"/>
                    <a:pt x="3275" y="5885"/>
                    <a:pt x="7323" y="8314"/>
                  </a:cubicBezTo>
                  <a:cubicBezTo>
                    <a:pt x="11371" y="10731"/>
                    <a:pt x="8883" y="13100"/>
                    <a:pt x="8883" y="13100"/>
                  </a:cubicBezTo>
                  <a:cubicBezTo>
                    <a:pt x="8883" y="13100"/>
                    <a:pt x="9012" y="13110"/>
                    <a:pt x="9246" y="13110"/>
                  </a:cubicBezTo>
                  <a:cubicBezTo>
                    <a:pt x="10664" y="13110"/>
                    <a:pt x="15917" y="12758"/>
                    <a:pt x="19229" y="7790"/>
                  </a:cubicBezTo>
                  <a:cubicBezTo>
                    <a:pt x="22686" y="2567"/>
                    <a:pt x="20688" y="1019"/>
                    <a:pt x="18467" y="1019"/>
                  </a:cubicBezTo>
                  <a:cubicBezTo>
                    <a:pt x="18217" y="1019"/>
                    <a:pt x="17965" y="1039"/>
                    <a:pt x="17717" y="1075"/>
                  </a:cubicBezTo>
                  <a:cubicBezTo>
                    <a:pt x="15252" y="1432"/>
                    <a:pt x="19503" y="2480"/>
                    <a:pt x="17396" y="4801"/>
                  </a:cubicBezTo>
                  <a:cubicBezTo>
                    <a:pt x="16767" y="5498"/>
                    <a:pt x="16048" y="5787"/>
                    <a:pt x="15409" y="5787"/>
                  </a:cubicBezTo>
                  <a:cubicBezTo>
                    <a:pt x="13918" y="5787"/>
                    <a:pt x="12862" y="4213"/>
                    <a:pt x="14395" y="2563"/>
                  </a:cubicBezTo>
                  <a:cubicBezTo>
                    <a:pt x="15864" y="990"/>
                    <a:pt x="14769" y="1"/>
                    <a:pt x="13198" y="1"/>
                  </a:cubicBezTo>
                  <a:close/>
                </a:path>
              </a:pathLst>
            </a:custGeom>
            <a:gradFill>
              <a:gsLst>
                <a:gs pos="0">
                  <a:schemeClr val="accent1"/>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3"/>
            <p:cNvSpPr/>
            <p:nvPr/>
          </p:nvSpPr>
          <p:spPr>
            <a:xfrm flipH="1">
              <a:off x="7978971" y="4828070"/>
              <a:ext cx="114512" cy="71840"/>
            </a:xfrm>
            <a:custGeom>
              <a:avLst/>
              <a:gdLst/>
              <a:ahLst/>
              <a:cxnLst/>
              <a:rect l="l" t="t" r="r" b="b"/>
              <a:pathLst>
                <a:path w="3180" h="1995" extrusionOk="0">
                  <a:moveTo>
                    <a:pt x="2735" y="1"/>
                  </a:moveTo>
                  <a:cubicBezTo>
                    <a:pt x="2412" y="1"/>
                    <a:pt x="1870" y="197"/>
                    <a:pt x="1310" y="539"/>
                  </a:cubicBezTo>
                  <a:cubicBezTo>
                    <a:pt x="512" y="1039"/>
                    <a:pt x="0" y="1635"/>
                    <a:pt x="155" y="1885"/>
                  </a:cubicBezTo>
                  <a:cubicBezTo>
                    <a:pt x="205" y="1959"/>
                    <a:pt x="307" y="1995"/>
                    <a:pt x="448" y="1995"/>
                  </a:cubicBezTo>
                  <a:cubicBezTo>
                    <a:pt x="778" y="1995"/>
                    <a:pt x="1318" y="1799"/>
                    <a:pt x="1870" y="1456"/>
                  </a:cubicBezTo>
                  <a:cubicBezTo>
                    <a:pt x="2655" y="956"/>
                    <a:pt x="3179" y="361"/>
                    <a:pt x="3013" y="111"/>
                  </a:cubicBezTo>
                  <a:cubicBezTo>
                    <a:pt x="2970" y="36"/>
                    <a:pt x="2872" y="1"/>
                    <a:pt x="2735"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3"/>
            <p:cNvSpPr/>
            <p:nvPr/>
          </p:nvSpPr>
          <p:spPr>
            <a:xfrm flipH="1">
              <a:off x="7696423" y="4794725"/>
              <a:ext cx="113648" cy="56284"/>
            </a:xfrm>
            <a:custGeom>
              <a:avLst/>
              <a:gdLst/>
              <a:ahLst/>
              <a:cxnLst/>
              <a:rect l="l" t="t" r="r" b="b"/>
              <a:pathLst>
                <a:path w="3156" h="1563" extrusionOk="0">
                  <a:moveTo>
                    <a:pt x="2492" y="0"/>
                  </a:moveTo>
                  <a:cubicBezTo>
                    <a:pt x="2185" y="0"/>
                    <a:pt x="1784" y="84"/>
                    <a:pt x="1370" y="251"/>
                  </a:cubicBezTo>
                  <a:cubicBezTo>
                    <a:pt x="560" y="560"/>
                    <a:pt x="0" y="1048"/>
                    <a:pt x="119" y="1346"/>
                  </a:cubicBezTo>
                  <a:cubicBezTo>
                    <a:pt x="177" y="1491"/>
                    <a:pt x="381" y="1562"/>
                    <a:pt x="668" y="1562"/>
                  </a:cubicBezTo>
                  <a:cubicBezTo>
                    <a:pt x="972" y="1562"/>
                    <a:pt x="1370" y="1482"/>
                    <a:pt x="1786" y="1322"/>
                  </a:cubicBezTo>
                  <a:cubicBezTo>
                    <a:pt x="2584" y="1013"/>
                    <a:pt x="3155" y="513"/>
                    <a:pt x="3036" y="215"/>
                  </a:cubicBezTo>
                  <a:cubicBezTo>
                    <a:pt x="2979" y="72"/>
                    <a:pt x="2776" y="0"/>
                    <a:pt x="2492" y="0"/>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3"/>
            <p:cNvSpPr/>
            <p:nvPr/>
          </p:nvSpPr>
          <p:spPr>
            <a:xfrm flipH="1">
              <a:off x="7474337" y="4835992"/>
              <a:ext cx="86208" cy="27908"/>
            </a:xfrm>
            <a:custGeom>
              <a:avLst/>
              <a:gdLst/>
              <a:ahLst/>
              <a:cxnLst/>
              <a:rect l="l" t="t" r="r" b="b"/>
              <a:pathLst>
                <a:path w="2394" h="775" extrusionOk="0">
                  <a:moveTo>
                    <a:pt x="1416" y="1"/>
                  </a:moveTo>
                  <a:cubicBezTo>
                    <a:pt x="1339" y="1"/>
                    <a:pt x="1260" y="4"/>
                    <a:pt x="1179" y="10"/>
                  </a:cubicBezTo>
                  <a:cubicBezTo>
                    <a:pt x="525" y="45"/>
                    <a:pt x="1" y="248"/>
                    <a:pt x="25" y="462"/>
                  </a:cubicBezTo>
                  <a:cubicBezTo>
                    <a:pt x="36" y="649"/>
                    <a:pt x="491" y="774"/>
                    <a:pt x="1075" y="774"/>
                  </a:cubicBezTo>
                  <a:cubicBezTo>
                    <a:pt x="1125" y="774"/>
                    <a:pt x="1176" y="774"/>
                    <a:pt x="1227" y="772"/>
                  </a:cubicBezTo>
                  <a:cubicBezTo>
                    <a:pt x="1882" y="736"/>
                    <a:pt x="2394" y="534"/>
                    <a:pt x="2382" y="319"/>
                  </a:cubicBezTo>
                  <a:cubicBezTo>
                    <a:pt x="2372" y="142"/>
                    <a:pt x="1959" y="1"/>
                    <a:pt x="1416"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Chivo"/>
              <a:buNone/>
              <a:defRPr sz="3000" b="1">
                <a:solidFill>
                  <a:schemeClr val="dk1"/>
                </a:solidFill>
                <a:latin typeface="Chivo"/>
                <a:ea typeface="Chivo"/>
                <a:cs typeface="Chivo"/>
                <a:sym typeface="Chivo"/>
              </a:defRPr>
            </a:lvl1pPr>
            <a:lvl2pPr lvl="1" rtl="0">
              <a:spcBef>
                <a:spcPts val="0"/>
              </a:spcBef>
              <a:spcAft>
                <a:spcPts val="0"/>
              </a:spcAft>
              <a:buClr>
                <a:schemeClr val="dk1"/>
              </a:buClr>
              <a:buSzPts val="3000"/>
              <a:buFont typeface="Chivo"/>
              <a:buNone/>
              <a:defRPr sz="3000" b="1">
                <a:solidFill>
                  <a:schemeClr val="dk1"/>
                </a:solidFill>
                <a:latin typeface="Chivo"/>
                <a:ea typeface="Chivo"/>
                <a:cs typeface="Chivo"/>
                <a:sym typeface="Chivo"/>
              </a:defRPr>
            </a:lvl2pPr>
            <a:lvl3pPr lvl="2" rtl="0">
              <a:spcBef>
                <a:spcPts val="0"/>
              </a:spcBef>
              <a:spcAft>
                <a:spcPts val="0"/>
              </a:spcAft>
              <a:buClr>
                <a:schemeClr val="dk1"/>
              </a:buClr>
              <a:buSzPts val="3000"/>
              <a:buFont typeface="Chivo"/>
              <a:buNone/>
              <a:defRPr sz="3000" b="1">
                <a:solidFill>
                  <a:schemeClr val="dk1"/>
                </a:solidFill>
                <a:latin typeface="Chivo"/>
                <a:ea typeface="Chivo"/>
                <a:cs typeface="Chivo"/>
                <a:sym typeface="Chivo"/>
              </a:defRPr>
            </a:lvl3pPr>
            <a:lvl4pPr lvl="3" rtl="0">
              <a:spcBef>
                <a:spcPts val="0"/>
              </a:spcBef>
              <a:spcAft>
                <a:spcPts val="0"/>
              </a:spcAft>
              <a:buClr>
                <a:schemeClr val="dk1"/>
              </a:buClr>
              <a:buSzPts val="3000"/>
              <a:buFont typeface="Chivo"/>
              <a:buNone/>
              <a:defRPr sz="3000" b="1">
                <a:solidFill>
                  <a:schemeClr val="dk1"/>
                </a:solidFill>
                <a:latin typeface="Chivo"/>
                <a:ea typeface="Chivo"/>
                <a:cs typeface="Chivo"/>
                <a:sym typeface="Chivo"/>
              </a:defRPr>
            </a:lvl4pPr>
            <a:lvl5pPr lvl="4" rtl="0">
              <a:spcBef>
                <a:spcPts val="0"/>
              </a:spcBef>
              <a:spcAft>
                <a:spcPts val="0"/>
              </a:spcAft>
              <a:buClr>
                <a:schemeClr val="dk1"/>
              </a:buClr>
              <a:buSzPts val="3000"/>
              <a:buFont typeface="Chivo"/>
              <a:buNone/>
              <a:defRPr sz="3000" b="1">
                <a:solidFill>
                  <a:schemeClr val="dk1"/>
                </a:solidFill>
                <a:latin typeface="Chivo"/>
                <a:ea typeface="Chivo"/>
                <a:cs typeface="Chivo"/>
                <a:sym typeface="Chivo"/>
              </a:defRPr>
            </a:lvl5pPr>
            <a:lvl6pPr lvl="5" rtl="0">
              <a:spcBef>
                <a:spcPts val="0"/>
              </a:spcBef>
              <a:spcAft>
                <a:spcPts val="0"/>
              </a:spcAft>
              <a:buClr>
                <a:schemeClr val="dk1"/>
              </a:buClr>
              <a:buSzPts val="3000"/>
              <a:buFont typeface="Chivo"/>
              <a:buNone/>
              <a:defRPr sz="3000" b="1">
                <a:solidFill>
                  <a:schemeClr val="dk1"/>
                </a:solidFill>
                <a:latin typeface="Chivo"/>
                <a:ea typeface="Chivo"/>
                <a:cs typeface="Chivo"/>
                <a:sym typeface="Chivo"/>
              </a:defRPr>
            </a:lvl6pPr>
            <a:lvl7pPr lvl="6" rtl="0">
              <a:spcBef>
                <a:spcPts val="0"/>
              </a:spcBef>
              <a:spcAft>
                <a:spcPts val="0"/>
              </a:spcAft>
              <a:buClr>
                <a:schemeClr val="dk1"/>
              </a:buClr>
              <a:buSzPts val="3000"/>
              <a:buFont typeface="Chivo"/>
              <a:buNone/>
              <a:defRPr sz="3000" b="1">
                <a:solidFill>
                  <a:schemeClr val="dk1"/>
                </a:solidFill>
                <a:latin typeface="Chivo"/>
                <a:ea typeface="Chivo"/>
                <a:cs typeface="Chivo"/>
                <a:sym typeface="Chivo"/>
              </a:defRPr>
            </a:lvl7pPr>
            <a:lvl8pPr lvl="7" rtl="0">
              <a:spcBef>
                <a:spcPts val="0"/>
              </a:spcBef>
              <a:spcAft>
                <a:spcPts val="0"/>
              </a:spcAft>
              <a:buClr>
                <a:schemeClr val="dk1"/>
              </a:buClr>
              <a:buSzPts val="3000"/>
              <a:buFont typeface="Chivo"/>
              <a:buNone/>
              <a:defRPr sz="3000" b="1">
                <a:solidFill>
                  <a:schemeClr val="dk1"/>
                </a:solidFill>
                <a:latin typeface="Chivo"/>
                <a:ea typeface="Chivo"/>
                <a:cs typeface="Chivo"/>
                <a:sym typeface="Chivo"/>
              </a:defRPr>
            </a:lvl8pPr>
            <a:lvl9pPr lvl="8" rtl="0">
              <a:spcBef>
                <a:spcPts val="0"/>
              </a:spcBef>
              <a:spcAft>
                <a:spcPts val="0"/>
              </a:spcAft>
              <a:buClr>
                <a:schemeClr val="dk1"/>
              </a:buClr>
              <a:buSzPts val="3000"/>
              <a:buFont typeface="Chivo"/>
              <a:buNone/>
              <a:defRPr sz="3000" b="1">
                <a:solidFill>
                  <a:schemeClr val="dk1"/>
                </a:solidFill>
                <a:latin typeface="Chivo"/>
                <a:ea typeface="Chivo"/>
                <a:cs typeface="Chivo"/>
                <a:sym typeface="Chiv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8" r:id="rId7"/>
    <p:sldLayoutId id="2147483661"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6" name="Google Shape;1076;p28"/>
          <p:cNvSpPr txBox="1">
            <a:spLocks noGrp="1"/>
          </p:cNvSpPr>
          <p:nvPr>
            <p:ph type="ctrTitle"/>
          </p:nvPr>
        </p:nvSpPr>
        <p:spPr>
          <a:xfrm>
            <a:off x="713225" y="1413192"/>
            <a:ext cx="8267224" cy="15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dirty="0"/>
              <a:t>Rock vs Mine</a:t>
            </a:r>
            <a:br>
              <a:rPr lang="en" sz="4700" b="1" dirty="0"/>
            </a:br>
            <a:r>
              <a:rPr lang="en" sz="3600" dirty="0"/>
              <a:t>Machine Learning Model Proposal</a:t>
            </a:r>
            <a:endParaRPr sz="5400" dirty="0"/>
          </a:p>
        </p:txBody>
      </p:sp>
      <p:grpSp>
        <p:nvGrpSpPr>
          <p:cNvPr id="1077" name="Google Shape;1077;p28"/>
          <p:cNvGrpSpPr/>
          <p:nvPr/>
        </p:nvGrpSpPr>
        <p:grpSpPr>
          <a:xfrm>
            <a:off x="3236831" y="2813795"/>
            <a:ext cx="5920482" cy="2620237"/>
            <a:chOff x="3349267" y="2977476"/>
            <a:chExt cx="5920482" cy="3346408"/>
          </a:xfrm>
        </p:grpSpPr>
        <p:sp>
          <p:nvSpPr>
            <p:cNvPr id="1078" name="Google Shape;1078;p28"/>
            <p:cNvSpPr/>
            <p:nvPr/>
          </p:nvSpPr>
          <p:spPr>
            <a:xfrm>
              <a:off x="3349267" y="2977476"/>
              <a:ext cx="5920480" cy="3346408"/>
            </a:xfrm>
            <a:custGeom>
              <a:avLst/>
              <a:gdLst/>
              <a:ahLst/>
              <a:cxnLst/>
              <a:rect l="l" t="t" r="r" b="b"/>
              <a:pathLst>
                <a:path w="222136" h="125557" extrusionOk="0">
                  <a:moveTo>
                    <a:pt x="200022" y="1"/>
                  </a:moveTo>
                  <a:cubicBezTo>
                    <a:pt x="186754" y="1"/>
                    <a:pt x="169465" y="3861"/>
                    <a:pt x="153794" y="19472"/>
                  </a:cubicBezTo>
                  <a:cubicBezTo>
                    <a:pt x="122790" y="50356"/>
                    <a:pt x="133803" y="67025"/>
                    <a:pt x="79713" y="73883"/>
                  </a:cubicBezTo>
                  <a:cubicBezTo>
                    <a:pt x="25635" y="80741"/>
                    <a:pt x="71414" y="105792"/>
                    <a:pt x="22777" y="115721"/>
                  </a:cubicBezTo>
                  <a:cubicBezTo>
                    <a:pt x="1" y="120365"/>
                    <a:pt x="4108" y="125556"/>
                    <a:pt x="4108" y="125556"/>
                  </a:cubicBezTo>
                  <a:lnTo>
                    <a:pt x="222088" y="125556"/>
                  </a:lnTo>
                  <a:lnTo>
                    <a:pt x="222136" y="3696"/>
                  </a:lnTo>
                  <a:cubicBezTo>
                    <a:pt x="222136" y="3696"/>
                    <a:pt x="213004" y="1"/>
                    <a:pt x="200022" y="1"/>
                  </a:cubicBezTo>
                  <a:close/>
                </a:path>
              </a:pathLst>
            </a:custGeom>
            <a:gradFill>
              <a:gsLst>
                <a:gs pos="0">
                  <a:schemeClr val="lt2"/>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8"/>
            <p:cNvSpPr/>
            <p:nvPr/>
          </p:nvSpPr>
          <p:spPr>
            <a:xfrm>
              <a:off x="3593005" y="3089993"/>
              <a:ext cx="5676743" cy="3221061"/>
            </a:xfrm>
            <a:custGeom>
              <a:avLst/>
              <a:gdLst/>
              <a:ahLst/>
              <a:cxnLst/>
              <a:rect l="l" t="t" r="r" b="b"/>
              <a:pathLst>
                <a:path w="212991" h="120854" extrusionOk="0">
                  <a:moveTo>
                    <a:pt x="194403" y="0"/>
                  </a:moveTo>
                  <a:cubicBezTo>
                    <a:pt x="182469" y="0"/>
                    <a:pt x="166132" y="3856"/>
                    <a:pt x="149709" y="19853"/>
                  </a:cubicBezTo>
                  <a:cubicBezTo>
                    <a:pt x="118015" y="50726"/>
                    <a:pt x="128219" y="64049"/>
                    <a:pt x="72902" y="70907"/>
                  </a:cubicBezTo>
                  <a:cubicBezTo>
                    <a:pt x="17586" y="77777"/>
                    <a:pt x="65985" y="109543"/>
                    <a:pt x="15716" y="116091"/>
                  </a:cubicBezTo>
                  <a:cubicBezTo>
                    <a:pt x="0" y="118139"/>
                    <a:pt x="1476" y="120854"/>
                    <a:pt x="1476" y="120854"/>
                  </a:cubicBezTo>
                  <a:lnTo>
                    <a:pt x="212991" y="120854"/>
                  </a:lnTo>
                  <a:lnTo>
                    <a:pt x="212801" y="3340"/>
                  </a:lnTo>
                  <a:cubicBezTo>
                    <a:pt x="212801" y="3340"/>
                    <a:pt x="205508" y="0"/>
                    <a:pt x="194403" y="0"/>
                  </a:cubicBezTo>
                  <a:close/>
                </a:path>
              </a:pathLst>
            </a:custGeom>
            <a:gradFill>
              <a:gsLst>
                <a:gs pos="0">
                  <a:schemeClr val="dk2"/>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0" name="Google Shape;1080;p28"/>
          <p:cNvSpPr/>
          <p:nvPr/>
        </p:nvSpPr>
        <p:spPr>
          <a:xfrm>
            <a:off x="2384650" y="1041536"/>
            <a:ext cx="405005" cy="160692"/>
          </a:xfrm>
          <a:custGeom>
            <a:avLst/>
            <a:gdLst/>
            <a:ahLst/>
            <a:cxnLst/>
            <a:rect l="l" t="t" r="r" b="b"/>
            <a:pathLst>
              <a:path w="16086" h="6383" extrusionOk="0">
                <a:moveTo>
                  <a:pt x="11048" y="0"/>
                </a:moveTo>
                <a:cubicBezTo>
                  <a:pt x="10698" y="0"/>
                  <a:pt x="10347" y="35"/>
                  <a:pt x="10001" y="107"/>
                </a:cubicBezTo>
                <a:cubicBezTo>
                  <a:pt x="9710" y="148"/>
                  <a:pt x="9419" y="172"/>
                  <a:pt x="9128" y="172"/>
                </a:cubicBezTo>
                <a:cubicBezTo>
                  <a:pt x="8990" y="172"/>
                  <a:pt x="8853" y="166"/>
                  <a:pt x="8715" y="155"/>
                </a:cubicBezTo>
                <a:cubicBezTo>
                  <a:pt x="8599" y="141"/>
                  <a:pt x="8482" y="135"/>
                  <a:pt x="8366" y="135"/>
                </a:cubicBezTo>
                <a:cubicBezTo>
                  <a:pt x="8067" y="135"/>
                  <a:pt x="7772" y="179"/>
                  <a:pt x="7489" y="274"/>
                </a:cubicBezTo>
                <a:cubicBezTo>
                  <a:pt x="7144" y="357"/>
                  <a:pt x="6810" y="500"/>
                  <a:pt x="6513" y="702"/>
                </a:cubicBezTo>
                <a:lnTo>
                  <a:pt x="6525" y="714"/>
                </a:lnTo>
                <a:cubicBezTo>
                  <a:pt x="6168" y="917"/>
                  <a:pt x="5858" y="1214"/>
                  <a:pt x="5632" y="1560"/>
                </a:cubicBezTo>
                <a:cubicBezTo>
                  <a:pt x="5965" y="1798"/>
                  <a:pt x="6299" y="2024"/>
                  <a:pt x="6644" y="2250"/>
                </a:cubicBezTo>
                <a:cubicBezTo>
                  <a:pt x="6525" y="2286"/>
                  <a:pt x="6406" y="2334"/>
                  <a:pt x="6299" y="2381"/>
                </a:cubicBezTo>
                <a:cubicBezTo>
                  <a:pt x="6244" y="2389"/>
                  <a:pt x="6188" y="2393"/>
                  <a:pt x="6130" y="2393"/>
                </a:cubicBezTo>
                <a:cubicBezTo>
                  <a:pt x="5664" y="2393"/>
                  <a:pt x="5063" y="2147"/>
                  <a:pt x="4227" y="1798"/>
                </a:cubicBezTo>
                <a:cubicBezTo>
                  <a:pt x="4203" y="1774"/>
                  <a:pt x="4167" y="1762"/>
                  <a:pt x="4143" y="1750"/>
                </a:cubicBezTo>
                <a:cubicBezTo>
                  <a:pt x="4024" y="1703"/>
                  <a:pt x="3917" y="1655"/>
                  <a:pt x="3810" y="1607"/>
                </a:cubicBezTo>
                <a:cubicBezTo>
                  <a:pt x="3655" y="1536"/>
                  <a:pt x="3512" y="1476"/>
                  <a:pt x="3358" y="1417"/>
                </a:cubicBezTo>
                <a:cubicBezTo>
                  <a:pt x="3215" y="1357"/>
                  <a:pt x="3084" y="1298"/>
                  <a:pt x="2941" y="1250"/>
                </a:cubicBezTo>
                <a:cubicBezTo>
                  <a:pt x="2298" y="1000"/>
                  <a:pt x="1643" y="786"/>
                  <a:pt x="976" y="595"/>
                </a:cubicBezTo>
                <a:cubicBezTo>
                  <a:pt x="679" y="512"/>
                  <a:pt x="429" y="452"/>
                  <a:pt x="262" y="417"/>
                </a:cubicBezTo>
                <a:lnTo>
                  <a:pt x="262" y="417"/>
                </a:lnTo>
                <a:cubicBezTo>
                  <a:pt x="298" y="429"/>
                  <a:pt x="322" y="429"/>
                  <a:pt x="345" y="440"/>
                </a:cubicBezTo>
                <a:lnTo>
                  <a:pt x="0" y="357"/>
                </a:lnTo>
                <a:lnTo>
                  <a:pt x="0" y="357"/>
                </a:lnTo>
                <a:cubicBezTo>
                  <a:pt x="2155" y="1488"/>
                  <a:pt x="5465" y="4179"/>
                  <a:pt x="12" y="4893"/>
                </a:cubicBezTo>
                <a:cubicBezTo>
                  <a:pt x="327" y="5061"/>
                  <a:pt x="676" y="5131"/>
                  <a:pt x="1045" y="5131"/>
                </a:cubicBezTo>
                <a:cubicBezTo>
                  <a:pt x="2487" y="5131"/>
                  <a:pt x="4227" y="4058"/>
                  <a:pt x="5394" y="3536"/>
                </a:cubicBezTo>
                <a:cubicBezTo>
                  <a:pt x="5834" y="3667"/>
                  <a:pt x="6263" y="3786"/>
                  <a:pt x="6680" y="3893"/>
                </a:cubicBezTo>
                <a:cubicBezTo>
                  <a:pt x="6596" y="4060"/>
                  <a:pt x="6596" y="4250"/>
                  <a:pt x="6668" y="4417"/>
                </a:cubicBezTo>
                <a:cubicBezTo>
                  <a:pt x="6774" y="4592"/>
                  <a:pt x="7164" y="4678"/>
                  <a:pt x="7660" y="4678"/>
                </a:cubicBezTo>
                <a:cubicBezTo>
                  <a:pt x="8111" y="4678"/>
                  <a:pt x="8651" y="4607"/>
                  <a:pt x="9144" y="4465"/>
                </a:cubicBezTo>
                <a:cubicBezTo>
                  <a:pt x="9525" y="4512"/>
                  <a:pt x="9918" y="4548"/>
                  <a:pt x="10299" y="4560"/>
                </a:cubicBezTo>
                <a:cubicBezTo>
                  <a:pt x="10216" y="4655"/>
                  <a:pt x="10132" y="4774"/>
                  <a:pt x="10085" y="4893"/>
                </a:cubicBezTo>
                <a:cubicBezTo>
                  <a:pt x="9966" y="5132"/>
                  <a:pt x="9894" y="5393"/>
                  <a:pt x="9882" y="5655"/>
                </a:cubicBezTo>
                <a:cubicBezTo>
                  <a:pt x="9870" y="5691"/>
                  <a:pt x="9870" y="5727"/>
                  <a:pt x="9882" y="5763"/>
                </a:cubicBezTo>
                <a:cubicBezTo>
                  <a:pt x="10097" y="5679"/>
                  <a:pt x="10311" y="5596"/>
                  <a:pt x="10525" y="5513"/>
                </a:cubicBezTo>
                <a:lnTo>
                  <a:pt x="10525" y="5513"/>
                </a:lnTo>
                <a:cubicBezTo>
                  <a:pt x="10501" y="5798"/>
                  <a:pt x="10466" y="6096"/>
                  <a:pt x="10442" y="6382"/>
                </a:cubicBezTo>
                <a:cubicBezTo>
                  <a:pt x="10442" y="6382"/>
                  <a:pt x="10444" y="6383"/>
                  <a:pt x="10449" y="6383"/>
                </a:cubicBezTo>
                <a:cubicBezTo>
                  <a:pt x="10576" y="6383"/>
                  <a:pt x="12458" y="6050"/>
                  <a:pt x="12573" y="5096"/>
                </a:cubicBezTo>
                <a:cubicBezTo>
                  <a:pt x="12609" y="4834"/>
                  <a:pt x="12656" y="4608"/>
                  <a:pt x="12704" y="4381"/>
                </a:cubicBezTo>
                <a:lnTo>
                  <a:pt x="12871" y="4346"/>
                </a:lnTo>
                <a:lnTo>
                  <a:pt x="12930" y="4346"/>
                </a:lnTo>
                <a:cubicBezTo>
                  <a:pt x="13359" y="4250"/>
                  <a:pt x="13776" y="4143"/>
                  <a:pt x="14192" y="4000"/>
                </a:cubicBezTo>
                <a:lnTo>
                  <a:pt x="14216" y="3989"/>
                </a:lnTo>
                <a:lnTo>
                  <a:pt x="14371" y="3941"/>
                </a:lnTo>
                <a:lnTo>
                  <a:pt x="14490" y="3893"/>
                </a:lnTo>
                <a:lnTo>
                  <a:pt x="14538" y="3869"/>
                </a:lnTo>
                <a:cubicBezTo>
                  <a:pt x="14895" y="3727"/>
                  <a:pt x="15240" y="3524"/>
                  <a:pt x="15562" y="3274"/>
                </a:cubicBezTo>
                <a:cubicBezTo>
                  <a:pt x="15669" y="3191"/>
                  <a:pt x="15776" y="3096"/>
                  <a:pt x="15883" y="3000"/>
                </a:cubicBezTo>
                <a:cubicBezTo>
                  <a:pt x="15931" y="2953"/>
                  <a:pt x="15978" y="2905"/>
                  <a:pt x="16002" y="2846"/>
                </a:cubicBezTo>
                <a:lnTo>
                  <a:pt x="16014" y="2834"/>
                </a:lnTo>
                <a:cubicBezTo>
                  <a:pt x="16085" y="2703"/>
                  <a:pt x="16062" y="2631"/>
                  <a:pt x="15990" y="2607"/>
                </a:cubicBezTo>
                <a:cubicBezTo>
                  <a:pt x="15943" y="2572"/>
                  <a:pt x="15883" y="2560"/>
                  <a:pt x="15835" y="2560"/>
                </a:cubicBezTo>
                <a:lnTo>
                  <a:pt x="15704" y="2560"/>
                </a:lnTo>
                <a:cubicBezTo>
                  <a:pt x="15633" y="2560"/>
                  <a:pt x="15573" y="2536"/>
                  <a:pt x="15550" y="2500"/>
                </a:cubicBezTo>
                <a:cubicBezTo>
                  <a:pt x="15645" y="2393"/>
                  <a:pt x="15728" y="2310"/>
                  <a:pt x="15812" y="2238"/>
                </a:cubicBezTo>
                <a:cubicBezTo>
                  <a:pt x="15835" y="2214"/>
                  <a:pt x="15859" y="2203"/>
                  <a:pt x="15883" y="2179"/>
                </a:cubicBezTo>
                <a:cubicBezTo>
                  <a:pt x="15978" y="2119"/>
                  <a:pt x="16038" y="2012"/>
                  <a:pt x="16050" y="1893"/>
                </a:cubicBezTo>
                <a:cubicBezTo>
                  <a:pt x="16074" y="1786"/>
                  <a:pt x="16050" y="1667"/>
                  <a:pt x="15990" y="1572"/>
                </a:cubicBezTo>
                <a:cubicBezTo>
                  <a:pt x="15931" y="1476"/>
                  <a:pt x="15871" y="1381"/>
                  <a:pt x="15800" y="1298"/>
                </a:cubicBezTo>
                <a:lnTo>
                  <a:pt x="15752" y="1238"/>
                </a:lnTo>
                <a:cubicBezTo>
                  <a:pt x="15681" y="1107"/>
                  <a:pt x="15562" y="988"/>
                  <a:pt x="15431" y="905"/>
                </a:cubicBezTo>
                <a:cubicBezTo>
                  <a:pt x="15121" y="690"/>
                  <a:pt x="14764" y="560"/>
                  <a:pt x="14395" y="500"/>
                </a:cubicBezTo>
                <a:cubicBezTo>
                  <a:pt x="13853" y="383"/>
                  <a:pt x="13283" y="342"/>
                  <a:pt x="12931" y="342"/>
                </a:cubicBezTo>
                <a:cubicBezTo>
                  <a:pt x="12711" y="342"/>
                  <a:pt x="12576" y="358"/>
                  <a:pt x="12585" y="381"/>
                </a:cubicBezTo>
                <a:lnTo>
                  <a:pt x="12573" y="381"/>
                </a:lnTo>
                <a:cubicBezTo>
                  <a:pt x="12264" y="190"/>
                  <a:pt x="11918" y="71"/>
                  <a:pt x="11549" y="24"/>
                </a:cubicBezTo>
                <a:cubicBezTo>
                  <a:pt x="11383" y="8"/>
                  <a:pt x="11216" y="0"/>
                  <a:pt x="11048"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8"/>
          <p:cNvSpPr/>
          <p:nvPr/>
        </p:nvSpPr>
        <p:spPr>
          <a:xfrm>
            <a:off x="6066830" y="3176696"/>
            <a:ext cx="523007" cy="234684"/>
          </a:xfrm>
          <a:custGeom>
            <a:avLst/>
            <a:gdLst/>
            <a:ahLst/>
            <a:cxnLst/>
            <a:rect l="l" t="t" r="r" b="b"/>
            <a:pathLst>
              <a:path w="20135" h="9035" extrusionOk="0">
                <a:moveTo>
                  <a:pt x="47" y="6818"/>
                </a:moveTo>
                <a:cubicBezTo>
                  <a:pt x="31" y="6823"/>
                  <a:pt x="16" y="6827"/>
                  <a:pt x="1" y="6832"/>
                </a:cubicBezTo>
                <a:lnTo>
                  <a:pt x="24" y="6832"/>
                </a:lnTo>
                <a:cubicBezTo>
                  <a:pt x="32" y="6828"/>
                  <a:pt x="39" y="6823"/>
                  <a:pt x="47" y="6818"/>
                </a:cubicBezTo>
                <a:close/>
                <a:moveTo>
                  <a:pt x="8548" y="0"/>
                </a:moveTo>
                <a:cubicBezTo>
                  <a:pt x="6913" y="0"/>
                  <a:pt x="5224" y="404"/>
                  <a:pt x="3799" y="1462"/>
                </a:cubicBezTo>
                <a:cubicBezTo>
                  <a:pt x="3430" y="1665"/>
                  <a:pt x="3096" y="1938"/>
                  <a:pt x="2811" y="2260"/>
                </a:cubicBezTo>
                <a:cubicBezTo>
                  <a:pt x="2596" y="2439"/>
                  <a:pt x="2489" y="2593"/>
                  <a:pt x="2310" y="2998"/>
                </a:cubicBezTo>
                <a:cubicBezTo>
                  <a:pt x="2287" y="3058"/>
                  <a:pt x="2263" y="3105"/>
                  <a:pt x="2239" y="3165"/>
                </a:cubicBezTo>
                <a:cubicBezTo>
                  <a:pt x="2227" y="3189"/>
                  <a:pt x="2215" y="3224"/>
                  <a:pt x="2203" y="3248"/>
                </a:cubicBezTo>
                <a:cubicBezTo>
                  <a:pt x="2037" y="3582"/>
                  <a:pt x="1858" y="3986"/>
                  <a:pt x="1656" y="4403"/>
                </a:cubicBezTo>
                <a:cubicBezTo>
                  <a:pt x="1453" y="4820"/>
                  <a:pt x="1239" y="5248"/>
                  <a:pt x="1013" y="5629"/>
                </a:cubicBezTo>
                <a:lnTo>
                  <a:pt x="1013" y="5641"/>
                </a:lnTo>
                <a:lnTo>
                  <a:pt x="917" y="5784"/>
                </a:lnTo>
                <a:lnTo>
                  <a:pt x="834" y="5927"/>
                </a:lnTo>
                <a:lnTo>
                  <a:pt x="822" y="5939"/>
                </a:lnTo>
                <a:cubicBezTo>
                  <a:pt x="632" y="6260"/>
                  <a:pt x="382" y="6546"/>
                  <a:pt x="96" y="6784"/>
                </a:cubicBezTo>
                <a:cubicBezTo>
                  <a:pt x="80" y="6793"/>
                  <a:pt x="63" y="6806"/>
                  <a:pt x="47" y="6818"/>
                </a:cubicBezTo>
                <a:lnTo>
                  <a:pt x="47" y="6818"/>
                </a:lnTo>
                <a:cubicBezTo>
                  <a:pt x="305" y="6741"/>
                  <a:pt x="564" y="6674"/>
                  <a:pt x="822" y="6630"/>
                </a:cubicBezTo>
                <a:lnTo>
                  <a:pt x="906" y="6618"/>
                </a:lnTo>
                <a:lnTo>
                  <a:pt x="989" y="6594"/>
                </a:lnTo>
                <a:lnTo>
                  <a:pt x="1084" y="6582"/>
                </a:lnTo>
                <a:lnTo>
                  <a:pt x="1179" y="6570"/>
                </a:lnTo>
                <a:lnTo>
                  <a:pt x="1382" y="6570"/>
                </a:lnTo>
                <a:lnTo>
                  <a:pt x="1453" y="6582"/>
                </a:lnTo>
                <a:cubicBezTo>
                  <a:pt x="1513" y="6594"/>
                  <a:pt x="1548" y="6630"/>
                  <a:pt x="1548" y="6677"/>
                </a:cubicBezTo>
                <a:cubicBezTo>
                  <a:pt x="1537" y="6963"/>
                  <a:pt x="632" y="7332"/>
                  <a:pt x="572" y="7368"/>
                </a:cubicBezTo>
                <a:cubicBezTo>
                  <a:pt x="620" y="7368"/>
                  <a:pt x="1477" y="7403"/>
                  <a:pt x="2608" y="7439"/>
                </a:cubicBezTo>
                <a:cubicBezTo>
                  <a:pt x="3353" y="7471"/>
                  <a:pt x="4170" y="7496"/>
                  <a:pt x="4932" y="7496"/>
                </a:cubicBezTo>
                <a:cubicBezTo>
                  <a:pt x="5595" y="7496"/>
                  <a:pt x="6217" y="7477"/>
                  <a:pt x="6716" y="7427"/>
                </a:cubicBezTo>
                <a:cubicBezTo>
                  <a:pt x="6787" y="7427"/>
                  <a:pt x="6847" y="7415"/>
                  <a:pt x="6918" y="7415"/>
                </a:cubicBezTo>
                <a:cubicBezTo>
                  <a:pt x="6918" y="7415"/>
                  <a:pt x="7109" y="7546"/>
                  <a:pt x="7406" y="7713"/>
                </a:cubicBezTo>
                <a:cubicBezTo>
                  <a:pt x="7918" y="7987"/>
                  <a:pt x="8728" y="8368"/>
                  <a:pt x="9514" y="8368"/>
                </a:cubicBezTo>
                <a:cubicBezTo>
                  <a:pt x="9573" y="7880"/>
                  <a:pt x="9645" y="7392"/>
                  <a:pt x="9716" y="6903"/>
                </a:cubicBezTo>
                <a:lnTo>
                  <a:pt x="9788" y="6927"/>
                </a:lnTo>
                <a:cubicBezTo>
                  <a:pt x="10188" y="7077"/>
                  <a:pt x="12041" y="7950"/>
                  <a:pt x="13365" y="7950"/>
                </a:cubicBezTo>
                <a:cubicBezTo>
                  <a:pt x="13617" y="7950"/>
                  <a:pt x="13850" y="7918"/>
                  <a:pt x="14050" y="7844"/>
                </a:cubicBezTo>
                <a:cubicBezTo>
                  <a:pt x="15503" y="7308"/>
                  <a:pt x="15145" y="6356"/>
                  <a:pt x="14598" y="6213"/>
                </a:cubicBezTo>
                <a:lnTo>
                  <a:pt x="14550" y="6165"/>
                </a:lnTo>
                <a:cubicBezTo>
                  <a:pt x="14875" y="5983"/>
                  <a:pt x="15184" y="5904"/>
                  <a:pt x="15477" y="5904"/>
                </a:cubicBezTo>
                <a:cubicBezTo>
                  <a:pt x="16311" y="5904"/>
                  <a:pt x="17007" y="6544"/>
                  <a:pt x="17527" y="7249"/>
                </a:cubicBezTo>
                <a:cubicBezTo>
                  <a:pt x="17896" y="7820"/>
                  <a:pt x="18229" y="8427"/>
                  <a:pt x="18539" y="9035"/>
                </a:cubicBezTo>
                <a:cubicBezTo>
                  <a:pt x="18086" y="5951"/>
                  <a:pt x="19789" y="4594"/>
                  <a:pt x="20134" y="2510"/>
                </a:cubicBezTo>
                <a:lnTo>
                  <a:pt x="20134" y="2510"/>
                </a:lnTo>
                <a:cubicBezTo>
                  <a:pt x="20063" y="2546"/>
                  <a:pt x="19789" y="2891"/>
                  <a:pt x="19360" y="3260"/>
                </a:cubicBezTo>
                <a:cubicBezTo>
                  <a:pt x="18767" y="3763"/>
                  <a:pt x="17943" y="4266"/>
                  <a:pt x="16897" y="4266"/>
                </a:cubicBezTo>
                <a:cubicBezTo>
                  <a:pt x="16706" y="4266"/>
                  <a:pt x="16507" y="4249"/>
                  <a:pt x="16300" y="4213"/>
                </a:cubicBezTo>
                <a:lnTo>
                  <a:pt x="16253" y="4201"/>
                </a:lnTo>
                <a:cubicBezTo>
                  <a:pt x="15788" y="4105"/>
                  <a:pt x="15348" y="3939"/>
                  <a:pt x="14943" y="3701"/>
                </a:cubicBezTo>
                <a:cubicBezTo>
                  <a:pt x="15407" y="3498"/>
                  <a:pt x="15884" y="3320"/>
                  <a:pt x="16360" y="3141"/>
                </a:cubicBezTo>
                <a:cubicBezTo>
                  <a:pt x="15145" y="2022"/>
                  <a:pt x="13717" y="1176"/>
                  <a:pt x="12157" y="629"/>
                </a:cubicBezTo>
                <a:cubicBezTo>
                  <a:pt x="11092" y="251"/>
                  <a:pt x="9836" y="0"/>
                  <a:pt x="8548" y="0"/>
                </a:cubicBezTo>
                <a:close/>
              </a:path>
            </a:pathLst>
          </a:cu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8"/>
          <p:cNvSpPr/>
          <p:nvPr/>
        </p:nvSpPr>
        <p:spPr>
          <a:xfrm>
            <a:off x="2486330" y="743625"/>
            <a:ext cx="487519" cy="180781"/>
          </a:xfrm>
          <a:custGeom>
            <a:avLst/>
            <a:gdLst/>
            <a:ahLst/>
            <a:cxnLst/>
            <a:rect l="l" t="t" r="r" b="b"/>
            <a:pathLst>
              <a:path w="12336" h="4575" extrusionOk="0">
                <a:moveTo>
                  <a:pt x="6714" y="0"/>
                </a:moveTo>
                <a:cubicBezTo>
                  <a:pt x="6248" y="0"/>
                  <a:pt x="5827" y="58"/>
                  <a:pt x="5502" y="217"/>
                </a:cubicBezTo>
                <a:lnTo>
                  <a:pt x="5513" y="217"/>
                </a:lnTo>
                <a:cubicBezTo>
                  <a:pt x="5097" y="348"/>
                  <a:pt x="4751" y="646"/>
                  <a:pt x="4561" y="1051"/>
                </a:cubicBezTo>
                <a:cubicBezTo>
                  <a:pt x="4859" y="1158"/>
                  <a:pt x="5144" y="1265"/>
                  <a:pt x="5430" y="1396"/>
                </a:cubicBezTo>
                <a:cubicBezTo>
                  <a:pt x="5335" y="1420"/>
                  <a:pt x="5252" y="1455"/>
                  <a:pt x="5180" y="1503"/>
                </a:cubicBezTo>
                <a:cubicBezTo>
                  <a:pt x="4996" y="1527"/>
                  <a:pt x="4811" y="1539"/>
                  <a:pt x="4628" y="1539"/>
                </a:cubicBezTo>
                <a:cubicBezTo>
                  <a:pt x="4445" y="1539"/>
                  <a:pt x="4263" y="1527"/>
                  <a:pt x="4085" y="1503"/>
                </a:cubicBezTo>
                <a:cubicBezTo>
                  <a:pt x="3823" y="1457"/>
                  <a:pt x="3562" y="1431"/>
                  <a:pt x="3300" y="1431"/>
                </a:cubicBezTo>
                <a:cubicBezTo>
                  <a:pt x="3157" y="1431"/>
                  <a:pt x="3014" y="1439"/>
                  <a:pt x="2870" y="1455"/>
                </a:cubicBezTo>
                <a:cubicBezTo>
                  <a:pt x="2120" y="1491"/>
                  <a:pt x="1382" y="1658"/>
                  <a:pt x="680" y="1932"/>
                </a:cubicBezTo>
                <a:cubicBezTo>
                  <a:pt x="275" y="2075"/>
                  <a:pt x="13" y="2194"/>
                  <a:pt x="1" y="2241"/>
                </a:cubicBezTo>
                <a:lnTo>
                  <a:pt x="60" y="2229"/>
                </a:lnTo>
                <a:cubicBezTo>
                  <a:pt x="523" y="2119"/>
                  <a:pt x="991" y="2062"/>
                  <a:pt x="1415" y="2062"/>
                </a:cubicBezTo>
                <a:cubicBezTo>
                  <a:pt x="2964" y="2062"/>
                  <a:pt x="3925" y="2827"/>
                  <a:pt x="1906" y="4575"/>
                </a:cubicBezTo>
                <a:cubicBezTo>
                  <a:pt x="2823" y="4492"/>
                  <a:pt x="3823" y="2872"/>
                  <a:pt x="4656" y="2360"/>
                </a:cubicBezTo>
                <a:cubicBezTo>
                  <a:pt x="4942" y="2360"/>
                  <a:pt x="5216" y="2384"/>
                  <a:pt x="5490" y="2444"/>
                </a:cubicBezTo>
                <a:cubicBezTo>
                  <a:pt x="5423" y="2800"/>
                  <a:pt x="5712" y="2943"/>
                  <a:pt x="6132" y="2943"/>
                </a:cubicBezTo>
                <a:cubicBezTo>
                  <a:pt x="6387" y="2943"/>
                  <a:pt x="6689" y="2891"/>
                  <a:pt x="6990" y="2801"/>
                </a:cubicBezTo>
                <a:lnTo>
                  <a:pt x="7919" y="3039"/>
                </a:lnTo>
                <a:cubicBezTo>
                  <a:pt x="7668" y="3206"/>
                  <a:pt x="7514" y="3480"/>
                  <a:pt x="7514" y="3777"/>
                </a:cubicBezTo>
                <a:cubicBezTo>
                  <a:pt x="7645" y="3741"/>
                  <a:pt x="7776" y="3718"/>
                  <a:pt x="7907" y="3682"/>
                </a:cubicBezTo>
                <a:lnTo>
                  <a:pt x="7907" y="3682"/>
                </a:lnTo>
                <a:cubicBezTo>
                  <a:pt x="7859" y="3872"/>
                  <a:pt x="7799" y="4051"/>
                  <a:pt x="7752" y="4242"/>
                </a:cubicBezTo>
                <a:cubicBezTo>
                  <a:pt x="7859" y="4254"/>
                  <a:pt x="7959" y="4260"/>
                  <a:pt x="8051" y="4260"/>
                </a:cubicBezTo>
                <a:cubicBezTo>
                  <a:pt x="8817" y="4260"/>
                  <a:pt x="9088" y="3843"/>
                  <a:pt x="9407" y="3396"/>
                </a:cubicBezTo>
                <a:cubicBezTo>
                  <a:pt x="9740" y="3468"/>
                  <a:pt x="10062" y="3539"/>
                  <a:pt x="10359" y="3587"/>
                </a:cubicBezTo>
                <a:cubicBezTo>
                  <a:pt x="10754" y="3667"/>
                  <a:pt x="11091" y="3712"/>
                  <a:pt x="11338" y="3712"/>
                </a:cubicBezTo>
                <a:cubicBezTo>
                  <a:pt x="11567" y="3712"/>
                  <a:pt x="11718" y="3673"/>
                  <a:pt x="11764" y="3587"/>
                </a:cubicBezTo>
                <a:cubicBezTo>
                  <a:pt x="11800" y="3527"/>
                  <a:pt x="11776" y="3432"/>
                  <a:pt x="11657" y="3301"/>
                </a:cubicBezTo>
                <a:lnTo>
                  <a:pt x="11645" y="3277"/>
                </a:lnTo>
                <a:lnTo>
                  <a:pt x="11681" y="3277"/>
                </a:lnTo>
                <a:cubicBezTo>
                  <a:pt x="11800" y="3265"/>
                  <a:pt x="11907" y="3265"/>
                  <a:pt x="11990" y="3253"/>
                </a:cubicBezTo>
                <a:cubicBezTo>
                  <a:pt x="12062" y="3253"/>
                  <a:pt x="12145" y="3230"/>
                  <a:pt x="12205" y="3182"/>
                </a:cubicBezTo>
                <a:lnTo>
                  <a:pt x="12217" y="3182"/>
                </a:lnTo>
                <a:lnTo>
                  <a:pt x="12240" y="3158"/>
                </a:lnTo>
                <a:cubicBezTo>
                  <a:pt x="12240" y="3146"/>
                  <a:pt x="12252" y="3146"/>
                  <a:pt x="12252" y="3134"/>
                </a:cubicBezTo>
                <a:cubicBezTo>
                  <a:pt x="12276" y="3099"/>
                  <a:pt x="12288" y="3063"/>
                  <a:pt x="12300" y="3027"/>
                </a:cubicBezTo>
                <a:cubicBezTo>
                  <a:pt x="12300" y="3003"/>
                  <a:pt x="12300" y="2979"/>
                  <a:pt x="12312" y="2968"/>
                </a:cubicBezTo>
                <a:cubicBezTo>
                  <a:pt x="12324" y="2896"/>
                  <a:pt x="12324" y="2825"/>
                  <a:pt x="12324" y="2753"/>
                </a:cubicBezTo>
                <a:cubicBezTo>
                  <a:pt x="12336" y="2622"/>
                  <a:pt x="12324" y="2491"/>
                  <a:pt x="12264" y="2372"/>
                </a:cubicBezTo>
                <a:cubicBezTo>
                  <a:pt x="12252" y="2348"/>
                  <a:pt x="12252" y="2337"/>
                  <a:pt x="12240" y="2325"/>
                </a:cubicBezTo>
                <a:cubicBezTo>
                  <a:pt x="12240" y="2313"/>
                  <a:pt x="12240" y="2313"/>
                  <a:pt x="12240" y="2313"/>
                </a:cubicBezTo>
                <a:cubicBezTo>
                  <a:pt x="11895" y="1588"/>
                  <a:pt x="10583" y="941"/>
                  <a:pt x="10463" y="941"/>
                </a:cubicBezTo>
                <a:cubicBezTo>
                  <a:pt x="10459" y="941"/>
                  <a:pt x="10456" y="942"/>
                  <a:pt x="10455" y="944"/>
                </a:cubicBezTo>
                <a:lnTo>
                  <a:pt x="10455" y="955"/>
                </a:lnTo>
                <a:cubicBezTo>
                  <a:pt x="10157" y="646"/>
                  <a:pt x="9800" y="420"/>
                  <a:pt x="9395" y="301"/>
                </a:cubicBezTo>
                <a:cubicBezTo>
                  <a:pt x="8752" y="170"/>
                  <a:pt x="8097" y="86"/>
                  <a:pt x="7442" y="39"/>
                </a:cubicBezTo>
                <a:cubicBezTo>
                  <a:pt x="7192" y="15"/>
                  <a:pt x="6947" y="0"/>
                  <a:pt x="6714" y="0"/>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8"/>
          <p:cNvSpPr/>
          <p:nvPr/>
        </p:nvSpPr>
        <p:spPr>
          <a:xfrm>
            <a:off x="6295813" y="3742508"/>
            <a:ext cx="346" cy="27"/>
          </a:xfrm>
          <a:custGeom>
            <a:avLst/>
            <a:gdLst/>
            <a:ahLst/>
            <a:cxnLst/>
            <a:rect l="l" t="t" r="r" b="b"/>
            <a:pathLst>
              <a:path w="13" h="1" extrusionOk="0">
                <a:moveTo>
                  <a:pt x="1" y="0"/>
                </a:moveTo>
                <a:cubicBezTo>
                  <a:pt x="12" y="0"/>
                  <a:pt x="12" y="0"/>
                  <a:pt x="1" y="0"/>
                </a:cubicBezTo>
                <a:cubicBezTo>
                  <a:pt x="12" y="0"/>
                  <a:pt x="1" y="0"/>
                  <a:pt x="1" y="0"/>
                </a:cubicBezTo>
                <a:close/>
              </a:path>
            </a:pathLst>
          </a:custGeom>
          <a:solidFill>
            <a:srgbClr val="FFC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4" name="Google Shape;1084;p28"/>
          <p:cNvGrpSpPr/>
          <p:nvPr/>
        </p:nvGrpSpPr>
        <p:grpSpPr>
          <a:xfrm>
            <a:off x="5287004" y="4114909"/>
            <a:ext cx="123050" cy="290058"/>
            <a:chOff x="5287004" y="4181599"/>
            <a:chExt cx="123050" cy="290058"/>
          </a:xfrm>
        </p:grpSpPr>
        <p:sp>
          <p:nvSpPr>
            <p:cNvPr id="1085" name="Google Shape;1085;p28"/>
            <p:cNvSpPr/>
            <p:nvPr/>
          </p:nvSpPr>
          <p:spPr>
            <a:xfrm>
              <a:off x="5309093" y="4181599"/>
              <a:ext cx="33342" cy="33342"/>
            </a:xfrm>
            <a:custGeom>
              <a:avLst/>
              <a:gdLst/>
              <a:ahLst/>
              <a:cxnLst/>
              <a:rect l="l" t="t" r="r" b="b"/>
              <a:pathLst>
                <a:path w="1251" h="1251" extrusionOk="0">
                  <a:moveTo>
                    <a:pt x="631" y="1"/>
                  </a:moveTo>
                  <a:cubicBezTo>
                    <a:pt x="286" y="1"/>
                    <a:pt x="0" y="286"/>
                    <a:pt x="0" y="620"/>
                  </a:cubicBezTo>
                  <a:cubicBezTo>
                    <a:pt x="0" y="965"/>
                    <a:pt x="286" y="1251"/>
                    <a:pt x="631" y="1251"/>
                  </a:cubicBezTo>
                  <a:cubicBezTo>
                    <a:pt x="964" y="1251"/>
                    <a:pt x="1250" y="965"/>
                    <a:pt x="1250" y="620"/>
                  </a:cubicBezTo>
                  <a:cubicBezTo>
                    <a:pt x="1250" y="286"/>
                    <a:pt x="964" y="1"/>
                    <a:pt x="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8"/>
            <p:cNvSpPr/>
            <p:nvPr/>
          </p:nvSpPr>
          <p:spPr>
            <a:xfrm>
              <a:off x="5287004" y="4358525"/>
              <a:ext cx="41285" cy="40938"/>
            </a:xfrm>
            <a:custGeom>
              <a:avLst/>
              <a:gdLst/>
              <a:ahLst/>
              <a:cxnLst/>
              <a:rect l="l" t="t" r="r" b="b"/>
              <a:pathLst>
                <a:path w="1549" h="1536" extrusionOk="0">
                  <a:moveTo>
                    <a:pt x="774" y="0"/>
                  </a:moveTo>
                  <a:cubicBezTo>
                    <a:pt x="346" y="0"/>
                    <a:pt x="1" y="345"/>
                    <a:pt x="1" y="774"/>
                  </a:cubicBezTo>
                  <a:cubicBezTo>
                    <a:pt x="1" y="1191"/>
                    <a:pt x="346" y="1536"/>
                    <a:pt x="774" y="1536"/>
                  </a:cubicBezTo>
                  <a:cubicBezTo>
                    <a:pt x="1191" y="1536"/>
                    <a:pt x="1548" y="1191"/>
                    <a:pt x="1548" y="774"/>
                  </a:cubicBezTo>
                  <a:cubicBezTo>
                    <a:pt x="1548" y="345"/>
                    <a:pt x="1191" y="0"/>
                    <a:pt x="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8"/>
            <p:cNvSpPr/>
            <p:nvPr/>
          </p:nvSpPr>
          <p:spPr>
            <a:xfrm>
              <a:off x="5353550" y="4415154"/>
              <a:ext cx="56503" cy="56503"/>
            </a:xfrm>
            <a:custGeom>
              <a:avLst/>
              <a:gdLst/>
              <a:ahLst/>
              <a:cxnLst/>
              <a:rect l="l" t="t" r="r" b="b"/>
              <a:pathLst>
                <a:path w="2120" h="2120" extrusionOk="0">
                  <a:moveTo>
                    <a:pt x="1060" y="1"/>
                  </a:moveTo>
                  <a:cubicBezTo>
                    <a:pt x="477" y="1"/>
                    <a:pt x="0" y="477"/>
                    <a:pt x="0" y="1060"/>
                  </a:cubicBezTo>
                  <a:cubicBezTo>
                    <a:pt x="0" y="1644"/>
                    <a:pt x="477" y="2120"/>
                    <a:pt x="1060" y="2120"/>
                  </a:cubicBezTo>
                  <a:cubicBezTo>
                    <a:pt x="1643" y="2120"/>
                    <a:pt x="2120" y="1644"/>
                    <a:pt x="2120" y="1060"/>
                  </a:cubicBezTo>
                  <a:cubicBezTo>
                    <a:pt x="2120" y="477"/>
                    <a:pt x="1643" y="1"/>
                    <a:pt x="1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28"/>
          <p:cNvGrpSpPr/>
          <p:nvPr/>
        </p:nvGrpSpPr>
        <p:grpSpPr>
          <a:xfrm>
            <a:off x="8534742" y="3454357"/>
            <a:ext cx="241422" cy="300458"/>
            <a:chOff x="8534742" y="3454357"/>
            <a:chExt cx="241422" cy="300458"/>
          </a:xfrm>
        </p:grpSpPr>
        <p:sp>
          <p:nvSpPr>
            <p:cNvPr id="1089" name="Google Shape;1089;p28"/>
            <p:cNvSpPr/>
            <p:nvPr/>
          </p:nvSpPr>
          <p:spPr>
            <a:xfrm>
              <a:off x="8654601" y="3454357"/>
              <a:ext cx="121562" cy="99041"/>
            </a:xfrm>
            <a:custGeom>
              <a:avLst/>
              <a:gdLst/>
              <a:ahLst/>
              <a:cxnLst/>
              <a:rect l="l" t="t" r="r" b="b"/>
              <a:pathLst>
                <a:path w="4561" h="3716" extrusionOk="0">
                  <a:moveTo>
                    <a:pt x="2458" y="290"/>
                  </a:moveTo>
                  <a:cubicBezTo>
                    <a:pt x="2927" y="290"/>
                    <a:pt x="3389" y="496"/>
                    <a:pt x="3703" y="1013"/>
                  </a:cubicBezTo>
                  <a:cubicBezTo>
                    <a:pt x="4239" y="1906"/>
                    <a:pt x="3739" y="2751"/>
                    <a:pt x="3048" y="3156"/>
                  </a:cubicBezTo>
                  <a:cubicBezTo>
                    <a:pt x="2761" y="3319"/>
                    <a:pt x="2426" y="3420"/>
                    <a:pt x="2092" y="3420"/>
                  </a:cubicBezTo>
                  <a:cubicBezTo>
                    <a:pt x="1623" y="3420"/>
                    <a:pt x="1159" y="3219"/>
                    <a:pt x="845" y="2703"/>
                  </a:cubicBezTo>
                  <a:cubicBezTo>
                    <a:pt x="333" y="1810"/>
                    <a:pt x="834" y="977"/>
                    <a:pt x="1500" y="560"/>
                  </a:cubicBezTo>
                  <a:cubicBezTo>
                    <a:pt x="1791" y="393"/>
                    <a:pt x="2126" y="290"/>
                    <a:pt x="2458" y="290"/>
                  </a:cubicBezTo>
                  <a:close/>
                  <a:moveTo>
                    <a:pt x="2462" y="1"/>
                  </a:moveTo>
                  <a:cubicBezTo>
                    <a:pt x="2079" y="1"/>
                    <a:pt x="1692" y="114"/>
                    <a:pt x="1357" y="310"/>
                  </a:cubicBezTo>
                  <a:cubicBezTo>
                    <a:pt x="524" y="798"/>
                    <a:pt x="0" y="1846"/>
                    <a:pt x="595" y="2858"/>
                  </a:cubicBezTo>
                  <a:cubicBezTo>
                    <a:pt x="964" y="3465"/>
                    <a:pt x="1536" y="3715"/>
                    <a:pt x="2096" y="3715"/>
                  </a:cubicBezTo>
                  <a:cubicBezTo>
                    <a:pt x="2488" y="3715"/>
                    <a:pt x="2869" y="3608"/>
                    <a:pt x="3203" y="3406"/>
                  </a:cubicBezTo>
                  <a:cubicBezTo>
                    <a:pt x="4036" y="2918"/>
                    <a:pt x="4560" y="1870"/>
                    <a:pt x="3965" y="858"/>
                  </a:cubicBezTo>
                  <a:cubicBezTo>
                    <a:pt x="3594" y="252"/>
                    <a:pt x="3032" y="1"/>
                    <a:pt x="2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8"/>
            <p:cNvSpPr/>
            <p:nvPr/>
          </p:nvSpPr>
          <p:spPr>
            <a:xfrm>
              <a:off x="8534742" y="3709426"/>
              <a:ext cx="45389" cy="45389"/>
            </a:xfrm>
            <a:custGeom>
              <a:avLst/>
              <a:gdLst/>
              <a:ahLst/>
              <a:cxnLst/>
              <a:rect l="l" t="t" r="r" b="b"/>
              <a:pathLst>
                <a:path w="1703" h="1703" extrusionOk="0">
                  <a:moveTo>
                    <a:pt x="845" y="0"/>
                  </a:moveTo>
                  <a:cubicBezTo>
                    <a:pt x="369" y="0"/>
                    <a:pt x="0" y="393"/>
                    <a:pt x="0" y="857"/>
                  </a:cubicBezTo>
                  <a:cubicBezTo>
                    <a:pt x="0" y="1334"/>
                    <a:pt x="369" y="1703"/>
                    <a:pt x="845" y="1703"/>
                  </a:cubicBezTo>
                  <a:cubicBezTo>
                    <a:pt x="1322" y="1703"/>
                    <a:pt x="1703" y="1322"/>
                    <a:pt x="1703" y="857"/>
                  </a:cubicBezTo>
                  <a:cubicBezTo>
                    <a:pt x="1703" y="381"/>
                    <a:pt x="1322"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1" name="Google Shape;1091;p28"/>
          <p:cNvSpPr/>
          <p:nvPr/>
        </p:nvSpPr>
        <p:spPr>
          <a:xfrm>
            <a:off x="7829643" y="4198570"/>
            <a:ext cx="38113" cy="38113"/>
          </a:xfrm>
          <a:custGeom>
            <a:avLst/>
            <a:gdLst/>
            <a:ahLst/>
            <a:cxnLst/>
            <a:rect l="l" t="t" r="r" b="b"/>
            <a:pathLst>
              <a:path w="1430" h="1430" extrusionOk="0">
                <a:moveTo>
                  <a:pt x="715" y="1"/>
                </a:moveTo>
                <a:cubicBezTo>
                  <a:pt x="322" y="1"/>
                  <a:pt x="1" y="322"/>
                  <a:pt x="1" y="715"/>
                </a:cubicBezTo>
                <a:cubicBezTo>
                  <a:pt x="1" y="1108"/>
                  <a:pt x="322" y="1430"/>
                  <a:pt x="715" y="1430"/>
                </a:cubicBezTo>
                <a:cubicBezTo>
                  <a:pt x="1120" y="1430"/>
                  <a:pt x="1430" y="1108"/>
                  <a:pt x="1430" y="715"/>
                </a:cubicBezTo>
                <a:cubicBezTo>
                  <a:pt x="1430" y="322"/>
                  <a:pt x="112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2" name="Google Shape;1092;p28"/>
          <p:cNvGrpSpPr/>
          <p:nvPr/>
        </p:nvGrpSpPr>
        <p:grpSpPr>
          <a:xfrm>
            <a:off x="6570467" y="4055581"/>
            <a:ext cx="130117" cy="224040"/>
            <a:chOff x="6570467" y="4122271"/>
            <a:chExt cx="130117" cy="224040"/>
          </a:xfrm>
        </p:grpSpPr>
        <p:sp>
          <p:nvSpPr>
            <p:cNvPr id="1093" name="Google Shape;1093;p28"/>
            <p:cNvSpPr/>
            <p:nvPr/>
          </p:nvSpPr>
          <p:spPr>
            <a:xfrm>
              <a:off x="6628222" y="4122271"/>
              <a:ext cx="72362" cy="72042"/>
            </a:xfrm>
            <a:custGeom>
              <a:avLst/>
              <a:gdLst/>
              <a:ahLst/>
              <a:cxnLst/>
              <a:rect l="l" t="t" r="r" b="b"/>
              <a:pathLst>
                <a:path w="2715" h="2703" extrusionOk="0">
                  <a:moveTo>
                    <a:pt x="1358" y="0"/>
                  </a:moveTo>
                  <a:cubicBezTo>
                    <a:pt x="608" y="0"/>
                    <a:pt x="0" y="595"/>
                    <a:pt x="0" y="1346"/>
                  </a:cubicBezTo>
                  <a:cubicBezTo>
                    <a:pt x="0" y="2096"/>
                    <a:pt x="608" y="2703"/>
                    <a:pt x="1358" y="2703"/>
                  </a:cubicBezTo>
                  <a:cubicBezTo>
                    <a:pt x="2108" y="2703"/>
                    <a:pt x="2715" y="2096"/>
                    <a:pt x="2715" y="1346"/>
                  </a:cubicBezTo>
                  <a:cubicBezTo>
                    <a:pt x="2715" y="595"/>
                    <a:pt x="2108" y="0"/>
                    <a:pt x="1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8"/>
            <p:cNvSpPr/>
            <p:nvPr/>
          </p:nvSpPr>
          <p:spPr>
            <a:xfrm>
              <a:off x="6570467" y="4299323"/>
              <a:ext cx="46988" cy="46988"/>
            </a:xfrm>
            <a:custGeom>
              <a:avLst/>
              <a:gdLst/>
              <a:ahLst/>
              <a:cxnLst/>
              <a:rect l="l" t="t" r="r" b="b"/>
              <a:pathLst>
                <a:path w="1763" h="1763" extrusionOk="0">
                  <a:moveTo>
                    <a:pt x="881" y="1"/>
                  </a:moveTo>
                  <a:cubicBezTo>
                    <a:pt x="405" y="1"/>
                    <a:pt x="0" y="394"/>
                    <a:pt x="0" y="882"/>
                  </a:cubicBezTo>
                  <a:cubicBezTo>
                    <a:pt x="0" y="1370"/>
                    <a:pt x="381" y="1763"/>
                    <a:pt x="881" y="1763"/>
                  </a:cubicBezTo>
                  <a:cubicBezTo>
                    <a:pt x="1370" y="1763"/>
                    <a:pt x="1762" y="1370"/>
                    <a:pt x="1762" y="882"/>
                  </a:cubicBezTo>
                  <a:cubicBezTo>
                    <a:pt x="1762" y="394"/>
                    <a:pt x="1370" y="1"/>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28"/>
          <p:cNvGrpSpPr/>
          <p:nvPr/>
        </p:nvGrpSpPr>
        <p:grpSpPr>
          <a:xfrm rot="237397">
            <a:off x="3822046" y="4768074"/>
            <a:ext cx="1272266" cy="489449"/>
            <a:chOff x="3833337" y="4750375"/>
            <a:chExt cx="1272287" cy="489457"/>
          </a:xfrm>
        </p:grpSpPr>
        <p:sp>
          <p:nvSpPr>
            <p:cNvPr id="1097" name="Google Shape;1097;p28"/>
            <p:cNvSpPr/>
            <p:nvPr/>
          </p:nvSpPr>
          <p:spPr>
            <a:xfrm>
              <a:off x="3833337" y="4750375"/>
              <a:ext cx="1272287" cy="489457"/>
            </a:xfrm>
            <a:custGeom>
              <a:avLst/>
              <a:gdLst/>
              <a:ahLst/>
              <a:cxnLst/>
              <a:rect l="l" t="t" r="r" b="b"/>
              <a:pathLst>
                <a:path w="44673" h="17186" extrusionOk="0">
                  <a:moveTo>
                    <a:pt x="38707" y="0"/>
                  </a:moveTo>
                  <a:cubicBezTo>
                    <a:pt x="37566" y="0"/>
                    <a:pt x="36196" y="312"/>
                    <a:pt x="34552" y="1041"/>
                  </a:cubicBezTo>
                  <a:cubicBezTo>
                    <a:pt x="32445" y="1977"/>
                    <a:pt x="31304" y="2290"/>
                    <a:pt x="30599" y="2290"/>
                  </a:cubicBezTo>
                  <a:cubicBezTo>
                    <a:pt x="29168" y="2290"/>
                    <a:pt x="29528" y="1000"/>
                    <a:pt x="27237" y="1000"/>
                  </a:cubicBezTo>
                  <a:cubicBezTo>
                    <a:pt x="26045" y="1000"/>
                    <a:pt x="24136" y="1349"/>
                    <a:pt x="20884" y="2410"/>
                  </a:cubicBezTo>
                  <a:cubicBezTo>
                    <a:pt x="1" y="9125"/>
                    <a:pt x="18860" y="9149"/>
                    <a:pt x="12669" y="17186"/>
                  </a:cubicBezTo>
                  <a:cubicBezTo>
                    <a:pt x="44673" y="15531"/>
                    <a:pt x="43994" y="12792"/>
                    <a:pt x="44137" y="8839"/>
                  </a:cubicBezTo>
                  <a:cubicBezTo>
                    <a:pt x="44253" y="5621"/>
                    <a:pt x="43549" y="0"/>
                    <a:pt x="38707" y="0"/>
                  </a:cubicBezTo>
                  <a:close/>
                </a:path>
              </a:pathLst>
            </a:custGeom>
            <a:gradFill>
              <a:gsLst>
                <a:gs pos="0">
                  <a:schemeClr val="accent3"/>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8"/>
            <p:cNvSpPr/>
            <p:nvPr/>
          </p:nvSpPr>
          <p:spPr>
            <a:xfrm>
              <a:off x="4233161" y="4860285"/>
              <a:ext cx="442237" cy="127078"/>
            </a:xfrm>
            <a:custGeom>
              <a:avLst/>
              <a:gdLst/>
              <a:ahLst/>
              <a:cxnLst/>
              <a:rect l="l" t="t" r="r" b="b"/>
              <a:pathLst>
                <a:path w="15528" h="4462" extrusionOk="0">
                  <a:moveTo>
                    <a:pt x="11100" y="1"/>
                  </a:moveTo>
                  <a:cubicBezTo>
                    <a:pt x="10905" y="1"/>
                    <a:pt x="10686" y="9"/>
                    <a:pt x="10442" y="27"/>
                  </a:cubicBezTo>
                  <a:cubicBezTo>
                    <a:pt x="10442" y="27"/>
                    <a:pt x="0" y="1170"/>
                    <a:pt x="2167" y="3849"/>
                  </a:cubicBezTo>
                  <a:cubicBezTo>
                    <a:pt x="2518" y="4282"/>
                    <a:pt x="3151" y="4461"/>
                    <a:pt x="3936" y="4461"/>
                  </a:cubicBezTo>
                  <a:cubicBezTo>
                    <a:pt x="7844" y="4461"/>
                    <a:pt x="15528" y="1"/>
                    <a:pt x="11100"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8"/>
            <p:cNvSpPr/>
            <p:nvPr/>
          </p:nvSpPr>
          <p:spPr>
            <a:xfrm>
              <a:off x="4656739" y="4962904"/>
              <a:ext cx="215366" cy="47277"/>
            </a:xfrm>
            <a:custGeom>
              <a:avLst/>
              <a:gdLst/>
              <a:ahLst/>
              <a:cxnLst/>
              <a:rect l="l" t="t" r="r" b="b"/>
              <a:pathLst>
                <a:path w="7562" h="1660" extrusionOk="0">
                  <a:moveTo>
                    <a:pt x="4714" y="1"/>
                  </a:moveTo>
                  <a:cubicBezTo>
                    <a:pt x="3294" y="1"/>
                    <a:pt x="1" y="105"/>
                    <a:pt x="999" y="1104"/>
                  </a:cubicBezTo>
                  <a:cubicBezTo>
                    <a:pt x="1390" y="1498"/>
                    <a:pt x="2250" y="1659"/>
                    <a:pt x="3164" y="1659"/>
                  </a:cubicBezTo>
                  <a:cubicBezTo>
                    <a:pt x="5229" y="1659"/>
                    <a:pt x="7562" y="834"/>
                    <a:pt x="5333" y="8"/>
                  </a:cubicBezTo>
                  <a:cubicBezTo>
                    <a:pt x="5333" y="8"/>
                    <a:pt x="5089" y="1"/>
                    <a:pt x="4714"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8"/>
            <p:cNvSpPr/>
            <p:nvPr/>
          </p:nvSpPr>
          <p:spPr>
            <a:xfrm>
              <a:off x="4720111" y="4822889"/>
              <a:ext cx="160513" cy="41467"/>
            </a:xfrm>
            <a:custGeom>
              <a:avLst/>
              <a:gdLst/>
              <a:ahLst/>
              <a:cxnLst/>
              <a:rect l="l" t="t" r="r" b="b"/>
              <a:pathLst>
                <a:path w="5636" h="1456" extrusionOk="0">
                  <a:moveTo>
                    <a:pt x="3526" y="0"/>
                  </a:moveTo>
                  <a:cubicBezTo>
                    <a:pt x="2987" y="0"/>
                    <a:pt x="2548" y="114"/>
                    <a:pt x="2548" y="114"/>
                  </a:cubicBezTo>
                  <a:cubicBezTo>
                    <a:pt x="2548" y="114"/>
                    <a:pt x="0" y="876"/>
                    <a:pt x="1953" y="1305"/>
                  </a:cubicBezTo>
                  <a:cubicBezTo>
                    <a:pt x="2437" y="1409"/>
                    <a:pt x="2922" y="1456"/>
                    <a:pt x="3364" y="1456"/>
                  </a:cubicBezTo>
                  <a:cubicBezTo>
                    <a:pt x="4694" y="1456"/>
                    <a:pt x="5635" y="1031"/>
                    <a:pt x="5001" y="459"/>
                  </a:cubicBezTo>
                  <a:cubicBezTo>
                    <a:pt x="4597" y="95"/>
                    <a:pt x="4020" y="0"/>
                    <a:pt x="3526" y="0"/>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8"/>
          <p:cNvSpPr/>
          <p:nvPr/>
        </p:nvSpPr>
        <p:spPr>
          <a:xfrm flipH="1">
            <a:off x="3679825" y="4346311"/>
            <a:ext cx="405005" cy="160692"/>
          </a:xfrm>
          <a:custGeom>
            <a:avLst/>
            <a:gdLst/>
            <a:ahLst/>
            <a:cxnLst/>
            <a:rect l="l" t="t" r="r" b="b"/>
            <a:pathLst>
              <a:path w="16086" h="6383" extrusionOk="0">
                <a:moveTo>
                  <a:pt x="11048" y="0"/>
                </a:moveTo>
                <a:cubicBezTo>
                  <a:pt x="10698" y="0"/>
                  <a:pt x="10347" y="35"/>
                  <a:pt x="10001" y="107"/>
                </a:cubicBezTo>
                <a:cubicBezTo>
                  <a:pt x="9710" y="148"/>
                  <a:pt x="9419" y="172"/>
                  <a:pt x="9128" y="172"/>
                </a:cubicBezTo>
                <a:cubicBezTo>
                  <a:pt x="8990" y="172"/>
                  <a:pt x="8853" y="166"/>
                  <a:pt x="8715" y="155"/>
                </a:cubicBezTo>
                <a:cubicBezTo>
                  <a:pt x="8599" y="141"/>
                  <a:pt x="8482" y="135"/>
                  <a:pt x="8366" y="135"/>
                </a:cubicBezTo>
                <a:cubicBezTo>
                  <a:pt x="8067" y="135"/>
                  <a:pt x="7772" y="179"/>
                  <a:pt x="7489" y="274"/>
                </a:cubicBezTo>
                <a:cubicBezTo>
                  <a:pt x="7144" y="357"/>
                  <a:pt x="6810" y="500"/>
                  <a:pt x="6513" y="702"/>
                </a:cubicBezTo>
                <a:lnTo>
                  <a:pt x="6525" y="714"/>
                </a:lnTo>
                <a:cubicBezTo>
                  <a:pt x="6168" y="917"/>
                  <a:pt x="5858" y="1214"/>
                  <a:pt x="5632" y="1560"/>
                </a:cubicBezTo>
                <a:cubicBezTo>
                  <a:pt x="5965" y="1798"/>
                  <a:pt x="6299" y="2024"/>
                  <a:pt x="6644" y="2250"/>
                </a:cubicBezTo>
                <a:cubicBezTo>
                  <a:pt x="6525" y="2286"/>
                  <a:pt x="6406" y="2334"/>
                  <a:pt x="6299" y="2381"/>
                </a:cubicBezTo>
                <a:cubicBezTo>
                  <a:pt x="6244" y="2389"/>
                  <a:pt x="6188" y="2393"/>
                  <a:pt x="6130" y="2393"/>
                </a:cubicBezTo>
                <a:cubicBezTo>
                  <a:pt x="5664" y="2393"/>
                  <a:pt x="5063" y="2147"/>
                  <a:pt x="4227" y="1798"/>
                </a:cubicBezTo>
                <a:cubicBezTo>
                  <a:pt x="4203" y="1774"/>
                  <a:pt x="4167" y="1762"/>
                  <a:pt x="4143" y="1750"/>
                </a:cubicBezTo>
                <a:cubicBezTo>
                  <a:pt x="4024" y="1703"/>
                  <a:pt x="3917" y="1655"/>
                  <a:pt x="3810" y="1607"/>
                </a:cubicBezTo>
                <a:cubicBezTo>
                  <a:pt x="3655" y="1536"/>
                  <a:pt x="3512" y="1476"/>
                  <a:pt x="3358" y="1417"/>
                </a:cubicBezTo>
                <a:cubicBezTo>
                  <a:pt x="3215" y="1357"/>
                  <a:pt x="3084" y="1298"/>
                  <a:pt x="2941" y="1250"/>
                </a:cubicBezTo>
                <a:cubicBezTo>
                  <a:pt x="2298" y="1000"/>
                  <a:pt x="1643" y="786"/>
                  <a:pt x="976" y="595"/>
                </a:cubicBezTo>
                <a:cubicBezTo>
                  <a:pt x="679" y="512"/>
                  <a:pt x="429" y="452"/>
                  <a:pt x="262" y="417"/>
                </a:cubicBezTo>
                <a:lnTo>
                  <a:pt x="262" y="417"/>
                </a:lnTo>
                <a:cubicBezTo>
                  <a:pt x="298" y="429"/>
                  <a:pt x="322" y="429"/>
                  <a:pt x="345" y="440"/>
                </a:cubicBezTo>
                <a:lnTo>
                  <a:pt x="0" y="357"/>
                </a:lnTo>
                <a:lnTo>
                  <a:pt x="0" y="357"/>
                </a:lnTo>
                <a:cubicBezTo>
                  <a:pt x="2155" y="1488"/>
                  <a:pt x="5465" y="4179"/>
                  <a:pt x="12" y="4893"/>
                </a:cubicBezTo>
                <a:cubicBezTo>
                  <a:pt x="327" y="5061"/>
                  <a:pt x="676" y="5131"/>
                  <a:pt x="1045" y="5131"/>
                </a:cubicBezTo>
                <a:cubicBezTo>
                  <a:pt x="2487" y="5131"/>
                  <a:pt x="4227" y="4058"/>
                  <a:pt x="5394" y="3536"/>
                </a:cubicBezTo>
                <a:cubicBezTo>
                  <a:pt x="5834" y="3667"/>
                  <a:pt x="6263" y="3786"/>
                  <a:pt x="6680" y="3893"/>
                </a:cubicBezTo>
                <a:cubicBezTo>
                  <a:pt x="6596" y="4060"/>
                  <a:pt x="6596" y="4250"/>
                  <a:pt x="6668" y="4417"/>
                </a:cubicBezTo>
                <a:cubicBezTo>
                  <a:pt x="6774" y="4592"/>
                  <a:pt x="7164" y="4678"/>
                  <a:pt x="7660" y="4678"/>
                </a:cubicBezTo>
                <a:cubicBezTo>
                  <a:pt x="8111" y="4678"/>
                  <a:pt x="8651" y="4607"/>
                  <a:pt x="9144" y="4465"/>
                </a:cubicBezTo>
                <a:cubicBezTo>
                  <a:pt x="9525" y="4512"/>
                  <a:pt x="9918" y="4548"/>
                  <a:pt x="10299" y="4560"/>
                </a:cubicBezTo>
                <a:cubicBezTo>
                  <a:pt x="10216" y="4655"/>
                  <a:pt x="10132" y="4774"/>
                  <a:pt x="10085" y="4893"/>
                </a:cubicBezTo>
                <a:cubicBezTo>
                  <a:pt x="9966" y="5132"/>
                  <a:pt x="9894" y="5393"/>
                  <a:pt x="9882" y="5655"/>
                </a:cubicBezTo>
                <a:cubicBezTo>
                  <a:pt x="9870" y="5691"/>
                  <a:pt x="9870" y="5727"/>
                  <a:pt x="9882" y="5763"/>
                </a:cubicBezTo>
                <a:cubicBezTo>
                  <a:pt x="10097" y="5679"/>
                  <a:pt x="10311" y="5596"/>
                  <a:pt x="10525" y="5513"/>
                </a:cubicBezTo>
                <a:lnTo>
                  <a:pt x="10525" y="5513"/>
                </a:lnTo>
                <a:cubicBezTo>
                  <a:pt x="10501" y="5798"/>
                  <a:pt x="10466" y="6096"/>
                  <a:pt x="10442" y="6382"/>
                </a:cubicBezTo>
                <a:cubicBezTo>
                  <a:pt x="10442" y="6382"/>
                  <a:pt x="10444" y="6383"/>
                  <a:pt x="10449" y="6383"/>
                </a:cubicBezTo>
                <a:cubicBezTo>
                  <a:pt x="10576" y="6383"/>
                  <a:pt x="12458" y="6050"/>
                  <a:pt x="12573" y="5096"/>
                </a:cubicBezTo>
                <a:cubicBezTo>
                  <a:pt x="12609" y="4834"/>
                  <a:pt x="12656" y="4608"/>
                  <a:pt x="12704" y="4381"/>
                </a:cubicBezTo>
                <a:lnTo>
                  <a:pt x="12871" y="4346"/>
                </a:lnTo>
                <a:lnTo>
                  <a:pt x="12930" y="4346"/>
                </a:lnTo>
                <a:cubicBezTo>
                  <a:pt x="13359" y="4250"/>
                  <a:pt x="13776" y="4143"/>
                  <a:pt x="14192" y="4000"/>
                </a:cubicBezTo>
                <a:lnTo>
                  <a:pt x="14216" y="3989"/>
                </a:lnTo>
                <a:lnTo>
                  <a:pt x="14371" y="3941"/>
                </a:lnTo>
                <a:lnTo>
                  <a:pt x="14490" y="3893"/>
                </a:lnTo>
                <a:lnTo>
                  <a:pt x="14538" y="3869"/>
                </a:lnTo>
                <a:cubicBezTo>
                  <a:pt x="14895" y="3727"/>
                  <a:pt x="15240" y="3524"/>
                  <a:pt x="15562" y="3274"/>
                </a:cubicBezTo>
                <a:cubicBezTo>
                  <a:pt x="15669" y="3191"/>
                  <a:pt x="15776" y="3096"/>
                  <a:pt x="15883" y="3000"/>
                </a:cubicBezTo>
                <a:cubicBezTo>
                  <a:pt x="15931" y="2953"/>
                  <a:pt x="15978" y="2905"/>
                  <a:pt x="16002" y="2846"/>
                </a:cubicBezTo>
                <a:lnTo>
                  <a:pt x="16014" y="2834"/>
                </a:lnTo>
                <a:cubicBezTo>
                  <a:pt x="16085" y="2703"/>
                  <a:pt x="16062" y="2631"/>
                  <a:pt x="15990" y="2607"/>
                </a:cubicBezTo>
                <a:cubicBezTo>
                  <a:pt x="15943" y="2572"/>
                  <a:pt x="15883" y="2560"/>
                  <a:pt x="15835" y="2560"/>
                </a:cubicBezTo>
                <a:lnTo>
                  <a:pt x="15704" y="2560"/>
                </a:lnTo>
                <a:cubicBezTo>
                  <a:pt x="15633" y="2560"/>
                  <a:pt x="15573" y="2536"/>
                  <a:pt x="15550" y="2500"/>
                </a:cubicBezTo>
                <a:cubicBezTo>
                  <a:pt x="15645" y="2393"/>
                  <a:pt x="15728" y="2310"/>
                  <a:pt x="15812" y="2238"/>
                </a:cubicBezTo>
                <a:cubicBezTo>
                  <a:pt x="15835" y="2214"/>
                  <a:pt x="15859" y="2203"/>
                  <a:pt x="15883" y="2179"/>
                </a:cubicBezTo>
                <a:cubicBezTo>
                  <a:pt x="15978" y="2119"/>
                  <a:pt x="16038" y="2012"/>
                  <a:pt x="16050" y="1893"/>
                </a:cubicBezTo>
                <a:cubicBezTo>
                  <a:pt x="16074" y="1786"/>
                  <a:pt x="16050" y="1667"/>
                  <a:pt x="15990" y="1572"/>
                </a:cubicBezTo>
                <a:cubicBezTo>
                  <a:pt x="15931" y="1476"/>
                  <a:pt x="15871" y="1381"/>
                  <a:pt x="15800" y="1298"/>
                </a:cubicBezTo>
                <a:lnTo>
                  <a:pt x="15752" y="1238"/>
                </a:lnTo>
                <a:cubicBezTo>
                  <a:pt x="15681" y="1107"/>
                  <a:pt x="15562" y="988"/>
                  <a:pt x="15431" y="905"/>
                </a:cubicBezTo>
                <a:cubicBezTo>
                  <a:pt x="15121" y="690"/>
                  <a:pt x="14764" y="560"/>
                  <a:pt x="14395" y="500"/>
                </a:cubicBezTo>
                <a:cubicBezTo>
                  <a:pt x="13853" y="383"/>
                  <a:pt x="13283" y="342"/>
                  <a:pt x="12931" y="342"/>
                </a:cubicBezTo>
                <a:cubicBezTo>
                  <a:pt x="12711" y="342"/>
                  <a:pt x="12576" y="358"/>
                  <a:pt x="12585" y="381"/>
                </a:cubicBezTo>
                <a:lnTo>
                  <a:pt x="12573" y="381"/>
                </a:lnTo>
                <a:cubicBezTo>
                  <a:pt x="12264" y="190"/>
                  <a:pt x="11918" y="71"/>
                  <a:pt x="11549" y="24"/>
                </a:cubicBezTo>
                <a:cubicBezTo>
                  <a:pt x="11383" y="8"/>
                  <a:pt x="11216" y="0"/>
                  <a:pt x="11048"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28"/>
          <p:cNvGrpSpPr/>
          <p:nvPr/>
        </p:nvGrpSpPr>
        <p:grpSpPr>
          <a:xfrm rot="-10584648">
            <a:off x="6318429" y="927956"/>
            <a:ext cx="123045" cy="290047"/>
            <a:chOff x="5287004" y="4181599"/>
            <a:chExt cx="123050" cy="290058"/>
          </a:xfrm>
        </p:grpSpPr>
        <p:sp>
          <p:nvSpPr>
            <p:cNvPr id="1103" name="Google Shape;1103;p28"/>
            <p:cNvSpPr/>
            <p:nvPr/>
          </p:nvSpPr>
          <p:spPr>
            <a:xfrm>
              <a:off x="5309093" y="4181599"/>
              <a:ext cx="33342" cy="33342"/>
            </a:xfrm>
            <a:custGeom>
              <a:avLst/>
              <a:gdLst/>
              <a:ahLst/>
              <a:cxnLst/>
              <a:rect l="l" t="t" r="r" b="b"/>
              <a:pathLst>
                <a:path w="1251" h="1251" extrusionOk="0">
                  <a:moveTo>
                    <a:pt x="631" y="1"/>
                  </a:moveTo>
                  <a:cubicBezTo>
                    <a:pt x="286" y="1"/>
                    <a:pt x="0" y="286"/>
                    <a:pt x="0" y="620"/>
                  </a:cubicBezTo>
                  <a:cubicBezTo>
                    <a:pt x="0" y="965"/>
                    <a:pt x="286" y="1251"/>
                    <a:pt x="631" y="1251"/>
                  </a:cubicBezTo>
                  <a:cubicBezTo>
                    <a:pt x="964" y="1251"/>
                    <a:pt x="1250" y="965"/>
                    <a:pt x="1250" y="620"/>
                  </a:cubicBezTo>
                  <a:cubicBezTo>
                    <a:pt x="1250" y="286"/>
                    <a:pt x="964" y="1"/>
                    <a:pt x="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8"/>
            <p:cNvSpPr/>
            <p:nvPr/>
          </p:nvSpPr>
          <p:spPr>
            <a:xfrm>
              <a:off x="5287004" y="4358525"/>
              <a:ext cx="41285" cy="40938"/>
            </a:xfrm>
            <a:custGeom>
              <a:avLst/>
              <a:gdLst/>
              <a:ahLst/>
              <a:cxnLst/>
              <a:rect l="l" t="t" r="r" b="b"/>
              <a:pathLst>
                <a:path w="1549" h="1536" extrusionOk="0">
                  <a:moveTo>
                    <a:pt x="774" y="0"/>
                  </a:moveTo>
                  <a:cubicBezTo>
                    <a:pt x="346" y="0"/>
                    <a:pt x="1" y="345"/>
                    <a:pt x="1" y="774"/>
                  </a:cubicBezTo>
                  <a:cubicBezTo>
                    <a:pt x="1" y="1191"/>
                    <a:pt x="346" y="1536"/>
                    <a:pt x="774" y="1536"/>
                  </a:cubicBezTo>
                  <a:cubicBezTo>
                    <a:pt x="1191" y="1536"/>
                    <a:pt x="1548" y="1191"/>
                    <a:pt x="1548" y="774"/>
                  </a:cubicBezTo>
                  <a:cubicBezTo>
                    <a:pt x="1548" y="345"/>
                    <a:pt x="1191" y="0"/>
                    <a:pt x="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8"/>
            <p:cNvSpPr/>
            <p:nvPr/>
          </p:nvSpPr>
          <p:spPr>
            <a:xfrm>
              <a:off x="5353550" y="4415154"/>
              <a:ext cx="56503" cy="56503"/>
            </a:xfrm>
            <a:custGeom>
              <a:avLst/>
              <a:gdLst/>
              <a:ahLst/>
              <a:cxnLst/>
              <a:rect l="l" t="t" r="r" b="b"/>
              <a:pathLst>
                <a:path w="2120" h="2120" extrusionOk="0">
                  <a:moveTo>
                    <a:pt x="1060" y="1"/>
                  </a:moveTo>
                  <a:cubicBezTo>
                    <a:pt x="477" y="1"/>
                    <a:pt x="0" y="477"/>
                    <a:pt x="0" y="1060"/>
                  </a:cubicBezTo>
                  <a:cubicBezTo>
                    <a:pt x="0" y="1644"/>
                    <a:pt x="477" y="2120"/>
                    <a:pt x="1060" y="2120"/>
                  </a:cubicBezTo>
                  <a:cubicBezTo>
                    <a:pt x="1643" y="2120"/>
                    <a:pt x="2120" y="1644"/>
                    <a:pt x="2120" y="1060"/>
                  </a:cubicBezTo>
                  <a:cubicBezTo>
                    <a:pt x="2120" y="477"/>
                    <a:pt x="1643" y="1"/>
                    <a:pt x="1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28"/>
          <p:cNvGrpSpPr/>
          <p:nvPr/>
        </p:nvGrpSpPr>
        <p:grpSpPr>
          <a:xfrm>
            <a:off x="5019556" y="3946683"/>
            <a:ext cx="4562696" cy="1545780"/>
            <a:chOff x="5019556" y="3946683"/>
            <a:chExt cx="4562696" cy="1545780"/>
          </a:xfrm>
        </p:grpSpPr>
        <p:sp>
          <p:nvSpPr>
            <p:cNvPr id="1107" name="Google Shape;1107;p28"/>
            <p:cNvSpPr/>
            <p:nvPr/>
          </p:nvSpPr>
          <p:spPr>
            <a:xfrm>
              <a:off x="5019556" y="4586749"/>
              <a:ext cx="558863" cy="670989"/>
            </a:xfrm>
            <a:custGeom>
              <a:avLst/>
              <a:gdLst/>
              <a:ahLst/>
              <a:cxnLst/>
              <a:rect l="l" t="t" r="r" b="b"/>
              <a:pathLst>
                <a:path w="19623" h="23560" extrusionOk="0">
                  <a:moveTo>
                    <a:pt x="4438" y="1"/>
                  </a:moveTo>
                  <a:cubicBezTo>
                    <a:pt x="1870" y="1"/>
                    <a:pt x="4587" y="5110"/>
                    <a:pt x="5013" y="9627"/>
                  </a:cubicBezTo>
                  <a:cubicBezTo>
                    <a:pt x="5454" y="14532"/>
                    <a:pt x="1" y="22152"/>
                    <a:pt x="9550" y="23354"/>
                  </a:cubicBezTo>
                  <a:cubicBezTo>
                    <a:pt x="10671" y="23497"/>
                    <a:pt x="11644" y="23560"/>
                    <a:pt x="12490" y="23560"/>
                  </a:cubicBezTo>
                  <a:cubicBezTo>
                    <a:pt x="18855" y="23560"/>
                    <a:pt x="17955" y="19997"/>
                    <a:pt x="17955" y="19997"/>
                  </a:cubicBezTo>
                  <a:cubicBezTo>
                    <a:pt x="17801" y="19699"/>
                    <a:pt x="19622" y="14806"/>
                    <a:pt x="13038" y="11317"/>
                  </a:cubicBezTo>
                  <a:cubicBezTo>
                    <a:pt x="6430" y="7841"/>
                    <a:pt x="9133" y="1161"/>
                    <a:pt x="5251" y="125"/>
                  </a:cubicBezTo>
                  <a:cubicBezTo>
                    <a:pt x="4935" y="41"/>
                    <a:pt x="4666" y="1"/>
                    <a:pt x="4438" y="1"/>
                  </a:cubicBezTo>
                  <a:close/>
                </a:path>
              </a:pathLst>
            </a:custGeom>
            <a:gradFill>
              <a:gsLst>
                <a:gs pos="0">
                  <a:schemeClr val="accent6"/>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8"/>
            <p:cNvSpPr/>
            <p:nvPr/>
          </p:nvSpPr>
          <p:spPr>
            <a:xfrm>
              <a:off x="5152508" y="4635082"/>
              <a:ext cx="310290" cy="634791"/>
            </a:xfrm>
            <a:custGeom>
              <a:avLst/>
              <a:gdLst/>
              <a:ahLst/>
              <a:cxnLst/>
              <a:rect l="l" t="t" r="r" b="b"/>
              <a:pathLst>
                <a:path w="10895" h="22289" extrusionOk="0">
                  <a:moveTo>
                    <a:pt x="214" y="0"/>
                  </a:moveTo>
                  <a:lnTo>
                    <a:pt x="0" y="262"/>
                  </a:lnTo>
                  <a:cubicBezTo>
                    <a:pt x="12" y="274"/>
                    <a:pt x="2250" y="2107"/>
                    <a:pt x="2155" y="6941"/>
                  </a:cubicBezTo>
                  <a:cubicBezTo>
                    <a:pt x="2119" y="9084"/>
                    <a:pt x="3608" y="10430"/>
                    <a:pt x="5334" y="11966"/>
                  </a:cubicBezTo>
                  <a:cubicBezTo>
                    <a:pt x="7775" y="14145"/>
                    <a:pt x="10537" y="16621"/>
                    <a:pt x="10275" y="22277"/>
                  </a:cubicBezTo>
                  <a:lnTo>
                    <a:pt x="10609" y="22288"/>
                  </a:lnTo>
                  <a:cubicBezTo>
                    <a:pt x="10894" y="16466"/>
                    <a:pt x="7930" y="13823"/>
                    <a:pt x="5572" y="11692"/>
                  </a:cubicBezTo>
                  <a:cubicBezTo>
                    <a:pt x="3905" y="10216"/>
                    <a:pt x="2453" y="8942"/>
                    <a:pt x="2500" y="6941"/>
                  </a:cubicBezTo>
                  <a:cubicBezTo>
                    <a:pt x="2596" y="1929"/>
                    <a:pt x="310" y="71"/>
                    <a:pt x="214" y="0"/>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8"/>
            <p:cNvSpPr/>
            <p:nvPr/>
          </p:nvSpPr>
          <p:spPr>
            <a:xfrm>
              <a:off x="6542837" y="3946683"/>
              <a:ext cx="1475406" cy="1545780"/>
            </a:xfrm>
            <a:custGeom>
              <a:avLst/>
              <a:gdLst/>
              <a:ahLst/>
              <a:cxnLst/>
              <a:rect l="l" t="t" r="r" b="b"/>
              <a:pathLst>
                <a:path w="51805" h="54276" extrusionOk="0">
                  <a:moveTo>
                    <a:pt x="11835" y="0"/>
                  </a:moveTo>
                  <a:cubicBezTo>
                    <a:pt x="10819" y="0"/>
                    <a:pt x="10157" y="179"/>
                    <a:pt x="10157" y="179"/>
                  </a:cubicBezTo>
                  <a:cubicBezTo>
                    <a:pt x="16681" y="5715"/>
                    <a:pt x="19622" y="22944"/>
                    <a:pt x="9811" y="33493"/>
                  </a:cubicBezTo>
                  <a:cubicBezTo>
                    <a:pt x="1" y="44053"/>
                    <a:pt x="4120" y="53959"/>
                    <a:pt x="4120" y="53959"/>
                  </a:cubicBezTo>
                  <a:cubicBezTo>
                    <a:pt x="4120" y="53959"/>
                    <a:pt x="10777" y="54275"/>
                    <a:pt x="18923" y="54275"/>
                  </a:cubicBezTo>
                  <a:cubicBezTo>
                    <a:pt x="30785" y="54275"/>
                    <a:pt x="45807" y="53606"/>
                    <a:pt x="48030" y="50316"/>
                  </a:cubicBezTo>
                  <a:cubicBezTo>
                    <a:pt x="51805" y="44780"/>
                    <a:pt x="47745" y="32862"/>
                    <a:pt x="44232" y="27087"/>
                  </a:cubicBezTo>
                  <a:cubicBezTo>
                    <a:pt x="40763" y="21371"/>
                    <a:pt x="38862" y="21336"/>
                    <a:pt x="38816" y="21336"/>
                  </a:cubicBezTo>
                  <a:cubicBezTo>
                    <a:pt x="38815" y="21336"/>
                    <a:pt x="38815" y="21336"/>
                    <a:pt x="38815" y="21336"/>
                  </a:cubicBezTo>
                  <a:cubicBezTo>
                    <a:pt x="38815" y="21336"/>
                    <a:pt x="41363" y="24432"/>
                    <a:pt x="42065" y="29825"/>
                  </a:cubicBezTo>
                  <a:cubicBezTo>
                    <a:pt x="42765" y="35218"/>
                    <a:pt x="43224" y="38870"/>
                    <a:pt x="40972" y="38870"/>
                  </a:cubicBezTo>
                  <a:cubicBezTo>
                    <a:pt x="40351" y="38870"/>
                    <a:pt x="39522" y="38591"/>
                    <a:pt x="38434" y="37993"/>
                  </a:cubicBezTo>
                  <a:cubicBezTo>
                    <a:pt x="33410" y="35243"/>
                    <a:pt x="41589" y="29123"/>
                    <a:pt x="37565" y="22086"/>
                  </a:cubicBezTo>
                  <a:cubicBezTo>
                    <a:pt x="33553" y="15038"/>
                    <a:pt x="36029" y="10478"/>
                    <a:pt x="36029" y="10478"/>
                  </a:cubicBezTo>
                  <a:lnTo>
                    <a:pt x="36029" y="10478"/>
                  </a:lnTo>
                  <a:cubicBezTo>
                    <a:pt x="31505" y="15240"/>
                    <a:pt x="30433" y="25551"/>
                    <a:pt x="31945" y="33076"/>
                  </a:cubicBezTo>
                  <a:cubicBezTo>
                    <a:pt x="33035" y="38553"/>
                    <a:pt x="29787" y="41282"/>
                    <a:pt x="26770" y="41282"/>
                  </a:cubicBezTo>
                  <a:cubicBezTo>
                    <a:pt x="25635" y="41282"/>
                    <a:pt x="24533" y="40896"/>
                    <a:pt x="23706" y="40124"/>
                  </a:cubicBezTo>
                  <a:cubicBezTo>
                    <a:pt x="17622" y="34433"/>
                    <a:pt x="33255" y="26801"/>
                    <a:pt x="29742" y="18253"/>
                  </a:cubicBezTo>
                  <a:cubicBezTo>
                    <a:pt x="26230" y="9716"/>
                    <a:pt x="29992" y="3430"/>
                    <a:pt x="29993" y="3429"/>
                  </a:cubicBezTo>
                  <a:lnTo>
                    <a:pt x="29993" y="3429"/>
                  </a:lnTo>
                  <a:cubicBezTo>
                    <a:pt x="25468" y="6692"/>
                    <a:pt x="25468" y="10216"/>
                    <a:pt x="25968" y="18253"/>
                  </a:cubicBezTo>
                  <a:cubicBezTo>
                    <a:pt x="26352" y="24273"/>
                    <a:pt x="24337" y="29037"/>
                    <a:pt x="22241" y="29037"/>
                  </a:cubicBezTo>
                  <a:cubicBezTo>
                    <a:pt x="21538" y="29037"/>
                    <a:pt x="20827" y="28502"/>
                    <a:pt x="20194" y="27301"/>
                  </a:cubicBezTo>
                  <a:cubicBezTo>
                    <a:pt x="17681" y="22539"/>
                    <a:pt x="23706" y="13490"/>
                    <a:pt x="20194" y="5954"/>
                  </a:cubicBezTo>
                  <a:cubicBezTo>
                    <a:pt x="17800" y="818"/>
                    <a:pt x="14009" y="0"/>
                    <a:pt x="11835" y="0"/>
                  </a:cubicBez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8"/>
            <p:cNvSpPr/>
            <p:nvPr/>
          </p:nvSpPr>
          <p:spPr>
            <a:xfrm>
              <a:off x="6307493" y="4632689"/>
              <a:ext cx="660594" cy="721968"/>
            </a:xfrm>
            <a:custGeom>
              <a:avLst/>
              <a:gdLst/>
              <a:ahLst/>
              <a:cxnLst/>
              <a:rect l="l" t="t" r="r" b="b"/>
              <a:pathLst>
                <a:path w="23195" h="25350" extrusionOk="0">
                  <a:moveTo>
                    <a:pt x="7204" y="1"/>
                  </a:moveTo>
                  <a:lnTo>
                    <a:pt x="7204" y="1"/>
                  </a:lnTo>
                  <a:cubicBezTo>
                    <a:pt x="17562" y="5382"/>
                    <a:pt x="1" y="17884"/>
                    <a:pt x="11062" y="25349"/>
                  </a:cubicBezTo>
                  <a:cubicBezTo>
                    <a:pt x="7406" y="20098"/>
                    <a:pt x="23194" y="3823"/>
                    <a:pt x="7204" y="1"/>
                  </a:cubicBez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8"/>
            <p:cNvSpPr/>
            <p:nvPr/>
          </p:nvSpPr>
          <p:spPr>
            <a:xfrm>
              <a:off x="8515528" y="4755701"/>
              <a:ext cx="399717" cy="455851"/>
            </a:xfrm>
            <a:custGeom>
              <a:avLst/>
              <a:gdLst/>
              <a:ahLst/>
              <a:cxnLst/>
              <a:rect l="l" t="t" r="r" b="b"/>
              <a:pathLst>
                <a:path w="14035" h="16006" extrusionOk="0">
                  <a:moveTo>
                    <a:pt x="5890" y="1"/>
                  </a:moveTo>
                  <a:cubicBezTo>
                    <a:pt x="2730" y="1"/>
                    <a:pt x="1" y="3264"/>
                    <a:pt x="2236" y="5659"/>
                  </a:cubicBezTo>
                  <a:cubicBezTo>
                    <a:pt x="5569" y="9219"/>
                    <a:pt x="5867" y="13279"/>
                    <a:pt x="5819" y="13708"/>
                  </a:cubicBezTo>
                  <a:lnTo>
                    <a:pt x="10999" y="16006"/>
                  </a:lnTo>
                  <a:cubicBezTo>
                    <a:pt x="10999" y="16006"/>
                    <a:pt x="14035" y="8945"/>
                    <a:pt x="10284" y="2790"/>
                  </a:cubicBezTo>
                  <a:cubicBezTo>
                    <a:pt x="9065" y="772"/>
                    <a:pt x="7427" y="1"/>
                    <a:pt x="5890" y="1"/>
                  </a:cubicBez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8"/>
            <p:cNvSpPr/>
            <p:nvPr/>
          </p:nvSpPr>
          <p:spPr>
            <a:xfrm>
              <a:off x="8548681" y="4793012"/>
              <a:ext cx="198392" cy="57757"/>
            </a:xfrm>
            <a:custGeom>
              <a:avLst/>
              <a:gdLst/>
              <a:ahLst/>
              <a:cxnLst/>
              <a:rect l="l" t="t" r="r" b="b"/>
              <a:pathLst>
                <a:path w="6966" h="2028" extrusionOk="0">
                  <a:moveTo>
                    <a:pt x="4716" y="1"/>
                  </a:moveTo>
                  <a:cubicBezTo>
                    <a:pt x="3743" y="1"/>
                    <a:pt x="2798" y="480"/>
                    <a:pt x="2798" y="480"/>
                  </a:cubicBezTo>
                  <a:cubicBezTo>
                    <a:pt x="2798" y="480"/>
                    <a:pt x="0" y="2027"/>
                    <a:pt x="2393" y="2027"/>
                  </a:cubicBezTo>
                  <a:cubicBezTo>
                    <a:pt x="4798" y="2027"/>
                    <a:pt x="6965" y="944"/>
                    <a:pt x="5775" y="253"/>
                  </a:cubicBezTo>
                  <a:cubicBezTo>
                    <a:pt x="5450" y="68"/>
                    <a:pt x="5081" y="1"/>
                    <a:pt x="4716"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a:off x="7431498" y="4797085"/>
              <a:ext cx="646126" cy="373373"/>
            </a:xfrm>
            <a:custGeom>
              <a:avLst/>
              <a:gdLst/>
              <a:ahLst/>
              <a:cxnLst/>
              <a:rect l="l" t="t" r="r" b="b"/>
              <a:pathLst>
                <a:path w="22687" h="13110" extrusionOk="0">
                  <a:moveTo>
                    <a:pt x="13198" y="1"/>
                  </a:moveTo>
                  <a:cubicBezTo>
                    <a:pt x="12427" y="1"/>
                    <a:pt x="11541" y="240"/>
                    <a:pt x="10788" y="765"/>
                  </a:cubicBezTo>
                  <a:cubicBezTo>
                    <a:pt x="8514" y="2361"/>
                    <a:pt x="12966" y="4516"/>
                    <a:pt x="10990" y="6385"/>
                  </a:cubicBezTo>
                  <a:cubicBezTo>
                    <a:pt x="10471" y="6873"/>
                    <a:pt x="9857" y="7078"/>
                    <a:pt x="9252" y="7078"/>
                  </a:cubicBezTo>
                  <a:cubicBezTo>
                    <a:pt x="7540" y="7078"/>
                    <a:pt x="5907" y="5434"/>
                    <a:pt x="6751" y="3920"/>
                  </a:cubicBezTo>
                  <a:cubicBezTo>
                    <a:pt x="7585" y="2418"/>
                    <a:pt x="7608" y="663"/>
                    <a:pt x="6105" y="663"/>
                  </a:cubicBezTo>
                  <a:cubicBezTo>
                    <a:pt x="5547" y="663"/>
                    <a:pt x="4778" y="905"/>
                    <a:pt x="3763" y="1491"/>
                  </a:cubicBezTo>
                  <a:cubicBezTo>
                    <a:pt x="1" y="3670"/>
                    <a:pt x="3275" y="5885"/>
                    <a:pt x="7323" y="8314"/>
                  </a:cubicBezTo>
                  <a:cubicBezTo>
                    <a:pt x="11371" y="10731"/>
                    <a:pt x="8883" y="13100"/>
                    <a:pt x="8883" y="13100"/>
                  </a:cubicBezTo>
                  <a:cubicBezTo>
                    <a:pt x="8883" y="13100"/>
                    <a:pt x="9012" y="13110"/>
                    <a:pt x="9246" y="13110"/>
                  </a:cubicBezTo>
                  <a:cubicBezTo>
                    <a:pt x="10664" y="13110"/>
                    <a:pt x="15917" y="12758"/>
                    <a:pt x="19229" y="7790"/>
                  </a:cubicBezTo>
                  <a:cubicBezTo>
                    <a:pt x="22686" y="2567"/>
                    <a:pt x="20688" y="1019"/>
                    <a:pt x="18467" y="1019"/>
                  </a:cubicBezTo>
                  <a:cubicBezTo>
                    <a:pt x="18217" y="1019"/>
                    <a:pt x="17965" y="1039"/>
                    <a:pt x="17717" y="1075"/>
                  </a:cubicBezTo>
                  <a:cubicBezTo>
                    <a:pt x="15252" y="1432"/>
                    <a:pt x="19503" y="2480"/>
                    <a:pt x="17396" y="4801"/>
                  </a:cubicBezTo>
                  <a:cubicBezTo>
                    <a:pt x="16767" y="5498"/>
                    <a:pt x="16048" y="5787"/>
                    <a:pt x="15409" y="5787"/>
                  </a:cubicBezTo>
                  <a:cubicBezTo>
                    <a:pt x="13918" y="5787"/>
                    <a:pt x="12862" y="4213"/>
                    <a:pt x="14395" y="2563"/>
                  </a:cubicBezTo>
                  <a:cubicBezTo>
                    <a:pt x="15864" y="990"/>
                    <a:pt x="14769" y="1"/>
                    <a:pt x="13198" y="1"/>
                  </a:cubicBezTo>
                  <a:close/>
                </a:path>
              </a:pathLst>
            </a:custGeom>
            <a:gradFill>
              <a:gsLst>
                <a:gs pos="0">
                  <a:schemeClr val="accent4"/>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a:off x="7515604" y="4836076"/>
              <a:ext cx="90566" cy="56818"/>
            </a:xfrm>
            <a:custGeom>
              <a:avLst/>
              <a:gdLst/>
              <a:ahLst/>
              <a:cxnLst/>
              <a:rect l="l" t="t" r="r" b="b"/>
              <a:pathLst>
                <a:path w="3180" h="1995" extrusionOk="0">
                  <a:moveTo>
                    <a:pt x="2735" y="1"/>
                  </a:moveTo>
                  <a:cubicBezTo>
                    <a:pt x="2412" y="1"/>
                    <a:pt x="1870" y="197"/>
                    <a:pt x="1310" y="539"/>
                  </a:cubicBezTo>
                  <a:cubicBezTo>
                    <a:pt x="512" y="1039"/>
                    <a:pt x="0" y="1635"/>
                    <a:pt x="155" y="1885"/>
                  </a:cubicBezTo>
                  <a:cubicBezTo>
                    <a:pt x="205" y="1959"/>
                    <a:pt x="307" y="1995"/>
                    <a:pt x="448" y="1995"/>
                  </a:cubicBezTo>
                  <a:cubicBezTo>
                    <a:pt x="778" y="1995"/>
                    <a:pt x="1318" y="1799"/>
                    <a:pt x="1870" y="1456"/>
                  </a:cubicBezTo>
                  <a:cubicBezTo>
                    <a:pt x="2655" y="956"/>
                    <a:pt x="3179" y="361"/>
                    <a:pt x="3013" y="111"/>
                  </a:cubicBezTo>
                  <a:cubicBezTo>
                    <a:pt x="2970" y="36"/>
                    <a:pt x="2872" y="1"/>
                    <a:pt x="2735"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8"/>
            <p:cNvSpPr/>
            <p:nvPr/>
          </p:nvSpPr>
          <p:spPr>
            <a:xfrm>
              <a:off x="7739755" y="4809702"/>
              <a:ext cx="89883" cy="44514"/>
            </a:xfrm>
            <a:custGeom>
              <a:avLst/>
              <a:gdLst/>
              <a:ahLst/>
              <a:cxnLst/>
              <a:rect l="l" t="t" r="r" b="b"/>
              <a:pathLst>
                <a:path w="3156" h="1563" extrusionOk="0">
                  <a:moveTo>
                    <a:pt x="2492" y="0"/>
                  </a:moveTo>
                  <a:cubicBezTo>
                    <a:pt x="2185" y="0"/>
                    <a:pt x="1784" y="84"/>
                    <a:pt x="1370" y="251"/>
                  </a:cubicBezTo>
                  <a:cubicBezTo>
                    <a:pt x="560" y="560"/>
                    <a:pt x="0" y="1048"/>
                    <a:pt x="119" y="1346"/>
                  </a:cubicBezTo>
                  <a:cubicBezTo>
                    <a:pt x="177" y="1491"/>
                    <a:pt x="381" y="1562"/>
                    <a:pt x="668" y="1562"/>
                  </a:cubicBezTo>
                  <a:cubicBezTo>
                    <a:pt x="972" y="1562"/>
                    <a:pt x="1370" y="1482"/>
                    <a:pt x="1786" y="1322"/>
                  </a:cubicBezTo>
                  <a:cubicBezTo>
                    <a:pt x="2584" y="1013"/>
                    <a:pt x="3155" y="513"/>
                    <a:pt x="3036" y="215"/>
                  </a:cubicBezTo>
                  <a:cubicBezTo>
                    <a:pt x="2979" y="72"/>
                    <a:pt x="2776" y="0"/>
                    <a:pt x="2492" y="0"/>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8"/>
            <p:cNvSpPr/>
            <p:nvPr/>
          </p:nvSpPr>
          <p:spPr>
            <a:xfrm>
              <a:off x="7937103" y="4842342"/>
              <a:ext cx="68181" cy="22072"/>
            </a:xfrm>
            <a:custGeom>
              <a:avLst/>
              <a:gdLst/>
              <a:ahLst/>
              <a:cxnLst/>
              <a:rect l="l" t="t" r="r" b="b"/>
              <a:pathLst>
                <a:path w="2394" h="775" extrusionOk="0">
                  <a:moveTo>
                    <a:pt x="1416" y="1"/>
                  </a:moveTo>
                  <a:cubicBezTo>
                    <a:pt x="1339" y="1"/>
                    <a:pt x="1260" y="4"/>
                    <a:pt x="1179" y="10"/>
                  </a:cubicBezTo>
                  <a:cubicBezTo>
                    <a:pt x="525" y="45"/>
                    <a:pt x="1" y="248"/>
                    <a:pt x="25" y="462"/>
                  </a:cubicBezTo>
                  <a:cubicBezTo>
                    <a:pt x="36" y="649"/>
                    <a:pt x="491" y="774"/>
                    <a:pt x="1075" y="774"/>
                  </a:cubicBezTo>
                  <a:cubicBezTo>
                    <a:pt x="1125" y="774"/>
                    <a:pt x="1176" y="774"/>
                    <a:pt x="1227" y="772"/>
                  </a:cubicBezTo>
                  <a:cubicBezTo>
                    <a:pt x="1882" y="736"/>
                    <a:pt x="2394" y="534"/>
                    <a:pt x="2382" y="319"/>
                  </a:cubicBezTo>
                  <a:cubicBezTo>
                    <a:pt x="2372" y="142"/>
                    <a:pt x="1959" y="1"/>
                    <a:pt x="1416"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a:off x="6253707" y="4700324"/>
              <a:ext cx="321183" cy="538157"/>
            </a:xfrm>
            <a:custGeom>
              <a:avLst/>
              <a:gdLst/>
              <a:ahLst/>
              <a:cxnLst/>
              <a:rect l="l" t="t" r="r" b="b"/>
              <a:pathLst>
                <a:path w="10206" h="17102" extrusionOk="0">
                  <a:moveTo>
                    <a:pt x="4485" y="1"/>
                  </a:moveTo>
                  <a:cubicBezTo>
                    <a:pt x="2138" y="1"/>
                    <a:pt x="1" y="1653"/>
                    <a:pt x="824" y="4065"/>
                  </a:cubicBezTo>
                  <a:cubicBezTo>
                    <a:pt x="2371" y="8684"/>
                    <a:pt x="967" y="12506"/>
                    <a:pt x="740" y="12875"/>
                  </a:cubicBezTo>
                  <a:lnTo>
                    <a:pt x="4527" y="17102"/>
                  </a:lnTo>
                  <a:cubicBezTo>
                    <a:pt x="4527" y="17102"/>
                    <a:pt x="10206" y="11935"/>
                    <a:pt x="9349" y="4779"/>
                  </a:cubicBezTo>
                  <a:cubicBezTo>
                    <a:pt x="8934" y="1369"/>
                    <a:pt x="6622" y="1"/>
                    <a:pt x="4485" y="1"/>
                  </a:cubicBezTo>
                  <a:close/>
                </a:path>
              </a:pathLst>
            </a:custGeom>
            <a:gradFill>
              <a:gsLst>
                <a:gs pos="0">
                  <a:schemeClr val="accent3"/>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8"/>
            <p:cNvSpPr/>
            <p:nvPr/>
          </p:nvSpPr>
          <p:spPr>
            <a:xfrm>
              <a:off x="6278853" y="4739724"/>
              <a:ext cx="202195" cy="61078"/>
            </a:xfrm>
            <a:custGeom>
              <a:avLst/>
              <a:gdLst/>
              <a:ahLst/>
              <a:cxnLst/>
              <a:rect l="l" t="t" r="r" b="b"/>
              <a:pathLst>
                <a:path w="6425" h="1941" extrusionOk="0">
                  <a:moveTo>
                    <a:pt x="3307" y="1"/>
                  </a:moveTo>
                  <a:cubicBezTo>
                    <a:pt x="3233" y="1"/>
                    <a:pt x="3192" y="3"/>
                    <a:pt x="3192" y="3"/>
                  </a:cubicBezTo>
                  <a:cubicBezTo>
                    <a:pt x="3192" y="3"/>
                    <a:pt x="1" y="253"/>
                    <a:pt x="2192" y="1253"/>
                  </a:cubicBezTo>
                  <a:cubicBezTo>
                    <a:pt x="3204" y="1715"/>
                    <a:pt x="4261" y="1941"/>
                    <a:pt x="5029" y="1941"/>
                  </a:cubicBezTo>
                  <a:cubicBezTo>
                    <a:pt x="5923" y="1941"/>
                    <a:pt x="6424" y="1634"/>
                    <a:pt x="6002" y="1039"/>
                  </a:cubicBezTo>
                  <a:cubicBezTo>
                    <a:pt x="5309" y="71"/>
                    <a:pt x="3744" y="1"/>
                    <a:pt x="3307"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8"/>
            <p:cNvSpPr/>
            <p:nvPr/>
          </p:nvSpPr>
          <p:spPr>
            <a:xfrm>
              <a:off x="5928735" y="4811507"/>
              <a:ext cx="423964" cy="404294"/>
            </a:xfrm>
            <a:custGeom>
              <a:avLst/>
              <a:gdLst/>
              <a:ahLst/>
              <a:cxnLst/>
              <a:rect l="l" t="t" r="r" b="b"/>
              <a:pathLst>
                <a:path w="13472" h="12848" extrusionOk="0">
                  <a:moveTo>
                    <a:pt x="6601" y="0"/>
                  </a:moveTo>
                  <a:cubicBezTo>
                    <a:pt x="3295" y="0"/>
                    <a:pt x="1" y="1476"/>
                    <a:pt x="982" y="3425"/>
                  </a:cubicBezTo>
                  <a:cubicBezTo>
                    <a:pt x="2732" y="6913"/>
                    <a:pt x="2732" y="10640"/>
                    <a:pt x="2732" y="10640"/>
                  </a:cubicBezTo>
                  <a:cubicBezTo>
                    <a:pt x="2732" y="11068"/>
                    <a:pt x="8224" y="12847"/>
                    <a:pt x="9021" y="12847"/>
                  </a:cubicBezTo>
                  <a:cubicBezTo>
                    <a:pt x="9044" y="12847"/>
                    <a:pt x="9063" y="12846"/>
                    <a:pt x="9078" y="12843"/>
                  </a:cubicBezTo>
                  <a:cubicBezTo>
                    <a:pt x="9626" y="12736"/>
                    <a:pt x="13471" y="8676"/>
                    <a:pt x="12364" y="3318"/>
                  </a:cubicBezTo>
                  <a:cubicBezTo>
                    <a:pt x="11873" y="937"/>
                    <a:pt x="9234" y="0"/>
                    <a:pt x="6601" y="0"/>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a:off x="6025950" y="4850341"/>
              <a:ext cx="202352" cy="77567"/>
            </a:xfrm>
            <a:custGeom>
              <a:avLst/>
              <a:gdLst/>
              <a:ahLst/>
              <a:cxnLst/>
              <a:rect l="l" t="t" r="r" b="b"/>
              <a:pathLst>
                <a:path w="6430" h="2465" extrusionOk="0">
                  <a:moveTo>
                    <a:pt x="3215" y="0"/>
                  </a:moveTo>
                  <a:cubicBezTo>
                    <a:pt x="1441" y="0"/>
                    <a:pt x="0" y="548"/>
                    <a:pt x="0" y="1238"/>
                  </a:cubicBezTo>
                  <a:cubicBezTo>
                    <a:pt x="0" y="1917"/>
                    <a:pt x="1441" y="2465"/>
                    <a:pt x="3215" y="2465"/>
                  </a:cubicBezTo>
                  <a:cubicBezTo>
                    <a:pt x="4989" y="2465"/>
                    <a:pt x="6430" y="1917"/>
                    <a:pt x="6430" y="1238"/>
                  </a:cubicBezTo>
                  <a:cubicBezTo>
                    <a:pt x="6430" y="548"/>
                    <a:pt x="4989" y="0"/>
                    <a:pt x="3215" y="0"/>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a:off x="8471672" y="4123914"/>
              <a:ext cx="1110580" cy="1124226"/>
            </a:xfrm>
            <a:custGeom>
              <a:avLst/>
              <a:gdLst/>
              <a:ahLst/>
              <a:cxnLst/>
              <a:rect l="l" t="t" r="r" b="b"/>
              <a:pathLst>
                <a:path w="36137" h="36581" extrusionOk="0">
                  <a:moveTo>
                    <a:pt x="3336" y="0"/>
                  </a:moveTo>
                  <a:cubicBezTo>
                    <a:pt x="3196" y="0"/>
                    <a:pt x="3049" y="23"/>
                    <a:pt x="2894" y="70"/>
                  </a:cubicBezTo>
                  <a:cubicBezTo>
                    <a:pt x="2763" y="117"/>
                    <a:pt x="2632" y="165"/>
                    <a:pt x="2513" y="224"/>
                  </a:cubicBezTo>
                  <a:cubicBezTo>
                    <a:pt x="346" y="1308"/>
                    <a:pt x="1" y="3713"/>
                    <a:pt x="1382" y="6916"/>
                  </a:cubicBezTo>
                  <a:cubicBezTo>
                    <a:pt x="1418" y="6999"/>
                    <a:pt x="1453" y="7094"/>
                    <a:pt x="1501" y="7189"/>
                  </a:cubicBezTo>
                  <a:cubicBezTo>
                    <a:pt x="2787" y="9975"/>
                    <a:pt x="5347" y="13333"/>
                    <a:pt x="9145" y="16905"/>
                  </a:cubicBezTo>
                  <a:cubicBezTo>
                    <a:pt x="10955" y="18608"/>
                    <a:pt x="12217" y="20298"/>
                    <a:pt x="13086" y="21917"/>
                  </a:cubicBezTo>
                  <a:cubicBezTo>
                    <a:pt x="13110" y="21965"/>
                    <a:pt x="13133" y="22013"/>
                    <a:pt x="13157" y="22072"/>
                  </a:cubicBezTo>
                  <a:cubicBezTo>
                    <a:pt x="13395" y="22525"/>
                    <a:pt x="13598" y="22965"/>
                    <a:pt x="13776" y="23406"/>
                  </a:cubicBezTo>
                  <a:cubicBezTo>
                    <a:pt x="13812" y="23501"/>
                    <a:pt x="13860" y="23596"/>
                    <a:pt x="13895" y="23691"/>
                  </a:cubicBezTo>
                  <a:cubicBezTo>
                    <a:pt x="14253" y="24644"/>
                    <a:pt x="14515" y="25620"/>
                    <a:pt x="14657" y="26620"/>
                  </a:cubicBezTo>
                  <a:cubicBezTo>
                    <a:pt x="14669" y="26728"/>
                    <a:pt x="14681" y="26835"/>
                    <a:pt x="14693" y="26930"/>
                  </a:cubicBezTo>
                  <a:lnTo>
                    <a:pt x="14705" y="26930"/>
                  </a:lnTo>
                  <a:cubicBezTo>
                    <a:pt x="14753" y="27287"/>
                    <a:pt x="14776" y="27632"/>
                    <a:pt x="14800" y="27978"/>
                  </a:cubicBezTo>
                  <a:lnTo>
                    <a:pt x="14788" y="27978"/>
                  </a:lnTo>
                  <a:cubicBezTo>
                    <a:pt x="14788" y="28085"/>
                    <a:pt x="14800" y="28180"/>
                    <a:pt x="14800" y="28287"/>
                  </a:cubicBezTo>
                  <a:lnTo>
                    <a:pt x="14812" y="28287"/>
                  </a:lnTo>
                  <a:cubicBezTo>
                    <a:pt x="14872" y="31038"/>
                    <a:pt x="14074" y="32943"/>
                    <a:pt x="13919" y="33264"/>
                  </a:cubicBezTo>
                  <a:cubicBezTo>
                    <a:pt x="13919" y="33264"/>
                    <a:pt x="19326" y="36580"/>
                    <a:pt x="23617" y="36580"/>
                  </a:cubicBezTo>
                  <a:cubicBezTo>
                    <a:pt x="24258" y="36580"/>
                    <a:pt x="24875" y="36506"/>
                    <a:pt x="25444" y="36336"/>
                  </a:cubicBezTo>
                  <a:cubicBezTo>
                    <a:pt x="27600" y="35705"/>
                    <a:pt x="29088" y="33717"/>
                    <a:pt x="28754" y="29168"/>
                  </a:cubicBezTo>
                  <a:cubicBezTo>
                    <a:pt x="28719" y="28644"/>
                    <a:pt x="28695" y="28132"/>
                    <a:pt x="28683" y="27644"/>
                  </a:cubicBezTo>
                  <a:lnTo>
                    <a:pt x="28683" y="27323"/>
                  </a:lnTo>
                  <a:cubicBezTo>
                    <a:pt x="28683" y="26823"/>
                    <a:pt x="28707" y="26347"/>
                    <a:pt x="28731" y="25870"/>
                  </a:cubicBezTo>
                  <a:cubicBezTo>
                    <a:pt x="28731" y="25751"/>
                    <a:pt x="28743" y="25644"/>
                    <a:pt x="28754" y="25525"/>
                  </a:cubicBezTo>
                  <a:cubicBezTo>
                    <a:pt x="28802" y="24918"/>
                    <a:pt x="28885" y="24322"/>
                    <a:pt x="28981" y="23763"/>
                  </a:cubicBezTo>
                  <a:cubicBezTo>
                    <a:pt x="28993" y="23656"/>
                    <a:pt x="29016" y="23549"/>
                    <a:pt x="29028" y="23453"/>
                  </a:cubicBezTo>
                  <a:cubicBezTo>
                    <a:pt x="29135" y="22882"/>
                    <a:pt x="29266" y="22334"/>
                    <a:pt x="29421" y="21810"/>
                  </a:cubicBezTo>
                  <a:cubicBezTo>
                    <a:pt x="29445" y="21715"/>
                    <a:pt x="29469" y="21620"/>
                    <a:pt x="29493" y="21525"/>
                  </a:cubicBezTo>
                  <a:cubicBezTo>
                    <a:pt x="29790" y="20536"/>
                    <a:pt x="30171" y="19560"/>
                    <a:pt x="30636" y="18619"/>
                  </a:cubicBezTo>
                  <a:cubicBezTo>
                    <a:pt x="30671" y="18536"/>
                    <a:pt x="30719" y="18453"/>
                    <a:pt x="30755" y="18369"/>
                  </a:cubicBezTo>
                  <a:cubicBezTo>
                    <a:pt x="30898" y="18084"/>
                    <a:pt x="31040" y="17810"/>
                    <a:pt x="31195" y="17548"/>
                  </a:cubicBezTo>
                  <a:cubicBezTo>
                    <a:pt x="31243" y="17465"/>
                    <a:pt x="31290" y="17369"/>
                    <a:pt x="31338" y="17286"/>
                  </a:cubicBezTo>
                  <a:cubicBezTo>
                    <a:pt x="31838" y="16429"/>
                    <a:pt x="32350" y="15679"/>
                    <a:pt x="32838" y="14988"/>
                  </a:cubicBezTo>
                  <a:lnTo>
                    <a:pt x="33029" y="14726"/>
                  </a:lnTo>
                  <a:cubicBezTo>
                    <a:pt x="33207" y="14476"/>
                    <a:pt x="33374" y="14250"/>
                    <a:pt x="33541" y="14024"/>
                  </a:cubicBezTo>
                  <a:lnTo>
                    <a:pt x="33529" y="14024"/>
                  </a:lnTo>
                  <a:lnTo>
                    <a:pt x="33731" y="13750"/>
                  </a:lnTo>
                  <a:lnTo>
                    <a:pt x="33743" y="13750"/>
                  </a:lnTo>
                  <a:cubicBezTo>
                    <a:pt x="35255" y="11666"/>
                    <a:pt x="36136" y="10321"/>
                    <a:pt x="34529" y="8904"/>
                  </a:cubicBezTo>
                  <a:cubicBezTo>
                    <a:pt x="34016" y="8444"/>
                    <a:pt x="33504" y="8234"/>
                    <a:pt x="33001" y="8234"/>
                  </a:cubicBezTo>
                  <a:cubicBezTo>
                    <a:pt x="32826" y="8234"/>
                    <a:pt x="32653" y="8260"/>
                    <a:pt x="32481" y="8309"/>
                  </a:cubicBezTo>
                  <a:cubicBezTo>
                    <a:pt x="31362" y="8606"/>
                    <a:pt x="30326" y="9868"/>
                    <a:pt x="29457" y="11595"/>
                  </a:cubicBezTo>
                  <a:cubicBezTo>
                    <a:pt x="29409" y="11690"/>
                    <a:pt x="29350" y="11785"/>
                    <a:pt x="29302" y="11892"/>
                  </a:cubicBezTo>
                  <a:lnTo>
                    <a:pt x="29231" y="12035"/>
                  </a:lnTo>
                  <a:cubicBezTo>
                    <a:pt x="29231" y="12047"/>
                    <a:pt x="29219" y="12059"/>
                    <a:pt x="29219" y="12071"/>
                  </a:cubicBezTo>
                  <a:cubicBezTo>
                    <a:pt x="29171" y="12166"/>
                    <a:pt x="29124" y="12261"/>
                    <a:pt x="29088" y="12369"/>
                  </a:cubicBezTo>
                  <a:cubicBezTo>
                    <a:pt x="28635" y="13393"/>
                    <a:pt x="28254" y="14464"/>
                    <a:pt x="27957" y="15548"/>
                  </a:cubicBezTo>
                  <a:cubicBezTo>
                    <a:pt x="27921" y="15655"/>
                    <a:pt x="27897" y="15750"/>
                    <a:pt x="27861" y="15857"/>
                  </a:cubicBezTo>
                  <a:lnTo>
                    <a:pt x="27814" y="16048"/>
                  </a:lnTo>
                  <a:cubicBezTo>
                    <a:pt x="27790" y="16167"/>
                    <a:pt x="27754" y="16286"/>
                    <a:pt x="27719" y="16405"/>
                  </a:cubicBezTo>
                  <a:cubicBezTo>
                    <a:pt x="27659" y="16691"/>
                    <a:pt x="27588" y="16964"/>
                    <a:pt x="27528" y="17250"/>
                  </a:cubicBezTo>
                  <a:cubicBezTo>
                    <a:pt x="27159" y="18858"/>
                    <a:pt x="26290" y="20298"/>
                    <a:pt x="25040" y="21358"/>
                  </a:cubicBezTo>
                  <a:lnTo>
                    <a:pt x="24909" y="21465"/>
                  </a:lnTo>
                  <a:cubicBezTo>
                    <a:pt x="24504" y="21786"/>
                    <a:pt x="24040" y="22037"/>
                    <a:pt x="23551" y="22203"/>
                  </a:cubicBezTo>
                  <a:cubicBezTo>
                    <a:pt x="23295" y="22281"/>
                    <a:pt x="23041" y="22322"/>
                    <a:pt x="22796" y="22322"/>
                  </a:cubicBezTo>
                  <a:cubicBezTo>
                    <a:pt x="22062" y="22322"/>
                    <a:pt x="21402" y="21955"/>
                    <a:pt x="20956" y="21108"/>
                  </a:cubicBezTo>
                  <a:cubicBezTo>
                    <a:pt x="20908" y="21024"/>
                    <a:pt x="20872" y="20941"/>
                    <a:pt x="20825" y="20846"/>
                  </a:cubicBezTo>
                  <a:cubicBezTo>
                    <a:pt x="20551" y="20120"/>
                    <a:pt x="20396" y="19346"/>
                    <a:pt x="20372" y="18572"/>
                  </a:cubicBezTo>
                  <a:cubicBezTo>
                    <a:pt x="20372" y="18441"/>
                    <a:pt x="20361" y="18310"/>
                    <a:pt x="20361" y="18179"/>
                  </a:cubicBezTo>
                  <a:cubicBezTo>
                    <a:pt x="20349" y="16786"/>
                    <a:pt x="20480" y="15381"/>
                    <a:pt x="20742" y="14012"/>
                  </a:cubicBezTo>
                  <a:cubicBezTo>
                    <a:pt x="21039" y="12416"/>
                    <a:pt x="21242" y="10809"/>
                    <a:pt x="21361" y="9190"/>
                  </a:cubicBezTo>
                  <a:lnTo>
                    <a:pt x="21361" y="9178"/>
                  </a:lnTo>
                  <a:cubicBezTo>
                    <a:pt x="21373" y="9047"/>
                    <a:pt x="21373" y="8916"/>
                    <a:pt x="21384" y="8785"/>
                  </a:cubicBezTo>
                  <a:cubicBezTo>
                    <a:pt x="21420" y="8154"/>
                    <a:pt x="21432" y="7570"/>
                    <a:pt x="21420" y="7011"/>
                  </a:cubicBezTo>
                  <a:cubicBezTo>
                    <a:pt x="21420" y="6868"/>
                    <a:pt x="21420" y="6737"/>
                    <a:pt x="21420" y="6594"/>
                  </a:cubicBezTo>
                  <a:cubicBezTo>
                    <a:pt x="21284" y="2408"/>
                    <a:pt x="19968" y="620"/>
                    <a:pt x="18346" y="620"/>
                  </a:cubicBezTo>
                  <a:cubicBezTo>
                    <a:pt x="18118" y="620"/>
                    <a:pt x="17884" y="655"/>
                    <a:pt x="17646" y="724"/>
                  </a:cubicBezTo>
                  <a:cubicBezTo>
                    <a:pt x="17086" y="903"/>
                    <a:pt x="16562" y="1201"/>
                    <a:pt x="16122" y="1594"/>
                  </a:cubicBezTo>
                  <a:cubicBezTo>
                    <a:pt x="14526" y="2927"/>
                    <a:pt x="15372" y="6296"/>
                    <a:pt x="15777" y="9130"/>
                  </a:cubicBezTo>
                  <a:cubicBezTo>
                    <a:pt x="15800" y="9225"/>
                    <a:pt x="15812" y="9333"/>
                    <a:pt x="15824" y="9428"/>
                  </a:cubicBezTo>
                  <a:lnTo>
                    <a:pt x="15836" y="9428"/>
                  </a:lnTo>
                  <a:cubicBezTo>
                    <a:pt x="15884" y="9845"/>
                    <a:pt x="15931" y="10249"/>
                    <a:pt x="15955" y="10630"/>
                  </a:cubicBezTo>
                  <a:lnTo>
                    <a:pt x="15943" y="10630"/>
                  </a:lnTo>
                  <a:cubicBezTo>
                    <a:pt x="15943" y="10726"/>
                    <a:pt x="15955" y="10833"/>
                    <a:pt x="15955" y="10928"/>
                  </a:cubicBezTo>
                  <a:lnTo>
                    <a:pt x="15967" y="10928"/>
                  </a:lnTo>
                  <a:cubicBezTo>
                    <a:pt x="16003" y="12190"/>
                    <a:pt x="15753" y="13154"/>
                    <a:pt x="14812" y="13476"/>
                  </a:cubicBezTo>
                  <a:cubicBezTo>
                    <a:pt x="14558" y="13539"/>
                    <a:pt x="14300" y="13574"/>
                    <a:pt x="14042" y="13574"/>
                  </a:cubicBezTo>
                  <a:cubicBezTo>
                    <a:pt x="13866" y="13574"/>
                    <a:pt x="13689" y="13558"/>
                    <a:pt x="13514" y="13524"/>
                  </a:cubicBezTo>
                  <a:cubicBezTo>
                    <a:pt x="13419" y="13512"/>
                    <a:pt x="13312" y="13500"/>
                    <a:pt x="13217" y="13476"/>
                  </a:cubicBezTo>
                  <a:cubicBezTo>
                    <a:pt x="13014" y="13440"/>
                    <a:pt x="12800" y="13381"/>
                    <a:pt x="12574" y="13321"/>
                  </a:cubicBezTo>
                  <a:cubicBezTo>
                    <a:pt x="12514" y="13309"/>
                    <a:pt x="12455" y="13285"/>
                    <a:pt x="12395" y="13274"/>
                  </a:cubicBezTo>
                  <a:lnTo>
                    <a:pt x="12371" y="13262"/>
                  </a:lnTo>
                  <a:cubicBezTo>
                    <a:pt x="12276" y="13226"/>
                    <a:pt x="12181" y="13202"/>
                    <a:pt x="12086" y="13166"/>
                  </a:cubicBezTo>
                  <a:cubicBezTo>
                    <a:pt x="10824" y="12690"/>
                    <a:pt x="9835" y="11845"/>
                    <a:pt x="9050" y="10821"/>
                  </a:cubicBezTo>
                  <a:lnTo>
                    <a:pt x="9026" y="10797"/>
                  </a:lnTo>
                  <a:cubicBezTo>
                    <a:pt x="8966" y="10714"/>
                    <a:pt x="8907" y="10630"/>
                    <a:pt x="8847" y="10547"/>
                  </a:cubicBezTo>
                  <a:cubicBezTo>
                    <a:pt x="8609" y="10214"/>
                    <a:pt x="8383" y="9868"/>
                    <a:pt x="8180" y="9499"/>
                  </a:cubicBezTo>
                  <a:cubicBezTo>
                    <a:pt x="8133" y="9416"/>
                    <a:pt x="8085" y="9321"/>
                    <a:pt x="8038" y="9225"/>
                  </a:cubicBezTo>
                  <a:cubicBezTo>
                    <a:pt x="7418" y="8011"/>
                    <a:pt x="6895" y="6737"/>
                    <a:pt x="6478" y="5439"/>
                  </a:cubicBezTo>
                  <a:lnTo>
                    <a:pt x="6466" y="5415"/>
                  </a:lnTo>
                  <a:cubicBezTo>
                    <a:pt x="6418" y="5284"/>
                    <a:pt x="6383" y="5165"/>
                    <a:pt x="6335" y="5034"/>
                  </a:cubicBezTo>
                  <a:cubicBezTo>
                    <a:pt x="6192" y="4582"/>
                    <a:pt x="6037" y="4141"/>
                    <a:pt x="5894" y="3713"/>
                  </a:cubicBezTo>
                  <a:lnTo>
                    <a:pt x="5894" y="3701"/>
                  </a:lnTo>
                  <a:cubicBezTo>
                    <a:pt x="5847" y="3570"/>
                    <a:pt x="5799" y="3439"/>
                    <a:pt x="5752" y="3308"/>
                  </a:cubicBezTo>
                  <a:cubicBezTo>
                    <a:pt x="5096" y="1405"/>
                    <a:pt x="4441" y="0"/>
                    <a:pt x="3336" y="0"/>
                  </a:cubicBezTo>
                  <a:close/>
                </a:path>
              </a:pathLst>
            </a:custGeom>
            <a:gradFill>
              <a:gsLst>
                <a:gs pos="0">
                  <a:schemeClr val="accent3"/>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8"/>
            <p:cNvSpPr/>
            <p:nvPr/>
          </p:nvSpPr>
          <p:spPr>
            <a:xfrm>
              <a:off x="7969617" y="3996935"/>
              <a:ext cx="646155" cy="1188789"/>
            </a:xfrm>
            <a:custGeom>
              <a:avLst/>
              <a:gdLst/>
              <a:ahLst/>
              <a:cxnLst/>
              <a:rect l="l" t="t" r="r" b="b"/>
              <a:pathLst>
                <a:path w="20991" h="38619" extrusionOk="0">
                  <a:moveTo>
                    <a:pt x="5572" y="1"/>
                  </a:moveTo>
                  <a:lnTo>
                    <a:pt x="5572" y="2775"/>
                  </a:lnTo>
                  <a:cubicBezTo>
                    <a:pt x="6584" y="5942"/>
                    <a:pt x="8096" y="12633"/>
                    <a:pt x="4048" y="19455"/>
                  </a:cubicBezTo>
                  <a:cubicBezTo>
                    <a:pt x="0" y="26290"/>
                    <a:pt x="3286" y="33612"/>
                    <a:pt x="3286" y="33612"/>
                  </a:cubicBezTo>
                  <a:cubicBezTo>
                    <a:pt x="3286" y="33612"/>
                    <a:pt x="8354" y="38619"/>
                    <a:pt x="12657" y="38619"/>
                  </a:cubicBezTo>
                  <a:cubicBezTo>
                    <a:pt x="14656" y="38619"/>
                    <a:pt x="16490" y="37539"/>
                    <a:pt x="17574" y="34374"/>
                  </a:cubicBezTo>
                  <a:cubicBezTo>
                    <a:pt x="20991" y="24396"/>
                    <a:pt x="15812" y="28314"/>
                    <a:pt x="13788" y="25909"/>
                  </a:cubicBezTo>
                  <a:cubicBezTo>
                    <a:pt x="11764" y="23515"/>
                    <a:pt x="15931" y="18205"/>
                    <a:pt x="13276" y="11764"/>
                  </a:cubicBezTo>
                  <a:cubicBezTo>
                    <a:pt x="10621" y="5311"/>
                    <a:pt x="11501" y="2668"/>
                    <a:pt x="11502" y="2668"/>
                  </a:cubicBezTo>
                  <a:lnTo>
                    <a:pt x="11502" y="2668"/>
                  </a:lnTo>
                  <a:cubicBezTo>
                    <a:pt x="8858" y="6585"/>
                    <a:pt x="11502" y="10490"/>
                    <a:pt x="11502" y="17193"/>
                  </a:cubicBezTo>
                  <a:cubicBezTo>
                    <a:pt x="11502" y="23420"/>
                    <a:pt x="12162" y="30967"/>
                    <a:pt x="8175" y="30967"/>
                  </a:cubicBezTo>
                  <a:cubicBezTo>
                    <a:pt x="7878" y="30967"/>
                    <a:pt x="7555" y="30925"/>
                    <a:pt x="7203" y="30838"/>
                  </a:cubicBezTo>
                  <a:cubicBezTo>
                    <a:pt x="2155" y="29576"/>
                    <a:pt x="4941" y="24004"/>
                    <a:pt x="7084" y="19586"/>
                  </a:cubicBezTo>
                  <a:cubicBezTo>
                    <a:pt x="9228" y="15169"/>
                    <a:pt x="9358" y="9990"/>
                    <a:pt x="7596" y="5061"/>
                  </a:cubicBezTo>
                  <a:cubicBezTo>
                    <a:pt x="5822" y="120"/>
                    <a:pt x="5572" y="1"/>
                    <a:pt x="5572" y="1"/>
                  </a:cubicBezTo>
                  <a:close/>
                </a:path>
              </a:pathLst>
            </a:custGeom>
            <a:gradFill>
              <a:gsLst>
                <a:gs pos="0">
                  <a:schemeClr val="accent6"/>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28"/>
            <p:cNvGrpSpPr/>
            <p:nvPr/>
          </p:nvGrpSpPr>
          <p:grpSpPr>
            <a:xfrm>
              <a:off x="5374359" y="4534959"/>
              <a:ext cx="668047" cy="813129"/>
              <a:chOff x="5500840" y="4684111"/>
              <a:chExt cx="625161" cy="760929"/>
            </a:xfrm>
          </p:grpSpPr>
          <p:sp>
            <p:nvSpPr>
              <p:cNvPr id="1124" name="Google Shape;1124;p28"/>
              <p:cNvSpPr/>
              <p:nvPr/>
            </p:nvSpPr>
            <p:spPr>
              <a:xfrm>
                <a:off x="5500840" y="4684111"/>
                <a:ext cx="625161" cy="760929"/>
              </a:xfrm>
              <a:custGeom>
                <a:avLst/>
                <a:gdLst/>
                <a:ahLst/>
                <a:cxnLst/>
                <a:rect l="l" t="t" r="r" b="b"/>
                <a:pathLst>
                  <a:path w="23456" h="28550" extrusionOk="0">
                    <a:moveTo>
                      <a:pt x="14001" y="0"/>
                    </a:moveTo>
                    <a:cubicBezTo>
                      <a:pt x="13194" y="0"/>
                      <a:pt x="12453" y="699"/>
                      <a:pt x="12085" y="2323"/>
                    </a:cubicBezTo>
                    <a:cubicBezTo>
                      <a:pt x="10871" y="7657"/>
                      <a:pt x="9061" y="4871"/>
                      <a:pt x="6644" y="10062"/>
                    </a:cubicBezTo>
                    <a:cubicBezTo>
                      <a:pt x="4239" y="15277"/>
                      <a:pt x="8704" y="14313"/>
                      <a:pt x="4358" y="17682"/>
                    </a:cubicBezTo>
                    <a:cubicBezTo>
                      <a:pt x="0" y="21064"/>
                      <a:pt x="1727" y="25326"/>
                      <a:pt x="1810" y="25659"/>
                    </a:cubicBezTo>
                    <a:cubicBezTo>
                      <a:pt x="2245" y="27238"/>
                      <a:pt x="5065" y="28550"/>
                      <a:pt x="8395" y="28550"/>
                    </a:cubicBezTo>
                    <a:cubicBezTo>
                      <a:pt x="12451" y="28550"/>
                      <a:pt x="17265" y="26604"/>
                      <a:pt x="19455" y="20825"/>
                    </a:cubicBezTo>
                    <a:cubicBezTo>
                      <a:pt x="23456" y="10300"/>
                      <a:pt x="15336" y="14670"/>
                      <a:pt x="16919" y="8133"/>
                    </a:cubicBezTo>
                    <a:cubicBezTo>
                      <a:pt x="18002" y="3596"/>
                      <a:pt x="15832" y="0"/>
                      <a:pt x="14001" y="0"/>
                    </a:cubicBezTo>
                    <a:close/>
                  </a:path>
                </a:pathLst>
              </a:custGeom>
              <a:gradFill>
                <a:gsLst>
                  <a:gs pos="0">
                    <a:schemeClr val="accent6"/>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8"/>
              <p:cNvSpPr/>
              <p:nvPr/>
            </p:nvSpPr>
            <p:spPr>
              <a:xfrm>
                <a:off x="5656654" y="4751410"/>
                <a:ext cx="246269" cy="603279"/>
              </a:xfrm>
              <a:custGeom>
                <a:avLst/>
                <a:gdLst/>
                <a:ahLst/>
                <a:cxnLst/>
                <a:rect l="l" t="t" r="r" b="b"/>
                <a:pathLst>
                  <a:path w="9240" h="22635" extrusionOk="0">
                    <a:moveTo>
                      <a:pt x="8740" y="1"/>
                    </a:moveTo>
                    <a:lnTo>
                      <a:pt x="8502" y="239"/>
                    </a:lnTo>
                    <a:cubicBezTo>
                      <a:pt x="8513" y="251"/>
                      <a:pt x="8918" y="679"/>
                      <a:pt x="8871" y="1525"/>
                    </a:cubicBezTo>
                    <a:cubicBezTo>
                      <a:pt x="8823" y="2334"/>
                      <a:pt x="8359" y="3691"/>
                      <a:pt x="6382" y="5477"/>
                    </a:cubicBezTo>
                    <a:cubicBezTo>
                      <a:pt x="4156" y="7490"/>
                      <a:pt x="4775" y="8573"/>
                      <a:pt x="5489" y="9799"/>
                    </a:cubicBezTo>
                    <a:cubicBezTo>
                      <a:pt x="6085" y="10835"/>
                      <a:pt x="6775" y="12002"/>
                      <a:pt x="6037" y="14109"/>
                    </a:cubicBezTo>
                    <a:cubicBezTo>
                      <a:pt x="5370" y="16050"/>
                      <a:pt x="3799" y="16943"/>
                      <a:pt x="2394" y="17753"/>
                    </a:cubicBezTo>
                    <a:cubicBezTo>
                      <a:pt x="1298" y="18372"/>
                      <a:pt x="322" y="18931"/>
                      <a:pt x="143" y="19860"/>
                    </a:cubicBezTo>
                    <a:cubicBezTo>
                      <a:pt x="0" y="20610"/>
                      <a:pt x="358" y="21479"/>
                      <a:pt x="1251" y="22634"/>
                    </a:cubicBezTo>
                    <a:lnTo>
                      <a:pt x="1524" y="22420"/>
                    </a:lnTo>
                    <a:cubicBezTo>
                      <a:pt x="715" y="21372"/>
                      <a:pt x="370" y="20551"/>
                      <a:pt x="489" y="19920"/>
                    </a:cubicBezTo>
                    <a:cubicBezTo>
                      <a:pt x="655" y="19134"/>
                      <a:pt x="1548" y="18622"/>
                      <a:pt x="2572" y="18027"/>
                    </a:cubicBezTo>
                    <a:cubicBezTo>
                      <a:pt x="3941" y="17241"/>
                      <a:pt x="5656" y="16264"/>
                      <a:pt x="6370" y="14205"/>
                    </a:cubicBezTo>
                    <a:cubicBezTo>
                      <a:pt x="7144" y="11978"/>
                      <a:pt x="6394" y="10669"/>
                      <a:pt x="5787" y="9621"/>
                    </a:cubicBezTo>
                    <a:cubicBezTo>
                      <a:pt x="5084" y="8418"/>
                      <a:pt x="4584" y="7549"/>
                      <a:pt x="6608" y="5727"/>
                    </a:cubicBezTo>
                    <a:cubicBezTo>
                      <a:pt x="8275" y="4215"/>
                      <a:pt x="9144" y="2810"/>
                      <a:pt x="9192" y="1525"/>
                    </a:cubicBezTo>
                    <a:cubicBezTo>
                      <a:pt x="9240" y="548"/>
                      <a:pt x="8752" y="12"/>
                      <a:pt x="8740" y="1"/>
                    </a:cubicBezTo>
                    <a:close/>
                  </a:path>
                </a:pathLst>
              </a:custGeom>
              <a:solidFill>
                <a:srgbClr val="000000">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26" name="Google Shape;1126;p28"/>
          <p:cNvSpPr/>
          <p:nvPr/>
        </p:nvSpPr>
        <p:spPr>
          <a:xfrm rot="-623857" flipH="1">
            <a:off x="791274" y="3791630"/>
            <a:ext cx="1397926" cy="992019"/>
          </a:xfrm>
          <a:custGeom>
            <a:avLst/>
            <a:gdLst/>
            <a:ahLst/>
            <a:cxnLst/>
            <a:rect l="l" t="t" r="r" b="b"/>
            <a:pathLst>
              <a:path w="28516" h="20237" extrusionOk="0">
                <a:moveTo>
                  <a:pt x="14259" y="1"/>
                </a:moveTo>
                <a:cubicBezTo>
                  <a:pt x="13579" y="1"/>
                  <a:pt x="9890" y="4165"/>
                  <a:pt x="9597" y="6135"/>
                </a:cubicBezTo>
                <a:cubicBezTo>
                  <a:pt x="9466" y="6885"/>
                  <a:pt x="9645" y="7647"/>
                  <a:pt x="10085" y="8255"/>
                </a:cubicBezTo>
                <a:cubicBezTo>
                  <a:pt x="9514" y="8659"/>
                  <a:pt x="9025" y="8981"/>
                  <a:pt x="8656" y="9219"/>
                </a:cubicBezTo>
                <a:cubicBezTo>
                  <a:pt x="7852" y="8359"/>
                  <a:pt x="6476" y="7439"/>
                  <a:pt x="5624" y="7439"/>
                </a:cubicBezTo>
                <a:cubicBezTo>
                  <a:pt x="5556" y="7439"/>
                  <a:pt x="5491" y="7445"/>
                  <a:pt x="5430" y="7457"/>
                </a:cubicBezTo>
                <a:cubicBezTo>
                  <a:pt x="4406" y="7671"/>
                  <a:pt x="3465" y="8564"/>
                  <a:pt x="4572" y="9969"/>
                </a:cubicBezTo>
                <a:cubicBezTo>
                  <a:pt x="5287" y="10886"/>
                  <a:pt x="6763" y="11505"/>
                  <a:pt x="7704" y="11838"/>
                </a:cubicBezTo>
                <a:cubicBezTo>
                  <a:pt x="7704" y="12088"/>
                  <a:pt x="7704" y="12362"/>
                  <a:pt x="7716" y="12648"/>
                </a:cubicBezTo>
                <a:cubicBezTo>
                  <a:pt x="7299" y="12648"/>
                  <a:pt x="6644" y="12791"/>
                  <a:pt x="5632" y="13255"/>
                </a:cubicBezTo>
                <a:cubicBezTo>
                  <a:pt x="2703" y="14589"/>
                  <a:pt x="0" y="18256"/>
                  <a:pt x="1715" y="18911"/>
                </a:cubicBezTo>
                <a:cubicBezTo>
                  <a:pt x="1752" y="18925"/>
                  <a:pt x="1791" y="18932"/>
                  <a:pt x="1832" y="18932"/>
                </a:cubicBezTo>
                <a:cubicBezTo>
                  <a:pt x="2791" y="18932"/>
                  <a:pt x="4860" y="15166"/>
                  <a:pt x="7620" y="15166"/>
                </a:cubicBezTo>
                <a:cubicBezTo>
                  <a:pt x="7784" y="15166"/>
                  <a:pt x="7951" y="15180"/>
                  <a:pt x="8121" y="15208"/>
                </a:cubicBezTo>
                <a:cubicBezTo>
                  <a:pt x="8180" y="15434"/>
                  <a:pt x="8251" y="15660"/>
                  <a:pt x="8323" y="15863"/>
                </a:cubicBezTo>
                <a:cubicBezTo>
                  <a:pt x="8382" y="16029"/>
                  <a:pt x="8442" y="16196"/>
                  <a:pt x="8513" y="16351"/>
                </a:cubicBezTo>
                <a:cubicBezTo>
                  <a:pt x="8799" y="17030"/>
                  <a:pt x="9192" y="17637"/>
                  <a:pt x="9668" y="18173"/>
                </a:cubicBezTo>
                <a:lnTo>
                  <a:pt x="9787" y="18292"/>
                </a:lnTo>
                <a:cubicBezTo>
                  <a:pt x="10407" y="18935"/>
                  <a:pt x="11180" y="19411"/>
                  <a:pt x="12026" y="19685"/>
                </a:cubicBezTo>
                <a:cubicBezTo>
                  <a:pt x="12502" y="19839"/>
                  <a:pt x="12990" y="19958"/>
                  <a:pt x="13490" y="20042"/>
                </a:cubicBezTo>
                <a:lnTo>
                  <a:pt x="13633" y="20054"/>
                </a:lnTo>
                <a:cubicBezTo>
                  <a:pt x="13981" y="20100"/>
                  <a:pt x="14330" y="20123"/>
                  <a:pt x="14677" y="20123"/>
                </a:cubicBezTo>
                <a:cubicBezTo>
                  <a:pt x="15673" y="20123"/>
                  <a:pt x="16659" y="19933"/>
                  <a:pt x="17586" y="19554"/>
                </a:cubicBezTo>
                <a:cubicBezTo>
                  <a:pt x="17634" y="19530"/>
                  <a:pt x="17681" y="19506"/>
                  <a:pt x="17729" y="19494"/>
                </a:cubicBezTo>
                <a:cubicBezTo>
                  <a:pt x="18491" y="19161"/>
                  <a:pt x="19217" y="18732"/>
                  <a:pt x="19872" y="18220"/>
                </a:cubicBezTo>
                <a:cubicBezTo>
                  <a:pt x="19908" y="18911"/>
                  <a:pt x="20051" y="19685"/>
                  <a:pt x="20479" y="20101"/>
                </a:cubicBezTo>
                <a:cubicBezTo>
                  <a:pt x="20576" y="20194"/>
                  <a:pt x="20674" y="20236"/>
                  <a:pt x="20770" y="20236"/>
                </a:cubicBezTo>
                <a:cubicBezTo>
                  <a:pt x="21476" y="20236"/>
                  <a:pt x="22090" y="17954"/>
                  <a:pt x="21586" y="16613"/>
                </a:cubicBezTo>
                <a:cubicBezTo>
                  <a:pt x="21598" y="16601"/>
                  <a:pt x="21610" y="16589"/>
                  <a:pt x="21622" y="16577"/>
                </a:cubicBezTo>
                <a:cubicBezTo>
                  <a:pt x="23170" y="14839"/>
                  <a:pt x="24027" y="13065"/>
                  <a:pt x="24099" y="12779"/>
                </a:cubicBezTo>
                <a:cubicBezTo>
                  <a:pt x="24170" y="12446"/>
                  <a:pt x="24194" y="12100"/>
                  <a:pt x="24194" y="11767"/>
                </a:cubicBezTo>
                <a:cubicBezTo>
                  <a:pt x="24194" y="11398"/>
                  <a:pt x="24170" y="11041"/>
                  <a:pt x="24134" y="10672"/>
                </a:cubicBezTo>
                <a:cubicBezTo>
                  <a:pt x="25396" y="10600"/>
                  <a:pt x="28516" y="10386"/>
                  <a:pt x="28111" y="9838"/>
                </a:cubicBezTo>
                <a:cubicBezTo>
                  <a:pt x="27796" y="9427"/>
                  <a:pt x="26587" y="8855"/>
                  <a:pt x="25273" y="8855"/>
                </a:cubicBezTo>
                <a:cubicBezTo>
                  <a:pt x="24799" y="8855"/>
                  <a:pt x="24312" y="8929"/>
                  <a:pt x="23849" y="9112"/>
                </a:cubicBezTo>
                <a:lnTo>
                  <a:pt x="23849" y="9100"/>
                </a:lnTo>
                <a:cubicBezTo>
                  <a:pt x="23837" y="9052"/>
                  <a:pt x="23825" y="9017"/>
                  <a:pt x="23813" y="8969"/>
                </a:cubicBezTo>
                <a:cubicBezTo>
                  <a:pt x="23801" y="8921"/>
                  <a:pt x="23777" y="8862"/>
                  <a:pt x="23765" y="8814"/>
                </a:cubicBezTo>
                <a:cubicBezTo>
                  <a:pt x="23706" y="8624"/>
                  <a:pt x="23634" y="8433"/>
                  <a:pt x="23563" y="8243"/>
                </a:cubicBezTo>
                <a:cubicBezTo>
                  <a:pt x="23551" y="8231"/>
                  <a:pt x="23539" y="8207"/>
                  <a:pt x="23539" y="8183"/>
                </a:cubicBezTo>
                <a:cubicBezTo>
                  <a:pt x="23503" y="8112"/>
                  <a:pt x="23480" y="8052"/>
                  <a:pt x="23444" y="7981"/>
                </a:cubicBezTo>
                <a:cubicBezTo>
                  <a:pt x="23432" y="7957"/>
                  <a:pt x="23420" y="7921"/>
                  <a:pt x="23408" y="7897"/>
                </a:cubicBezTo>
                <a:cubicBezTo>
                  <a:pt x="23372" y="7826"/>
                  <a:pt x="23337" y="7755"/>
                  <a:pt x="23301" y="7683"/>
                </a:cubicBezTo>
                <a:lnTo>
                  <a:pt x="23241" y="7576"/>
                </a:lnTo>
                <a:cubicBezTo>
                  <a:pt x="23206" y="7516"/>
                  <a:pt x="23170" y="7457"/>
                  <a:pt x="23146" y="7397"/>
                </a:cubicBezTo>
                <a:cubicBezTo>
                  <a:pt x="23110" y="7338"/>
                  <a:pt x="23087" y="7326"/>
                  <a:pt x="23063" y="7278"/>
                </a:cubicBezTo>
                <a:lnTo>
                  <a:pt x="23027" y="7219"/>
                </a:lnTo>
                <a:lnTo>
                  <a:pt x="22980" y="7147"/>
                </a:lnTo>
                <a:lnTo>
                  <a:pt x="22944" y="7088"/>
                </a:lnTo>
                <a:lnTo>
                  <a:pt x="22849" y="6957"/>
                </a:lnTo>
                <a:cubicBezTo>
                  <a:pt x="22813" y="6909"/>
                  <a:pt x="22777" y="6862"/>
                  <a:pt x="22741" y="6814"/>
                </a:cubicBezTo>
                <a:cubicBezTo>
                  <a:pt x="22706" y="6766"/>
                  <a:pt x="22670" y="6731"/>
                  <a:pt x="22646" y="6695"/>
                </a:cubicBezTo>
                <a:cubicBezTo>
                  <a:pt x="22098" y="6016"/>
                  <a:pt x="21384" y="5492"/>
                  <a:pt x="20586" y="5171"/>
                </a:cubicBezTo>
                <a:lnTo>
                  <a:pt x="20574" y="5171"/>
                </a:lnTo>
                <a:lnTo>
                  <a:pt x="20455" y="5123"/>
                </a:lnTo>
                <a:cubicBezTo>
                  <a:pt x="20241" y="5052"/>
                  <a:pt x="20039" y="4980"/>
                  <a:pt x="19848" y="4921"/>
                </a:cubicBezTo>
                <a:lnTo>
                  <a:pt x="19836" y="4921"/>
                </a:lnTo>
                <a:cubicBezTo>
                  <a:pt x="19741" y="4897"/>
                  <a:pt x="19658" y="4873"/>
                  <a:pt x="19574" y="4849"/>
                </a:cubicBezTo>
                <a:lnTo>
                  <a:pt x="19527" y="4838"/>
                </a:lnTo>
                <a:lnTo>
                  <a:pt x="19289" y="4766"/>
                </a:lnTo>
                <a:lnTo>
                  <a:pt x="19241" y="4766"/>
                </a:lnTo>
                <a:cubicBezTo>
                  <a:pt x="19122" y="4730"/>
                  <a:pt x="18991" y="4707"/>
                  <a:pt x="18872" y="4683"/>
                </a:cubicBezTo>
                <a:lnTo>
                  <a:pt x="18812" y="4671"/>
                </a:lnTo>
                <a:cubicBezTo>
                  <a:pt x="18693" y="4659"/>
                  <a:pt x="18574" y="4635"/>
                  <a:pt x="18455" y="4623"/>
                </a:cubicBezTo>
                <a:lnTo>
                  <a:pt x="18408" y="4623"/>
                </a:lnTo>
                <a:cubicBezTo>
                  <a:pt x="18169" y="4588"/>
                  <a:pt x="17931" y="4576"/>
                  <a:pt x="17693" y="4564"/>
                </a:cubicBezTo>
                <a:lnTo>
                  <a:pt x="17288" y="4564"/>
                </a:lnTo>
                <a:cubicBezTo>
                  <a:pt x="17050" y="4576"/>
                  <a:pt x="16824" y="4599"/>
                  <a:pt x="16598" y="4623"/>
                </a:cubicBezTo>
                <a:cubicBezTo>
                  <a:pt x="16431" y="4647"/>
                  <a:pt x="16264" y="4683"/>
                  <a:pt x="16110" y="4718"/>
                </a:cubicBezTo>
                <a:lnTo>
                  <a:pt x="16062" y="4718"/>
                </a:lnTo>
                <a:lnTo>
                  <a:pt x="16014" y="4730"/>
                </a:lnTo>
                <a:cubicBezTo>
                  <a:pt x="15919" y="4754"/>
                  <a:pt x="15824" y="4778"/>
                  <a:pt x="15729" y="4802"/>
                </a:cubicBezTo>
                <a:lnTo>
                  <a:pt x="15693" y="4814"/>
                </a:lnTo>
                <a:cubicBezTo>
                  <a:pt x="15586" y="4838"/>
                  <a:pt x="15479" y="4873"/>
                  <a:pt x="15371" y="4909"/>
                </a:cubicBezTo>
                <a:cubicBezTo>
                  <a:pt x="15157" y="4980"/>
                  <a:pt x="14943" y="5052"/>
                  <a:pt x="14728" y="5147"/>
                </a:cubicBezTo>
                <a:lnTo>
                  <a:pt x="14705" y="5159"/>
                </a:lnTo>
                <a:cubicBezTo>
                  <a:pt x="14586" y="5207"/>
                  <a:pt x="14478" y="5266"/>
                  <a:pt x="14359" y="5326"/>
                </a:cubicBezTo>
                <a:lnTo>
                  <a:pt x="14252" y="5373"/>
                </a:lnTo>
                <a:lnTo>
                  <a:pt x="14026" y="5492"/>
                </a:lnTo>
                <a:lnTo>
                  <a:pt x="13907" y="5564"/>
                </a:lnTo>
                <a:lnTo>
                  <a:pt x="13705" y="5671"/>
                </a:lnTo>
                <a:lnTo>
                  <a:pt x="13574" y="5754"/>
                </a:lnTo>
                <a:lnTo>
                  <a:pt x="13502" y="5802"/>
                </a:lnTo>
                <a:lnTo>
                  <a:pt x="13347" y="5885"/>
                </a:lnTo>
                <a:cubicBezTo>
                  <a:pt x="12895" y="6183"/>
                  <a:pt x="12454" y="6481"/>
                  <a:pt x="12050" y="6802"/>
                </a:cubicBezTo>
                <a:cubicBezTo>
                  <a:pt x="11776" y="6135"/>
                  <a:pt x="11883" y="4909"/>
                  <a:pt x="12919" y="3004"/>
                </a:cubicBezTo>
                <a:cubicBezTo>
                  <a:pt x="14336" y="397"/>
                  <a:pt x="14883" y="123"/>
                  <a:pt x="14288" y="4"/>
                </a:cubicBezTo>
                <a:cubicBezTo>
                  <a:pt x="14279" y="2"/>
                  <a:pt x="14269" y="1"/>
                  <a:pt x="14259" y="1"/>
                </a:cubicBezTo>
                <a:close/>
              </a:path>
            </a:pathLst>
          </a:custGeom>
          <a:gradFill>
            <a:gsLst>
              <a:gs pos="0">
                <a:schemeClr val="lt2"/>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8"/>
          <p:cNvSpPr/>
          <p:nvPr/>
        </p:nvSpPr>
        <p:spPr>
          <a:xfrm>
            <a:off x="2891480" y="4486658"/>
            <a:ext cx="523007" cy="234684"/>
          </a:xfrm>
          <a:custGeom>
            <a:avLst/>
            <a:gdLst/>
            <a:ahLst/>
            <a:cxnLst/>
            <a:rect l="l" t="t" r="r" b="b"/>
            <a:pathLst>
              <a:path w="20135" h="9035" extrusionOk="0">
                <a:moveTo>
                  <a:pt x="47" y="6818"/>
                </a:moveTo>
                <a:cubicBezTo>
                  <a:pt x="31" y="6823"/>
                  <a:pt x="16" y="6827"/>
                  <a:pt x="1" y="6832"/>
                </a:cubicBezTo>
                <a:lnTo>
                  <a:pt x="24" y="6832"/>
                </a:lnTo>
                <a:cubicBezTo>
                  <a:pt x="32" y="6828"/>
                  <a:pt x="39" y="6823"/>
                  <a:pt x="47" y="6818"/>
                </a:cubicBezTo>
                <a:close/>
                <a:moveTo>
                  <a:pt x="8548" y="0"/>
                </a:moveTo>
                <a:cubicBezTo>
                  <a:pt x="6913" y="0"/>
                  <a:pt x="5224" y="404"/>
                  <a:pt x="3799" y="1462"/>
                </a:cubicBezTo>
                <a:cubicBezTo>
                  <a:pt x="3430" y="1665"/>
                  <a:pt x="3096" y="1938"/>
                  <a:pt x="2811" y="2260"/>
                </a:cubicBezTo>
                <a:cubicBezTo>
                  <a:pt x="2596" y="2439"/>
                  <a:pt x="2489" y="2593"/>
                  <a:pt x="2310" y="2998"/>
                </a:cubicBezTo>
                <a:cubicBezTo>
                  <a:pt x="2287" y="3058"/>
                  <a:pt x="2263" y="3105"/>
                  <a:pt x="2239" y="3165"/>
                </a:cubicBezTo>
                <a:cubicBezTo>
                  <a:pt x="2227" y="3189"/>
                  <a:pt x="2215" y="3224"/>
                  <a:pt x="2203" y="3248"/>
                </a:cubicBezTo>
                <a:cubicBezTo>
                  <a:pt x="2037" y="3582"/>
                  <a:pt x="1858" y="3986"/>
                  <a:pt x="1656" y="4403"/>
                </a:cubicBezTo>
                <a:cubicBezTo>
                  <a:pt x="1453" y="4820"/>
                  <a:pt x="1239" y="5248"/>
                  <a:pt x="1013" y="5629"/>
                </a:cubicBezTo>
                <a:lnTo>
                  <a:pt x="1013" y="5641"/>
                </a:lnTo>
                <a:lnTo>
                  <a:pt x="917" y="5784"/>
                </a:lnTo>
                <a:lnTo>
                  <a:pt x="834" y="5927"/>
                </a:lnTo>
                <a:lnTo>
                  <a:pt x="822" y="5939"/>
                </a:lnTo>
                <a:cubicBezTo>
                  <a:pt x="632" y="6260"/>
                  <a:pt x="382" y="6546"/>
                  <a:pt x="96" y="6784"/>
                </a:cubicBezTo>
                <a:cubicBezTo>
                  <a:pt x="80" y="6793"/>
                  <a:pt x="63" y="6806"/>
                  <a:pt x="47" y="6818"/>
                </a:cubicBezTo>
                <a:lnTo>
                  <a:pt x="47" y="6818"/>
                </a:lnTo>
                <a:cubicBezTo>
                  <a:pt x="305" y="6741"/>
                  <a:pt x="564" y="6674"/>
                  <a:pt x="822" y="6630"/>
                </a:cubicBezTo>
                <a:lnTo>
                  <a:pt x="906" y="6618"/>
                </a:lnTo>
                <a:lnTo>
                  <a:pt x="989" y="6594"/>
                </a:lnTo>
                <a:lnTo>
                  <a:pt x="1084" y="6582"/>
                </a:lnTo>
                <a:lnTo>
                  <a:pt x="1179" y="6570"/>
                </a:lnTo>
                <a:lnTo>
                  <a:pt x="1382" y="6570"/>
                </a:lnTo>
                <a:lnTo>
                  <a:pt x="1453" y="6582"/>
                </a:lnTo>
                <a:cubicBezTo>
                  <a:pt x="1513" y="6594"/>
                  <a:pt x="1548" y="6630"/>
                  <a:pt x="1548" y="6677"/>
                </a:cubicBezTo>
                <a:cubicBezTo>
                  <a:pt x="1537" y="6963"/>
                  <a:pt x="632" y="7332"/>
                  <a:pt x="572" y="7368"/>
                </a:cubicBezTo>
                <a:cubicBezTo>
                  <a:pt x="620" y="7368"/>
                  <a:pt x="1477" y="7403"/>
                  <a:pt x="2608" y="7439"/>
                </a:cubicBezTo>
                <a:cubicBezTo>
                  <a:pt x="3353" y="7471"/>
                  <a:pt x="4170" y="7496"/>
                  <a:pt x="4932" y="7496"/>
                </a:cubicBezTo>
                <a:cubicBezTo>
                  <a:pt x="5595" y="7496"/>
                  <a:pt x="6217" y="7477"/>
                  <a:pt x="6716" y="7427"/>
                </a:cubicBezTo>
                <a:cubicBezTo>
                  <a:pt x="6787" y="7427"/>
                  <a:pt x="6847" y="7415"/>
                  <a:pt x="6918" y="7415"/>
                </a:cubicBezTo>
                <a:cubicBezTo>
                  <a:pt x="6918" y="7415"/>
                  <a:pt x="7109" y="7546"/>
                  <a:pt x="7406" y="7713"/>
                </a:cubicBezTo>
                <a:cubicBezTo>
                  <a:pt x="7918" y="7987"/>
                  <a:pt x="8728" y="8368"/>
                  <a:pt x="9514" y="8368"/>
                </a:cubicBezTo>
                <a:cubicBezTo>
                  <a:pt x="9573" y="7880"/>
                  <a:pt x="9645" y="7392"/>
                  <a:pt x="9716" y="6903"/>
                </a:cubicBezTo>
                <a:lnTo>
                  <a:pt x="9788" y="6927"/>
                </a:lnTo>
                <a:cubicBezTo>
                  <a:pt x="10188" y="7077"/>
                  <a:pt x="12041" y="7950"/>
                  <a:pt x="13365" y="7950"/>
                </a:cubicBezTo>
                <a:cubicBezTo>
                  <a:pt x="13617" y="7950"/>
                  <a:pt x="13850" y="7918"/>
                  <a:pt x="14050" y="7844"/>
                </a:cubicBezTo>
                <a:cubicBezTo>
                  <a:pt x="15503" y="7308"/>
                  <a:pt x="15145" y="6356"/>
                  <a:pt x="14598" y="6213"/>
                </a:cubicBezTo>
                <a:lnTo>
                  <a:pt x="14550" y="6165"/>
                </a:lnTo>
                <a:cubicBezTo>
                  <a:pt x="14875" y="5983"/>
                  <a:pt x="15184" y="5904"/>
                  <a:pt x="15477" y="5904"/>
                </a:cubicBezTo>
                <a:cubicBezTo>
                  <a:pt x="16311" y="5904"/>
                  <a:pt x="17007" y="6544"/>
                  <a:pt x="17527" y="7249"/>
                </a:cubicBezTo>
                <a:cubicBezTo>
                  <a:pt x="17896" y="7820"/>
                  <a:pt x="18229" y="8427"/>
                  <a:pt x="18539" y="9035"/>
                </a:cubicBezTo>
                <a:cubicBezTo>
                  <a:pt x="18086" y="5951"/>
                  <a:pt x="19789" y="4594"/>
                  <a:pt x="20134" y="2510"/>
                </a:cubicBezTo>
                <a:lnTo>
                  <a:pt x="20134" y="2510"/>
                </a:lnTo>
                <a:cubicBezTo>
                  <a:pt x="20063" y="2546"/>
                  <a:pt x="19789" y="2891"/>
                  <a:pt x="19360" y="3260"/>
                </a:cubicBezTo>
                <a:cubicBezTo>
                  <a:pt x="18767" y="3763"/>
                  <a:pt x="17943" y="4266"/>
                  <a:pt x="16897" y="4266"/>
                </a:cubicBezTo>
                <a:cubicBezTo>
                  <a:pt x="16706" y="4266"/>
                  <a:pt x="16507" y="4249"/>
                  <a:pt x="16300" y="4213"/>
                </a:cubicBezTo>
                <a:lnTo>
                  <a:pt x="16253" y="4201"/>
                </a:lnTo>
                <a:cubicBezTo>
                  <a:pt x="15788" y="4105"/>
                  <a:pt x="15348" y="3939"/>
                  <a:pt x="14943" y="3701"/>
                </a:cubicBezTo>
                <a:cubicBezTo>
                  <a:pt x="15407" y="3498"/>
                  <a:pt x="15884" y="3320"/>
                  <a:pt x="16360" y="3141"/>
                </a:cubicBezTo>
                <a:cubicBezTo>
                  <a:pt x="15145" y="2022"/>
                  <a:pt x="13717" y="1176"/>
                  <a:pt x="12157" y="629"/>
                </a:cubicBezTo>
                <a:cubicBezTo>
                  <a:pt x="11092" y="251"/>
                  <a:pt x="9836" y="0"/>
                  <a:pt x="8548" y="0"/>
                </a:cubicBezTo>
                <a:close/>
              </a:path>
            </a:pathLst>
          </a:cu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Google Shape;1335;p41"/>
          <p:cNvSpPr txBox="1">
            <a:spLocks noGrp="1"/>
          </p:cNvSpPr>
          <p:nvPr>
            <p:ph type="title"/>
          </p:nvPr>
        </p:nvSpPr>
        <p:spPr>
          <a:xfrm>
            <a:off x="3897703" y="446850"/>
            <a:ext cx="4897986" cy="10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SONAR Classification</a:t>
            </a:r>
            <a:br>
              <a:rPr lang="en-US" sz="2800" dirty="0"/>
            </a:br>
            <a:r>
              <a:rPr lang="en-US" sz="2800" dirty="0"/>
              <a:t> </a:t>
            </a:r>
            <a:r>
              <a:rPr lang="en-US" sz="2800" b="0" dirty="0"/>
              <a:t>Deep Ocean Model</a:t>
            </a:r>
            <a:endParaRPr lang="en-US" b="0" dirty="0"/>
          </a:p>
        </p:txBody>
      </p:sp>
      <p:sp>
        <p:nvSpPr>
          <p:cNvPr id="1336" name="Google Shape;1336;p41"/>
          <p:cNvSpPr txBox="1">
            <a:spLocks noGrp="1"/>
          </p:cNvSpPr>
          <p:nvPr>
            <p:ph type="subTitle" idx="1"/>
          </p:nvPr>
        </p:nvSpPr>
        <p:spPr>
          <a:xfrm>
            <a:off x="3777641" y="1502250"/>
            <a:ext cx="4753958" cy="2139000"/>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en-US" sz="1400" b="0" i="0" dirty="0">
                <a:solidFill>
                  <a:schemeClr val="tx2">
                    <a:lumMod val="50000"/>
                  </a:schemeClr>
                </a:solidFill>
                <a:effectLst/>
                <a:latin typeface="Open Sans" panose="020B0606030504020204" pitchFamily="34" charset="0"/>
                <a:ea typeface="Open Sans" panose="020B0606030504020204" pitchFamily="34" charset="0"/>
                <a:cs typeface="Open Sans" panose="020B0606030504020204" pitchFamily="34" charset="0"/>
              </a:rPr>
              <a:t>Dive into the depths of the ocean with my cutting-edge SONAR-based machine learning model designed to discern between rocks and mines beneath the waves. Harnessing the power of sophisticated algorithms, this model analyzes intricate SONAR data to make real-time predictions, offering a technological leap in underwater object classification. Whether you're navigating the unseen world of the ocean floor for research or ensuring safe maritime operations, my model promises accurate identification, paving the way for enhanced underwater exploration and security. </a:t>
            </a:r>
            <a:endParaRPr sz="1400"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38" name="Google Shape;1338;p41"/>
          <p:cNvGrpSpPr/>
          <p:nvPr/>
        </p:nvGrpSpPr>
        <p:grpSpPr>
          <a:xfrm>
            <a:off x="398294" y="891633"/>
            <a:ext cx="3181814" cy="3360234"/>
            <a:chOff x="5186401" y="494525"/>
            <a:chExt cx="1834973" cy="3724678"/>
          </a:xfrm>
        </p:grpSpPr>
        <p:sp>
          <p:nvSpPr>
            <p:cNvPr id="1339" name="Google Shape;1339;p41"/>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1"/>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Uses, Working and Applications of Sonar - Leverage Edu">
            <a:extLst>
              <a:ext uri="{FF2B5EF4-FFF2-40B4-BE49-F238E27FC236}">
                <a16:creationId xmlns:a16="http://schemas.microsoft.com/office/drawing/2014/main" id="{8F7BECBE-BB2C-DC00-07E6-300D9A06A5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85" t="12429" r="22256" b="1717"/>
          <a:stretch/>
        </p:blipFill>
        <p:spPr bwMode="auto">
          <a:xfrm>
            <a:off x="676509" y="1183685"/>
            <a:ext cx="2674235" cy="2763323"/>
          </a:xfrm>
          <a:prstGeom prst="round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5"/>
        <p:cNvGrpSpPr/>
        <p:nvPr/>
      </p:nvGrpSpPr>
      <p:grpSpPr>
        <a:xfrm>
          <a:off x="0" y="0"/>
          <a:ext cx="0" cy="0"/>
          <a:chOff x="0" y="0"/>
          <a:chExt cx="0" cy="0"/>
        </a:xfrm>
      </p:grpSpPr>
      <p:sp>
        <p:nvSpPr>
          <p:cNvPr id="1346" name="Google Shape;1346;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a:t>
            </a:r>
            <a:r>
              <a:rPr lang="en" b="0" dirty="0"/>
              <a:t>Workflow</a:t>
            </a:r>
            <a:endParaRPr b="0" dirty="0"/>
          </a:p>
        </p:txBody>
      </p:sp>
      <p:sp>
        <p:nvSpPr>
          <p:cNvPr id="1347" name="Google Shape;1347;p42"/>
          <p:cNvSpPr/>
          <p:nvPr/>
        </p:nvSpPr>
        <p:spPr>
          <a:xfrm>
            <a:off x="1531125" y="1581006"/>
            <a:ext cx="176400" cy="17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2"/>
          <p:cNvSpPr/>
          <p:nvPr/>
        </p:nvSpPr>
        <p:spPr>
          <a:xfrm>
            <a:off x="3495025" y="1581006"/>
            <a:ext cx="176400" cy="17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2"/>
          <p:cNvSpPr/>
          <p:nvPr/>
        </p:nvSpPr>
        <p:spPr>
          <a:xfrm>
            <a:off x="5458925" y="1581006"/>
            <a:ext cx="176400" cy="17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2"/>
          <p:cNvSpPr/>
          <p:nvPr/>
        </p:nvSpPr>
        <p:spPr>
          <a:xfrm>
            <a:off x="7422825" y="1581006"/>
            <a:ext cx="176400" cy="17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2"/>
          <p:cNvSpPr txBox="1"/>
          <p:nvPr/>
        </p:nvSpPr>
        <p:spPr>
          <a:xfrm flipH="1">
            <a:off x="713125" y="1988955"/>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Open Sans"/>
                <a:ea typeface="Open Sans"/>
                <a:cs typeface="Open Sans"/>
                <a:sym typeface="Open Sans"/>
              </a:rPr>
              <a:t>Sonar Data</a:t>
            </a:r>
            <a:endParaRPr dirty="0">
              <a:solidFill>
                <a:schemeClr val="dk1"/>
              </a:solidFill>
              <a:latin typeface="Open Sans"/>
              <a:ea typeface="Open Sans"/>
              <a:cs typeface="Open Sans"/>
              <a:sym typeface="Open Sans"/>
            </a:endParaRPr>
          </a:p>
        </p:txBody>
      </p:sp>
      <p:sp>
        <p:nvSpPr>
          <p:cNvPr id="1352" name="Google Shape;1352;p42"/>
          <p:cNvSpPr txBox="1"/>
          <p:nvPr/>
        </p:nvSpPr>
        <p:spPr>
          <a:xfrm flipH="1">
            <a:off x="2677025" y="1988955"/>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Open Sans"/>
                <a:ea typeface="Open Sans"/>
                <a:cs typeface="Open Sans"/>
                <a:sym typeface="Open Sans"/>
              </a:rPr>
              <a:t>Data </a:t>
            </a:r>
          </a:p>
          <a:p>
            <a:pPr marL="0" lvl="0" indent="0" algn="ctr" rtl="0">
              <a:spcBef>
                <a:spcPts val="0"/>
              </a:spcBef>
              <a:spcAft>
                <a:spcPts val="0"/>
              </a:spcAft>
              <a:buNone/>
            </a:pPr>
            <a:r>
              <a:rPr lang="en" dirty="0">
                <a:solidFill>
                  <a:schemeClr val="dk1"/>
                </a:solidFill>
                <a:latin typeface="Open Sans"/>
                <a:ea typeface="Open Sans"/>
                <a:cs typeface="Open Sans"/>
                <a:sym typeface="Open Sans"/>
              </a:rPr>
              <a:t>PreProcessing</a:t>
            </a:r>
            <a:endParaRPr dirty="0">
              <a:solidFill>
                <a:schemeClr val="dk1"/>
              </a:solidFill>
              <a:latin typeface="Open Sans"/>
              <a:ea typeface="Open Sans"/>
              <a:cs typeface="Open Sans"/>
              <a:sym typeface="Open Sans"/>
            </a:endParaRPr>
          </a:p>
        </p:txBody>
      </p:sp>
      <p:sp>
        <p:nvSpPr>
          <p:cNvPr id="1353" name="Google Shape;1353;p42"/>
          <p:cNvSpPr txBox="1"/>
          <p:nvPr/>
        </p:nvSpPr>
        <p:spPr>
          <a:xfrm flipH="1">
            <a:off x="4640924" y="1988955"/>
            <a:ext cx="1856519"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Open Sans"/>
                <a:ea typeface="Open Sans"/>
                <a:cs typeface="Open Sans"/>
                <a:sym typeface="Open Sans"/>
              </a:rPr>
              <a:t>Training and testing the re</a:t>
            </a:r>
            <a:r>
              <a:rPr lang="en-IN" dirty="0">
                <a:solidFill>
                  <a:schemeClr val="dk1"/>
                </a:solidFill>
                <a:latin typeface="Open Sans"/>
                <a:ea typeface="Open Sans"/>
                <a:cs typeface="Open Sans"/>
                <a:sym typeface="Open Sans"/>
              </a:rPr>
              <a:t>ice</a:t>
            </a:r>
            <a:r>
              <a:rPr lang="en" dirty="0">
                <a:solidFill>
                  <a:schemeClr val="dk1"/>
                </a:solidFill>
                <a:latin typeface="Open Sans"/>
                <a:ea typeface="Open Sans"/>
                <a:cs typeface="Open Sans"/>
                <a:sym typeface="Open Sans"/>
              </a:rPr>
              <a:t>ved data </a:t>
            </a:r>
            <a:endParaRPr dirty="0">
              <a:solidFill>
                <a:schemeClr val="dk1"/>
              </a:solidFill>
              <a:latin typeface="Open Sans"/>
              <a:ea typeface="Open Sans"/>
              <a:cs typeface="Open Sans"/>
              <a:sym typeface="Open Sans"/>
            </a:endParaRPr>
          </a:p>
        </p:txBody>
      </p:sp>
      <p:sp>
        <p:nvSpPr>
          <p:cNvPr id="1354" name="Google Shape;1354;p42"/>
          <p:cNvSpPr txBox="1"/>
          <p:nvPr/>
        </p:nvSpPr>
        <p:spPr>
          <a:xfrm flipH="1">
            <a:off x="6604825" y="1988955"/>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Open Sans"/>
                <a:ea typeface="Open Sans"/>
                <a:cs typeface="Open Sans"/>
                <a:sym typeface="Open Sans"/>
              </a:rPr>
              <a:t>Logistic Regression Model</a:t>
            </a:r>
            <a:endParaRPr dirty="0">
              <a:solidFill>
                <a:schemeClr val="dk1"/>
              </a:solidFill>
              <a:latin typeface="Open Sans"/>
              <a:ea typeface="Open Sans"/>
              <a:cs typeface="Open Sans"/>
              <a:sym typeface="Open Sans"/>
            </a:endParaRPr>
          </a:p>
        </p:txBody>
      </p:sp>
      <p:cxnSp>
        <p:nvCxnSpPr>
          <p:cNvPr id="1355" name="Google Shape;1355;p42"/>
          <p:cNvCxnSpPr>
            <a:cxnSpLocks/>
            <a:stCxn id="1347" idx="3"/>
            <a:endCxn id="1348" idx="1"/>
          </p:cNvCxnSpPr>
          <p:nvPr/>
        </p:nvCxnSpPr>
        <p:spPr>
          <a:xfrm>
            <a:off x="1707525" y="1669206"/>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1356" name="Google Shape;1356;p42"/>
          <p:cNvCxnSpPr>
            <a:cxnSpLocks/>
            <a:stCxn id="1348" idx="3"/>
            <a:endCxn id="1349" idx="1"/>
          </p:cNvCxnSpPr>
          <p:nvPr/>
        </p:nvCxnSpPr>
        <p:spPr>
          <a:xfrm>
            <a:off x="3671425" y="1669206"/>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1357" name="Google Shape;1357;p42"/>
          <p:cNvCxnSpPr>
            <a:cxnSpLocks/>
            <a:stCxn id="1349" idx="3"/>
            <a:endCxn id="1350" idx="1"/>
          </p:cNvCxnSpPr>
          <p:nvPr/>
        </p:nvCxnSpPr>
        <p:spPr>
          <a:xfrm>
            <a:off x="5635325" y="1669206"/>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1358" name="Google Shape;1358;p42"/>
          <p:cNvCxnSpPr>
            <a:cxnSpLocks/>
            <a:stCxn id="1347" idx="2"/>
          </p:cNvCxnSpPr>
          <p:nvPr/>
        </p:nvCxnSpPr>
        <p:spPr>
          <a:xfrm>
            <a:off x="1619325" y="1757406"/>
            <a:ext cx="0" cy="172200"/>
          </a:xfrm>
          <a:prstGeom prst="straightConnector1">
            <a:avLst/>
          </a:prstGeom>
          <a:noFill/>
          <a:ln w="9525" cap="flat" cmpd="sng">
            <a:solidFill>
              <a:schemeClr val="dk1"/>
            </a:solidFill>
            <a:prstDash val="solid"/>
            <a:round/>
            <a:headEnd type="none" w="med" len="med"/>
            <a:tailEnd type="none" w="med" len="med"/>
          </a:ln>
        </p:spPr>
      </p:cxnSp>
      <p:cxnSp>
        <p:nvCxnSpPr>
          <p:cNvPr id="1359" name="Google Shape;1359;p42"/>
          <p:cNvCxnSpPr>
            <a:cxnSpLocks/>
            <a:stCxn id="1348" idx="2"/>
          </p:cNvCxnSpPr>
          <p:nvPr/>
        </p:nvCxnSpPr>
        <p:spPr>
          <a:xfrm>
            <a:off x="3583225" y="1757406"/>
            <a:ext cx="0" cy="172200"/>
          </a:xfrm>
          <a:prstGeom prst="straightConnector1">
            <a:avLst/>
          </a:prstGeom>
          <a:noFill/>
          <a:ln w="9525" cap="flat" cmpd="sng">
            <a:solidFill>
              <a:schemeClr val="dk1"/>
            </a:solidFill>
            <a:prstDash val="solid"/>
            <a:round/>
            <a:headEnd type="none" w="med" len="med"/>
            <a:tailEnd type="none" w="med" len="med"/>
          </a:ln>
        </p:spPr>
      </p:cxnSp>
      <p:cxnSp>
        <p:nvCxnSpPr>
          <p:cNvPr id="1360" name="Google Shape;1360;p42"/>
          <p:cNvCxnSpPr>
            <a:cxnSpLocks/>
            <a:stCxn id="1349" idx="2"/>
          </p:cNvCxnSpPr>
          <p:nvPr/>
        </p:nvCxnSpPr>
        <p:spPr>
          <a:xfrm>
            <a:off x="5547125" y="1757406"/>
            <a:ext cx="0" cy="172200"/>
          </a:xfrm>
          <a:prstGeom prst="straightConnector1">
            <a:avLst/>
          </a:prstGeom>
          <a:noFill/>
          <a:ln w="9525" cap="flat" cmpd="sng">
            <a:solidFill>
              <a:schemeClr val="dk1"/>
            </a:solidFill>
            <a:prstDash val="solid"/>
            <a:round/>
            <a:headEnd type="none" w="med" len="med"/>
            <a:tailEnd type="none" w="med" len="med"/>
          </a:ln>
        </p:spPr>
      </p:cxnSp>
      <p:cxnSp>
        <p:nvCxnSpPr>
          <p:cNvPr id="1361" name="Google Shape;1361;p42"/>
          <p:cNvCxnSpPr>
            <a:cxnSpLocks/>
            <a:stCxn id="1350" idx="2"/>
          </p:cNvCxnSpPr>
          <p:nvPr/>
        </p:nvCxnSpPr>
        <p:spPr>
          <a:xfrm>
            <a:off x="7511025" y="1757406"/>
            <a:ext cx="0" cy="172200"/>
          </a:xfrm>
          <a:prstGeom prst="straightConnector1">
            <a:avLst/>
          </a:prstGeom>
          <a:noFill/>
          <a:ln w="9525" cap="flat" cmpd="sng">
            <a:solidFill>
              <a:schemeClr val="dk1"/>
            </a:solidFill>
            <a:prstDash val="solid"/>
            <a:round/>
            <a:headEnd type="none" w="med" len="med"/>
            <a:tailEnd type="none" w="med" len="med"/>
          </a:ln>
        </p:spPr>
      </p:cxnSp>
      <p:sp>
        <p:nvSpPr>
          <p:cNvPr id="1362" name="Google Shape;1362;p42"/>
          <p:cNvSpPr/>
          <p:nvPr/>
        </p:nvSpPr>
        <p:spPr>
          <a:xfrm>
            <a:off x="2311709" y="3043750"/>
            <a:ext cx="176400" cy="17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2"/>
          <p:cNvSpPr/>
          <p:nvPr/>
        </p:nvSpPr>
        <p:spPr>
          <a:xfrm>
            <a:off x="4275609" y="3043750"/>
            <a:ext cx="176400" cy="17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2"/>
          <p:cNvSpPr/>
          <p:nvPr/>
        </p:nvSpPr>
        <p:spPr>
          <a:xfrm>
            <a:off x="6239509" y="3043750"/>
            <a:ext cx="176400" cy="17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2"/>
          <p:cNvSpPr txBox="1"/>
          <p:nvPr/>
        </p:nvSpPr>
        <p:spPr>
          <a:xfrm flipH="1">
            <a:off x="1493709" y="3392225"/>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Open Sans"/>
                <a:ea typeface="Open Sans"/>
                <a:cs typeface="Open Sans"/>
                <a:sym typeface="Open Sans"/>
              </a:rPr>
              <a:t>New data</a:t>
            </a:r>
            <a:endParaRPr dirty="0">
              <a:solidFill>
                <a:schemeClr val="dk1"/>
              </a:solidFill>
              <a:latin typeface="Open Sans"/>
              <a:ea typeface="Open Sans"/>
              <a:cs typeface="Open Sans"/>
              <a:sym typeface="Open Sans"/>
            </a:endParaRPr>
          </a:p>
        </p:txBody>
      </p:sp>
      <p:sp>
        <p:nvSpPr>
          <p:cNvPr id="1367" name="Google Shape;1367;p42"/>
          <p:cNvSpPr txBox="1"/>
          <p:nvPr/>
        </p:nvSpPr>
        <p:spPr>
          <a:xfrm flipH="1">
            <a:off x="3457609" y="3392225"/>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Open Sans"/>
                <a:ea typeface="Open Sans"/>
                <a:cs typeface="Open Sans"/>
                <a:sym typeface="Open Sans"/>
              </a:rPr>
              <a:t>Trained Logistic Regression Model</a:t>
            </a:r>
            <a:endParaRPr dirty="0">
              <a:solidFill>
                <a:schemeClr val="dk1"/>
              </a:solidFill>
              <a:latin typeface="Open Sans"/>
              <a:ea typeface="Open Sans"/>
              <a:cs typeface="Open Sans"/>
              <a:sym typeface="Open Sans"/>
            </a:endParaRPr>
          </a:p>
        </p:txBody>
      </p:sp>
      <p:sp>
        <p:nvSpPr>
          <p:cNvPr id="1368" name="Google Shape;1368;p42"/>
          <p:cNvSpPr txBox="1"/>
          <p:nvPr/>
        </p:nvSpPr>
        <p:spPr>
          <a:xfrm flipH="1">
            <a:off x="5421509" y="3392225"/>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Open Sans"/>
                <a:ea typeface="Open Sans"/>
                <a:cs typeface="Open Sans"/>
                <a:sym typeface="Open Sans"/>
              </a:rPr>
              <a:t>Predicted Outcome</a:t>
            </a:r>
            <a:endParaRPr dirty="0">
              <a:solidFill>
                <a:schemeClr val="dk1"/>
              </a:solidFill>
              <a:latin typeface="Open Sans"/>
              <a:ea typeface="Open Sans"/>
              <a:cs typeface="Open Sans"/>
              <a:sym typeface="Open Sans"/>
            </a:endParaRPr>
          </a:p>
        </p:txBody>
      </p:sp>
      <p:cxnSp>
        <p:nvCxnSpPr>
          <p:cNvPr id="1370" name="Google Shape;1370;p42"/>
          <p:cNvCxnSpPr>
            <a:stCxn id="1362" idx="3"/>
            <a:endCxn id="1363" idx="1"/>
          </p:cNvCxnSpPr>
          <p:nvPr/>
        </p:nvCxnSpPr>
        <p:spPr>
          <a:xfrm>
            <a:off x="2488109" y="313195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1371" name="Google Shape;1371;p42"/>
          <p:cNvCxnSpPr>
            <a:stCxn id="1363" idx="3"/>
            <a:endCxn id="1364" idx="1"/>
          </p:cNvCxnSpPr>
          <p:nvPr/>
        </p:nvCxnSpPr>
        <p:spPr>
          <a:xfrm>
            <a:off x="4452009" y="313195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1373" name="Google Shape;1373;p42"/>
          <p:cNvCxnSpPr>
            <a:cxnSpLocks/>
            <a:stCxn id="1362" idx="2"/>
            <a:endCxn id="1366" idx="0"/>
          </p:cNvCxnSpPr>
          <p:nvPr/>
        </p:nvCxnSpPr>
        <p:spPr>
          <a:xfrm>
            <a:off x="2399909" y="3220150"/>
            <a:ext cx="0" cy="172200"/>
          </a:xfrm>
          <a:prstGeom prst="straightConnector1">
            <a:avLst/>
          </a:prstGeom>
          <a:noFill/>
          <a:ln w="9525" cap="flat" cmpd="sng">
            <a:solidFill>
              <a:schemeClr val="dk1"/>
            </a:solidFill>
            <a:prstDash val="solid"/>
            <a:round/>
            <a:headEnd type="none" w="med" len="med"/>
            <a:tailEnd type="none" w="med" len="med"/>
          </a:ln>
        </p:spPr>
      </p:cxnSp>
      <p:cxnSp>
        <p:nvCxnSpPr>
          <p:cNvPr id="1374" name="Google Shape;1374;p42"/>
          <p:cNvCxnSpPr>
            <a:stCxn id="1363" idx="2"/>
            <a:endCxn id="1367" idx="0"/>
          </p:cNvCxnSpPr>
          <p:nvPr/>
        </p:nvCxnSpPr>
        <p:spPr>
          <a:xfrm>
            <a:off x="4363809" y="3220150"/>
            <a:ext cx="0" cy="172200"/>
          </a:xfrm>
          <a:prstGeom prst="straightConnector1">
            <a:avLst/>
          </a:prstGeom>
          <a:noFill/>
          <a:ln w="9525" cap="flat" cmpd="sng">
            <a:solidFill>
              <a:schemeClr val="dk1"/>
            </a:solidFill>
            <a:prstDash val="solid"/>
            <a:round/>
            <a:headEnd type="none" w="med" len="med"/>
            <a:tailEnd type="none" w="med" len="med"/>
          </a:ln>
        </p:spPr>
      </p:cxnSp>
      <p:cxnSp>
        <p:nvCxnSpPr>
          <p:cNvPr id="1375" name="Google Shape;1375;p42"/>
          <p:cNvCxnSpPr>
            <a:stCxn id="1364" idx="2"/>
            <a:endCxn id="1368" idx="0"/>
          </p:cNvCxnSpPr>
          <p:nvPr/>
        </p:nvCxnSpPr>
        <p:spPr>
          <a:xfrm>
            <a:off x="6327709" y="3220150"/>
            <a:ext cx="0" cy="1722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31"/>
          <p:cNvSpPr txBox="1">
            <a:spLocks noGrp="1"/>
          </p:cNvSpPr>
          <p:nvPr>
            <p:ph type="title"/>
          </p:nvPr>
        </p:nvSpPr>
        <p:spPr>
          <a:xfrm>
            <a:off x="554062" y="653075"/>
            <a:ext cx="4215366" cy="99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Logistic Regression</a:t>
            </a:r>
            <a:br>
              <a:rPr lang="en-IN" b="0" dirty="0"/>
            </a:br>
            <a:r>
              <a:rPr lang="en-IN" b="0" dirty="0"/>
              <a:t>Model</a:t>
            </a:r>
            <a:endParaRPr b="0" dirty="0"/>
          </a:p>
        </p:txBody>
      </p:sp>
      <p:sp>
        <p:nvSpPr>
          <p:cNvPr id="1161" name="Google Shape;1161;p31"/>
          <p:cNvSpPr txBox="1">
            <a:spLocks noGrp="1"/>
          </p:cNvSpPr>
          <p:nvPr>
            <p:ph type="subTitle" idx="1"/>
          </p:nvPr>
        </p:nvSpPr>
        <p:spPr>
          <a:xfrm>
            <a:off x="554062" y="1645825"/>
            <a:ext cx="4463987" cy="284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b="0" i="0" dirty="0">
                <a:solidFill>
                  <a:schemeClr val="tx2">
                    <a:lumMod val="50000"/>
                  </a:schemeClr>
                </a:solidFill>
                <a:effectLst/>
                <a:latin typeface="Open Sans" panose="020B0606030504020204" pitchFamily="34" charset="0"/>
                <a:ea typeface="Open Sans" panose="020B0606030504020204" pitchFamily="34" charset="0"/>
                <a:cs typeface="Open Sans" panose="020B0606030504020204" pitchFamily="34" charset="0"/>
              </a:rPr>
              <a:t>Logistic regression is a supervised machine learning algorithm that accomplishes binary classification tasks by predicting the probability of an outcome, event, or observation. The model delivers a binary or dichotomous outcome limited to two possible outcomes: yes/no, 0/1, or true/false.</a:t>
            </a:r>
          </a:p>
          <a:p>
            <a:pPr marL="0" lvl="0" indent="0" algn="l" rtl="0">
              <a:spcBef>
                <a:spcPts val="0"/>
              </a:spcBef>
              <a:spcAft>
                <a:spcPts val="0"/>
              </a:spcAft>
              <a:buClr>
                <a:schemeClr val="dk1"/>
              </a:buClr>
              <a:buSzPts val="1100"/>
              <a:buFont typeface="Arial"/>
              <a:buNone/>
            </a:pPr>
            <a:endParaRPr lang="en-US" sz="1600"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Clr>
                <a:schemeClr val="dk1"/>
              </a:buClr>
              <a:buSzPts val="1100"/>
              <a:buFont typeface="Arial"/>
              <a:buNone/>
            </a:pPr>
            <a:r>
              <a:rPr lang="en-US" sz="1400" b="0" i="0" dirty="0">
                <a:solidFill>
                  <a:schemeClr val="tx2">
                    <a:lumMod val="50000"/>
                  </a:schemeClr>
                </a:solidFill>
                <a:effectLst/>
                <a:latin typeface="Open Sans" panose="020B0606030504020204" pitchFamily="34" charset="0"/>
                <a:ea typeface="Open Sans" panose="020B0606030504020204" pitchFamily="34" charset="0"/>
                <a:cs typeface="Open Sans" panose="020B0606030504020204" pitchFamily="34" charset="0"/>
              </a:rPr>
              <a:t>Logistic regression is commonly used for prediction and classification problems. Some of these use cases include: Fraud detection: Logistic regression models can help teams identify data anomalies, which are predictive of fraud.</a:t>
            </a:r>
            <a:endParaRPr sz="1400"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1072A3F6-6013-AA05-360A-F42D19F97F38}"/>
              </a:ext>
            </a:extLst>
          </p:cNvPr>
          <p:cNvPicPr>
            <a:picLocks noChangeAspect="1"/>
          </p:cNvPicPr>
          <p:nvPr/>
        </p:nvPicPr>
        <p:blipFill>
          <a:blip r:embed="rId3"/>
          <a:stretch>
            <a:fillRect/>
          </a:stretch>
        </p:blipFill>
        <p:spPr>
          <a:xfrm>
            <a:off x="5132854" y="889715"/>
            <a:ext cx="3364070" cy="3364070"/>
          </a:xfrm>
          <a:prstGeom prst="rect">
            <a:avLst/>
          </a:prstGeom>
        </p:spPr>
      </p:pic>
    </p:spTree>
  </p:cSld>
  <p:clrMapOvr>
    <a:masterClrMapping/>
  </p:clrMapOvr>
</p:sld>
</file>

<file path=ppt/theme/theme1.xml><?xml version="1.0" encoding="utf-8"?>
<a:theme xmlns:a="http://schemas.openxmlformats.org/drawingml/2006/main" name="Deep-Sea Mining Project Proposal by Slidesgo">
  <a:themeElements>
    <a:clrScheme name="Simple Light">
      <a:dk1>
        <a:srgbClr val="192D52"/>
      </a:dk1>
      <a:lt1>
        <a:srgbClr val="62C5FE"/>
      </a:lt1>
      <a:dk2>
        <a:srgbClr val="1695DD"/>
      </a:dk2>
      <a:lt2>
        <a:srgbClr val="1164B4"/>
      </a:lt2>
      <a:accent1>
        <a:srgbClr val="FFFFFF"/>
      </a:accent1>
      <a:accent2>
        <a:srgbClr val="01F3FF"/>
      </a:accent2>
      <a:accent3>
        <a:srgbClr val="FF6FA6"/>
      </a:accent3>
      <a:accent4>
        <a:srgbClr val="FEE682"/>
      </a:accent4>
      <a:accent5>
        <a:srgbClr val="FF9869"/>
      </a:accent5>
      <a:accent6>
        <a:srgbClr val="01FDB0"/>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218</Words>
  <Application>Microsoft Office PowerPoint</Application>
  <PresentationFormat>On-screen Show (16:9)</PresentationFormat>
  <Paragraphs>16</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Open Sans</vt:lpstr>
      <vt:lpstr>Nunito Light</vt:lpstr>
      <vt:lpstr>Chivo</vt:lpstr>
      <vt:lpstr>Arial</vt:lpstr>
      <vt:lpstr>Deep-Sea Mining Project Proposal by Slidesgo</vt:lpstr>
      <vt:lpstr>Rock vs Mine Machine Learning Model Proposal</vt:lpstr>
      <vt:lpstr>SONAR Classification  Deep Ocean Model</vt:lpstr>
      <vt:lpstr>Project Workflow</vt:lpstr>
      <vt:lpstr>Logistic Regression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vs Mine Machine Learning Model Proposal</dc:title>
  <cp:lastModifiedBy>Sai Aneesh</cp:lastModifiedBy>
  <cp:revision>11</cp:revision>
  <dcterms:modified xsi:type="dcterms:W3CDTF">2024-04-25T15:28:23Z</dcterms:modified>
</cp:coreProperties>
</file>