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  <a:sym typeface="Arial" charset="0"/>
              </a:rPr>
              <a:t>IDEAL-APP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04993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指导老师：刘琼昕</a:t>
            </a:r>
          </a:p>
          <a:p>
            <a:r>
              <a:rPr kumimoji="1" lang="zh-CN" altLang="en-US" dirty="0"/>
              <a:t>答  辩  人</a:t>
            </a:r>
            <a:r>
              <a:rPr kumimoji="1" lang="zh-CN" altLang="en-US" dirty="0" smtClean="0"/>
              <a:t>：</a:t>
            </a:r>
            <a:r>
              <a:rPr kumimoji="1" lang="zh-CN" altLang="en-US" dirty="0" smtClean="0"/>
              <a:t>李虎城</a:t>
            </a:r>
            <a:endParaRPr kumimoji="1" lang="zh-CN" altLang="en-US" dirty="0"/>
          </a:p>
          <a:p>
            <a:r>
              <a:rPr kumimoji="1" lang="zh-CN" altLang="en-US" dirty="0" smtClean="0"/>
              <a:t>北京</a:t>
            </a:r>
            <a:r>
              <a:rPr kumimoji="1" lang="zh-CN" altLang="en-US" dirty="0"/>
              <a:t>理工大学继续教育学院</a:t>
            </a:r>
          </a:p>
          <a:p>
            <a:r>
              <a:rPr kumimoji="1" lang="zh-CN" altLang="en-US" dirty="0"/>
              <a:t> 年  月  日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49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</TotalTime>
  <Words>20</Words>
  <Application>Microsoft Macintosh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Trebuchet MS</vt:lpstr>
      <vt:lpstr>Wingdings 3</vt:lpstr>
      <vt:lpstr>方正姚体</vt:lpstr>
      <vt:lpstr>黑体</vt:lpstr>
      <vt:lpstr>华文新魏</vt:lpstr>
      <vt:lpstr>平面</vt:lpstr>
      <vt:lpstr>IDEAL-APP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IDEAL-APP</dc:title>
  <dc:creator>Microsoft Office 用户</dc:creator>
  <cp:lastModifiedBy>Microsoft Office 用户</cp:lastModifiedBy>
  <cp:revision>1</cp:revision>
  <dcterms:created xsi:type="dcterms:W3CDTF">2017-10-25T14:00:35Z</dcterms:created>
  <dcterms:modified xsi:type="dcterms:W3CDTF">2017-10-25T14:06:14Z</dcterms:modified>
</cp:coreProperties>
</file>