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7" r:id="rId21"/>
    <p:sldId id="285" r:id="rId22"/>
    <p:sldId id="288" r:id="rId23"/>
    <p:sldId id="286" r:id="rId24"/>
    <p:sldId id="289" r:id="rId25"/>
    <p:sldId id="290" r:id="rId26"/>
    <p:sldId id="291" r:id="rId27"/>
    <p:sldId id="283" r:id="rId28"/>
    <p:sldId id="266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821"/>
  </p:normalViewPr>
  <p:slideViewPr>
    <p:cSldViewPr snapToGrid="0" snapToObjects="1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48F6-3881-FE48-964A-CD9AE20EF4F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285794-4384-4A40-8567-5D8AF5B1947E}">
      <dgm:prSet phldrT="[文本]"/>
      <dgm:spPr/>
      <dgm:t>
        <a:bodyPr/>
        <a:lstStyle/>
        <a:p>
          <a:r>
            <a:rPr lang="en-US" altLang="zh-CN" dirty="0"/>
            <a:t>IDEAL</a:t>
          </a:r>
          <a:endParaRPr lang="zh-CN" altLang="en-US" dirty="0"/>
        </a:p>
      </dgm:t>
    </dgm:pt>
    <dgm:pt modelId="{8A62F7C5-3C72-0449-9186-3FDABE3B6DBD}" type="parTrans" cxnId="{80E24BCD-CFBE-FC48-8F78-8CB88ECDC69B}">
      <dgm:prSet/>
      <dgm:spPr/>
      <dgm:t>
        <a:bodyPr/>
        <a:lstStyle/>
        <a:p>
          <a:endParaRPr lang="zh-CN" altLang="en-US"/>
        </a:p>
      </dgm:t>
    </dgm:pt>
    <dgm:pt modelId="{26455FD2-2B19-5C45-8B35-A4BCFBDC1C7F}" type="sibTrans" cxnId="{80E24BCD-CFBE-FC48-8F78-8CB88ECDC69B}">
      <dgm:prSet/>
      <dgm:spPr/>
      <dgm:t>
        <a:bodyPr/>
        <a:lstStyle/>
        <a:p>
          <a:endParaRPr lang="zh-CN" altLang="en-US"/>
        </a:p>
      </dgm:t>
    </dgm:pt>
    <dgm:pt modelId="{C6553271-C3E2-2846-A552-20070BD103C8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16CE8827-1A47-864A-AB29-893371F31236}" type="parTrans" cxnId="{EFB453E1-19E9-5240-B4A8-9A3D6C56A172}">
      <dgm:prSet/>
      <dgm:spPr/>
      <dgm:t>
        <a:bodyPr/>
        <a:lstStyle/>
        <a:p>
          <a:endParaRPr lang="zh-CN" altLang="en-US"/>
        </a:p>
      </dgm:t>
    </dgm:pt>
    <dgm:pt modelId="{0478F7BC-726E-A140-A114-004388D94F6A}" type="sibTrans" cxnId="{EFB453E1-19E9-5240-B4A8-9A3D6C56A172}">
      <dgm:prSet/>
      <dgm:spPr/>
      <dgm:t>
        <a:bodyPr/>
        <a:lstStyle/>
        <a:p>
          <a:endParaRPr lang="zh-CN" altLang="en-US"/>
        </a:p>
      </dgm:t>
    </dgm:pt>
    <dgm:pt modelId="{0A3FB104-6AF6-034F-B3D0-454A30E4CC6E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2A5EAF82-3FAD-EA46-880B-7A72894631C7}" type="parTrans" cxnId="{7D43DCEC-02EF-FA46-973D-1AD69EB69074}">
      <dgm:prSet/>
      <dgm:spPr/>
      <dgm:t>
        <a:bodyPr/>
        <a:lstStyle/>
        <a:p>
          <a:endParaRPr lang="zh-CN" altLang="en-US"/>
        </a:p>
      </dgm:t>
    </dgm:pt>
    <dgm:pt modelId="{97821CB1-6756-F04C-BABD-9F797E47F72D}" type="sibTrans" cxnId="{7D43DCEC-02EF-FA46-973D-1AD69EB69074}">
      <dgm:prSet/>
      <dgm:spPr/>
      <dgm:t>
        <a:bodyPr/>
        <a:lstStyle/>
        <a:p>
          <a:endParaRPr lang="zh-CN" altLang="en-US"/>
        </a:p>
      </dgm:t>
    </dgm:pt>
    <dgm:pt modelId="{56C63D92-7137-4F4A-A198-EB71635DE21E}">
      <dgm:prSet/>
      <dgm:spPr/>
      <dgm:t>
        <a:bodyPr/>
        <a:lstStyle/>
        <a:p>
          <a:r>
            <a:rPr lang="zh-CN" altLang="en-US" dirty="0"/>
            <a:t>本周流行</a:t>
          </a:r>
        </a:p>
      </dgm:t>
    </dgm:pt>
    <dgm:pt modelId="{84EA9225-7ECB-504E-9145-171A2E75DD70}" type="parTrans" cxnId="{7AD71BE4-D4BF-ED44-A5ED-D295B20D3126}">
      <dgm:prSet/>
      <dgm:spPr/>
      <dgm:t>
        <a:bodyPr/>
        <a:lstStyle/>
        <a:p>
          <a:endParaRPr lang="zh-CN" altLang="en-US"/>
        </a:p>
      </dgm:t>
    </dgm:pt>
    <dgm:pt modelId="{5423C8F3-BC96-7047-A90E-7759C6D0570E}" type="sibTrans" cxnId="{7AD71BE4-D4BF-ED44-A5ED-D295B20D3126}">
      <dgm:prSet/>
      <dgm:spPr/>
      <dgm:t>
        <a:bodyPr/>
        <a:lstStyle/>
        <a:p>
          <a:endParaRPr lang="zh-CN" altLang="en-US"/>
        </a:p>
      </dgm:t>
    </dgm:pt>
    <dgm:pt modelId="{98E8D613-4AB7-AA46-89A5-81DA8805811C}">
      <dgm:prSet phldrT="[文本]"/>
      <dgm:spPr/>
      <dgm:t>
        <a:bodyPr/>
        <a:lstStyle/>
        <a:p>
          <a:r>
            <a:rPr lang="zh-CN" altLang="en-US" dirty="0"/>
            <a:t>搜索</a:t>
          </a:r>
        </a:p>
      </dgm:t>
    </dgm:pt>
    <dgm:pt modelId="{3288C0B0-45AC-094A-B330-AB535AB2559C}" type="sibTrans" cxnId="{A920B0D8-78B6-1942-9C04-F0640F144F42}">
      <dgm:prSet/>
      <dgm:spPr/>
      <dgm:t>
        <a:bodyPr/>
        <a:lstStyle/>
        <a:p>
          <a:endParaRPr lang="zh-CN" altLang="en-US"/>
        </a:p>
      </dgm:t>
    </dgm:pt>
    <dgm:pt modelId="{C29BAB04-F361-3242-8E49-2F40C8DF6F8B}" type="parTrans" cxnId="{A920B0D8-78B6-1942-9C04-F0640F144F42}">
      <dgm:prSet/>
      <dgm:spPr/>
      <dgm:t>
        <a:bodyPr/>
        <a:lstStyle/>
        <a:p>
          <a:endParaRPr lang="zh-CN" altLang="en-US"/>
        </a:p>
      </dgm:t>
    </dgm:pt>
    <dgm:pt modelId="{F64CE903-3BC1-FC44-A897-41C63C6018B5}">
      <dgm:prSet/>
      <dgm:spPr/>
      <dgm:t>
        <a:bodyPr/>
        <a:lstStyle/>
        <a:p>
          <a:r>
            <a:rPr lang="zh-CN" altLang="en-US" dirty="0"/>
            <a:t>本周新片</a:t>
          </a:r>
        </a:p>
      </dgm:t>
    </dgm:pt>
    <dgm:pt modelId="{A00D8F11-B367-B248-800A-D604171781BC}" type="parTrans" cxnId="{CCDE70BA-AE4E-4045-B52D-25053A3689E7}">
      <dgm:prSet/>
      <dgm:spPr/>
      <dgm:t>
        <a:bodyPr/>
        <a:lstStyle/>
        <a:p>
          <a:endParaRPr lang="zh-CN" altLang="en-US"/>
        </a:p>
      </dgm:t>
    </dgm:pt>
    <dgm:pt modelId="{79D46759-53FC-6D48-BC60-0700554B8669}" type="sibTrans" cxnId="{CCDE70BA-AE4E-4045-B52D-25053A3689E7}">
      <dgm:prSet/>
      <dgm:spPr/>
      <dgm:t>
        <a:bodyPr/>
        <a:lstStyle/>
        <a:p>
          <a:endParaRPr lang="zh-CN" altLang="en-US"/>
        </a:p>
      </dgm:t>
    </dgm:pt>
    <dgm:pt modelId="{27C9D828-73C0-3948-930D-F4632035E8A8}">
      <dgm:prSet/>
      <dgm:spPr/>
      <dgm:t>
        <a:bodyPr/>
        <a:lstStyle/>
        <a:p>
          <a:r>
            <a:rPr lang="zh-CN" altLang="en-US" dirty="0"/>
            <a:t>各纬度排行</a:t>
          </a:r>
        </a:p>
      </dgm:t>
    </dgm:pt>
    <dgm:pt modelId="{ECD63E8D-10EB-164B-B925-223C38BDF508}" type="parTrans" cxnId="{CD9E2D5B-30DB-1E47-A50E-36D721A5F2CE}">
      <dgm:prSet/>
      <dgm:spPr/>
      <dgm:t>
        <a:bodyPr/>
        <a:lstStyle/>
        <a:p>
          <a:endParaRPr lang="zh-CN" altLang="en-US"/>
        </a:p>
      </dgm:t>
    </dgm:pt>
    <dgm:pt modelId="{8DEB5010-923E-CC45-8179-1628F97BA376}" type="sibTrans" cxnId="{CD9E2D5B-30DB-1E47-A50E-36D721A5F2CE}">
      <dgm:prSet/>
      <dgm:spPr/>
      <dgm:t>
        <a:bodyPr/>
        <a:lstStyle/>
        <a:p>
          <a:endParaRPr lang="zh-CN" altLang="en-US"/>
        </a:p>
      </dgm:t>
    </dgm:pt>
    <dgm:pt modelId="{F12FBCEE-CDA0-F144-B413-C6B52F493742}">
      <dgm:prSet/>
      <dgm:spPr/>
      <dgm:t>
        <a:bodyPr/>
        <a:lstStyle/>
        <a:p>
          <a:r>
            <a:rPr lang="zh-CN" altLang="en-US" dirty="0"/>
            <a:t>创建影单</a:t>
          </a:r>
        </a:p>
      </dgm:t>
    </dgm:pt>
    <dgm:pt modelId="{30150581-2CF6-FE42-977A-0D6BBD3A72EE}" type="parTrans" cxnId="{51E57037-9D5A-5D46-86E1-F5CC9079862F}">
      <dgm:prSet/>
      <dgm:spPr/>
      <dgm:t>
        <a:bodyPr/>
        <a:lstStyle/>
        <a:p>
          <a:endParaRPr lang="zh-CN" altLang="en-US"/>
        </a:p>
      </dgm:t>
    </dgm:pt>
    <dgm:pt modelId="{89684032-E271-8F4F-BC88-022F522B1060}" type="sibTrans" cxnId="{51E57037-9D5A-5D46-86E1-F5CC9079862F}">
      <dgm:prSet/>
      <dgm:spPr/>
      <dgm:t>
        <a:bodyPr/>
        <a:lstStyle/>
        <a:p>
          <a:endParaRPr lang="zh-CN" altLang="en-US"/>
        </a:p>
      </dgm:t>
    </dgm:pt>
    <dgm:pt modelId="{CCCEF935-5014-0042-85F6-29CA8455EAC6}">
      <dgm:prSet/>
      <dgm:spPr/>
      <dgm:t>
        <a:bodyPr/>
        <a:lstStyle/>
        <a:p>
          <a:r>
            <a:rPr lang="zh-CN" altLang="en-US" dirty="0"/>
            <a:t>影单列表展示</a:t>
          </a:r>
        </a:p>
      </dgm:t>
    </dgm:pt>
    <dgm:pt modelId="{C6CAF683-3BDD-5D47-9F71-3AFAFB0FD54F}" type="parTrans" cxnId="{4EE57ED2-6CAF-EA44-8C64-38D585D66BE6}">
      <dgm:prSet/>
      <dgm:spPr/>
      <dgm:t>
        <a:bodyPr/>
        <a:lstStyle/>
        <a:p>
          <a:endParaRPr lang="zh-CN" altLang="en-US"/>
        </a:p>
      </dgm:t>
    </dgm:pt>
    <dgm:pt modelId="{E520A0DB-825E-EA4C-ABC0-8AA26B39039C}" type="sibTrans" cxnId="{4EE57ED2-6CAF-EA44-8C64-38D585D66BE6}">
      <dgm:prSet/>
      <dgm:spPr/>
      <dgm:t>
        <a:bodyPr/>
        <a:lstStyle/>
        <a:p>
          <a:endParaRPr lang="zh-CN" altLang="en-US"/>
        </a:p>
      </dgm:t>
    </dgm:pt>
    <dgm:pt modelId="{A4F3B306-1210-1B4F-891D-4CEA6A3DBED1}">
      <dgm:prSet/>
      <dgm:spPr/>
      <dgm:t>
        <a:bodyPr/>
        <a:lstStyle/>
        <a:p>
          <a:r>
            <a:rPr lang="zh-CN" altLang="en-US" dirty="0"/>
            <a:t>影片详情</a:t>
          </a:r>
        </a:p>
      </dgm:t>
    </dgm:pt>
    <dgm:pt modelId="{CC3B924E-BFDB-A644-9C03-5C5F2FDFC066}" type="parTrans" cxnId="{E4CCBD25-9C35-504A-A347-FD01E196E757}">
      <dgm:prSet/>
      <dgm:spPr/>
      <dgm:t>
        <a:bodyPr/>
        <a:lstStyle/>
        <a:p>
          <a:endParaRPr lang="zh-CN" altLang="en-US"/>
        </a:p>
      </dgm:t>
    </dgm:pt>
    <dgm:pt modelId="{90D24A6F-B3CE-EA45-8900-F1569E858CBA}" type="sibTrans" cxnId="{E4CCBD25-9C35-504A-A347-FD01E196E757}">
      <dgm:prSet/>
      <dgm:spPr/>
      <dgm:t>
        <a:bodyPr/>
        <a:lstStyle/>
        <a:p>
          <a:endParaRPr lang="zh-CN" altLang="en-US"/>
        </a:p>
      </dgm:t>
    </dgm:pt>
    <dgm:pt modelId="{68775E05-E2DA-7544-9011-77B1D97CDADF}">
      <dgm:prSet/>
      <dgm:spPr/>
      <dgm:t>
        <a:bodyPr/>
        <a:lstStyle/>
        <a:p>
          <a:r>
            <a:rPr lang="zh-CN" altLang="en-US" dirty="0"/>
            <a:t>影片详情</a:t>
          </a:r>
        </a:p>
      </dgm:t>
    </dgm:pt>
    <dgm:pt modelId="{F6FEA033-5024-6D4D-A521-AFDA7828540B}" type="parTrans" cxnId="{BE42F870-17F7-234E-A884-E6D817D6EAC9}">
      <dgm:prSet/>
      <dgm:spPr/>
      <dgm:t>
        <a:bodyPr/>
        <a:lstStyle/>
        <a:p>
          <a:endParaRPr lang="zh-CN" altLang="en-US"/>
        </a:p>
      </dgm:t>
    </dgm:pt>
    <dgm:pt modelId="{4EF5A7A3-57A9-244A-8910-E3AB1205F988}" type="sibTrans" cxnId="{BE42F870-17F7-234E-A884-E6D817D6EAC9}">
      <dgm:prSet/>
      <dgm:spPr/>
      <dgm:t>
        <a:bodyPr/>
        <a:lstStyle/>
        <a:p>
          <a:endParaRPr lang="zh-CN" altLang="en-US"/>
        </a:p>
      </dgm:t>
    </dgm:pt>
    <dgm:pt modelId="{EC6CE41D-53B3-FD48-84B0-28274621D922}">
      <dgm:prSet/>
      <dgm:spPr/>
      <dgm:t>
        <a:bodyPr/>
        <a:lstStyle/>
        <a:p>
          <a:r>
            <a:rPr lang="zh-CN" altLang="en-US" dirty="0"/>
            <a:t>影片列表</a:t>
          </a:r>
        </a:p>
      </dgm:t>
    </dgm:pt>
    <dgm:pt modelId="{A8C93BFB-803E-8446-80DC-09C7007FC10B}" type="parTrans" cxnId="{D1E6B845-8A8F-D241-9BF8-F0DD1662ECFA}">
      <dgm:prSet/>
      <dgm:spPr/>
      <dgm:t>
        <a:bodyPr/>
        <a:lstStyle/>
        <a:p>
          <a:endParaRPr lang="zh-CN" altLang="en-US"/>
        </a:p>
      </dgm:t>
    </dgm:pt>
    <dgm:pt modelId="{21E7239C-86CC-F942-8484-E7B625DC48C4}" type="sibTrans" cxnId="{D1E6B845-8A8F-D241-9BF8-F0DD1662ECFA}">
      <dgm:prSet/>
      <dgm:spPr/>
      <dgm:t>
        <a:bodyPr/>
        <a:lstStyle/>
        <a:p>
          <a:endParaRPr lang="zh-CN" altLang="en-US"/>
        </a:p>
      </dgm:t>
    </dgm:pt>
    <dgm:pt modelId="{0DF2F5CD-F525-A044-BA3D-FD6FD45FCD34}">
      <dgm:prSet/>
      <dgm:spPr/>
      <dgm:t>
        <a:bodyPr/>
        <a:lstStyle/>
        <a:p>
          <a:r>
            <a:rPr lang="zh-CN" altLang="en-US" dirty="0"/>
            <a:t>加入影单</a:t>
          </a:r>
        </a:p>
      </dgm:t>
    </dgm:pt>
    <dgm:pt modelId="{60F2E978-9DE2-0647-B41F-68D0E4B28384}" type="parTrans" cxnId="{97768CE1-CFE3-074E-8071-744189545A3C}">
      <dgm:prSet/>
      <dgm:spPr/>
      <dgm:t>
        <a:bodyPr/>
        <a:lstStyle/>
        <a:p>
          <a:endParaRPr lang="zh-CN" altLang="en-US"/>
        </a:p>
      </dgm:t>
    </dgm:pt>
    <dgm:pt modelId="{B3DB53E1-E3FB-E047-981F-144EAD549C41}" type="sibTrans" cxnId="{97768CE1-CFE3-074E-8071-744189545A3C}">
      <dgm:prSet/>
      <dgm:spPr/>
      <dgm:t>
        <a:bodyPr/>
        <a:lstStyle/>
        <a:p>
          <a:endParaRPr lang="zh-CN" altLang="en-US"/>
        </a:p>
      </dgm:t>
    </dgm:pt>
    <dgm:pt modelId="{D7FF8914-072A-3F49-A06C-1E286C89643F}" type="pres">
      <dgm:prSet presAssocID="{76C348F6-3881-FE48-964A-CD9AE20EF4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53267D-B009-FA44-86EC-3CDD5FFD09F8}" type="pres">
      <dgm:prSet presAssocID="{9E285794-4384-4A40-8567-5D8AF5B1947E}" presName="hierRoot1" presStyleCnt="0">
        <dgm:presLayoutVars>
          <dgm:hierBranch val="init"/>
        </dgm:presLayoutVars>
      </dgm:prSet>
      <dgm:spPr/>
    </dgm:pt>
    <dgm:pt modelId="{C37B310F-ED8E-7A43-80BB-E81641A4114B}" type="pres">
      <dgm:prSet presAssocID="{9E285794-4384-4A40-8567-5D8AF5B1947E}" presName="rootComposite1" presStyleCnt="0"/>
      <dgm:spPr/>
    </dgm:pt>
    <dgm:pt modelId="{8F4EB2D2-E515-F54A-BE39-0DD649A89C51}" type="pres">
      <dgm:prSet presAssocID="{9E285794-4384-4A40-8567-5D8AF5B1947E}" presName="rootText1" presStyleLbl="node0" presStyleIdx="0" presStyleCnt="1">
        <dgm:presLayoutVars>
          <dgm:chPref val="3"/>
        </dgm:presLayoutVars>
      </dgm:prSet>
      <dgm:spPr/>
    </dgm:pt>
    <dgm:pt modelId="{B397D09E-2B5C-8144-9151-42AD377FFD4E}" type="pres">
      <dgm:prSet presAssocID="{9E285794-4384-4A40-8567-5D8AF5B1947E}" presName="rootConnector1" presStyleLbl="node1" presStyleIdx="0" presStyleCnt="0"/>
      <dgm:spPr/>
    </dgm:pt>
    <dgm:pt modelId="{781B8641-AE14-BF43-93CC-2B8F63B76606}" type="pres">
      <dgm:prSet presAssocID="{9E285794-4384-4A40-8567-5D8AF5B1947E}" presName="hierChild2" presStyleCnt="0"/>
      <dgm:spPr/>
    </dgm:pt>
    <dgm:pt modelId="{86141882-1420-CD40-9C2B-471414F0BB46}" type="pres">
      <dgm:prSet presAssocID="{16CE8827-1A47-864A-AB29-893371F31236}" presName="Name37" presStyleLbl="parChTrans1D2" presStyleIdx="0" presStyleCnt="3"/>
      <dgm:spPr/>
    </dgm:pt>
    <dgm:pt modelId="{81C8F554-2321-A343-9520-E8BE7584ADB5}" type="pres">
      <dgm:prSet presAssocID="{C6553271-C3E2-2846-A552-20070BD103C8}" presName="hierRoot2" presStyleCnt="0">
        <dgm:presLayoutVars>
          <dgm:hierBranch/>
        </dgm:presLayoutVars>
      </dgm:prSet>
      <dgm:spPr/>
    </dgm:pt>
    <dgm:pt modelId="{82196F65-6FCF-CA4D-96FA-898FBE9C14E0}" type="pres">
      <dgm:prSet presAssocID="{C6553271-C3E2-2846-A552-20070BD103C8}" presName="rootComposite" presStyleCnt="0"/>
      <dgm:spPr/>
    </dgm:pt>
    <dgm:pt modelId="{C7F02CCB-B3C3-AF4E-9EB5-AC45AD49C929}" type="pres">
      <dgm:prSet presAssocID="{C6553271-C3E2-2846-A552-20070BD103C8}" presName="rootText" presStyleLbl="node2" presStyleIdx="0" presStyleCnt="3">
        <dgm:presLayoutVars>
          <dgm:chPref val="3"/>
        </dgm:presLayoutVars>
      </dgm:prSet>
      <dgm:spPr/>
    </dgm:pt>
    <dgm:pt modelId="{CF042AC0-328C-9242-BCF4-92783BEBE5D7}" type="pres">
      <dgm:prSet presAssocID="{C6553271-C3E2-2846-A552-20070BD103C8}" presName="rootConnector" presStyleLbl="node2" presStyleIdx="0" presStyleCnt="3"/>
      <dgm:spPr/>
    </dgm:pt>
    <dgm:pt modelId="{8FEB40A1-E59D-6B41-95F4-3D50E6448A56}" type="pres">
      <dgm:prSet presAssocID="{C6553271-C3E2-2846-A552-20070BD103C8}" presName="hierChild4" presStyleCnt="0"/>
      <dgm:spPr/>
    </dgm:pt>
    <dgm:pt modelId="{05BA9342-AF4A-5A4D-99C5-64C910358F7A}" type="pres">
      <dgm:prSet presAssocID="{84EA9225-7ECB-504E-9145-171A2E75DD70}" presName="Name35" presStyleLbl="parChTrans1D3" presStyleIdx="0" presStyleCnt="5"/>
      <dgm:spPr/>
    </dgm:pt>
    <dgm:pt modelId="{42C85A56-3A83-4D46-BBEF-D3A5B94A0C35}" type="pres">
      <dgm:prSet presAssocID="{56C63D92-7137-4F4A-A198-EB71635DE21E}" presName="hierRoot2" presStyleCnt="0">
        <dgm:presLayoutVars>
          <dgm:hierBranch/>
        </dgm:presLayoutVars>
      </dgm:prSet>
      <dgm:spPr/>
    </dgm:pt>
    <dgm:pt modelId="{3FEF55FF-6DEE-8D49-B572-CBC4615E396D}" type="pres">
      <dgm:prSet presAssocID="{56C63D92-7137-4F4A-A198-EB71635DE21E}" presName="rootComposite" presStyleCnt="0"/>
      <dgm:spPr/>
    </dgm:pt>
    <dgm:pt modelId="{65669B59-535B-1949-BD0E-77D39012AD28}" type="pres">
      <dgm:prSet presAssocID="{56C63D92-7137-4F4A-A198-EB71635DE21E}" presName="rootText" presStyleLbl="node3" presStyleIdx="0" presStyleCnt="5">
        <dgm:presLayoutVars>
          <dgm:chPref val="3"/>
        </dgm:presLayoutVars>
      </dgm:prSet>
      <dgm:spPr/>
    </dgm:pt>
    <dgm:pt modelId="{BFB03BDC-832D-514E-87FD-47826518D9D2}" type="pres">
      <dgm:prSet presAssocID="{56C63D92-7137-4F4A-A198-EB71635DE21E}" presName="rootConnector" presStyleLbl="node3" presStyleIdx="0" presStyleCnt="5"/>
      <dgm:spPr/>
    </dgm:pt>
    <dgm:pt modelId="{18D33EBE-DA6C-D846-A969-49EE66B009B6}" type="pres">
      <dgm:prSet presAssocID="{56C63D92-7137-4F4A-A198-EB71635DE21E}" presName="hierChild4" presStyleCnt="0"/>
      <dgm:spPr/>
    </dgm:pt>
    <dgm:pt modelId="{11CDB0D6-DDDB-EB41-A068-214CE6EE4AA4}" type="pres">
      <dgm:prSet presAssocID="{CC3B924E-BFDB-A644-9C03-5C5F2FDFC066}" presName="Name35" presStyleLbl="parChTrans1D4" presStyleIdx="0" presStyleCnt="4"/>
      <dgm:spPr/>
    </dgm:pt>
    <dgm:pt modelId="{427CF601-EEDA-594B-BB72-453E446AB4AC}" type="pres">
      <dgm:prSet presAssocID="{A4F3B306-1210-1B4F-891D-4CEA6A3DBED1}" presName="hierRoot2" presStyleCnt="0">
        <dgm:presLayoutVars>
          <dgm:hierBranch/>
        </dgm:presLayoutVars>
      </dgm:prSet>
      <dgm:spPr/>
    </dgm:pt>
    <dgm:pt modelId="{F4616EF8-9048-C444-B7DB-052DD8DAF0F4}" type="pres">
      <dgm:prSet presAssocID="{A4F3B306-1210-1B4F-891D-4CEA6A3DBED1}" presName="rootComposite" presStyleCnt="0"/>
      <dgm:spPr/>
    </dgm:pt>
    <dgm:pt modelId="{6141885B-7E61-C248-9D53-297BCFDA0BF2}" type="pres">
      <dgm:prSet presAssocID="{A4F3B306-1210-1B4F-891D-4CEA6A3DBED1}" presName="rootText" presStyleLbl="node4" presStyleIdx="0" presStyleCnt="4">
        <dgm:presLayoutVars>
          <dgm:chPref val="3"/>
        </dgm:presLayoutVars>
      </dgm:prSet>
      <dgm:spPr/>
    </dgm:pt>
    <dgm:pt modelId="{971CD395-F7B6-5344-AD28-42AD1722E00E}" type="pres">
      <dgm:prSet presAssocID="{A4F3B306-1210-1B4F-891D-4CEA6A3DBED1}" presName="rootConnector" presStyleLbl="node4" presStyleIdx="0" presStyleCnt="4"/>
      <dgm:spPr/>
    </dgm:pt>
    <dgm:pt modelId="{FD81E28A-829E-0744-9A2C-220C46B90219}" type="pres">
      <dgm:prSet presAssocID="{A4F3B306-1210-1B4F-891D-4CEA6A3DBED1}" presName="hierChild4" presStyleCnt="0"/>
      <dgm:spPr/>
    </dgm:pt>
    <dgm:pt modelId="{9659D846-5DD0-E04F-ABD0-30B9EEAB1242}" type="pres">
      <dgm:prSet presAssocID="{60F2E978-9DE2-0647-B41F-68D0E4B28384}" presName="Name35" presStyleLbl="parChTrans1D4" presStyleIdx="1" presStyleCnt="4"/>
      <dgm:spPr/>
    </dgm:pt>
    <dgm:pt modelId="{0B181FC4-9C36-E64C-A0E1-D4EC5DAE5254}" type="pres">
      <dgm:prSet presAssocID="{0DF2F5CD-F525-A044-BA3D-FD6FD45FCD34}" presName="hierRoot2" presStyleCnt="0">
        <dgm:presLayoutVars>
          <dgm:hierBranch val="init"/>
        </dgm:presLayoutVars>
      </dgm:prSet>
      <dgm:spPr/>
    </dgm:pt>
    <dgm:pt modelId="{78FBE6B7-8945-7F42-94B5-028C6FC4DB5B}" type="pres">
      <dgm:prSet presAssocID="{0DF2F5CD-F525-A044-BA3D-FD6FD45FCD34}" presName="rootComposite" presStyleCnt="0"/>
      <dgm:spPr/>
    </dgm:pt>
    <dgm:pt modelId="{A5023268-2092-704C-ABC5-697FCAED1023}" type="pres">
      <dgm:prSet presAssocID="{0DF2F5CD-F525-A044-BA3D-FD6FD45FCD34}" presName="rootText" presStyleLbl="node4" presStyleIdx="1" presStyleCnt="4">
        <dgm:presLayoutVars>
          <dgm:chPref val="3"/>
        </dgm:presLayoutVars>
      </dgm:prSet>
      <dgm:spPr/>
    </dgm:pt>
    <dgm:pt modelId="{9950D393-D937-4C4C-8937-1EFF1424CD95}" type="pres">
      <dgm:prSet presAssocID="{0DF2F5CD-F525-A044-BA3D-FD6FD45FCD34}" presName="rootConnector" presStyleLbl="node4" presStyleIdx="1" presStyleCnt="4"/>
      <dgm:spPr/>
    </dgm:pt>
    <dgm:pt modelId="{F184B82E-23F5-E547-BDA9-FCDED4C1005A}" type="pres">
      <dgm:prSet presAssocID="{0DF2F5CD-F525-A044-BA3D-FD6FD45FCD34}" presName="hierChild4" presStyleCnt="0"/>
      <dgm:spPr/>
    </dgm:pt>
    <dgm:pt modelId="{EC781F8A-85E2-9144-8E52-B3B4840AAFF1}" type="pres">
      <dgm:prSet presAssocID="{0DF2F5CD-F525-A044-BA3D-FD6FD45FCD34}" presName="hierChild5" presStyleCnt="0"/>
      <dgm:spPr/>
    </dgm:pt>
    <dgm:pt modelId="{DCEEBBA3-DCA4-654A-A22E-134A3B6C49D0}" type="pres">
      <dgm:prSet presAssocID="{A4F3B306-1210-1B4F-891D-4CEA6A3DBED1}" presName="hierChild5" presStyleCnt="0"/>
      <dgm:spPr/>
    </dgm:pt>
    <dgm:pt modelId="{7914F365-38DF-CF45-89C7-7697874774FA}" type="pres">
      <dgm:prSet presAssocID="{56C63D92-7137-4F4A-A198-EB71635DE21E}" presName="hierChild5" presStyleCnt="0"/>
      <dgm:spPr/>
    </dgm:pt>
    <dgm:pt modelId="{16E740F6-C3AB-6B4A-A601-08E6C9E943E5}" type="pres">
      <dgm:prSet presAssocID="{A00D8F11-B367-B248-800A-D604171781BC}" presName="Name35" presStyleLbl="parChTrans1D3" presStyleIdx="1" presStyleCnt="5"/>
      <dgm:spPr/>
    </dgm:pt>
    <dgm:pt modelId="{824CEAC2-C6CB-884E-8A5B-DFF7A70DF7EE}" type="pres">
      <dgm:prSet presAssocID="{F64CE903-3BC1-FC44-A897-41C63C6018B5}" presName="hierRoot2" presStyleCnt="0">
        <dgm:presLayoutVars>
          <dgm:hierBranch/>
        </dgm:presLayoutVars>
      </dgm:prSet>
      <dgm:spPr/>
    </dgm:pt>
    <dgm:pt modelId="{335795A7-C19F-3B47-959A-72D37E0BB218}" type="pres">
      <dgm:prSet presAssocID="{F64CE903-3BC1-FC44-A897-41C63C6018B5}" presName="rootComposite" presStyleCnt="0"/>
      <dgm:spPr/>
    </dgm:pt>
    <dgm:pt modelId="{4C3F6356-BC64-B640-806A-1AF9F8B985E5}" type="pres">
      <dgm:prSet presAssocID="{F64CE903-3BC1-FC44-A897-41C63C6018B5}" presName="rootText" presStyleLbl="node3" presStyleIdx="1" presStyleCnt="5">
        <dgm:presLayoutVars>
          <dgm:chPref val="3"/>
        </dgm:presLayoutVars>
      </dgm:prSet>
      <dgm:spPr/>
    </dgm:pt>
    <dgm:pt modelId="{CF6E6ABF-0A2B-E842-A3B2-942C99868738}" type="pres">
      <dgm:prSet presAssocID="{F64CE903-3BC1-FC44-A897-41C63C6018B5}" presName="rootConnector" presStyleLbl="node3" presStyleIdx="1" presStyleCnt="5"/>
      <dgm:spPr/>
    </dgm:pt>
    <dgm:pt modelId="{33080B01-8912-334E-A5D1-1172CE16AA74}" type="pres">
      <dgm:prSet presAssocID="{F64CE903-3BC1-FC44-A897-41C63C6018B5}" presName="hierChild4" presStyleCnt="0"/>
      <dgm:spPr/>
    </dgm:pt>
    <dgm:pt modelId="{758EBA53-61E8-4046-8E2E-672BC9B3A1E1}" type="pres">
      <dgm:prSet presAssocID="{F6FEA033-5024-6D4D-A521-AFDA7828540B}" presName="Name35" presStyleLbl="parChTrans1D4" presStyleIdx="2" presStyleCnt="4"/>
      <dgm:spPr/>
    </dgm:pt>
    <dgm:pt modelId="{580659F4-B6AA-9B4E-8562-7CFF663A7829}" type="pres">
      <dgm:prSet presAssocID="{68775E05-E2DA-7544-9011-77B1D97CDADF}" presName="hierRoot2" presStyleCnt="0">
        <dgm:presLayoutVars>
          <dgm:hierBranch val="init"/>
        </dgm:presLayoutVars>
      </dgm:prSet>
      <dgm:spPr/>
    </dgm:pt>
    <dgm:pt modelId="{21D16AA1-32A5-404E-8B24-0C435C993356}" type="pres">
      <dgm:prSet presAssocID="{68775E05-E2DA-7544-9011-77B1D97CDADF}" presName="rootComposite" presStyleCnt="0"/>
      <dgm:spPr/>
    </dgm:pt>
    <dgm:pt modelId="{65A15EE6-9969-2249-AFA6-DBD2BBCD27F9}" type="pres">
      <dgm:prSet presAssocID="{68775E05-E2DA-7544-9011-77B1D97CDADF}" presName="rootText" presStyleLbl="node4" presStyleIdx="2" presStyleCnt="4">
        <dgm:presLayoutVars>
          <dgm:chPref val="3"/>
        </dgm:presLayoutVars>
      </dgm:prSet>
      <dgm:spPr/>
    </dgm:pt>
    <dgm:pt modelId="{A708E79C-C62E-A143-B5E3-9A15EA183C03}" type="pres">
      <dgm:prSet presAssocID="{68775E05-E2DA-7544-9011-77B1D97CDADF}" presName="rootConnector" presStyleLbl="node4" presStyleIdx="2" presStyleCnt="4"/>
      <dgm:spPr/>
    </dgm:pt>
    <dgm:pt modelId="{368653D8-96EA-F54D-981B-EC9FD6BC4340}" type="pres">
      <dgm:prSet presAssocID="{68775E05-E2DA-7544-9011-77B1D97CDADF}" presName="hierChild4" presStyleCnt="0"/>
      <dgm:spPr/>
    </dgm:pt>
    <dgm:pt modelId="{5954A58E-3423-7246-9043-37457FA7144E}" type="pres">
      <dgm:prSet presAssocID="{68775E05-E2DA-7544-9011-77B1D97CDADF}" presName="hierChild5" presStyleCnt="0"/>
      <dgm:spPr/>
    </dgm:pt>
    <dgm:pt modelId="{6D9B3323-8B3A-FA48-B4B3-3757752CBCF4}" type="pres">
      <dgm:prSet presAssocID="{F64CE903-3BC1-FC44-A897-41C63C6018B5}" presName="hierChild5" presStyleCnt="0"/>
      <dgm:spPr/>
    </dgm:pt>
    <dgm:pt modelId="{9AA32BF8-8217-094A-B4F2-A86D8B9CC054}" type="pres">
      <dgm:prSet presAssocID="{ECD63E8D-10EB-164B-B925-223C38BDF508}" presName="Name35" presStyleLbl="parChTrans1D3" presStyleIdx="2" presStyleCnt="5"/>
      <dgm:spPr/>
    </dgm:pt>
    <dgm:pt modelId="{7AEB0780-1709-9142-9821-55DA0CC642AD}" type="pres">
      <dgm:prSet presAssocID="{27C9D828-73C0-3948-930D-F4632035E8A8}" presName="hierRoot2" presStyleCnt="0">
        <dgm:presLayoutVars>
          <dgm:hierBranch/>
        </dgm:presLayoutVars>
      </dgm:prSet>
      <dgm:spPr/>
    </dgm:pt>
    <dgm:pt modelId="{1FA500F1-1385-5345-8037-F70218DFE398}" type="pres">
      <dgm:prSet presAssocID="{27C9D828-73C0-3948-930D-F4632035E8A8}" presName="rootComposite" presStyleCnt="0"/>
      <dgm:spPr/>
    </dgm:pt>
    <dgm:pt modelId="{DA518610-9BD5-114D-8449-A6195E75358A}" type="pres">
      <dgm:prSet presAssocID="{27C9D828-73C0-3948-930D-F4632035E8A8}" presName="rootText" presStyleLbl="node3" presStyleIdx="2" presStyleCnt="5">
        <dgm:presLayoutVars>
          <dgm:chPref val="3"/>
        </dgm:presLayoutVars>
      </dgm:prSet>
      <dgm:spPr/>
    </dgm:pt>
    <dgm:pt modelId="{237F84DA-5A6C-3E43-9668-E68AAD75893D}" type="pres">
      <dgm:prSet presAssocID="{27C9D828-73C0-3948-930D-F4632035E8A8}" presName="rootConnector" presStyleLbl="node3" presStyleIdx="2" presStyleCnt="5"/>
      <dgm:spPr/>
    </dgm:pt>
    <dgm:pt modelId="{C35589FA-0229-B046-B02D-4533AE3B81C2}" type="pres">
      <dgm:prSet presAssocID="{27C9D828-73C0-3948-930D-F4632035E8A8}" presName="hierChild4" presStyleCnt="0"/>
      <dgm:spPr/>
    </dgm:pt>
    <dgm:pt modelId="{64A1A6E4-6939-6440-B564-F83C1CA1BF1A}" type="pres">
      <dgm:prSet presAssocID="{A8C93BFB-803E-8446-80DC-09C7007FC10B}" presName="Name35" presStyleLbl="parChTrans1D4" presStyleIdx="3" presStyleCnt="4"/>
      <dgm:spPr/>
    </dgm:pt>
    <dgm:pt modelId="{6E09E036-274F-F644-A111-91FC2EA793C9}" type="pres">
      <dgm:prSet presAssocID="{EC6CE41D-53B3-FD48-84B0-28274621D922}" presName="hierRoot2" presStyleCnt="0">
        <dgm:presLayoutVars>
          <dgm:hierBranch val="init"/>
        </dgm:presLayoutVars>
      </dgm:prSet>
      <dgm:spPr/>
    </dgm:pt>
    <dgm:pt modelId="{3794A2C8-9BB3-B544-8BCC-8FB728FE3460}" type="pres">
      <dgm:prSet presAssocID="{EC6CE41D-53B3-FD48-84B0-28274621D922}" presName="rootComposite" presStyleCnt="0"/>
      <dgm:spPr/>
    </dgm:pt>
    <dgm:pt modelId="{03238BB5-7481-BB42-8ED8-13ED72329A17}" type="pres">
      <dgm:prSet presAssocID="{EC6CE41D-53B3-FD48-84B0-28274621D922}" presName="rootText" presStyleLbl="node4" presStyleIdx="3" presStyleCnt="4">
        <dgm:presLayoutVars>
          <dgm:chPref val="3"/>
        </dgm:presLayoutVars>
      </dgm:prSet>
      <dgm:spPr/>
    </dgm:pt>
    <dgm:pt modelId="{81D69689-704B-FF44-A8EF-EDB9D91DAEA8}" type="pres">
      <dgm:prSet presAssocID="{EC6CE41D-53B3-FD48-84B0-28274621D922}" presName="rootConnector" presStyleLbl="node4" presStyleIdx="3" presStyleCnt="4"/>
      <dgm:spPr/>
    </dgm:pt>
    <dgm:pt modelId="{34EFA23B-824D-7647-8654-091B21D48C16}" type="pres">
      <dgm:prSet presAssocID="{EC6CE41D-53B3-FD48-84B0-28274621D922}" presName="hierChild4" presStyleCnt="0"/>
      <dgm:spPr/>
    </dgm:pt>
    <dgm:pt modelId="{C8CA3A99-A2FE-554D-9FE7-C7A3FADBD156}" type="pres">
      <dgm:prSet presAssocID="{EC6CE41D-53B3-FD48-84B0-28274621D922}" presName="hierChild5" presStyleCnt="0"/>
      <dgm:spPr/>
    </dgm:pt>
    <dgm:pt modelId="{C805E2D6-FADD-3B48-A9A3-53503455414C}" type="pres">
      <dgm:prSet presAssocID="{27C9D828-73C0-3948-930D-F4632035E8A8}" presName="hierChild5" presStyleCnt="0"/>
      <dgm:spPr/>
    </dgm:pt>
    <dgm:pt modelId="{3D7A94E7-74EF-4044-ADEA-C61E2147CA1A}" type="pres">
      <dgm:prSet presAssocID="{C6553271-C3E2-2846-A552-20070BD103C8}" presName="hierChild5" presStyleCnt="0"/>
      <dgm:spPr/>
    </dgm:pt>
    <dgm:pt modelId="{AEEA13CD-D007-C54D-9FFB-43869FD38E09}" type="pres">
      <dgm:prSet presAssocID="{C29BAB04-F361-3242-8E49-2F40C8DF6F8B}" presName="Name37" presStyleLbl="parChTrans1D2" presStyleIdx="1" presStyleCnt="3"/>
      <dgm:spPr/>
    </dgm:pt>
    <dgm:pt modelId="{ACFEDB07-D61C-384C-B4AE-B89D2E0C3F46}" type="pres">
      <dgm:prSet presAssocID="{98E8D613-4AB7-AA46-89A5-81DA8805811C}" presName="hierRoot2" presStyleCnt="0">
        <dgm:presLayoutVars>
          <dgm:hierBranch/>
        </dgm:presLayoutVars>
      </dgm:prSet>
      <dgm:spPr/>
    </dgm:pt>
    <dgm:pt modelId="{0E2DFA62-3CB7-9F4A-AA1E-95C176A8D555}" type="pres">
      <dgm:prSet presAssocID="{98E8D613-4AB7-AA46-89A5-81DA8805811C}" presName="rootComposite" presStyleCnt="0"/>
      <dgm:spPr/>
    </dgm:pt>
    <dgm:pt modelId="{49C62669-A3E3-2443-9FB7-E744F608CB60}" type="pres">
      <dgm:prSet presAssocID="{98E8D613-4AB7-AA46-89A5-81DA8805811C}" presName="rootText" presStyleLbl="node2" presStyleIdx="1" presStyleCnt="3">
        <dgm:presLayoutVars>
          <dgm:chPref val="3"/>
        </dgm:presLayoutVars>
      </dgm:prSet>
      <dgm:spPr/>
    </dgm:pt>
    <dgm:pt modelId="{C15DC1B7-59EF-634C-8811-E2B31F3D5031}" type="pres">
      <dgm:prSet presAssocID="{98E8D613-4AB7-AA46-89A5-81DA8805811C}" presName="rootConnector" presStyleLbl="node2" presStyleIdx="1" presStyleCnt="3"/>
      <dgm:spPr/>
    </dgm:pt>
    <dgm:pt modelId="{4333E695-5FBC-A44F-A6A0-338C2D4575F2}" type="pres">
      <dgm:prSet presAssocID="{98E8D613-4AB7-AA46-89A5-81DA8805811C}" presName="hierChild4" presStyleCnt="0"/>
      <dgm:spPr/>
    </dgm:pt>
    <dgm:pt modelId="{B5BAB7DA-E626-BC45-81A1-77E07C224F09}" type="pres">
      <dgm:prSet presAssocID="{98E8D613-4AB7-AA46-89A5-81DA8805811C}" presName="hierChild5" presStyleCnt="0"/>
      <dgm:spPr/>
    </dgm:pt>
    <dgm:pt modelId="{90B91C36-2566-FD49-9965-7FE0096C2573}" type="pres">
      <dgm:prSet presAssocID="{2A5EAF82-3FAD-EA46-880B-7A72894631C7}" presName="Name37" presStyleLbl="parChTrans1D2" presStyleIdx="2" presStyleCnt="3"/>
      <dgm:spPr/>
    </dgm:pt>
    <dgm:pt modelId="{120502B1-2436-AA40-94F0-40AAA0D81415}" type="pres">
      <dgm:prSet presAssocID="{0A3FB104-6AF6-034F-B3D0-454A30E4CC6E}" presName="hierRoot2" presStyleCnt="0">
        <dgm:presLayoutVars>
          <dgm:hierBranch/>
        </dgm:presLayoutVars>
      </dgm:prSet>
      <dgm:spPr/>
    </dgm:pt>
    <dgm:pt modelId="{7A36BD63-0D08-3146-89AA-7799A08CD013}" type="pres">
      <dgm:prSet presAssocID="{0A3FB104-6AF6-034F-B3D0-454A30E4CC6E}" presName="rootComposite" presStyleCnt="0"/>
      <dgm:spPr/>
    </dgm:pt>
    <dgm:pt modelId="{38F508BC-E564-6244-8F2F-E7A497733256}" type="pres">
      <dgm:prSet presAssocID="{0A3FB104-6AF6-034F-B3D0-454A30E4CC6E}" presName="rootText" presStyleLbl="node2" presStyleIdx="2" presStyleCnt="3">
        <dgm:presLayoutVars>
          <dgm:chPref val="3"/>
        </dgm:presLayoutVars>
      </dgm:prSet>
      <dgm:spPr/>
    </dgm:pt>
    <dgm:pt modelId="{ED1ADBAB-BF39-6A43-A651-86C60A824034}" type="pres">
      <dgm:prSet presAssocID="{0A3FB104-6AF6-034F-B3D0-454A30E4CC6E}" presName="rootConnector" presStyleLbl="node2" presStyleIdx="2" presStyleCnt="3"/>
      <dgm:spPr/>
    </dgm:pt>
    <dgm:pt modelId="{DA04F0B9-03DD-7947-8965-FA17A7E375B4}" type="pres">
      <dgm:prSet presAssocID="{0A3FB104-6AF6-034F-B3D0-454A30E4CC6E}" presName="hierChild4" presStyleCnt="0"/>
      <dgm:spPr/>
    </dgm:pt>
    <dgm:pt modelId="{6AA34A59-B2A2-DE47-81E1-1805A94A8B0C}" type="pres">
      <dgm:prSet presAssocID="{30150581-2CF6-FE42-977A-0D6BBD3A72EE}" presName="Name35" presStyleLbl="parChTrans1D3" presStyleIdx="3" presStyleCnt="5"/>
      <dgm:spPr/>
    </dgm:pt>
    <dgm:pt modelId="{12B3F78B-0460-1B4F-9D25-6A84AD6A7C14}" type="pres">
      <dgm:prSet presAssocID="{F12FBCEE-CDA0-F144-B413-C6B52F493742}" presName="hierRoot2" presStyleCnt="0">
        <dgm:presLayoutVars>
          <dgm:hierBranch val="init"/>
        </dgm:presLayoutVars>
      </dgm:prSet>
      <dgm:spPr/>
    </dgm:pt>
    <dgm:pt modelId="{C47048E5-D9E6-9346-9186-EC203D2F9D81}" type="pres">
      <dgm:prSet presAssocID="{F12FBCEE-CDA0-F144-B413-C6B52F493742}" presName="rootComposite" presStyleCnt="0"/>
      <dgm:spPr/>
    </dgm:pt>
    <dgm:pt modelId="{189ADDE7-6AA0-3E4F-8D74-814A0AB005A4}" type="pres">
      <dgm:prSet presAssocID="{F12FBCEE-CDA0-F144-B413-C6B52F493742}" presName="rootText" presStyleLbl="node3" presStyleIdx="3" presStyleCnt="5">
        <dgm:presLayoutVars>
          <dgm:chPref val="3"/>
        </dgm:presLayoutVars>
      </dgm:prSet>
      <dgm:spPr/>
    </dgm:pt>
    <dgm:pt modelId="{448930F7-054B-0044-B1D0-77E33F03C856}" type="pres">
      <dgm:prSet presAssocID="{F12FBCEE-CDA0-F144-B413-C6B52F493742}" presName="rootConnector" presStyleLbl="node3" presStyleIdx="3" presStyleCnt="5"/>
      <dgm:spPr/>
    </dgm:pt>
    <dgm:pt modelId="{606870DC-5CDA-7A48-B73F-AB9DC3282DBD}" type="pres">
      <dgm:prSet presAssocID="{F12FBCEE-CDA0-F144-B413-C6B52F493742}" presName="hierChild4" presStyleCnt="0"/>
      <dgm:spPr/>
    </dgm:pt>
    <dgm:pt modelId="{8F8A3C24-523B-B94F-AA39-1321A1A9B326}" type="pres">
      <dgm:prSet presAssocID="{F12FBCEE-CDA0-F144-B413-C6B52F493742}" presName="hierChild5" presStyleCnt="0"/>
      <dgm:spPr/>
    </dgm:pt>
    <dgm:pt modelId="{A07B043F-93B5-2843-B30B-00A08707DEFA}" type="pres">
      <dgm:prSet presAssocID="{C6CAF683-3BDD-5D47-9F71-3AFAFB0FD54F}" presName="Name35" presStyleLbl="parChTrans1D3" presStyleIdx="4" presStyleCnt="5"/>
      <dgm:spPr/>
    </dgm:pt>
    <dgm:pt modelId="{EAAF7879-5744-F944-A6A0-1EBD791A6AAC}" type="pres">
      <dgm:prSet presAssocID="{CCCEF935-5014-0042-85F6-29CA8455EAC6}" presName="hierRoot2" presStyleCnt="0">
        <dgm:presLayoutVars>
          <dgm:hierBranch val="init"/>
        </dgm:presLayoutVars>
      </dgm:prSet>
      <dgm:spPr/>
    </dgm:pt>
    <dgm:pt modelId="{EC4C38D6-699C-EA48-A58D-6877CAA68BED}" type="pres">
      <dgm:prSet presAssocID="{CCCEF935-5014-0042-85F6-29CA8455EAC6}" presName="rootComposite" presStyleCnt="0"/>
      <dgm:spPr/>
    </dgm:pt>
    <dgm:pt modelId="{41DAAEA6-91B3-814A-B1DE-061EBE471C52}" type="pres">
      <dgm:prSet presAssocID="{CCCEF935-5014-0042-85F6-29CA8455EAC6}" presName="rootText" presStyleLbl="node3" presStyleIdx="4" presStyleCnt="5">
        <dgm:presLayoutVars>
          <dgm:chPref val="3"/>
        </dgm:presLayoutVars>
      </dgm:prSet>
      <dgm:spPr/>
    </dgm:pt>
    <dgm:pt modelId="{1FAED32D-0A36-0F40-9354-118F9C92AA46}" type="pres">
      <dgm:prSet presAssocID="{CCCEF935-5014-0042-85F6-29CA8455EAC6}" presName="rootConnector" presStyleLbl="node3" presStyleIdx="4" presStyleCnt="5"/>
      <dgm:spPr/>
    </dgm:pt>
    <dgm:pt modelId="{6DDAEFBA-1AAD-8744-A771-3842FA310C75}" type="pres">
      <dgm:prSet presAssocID="{CCCEF935-5014-0042-85F6-29CA8455EAC6}" presName="hierChild4" presStyleCnt="0"/>
      <dgm:spPr/>
    </dgm:pt>
    <dgm:pt modelId="{D967E151-0B91-784A-AC12-660A47D9A510}" type="pres">
      <dgm:prSet presAssocID="{CCCEF935-5014-0042-85F6-29CA8455EAC6}" presName="hierChild5" presStyleCnt="0"/>
      <dgm:spPr/>
    </dgm:pt>
    <dgm:pt modelId="{DE0412FC-45A8-0B4B-B87A-5D3EF124EE64}" type="pres">
      <dgm:prSet presAssocID="{0A3FB104-6AF6-034F-B3D0-454A30E4CC6E}" presName="hierChild5" presStyleCnt="0"/>
      <dgm:spPr/>
    </dgm:pt>
    <dgm:pt modelId="{5D6EF393-D8A2-2340-8036-92D7A229E537}" type="pres">
      <dgm:prSet presAssocID="{9E285794-4384-4A40-8567-5D8AF5B1947E}" presName="hierChild3" presStyleCnt="0"/>
      <dgm:spPr/>
    </dgm:pt>
  </dgm:ptLst>
  <dgm:cxnLst>
    <dgm:cxn modelId="{BDBFB800-E703-EE4B-B1F6-C5A7A328F4A6}" type="presOf" srcId="{30150581-2CF6-FE42-977A-0D6BBD3A72EE}" destId="{6AA34A59-B2A2-DE47-81E1-1805A94A8B0C}" srcOrd="0" destOrd="0" presId="urn:microsoft.com/office/officeart/2005/8/layout/orgChart1"/>
    <dgm:cxn modelId="{98D1C601-1DA5-9F40-A546-91EFF2209619}" type="presOf" srcId="{76C348F6-3881-FE48-964A-CD9AE20EF4FC}" destId="{D7FF8914-072A-3F49-A06C-1E286C89643F}" srcOrd="0" destOrd="0" presId="urn:microsoft.com/office/officeart/2005/8/layout/orgChart1"/>
    <dgm:cxn modelId="{F736EF18-3B34-3745-AAF1-A0A8E2886E1E}" type="presOf" srcId="{ECD63E8D-10EB-164B-B925-223C38BDF508}" destId="{9AA32BF8-8217-094A-B4F2-A86D8B9CC054}" srcOrd="0" destOrd="0" presId="urn:microsoft.com/office/officeart/2005/8/layout/orgChart1"/>
    <dgm:cxn modelId="{79CC4619-6572-8B4D-A689-EF31BC326285}" type="presOf" srcId="{56C63D92-7137-4F4A-A198-EB71635DE21E}" destId="{BFB03BDC-832D-514E-87FD-47826518D9D2}" srcOrd="1" destOrd="0" presId="urn:microsoft.com/office/officeart/2005/8/layout/orgChart1"/>
    <dgm:cxn modelId="{E4CCBD25-9C35-504A-A347-FD01E196E757}" srcId="{56C63D92-7137-4F4A-A198-EB71635DE21E}" destId="{A4F3B306-1210-1B4F-891D-4CEA6A3DBED1}" srcOrd="0" destOrd="0" parTransId="{CC3B924E-BFDB-A644-9C03-5C5F2FDFC066}" sibTransId="{90D24A6F-B3CE-EA45-8900-F1569E858CBA}"/>
    <dgm:cxn modelId="{CA722C2C-C67C-B743-A821-BD097088DE11}" type="presOf" srcId="{A4F3B306-1210-1B4F-891D-4CEA6A3DBED1}" destId="{971CD395-F7B6-5344-AD28-42AD1722E00E}" srcOrd="1" destOrd="0" presId="urn:microsoft.com/office/officeart/2005/8/layout/orgChart1"/>
    <dgm:cxn modelId="{F315382F-B68C-8C40-A921-DF9633D01632}" type="presOf" srcId="{2A5EAF82-3FAD-EA46-880B-7A72894631C7}" destId="{90B91C36-2566-FD49-9965-7FE0096C2573}" srcOrd="0" destOrd="0" presId="urn:microsoft.com/office/officeart/2005/8/layout/orgChart1"/>
    <dgm:cxn modelId="{16227331-5FE6-9E43-ADFC-69CD05798B32}" type="presOf" srcId="{9E285794-4384-4A40-8567-5D8AF5B1947E}" destId="{B397D09E-2B5C-8144-9151-42AD377FFD4E}" srcOrd="1" destOrd="0" presId="urn:microsoft.com/office/officeart/2005/8/layout/orgChart1"/>
    <dgm:cxn modelId="{51E57037-9D5A-5D46-86E1-F5CC9079862F}" srcId="{0A3FB104-6AF6-034F-B3D0-454A30E4CC6E}" destId="{F12FBCEE-CDA0-F144-B413-C6B52F493742}" srcOrd="0" destOrd="0" parTransId="{30150581-2CF6-FE42-977A-0D6BBD3A72EE}" sibTransId="{89684032-E271-8F4F-BC88-022F522B1060}"/>
    <dgm:cxn modelId="{6D1E1E39-0C12-8944-B869-26B41D7F2E98}" type="presOf" srcId="{A00D8F11-B367-B248-800A-D604171781BC}" destId="{16E740F6-C3AB-6B4A-A601-08E6C9E943E5}" srcOrd="0" destOrd="0" presId="urn:microsoft.com/office/officeart/2005/8/layout/orgChart1"/>
    <dgm:cxn modelId="{CD9E2D5B-30DB-1E47-A50E-36D721A5F2CE}" srcId="{C6553271-C3E2-2846-A552-20070BD103C8}" destId="{27C9D828-73C0-3948-930D-F4632035E8A8}" srcOrd="2" destOrd="0" parTransId="{ECD63E8D-10EB-164B-B925-223C38BDF508}" sibTransId="{8DEB5010-923E-CC45-8179-1628F97BA376}"/>
    <dgm:cxn modelId="{3B32EC5B-1AE4-DF42-A92C-DD494E9CEAC0}" type="presOf" srcId="{F6FEA033-5024-6D4D-A521-AFDA7828540B}" destId="{758EBA53-61E8-4046-8E2E-672BC9B3A1E1}" srcOrd="0" destOrd="0" presId="urn:microsoft.com/office/officeart/2005/8/layout/orgChart1"/>
    <dgm:cxn modelId="{954F0B42-EA93-8245-88B6-37115B748DE7}" type="presOf" srcId="{A4F3B306-1210-1B4F-891D-4CEA6A3DBED1}" destId="{6141885B-7E61-C248-9D53-297BCFDA0BF2}" srcOrd="0" destOrd="0" presId="urn:microsoft.com/office/officeart/2005/8/layout/orgChart1"/>
    <dgm:cxn modelId="{D1E6B845-8A8F-D241-9BF8-F0DD1662ECFA}" srcId="{27C9D828-73C0-3948-930D-F4632035E8A8}" destId="{EC6CE41D-53B3-FD48-84B0-28274621D922}" srcOrd="0" destOrd="0" parTransId="{A8C93BFB-803E-8446-80DC-09C7007FC10B}" sibTransId="{21E7239C-86CC-F942-8484-E7B625DC48C4}"/>
    <dgm:cxn modelId="{E7D7506A-645E-D44C-BD29-F208BA288EE5}" type="presOf" srcId="{C6553271-C3E2-2846-A552-20070BD103C8}" destId="{C7F02CCB-B3C3-AF4E-9EB5-AC45AD49C929}" srcOrd="0" destOrd="0" presId="urn:microsoft.com/office/officeart/2005/8/layout/orgChart1"/>
    <dgm:cxn modelId="{ECA5006D-1C1E-7A46-896B-6BC1E220705D}" type="presOf" srcId="{A8C93BFB-803E-8446-80DC-09C7007FC10B}" destId="{64A1A6E4-6939-6440-B564-F83C1CA1BF1A}" srcOrd="0" destOrd="0" presId="urn:microsoft.com/office/officeart/2005/8/layout/orgChart1"/>
    <dgm:cxn modelId="{BE42F870-17F7-234E-A884-E6D817D6EAC9}" srcId="{F64CE903-3BC1-FC44-A897-41C63C6018B5}" destId="{68775E05-E2DA-7544-9011-77B1D97CDADF}" srcOrd="0" destOrd="0" parTransId="{F6FEA033-5024-6D4D-A521-AFDA7828540B}" sibTransId="{4EF5A7A3-57A9-244A-8910-E3AB1205F988}"/>
    <dgm:cxn modelId="{D42E8B52-D932-794B-8271-224F32C85E54}" type="presOf" srcId="{CCCEF935-5014-0042-85F6-29CA8455EAC6}" destId="{41DAAEA6-91B3-814A-B1DE-061EBE471C52}" srcOrd="0" destOrd="0" presId="urn:microsoft.com/office/officeart/2005/8/layout/orgChart1"/>
    <dgm:cxn modelId="{586AD055-10E3-0D47-BC49-DA213BEB7B3A}" type="presOf" srcId="{0DF2F5CD-F525-A044-BA3D-FD6FD45FCD34}" destId="{9950D393-D937-4C4C-8937-1EFF1424CD95}" srcOrd="1" destOrd="0" presId="urn:microsoft.com/office/officeart/2005/8/layout/orgChart1"/>
    <dgm:cxn modelId="{EF18597A-325C-FA41-A879-9172D20F6004}" type="presOf" srcId="{F12FBCEE-CDA0-F144-B413-C6B52F493742}" destId="{189ADDE7-6AA0-3E4F-8D74-814A0AB005A4}" srcOrd="0" destOrd="0" presId="urn:microsoft.com/office/officeart/2005/8/layout/orgChart1"/>
    <dgm:cxn modelId="{BFEBBD5A-1E49-0349-96AD-24882F8E4025}" type="presOf" srcId="{98E8D613-4AB7-AA46-89A5-81DA8805811C}" destId="{C15DC1B7-59EF-634C-8811-E2B31F3D5031}" srcOrd="1" destOrd="0" presId="urn:microsoft.com/office/officeart/2005/8/layout/orgChart1"/>
    <dgm:cxn modelId="{95846380-2B6D-EB47-BD15-444DE97B4E46}" type="presOf" srcId="{F12FBCEE-CDA0-F144-B413-C6B52F493742}" destId="{448930F7-054B-0044-B1D0-77E33F03C856}" srcOrd="1" destOrd="0" presId="urn:microsoft.com/office/officeart/2005/8/layout/orgChart1"/>
    <dgm:cxn modelId="{06C0518E-45F1-424A-82AD-0EE6A28C5CED}" type="presOf" srcId="{CCCEF935-5014-0042-85F6-29CA8455EAC6}" destId="{1FAED32D-0A36-0F40-9354-118F9C92AA46}" srcOrd="1" destOrd="0" presId="urn:microsoft.com/office/officeart/2005/8/layout/orgChart1"/>
    <dgm:cxn modelId="{C7C4D893-C3A8-E645-B028-14395A254B1B}" type="presOf" srcId="{98E8D613-4AB7-AA46-89A5-81DA8805811C}" destId="{49C62669-A3E3-2443-9FB7-E744F608CB60}" srcOrd="0" destOrd="0" presId="urn:microsoft.com/office/officeart/2005/8/layout/orgChart1"/>
    <dgm:cxn modelId="{D2EBE594-012C-FA40-92F0-908D9070C4D5}" type="presOf" srcId="{27C9D828-73C0-3948-930D-F4632035E8A8}" destId="{237F84DA-5A6C-3E43-9668-E68AAD75893D}" srcOrd="1" destOrd="0" presId="urn:microsoft.com/office/officeart/2005/8/layout/orgChart1"/>
    <dgm:cxn modelId="{39234F9A-7434-814F-8704-EAA91A0D58EE}" type="presOf" srcId="{0DF2F5CD-F525-A044-BA3D-FD6FD45FCD34}" destId="{A5023268-2092-704C-ABC5-697FCAED1023}" srcOrd="0" destOrd="0" presId="urn:microsoft.com/office/officeart/2005/8/layout/orgChart1"/>
    <dgm:cxn modelId="{13C6D09D-AD0A-BB40-8A17-BEFCF599A9E2}" type="presOf" srcId="{68775E05-E2DA-7544-9011-77B1D97CDADF}" destId="{A708E79C-C62E-A143-B5E3-9A15EA183C03}" srcOrd="1" destOrd="0" presId="urn:microsoft.com/office/officeart/2005/8/layout/orgChart1"/>
    <dgm:cxn modelId="{190BB7A2-8108-664B-9467-D59D4C165A69}" type="presOf" srcId="{16CE8827-1A47-864A-AB29-893371F31236}" destId="{86141882-1420-CD40-9C2B-471414F0BB46}" srcOrd="0" destOrd="0" presId="urn:microsoft.com/office/officeart/2005/8/layout/orgChart1"/>
    <dgm:cxn modelId="{367F5BA5-D3B4-F94F-8B95-562F39534B2C}" type="presOf" srcId="{56C63D92-7137-4F4A-A198-EB71635DE21E}" destId="{65669B59-535B-1949-BD0E-77D39012AD28}" srcOrd="0" destOrd="0" presId="urn:microsoft.com/office/officeart/2005/8/layout/orgChart1"/>
    <dgm:cxn modelId="{0ADB1FB2-C3F8-6940-A22E-E89D9A28D61B}" type="presOf" srcId="{EC6CE41D-53B3-FD48-84B0-28274621D922}" destId="{81D69689-704B-FF44-A8EF-EDB9D91DAEA8}" srcOrd="1" destOrd="0" presId="urn:microsoft.com/office/officeart/2005/8/layout/orgChart1"/>
    <dgm:cxn modelId="{A20447B3-994E-8F47-AD93-D505D842EF10}" type="presOf" srcId="{9E285794-4384-4A40-8567-5D8AF5B1947E}" destId="{8F4EB2D2-E515-F54A-BE39-0DD649A89C51}" srcOrd="0" destOrd="0" presId="urn:microsoft.com/office/officeart/2005/8/layout/orgChart1"/>
    <dgm:cxn modelId="{E02FC4B8-1D35-E24F-A286-DA950500680D}" type="presOf" srcId="{F64CE903-3BC1-FC44-A897-41C63C6018B5}" destId="{CF6E6ABF-0A2B-E842-A3B2-942C99868738}" srcOrd="1" destOrd="0" presId="urn:microsoft.com/office/officeart/2005/8/layout/orgChart1"/>
    <dgm:cxn modelId="{CCDE70BA-AE4E-4045-B52D-25053A3689E7}" srcId="{C6553271-C3E2-2846-A552-20070BD103C8}" destId="{F64CE903-3BC1-FC44-A897-41C63C6018B5}" srcOrd="1" destOrd="0" parTransId="{A00D8F11-B367-B248-800A-D604171781BC}" sibTransId="{79D46759-53FC-6D48-BC60-0700554B8669}"/>
    <dgm:cxn modelId="{ED51ECBA-1CF5-E84D-810D-74790636CA4D}" type="presOf" srcId="{0A3FB104-6AF6-034F-B3D0-454A30E4CC6E}" destId="{38F508BC-E564-6244-8F2F-E7A497733256}" srcOrd="0" destOrd="0" presId="urn:microsoft.com/office/officeart/2005/8/layout/orgChart1"/>
    <dgm:cxn modelId="{80E24BCD-CFBE-FC48-8F78-8CB88ECDC69B}" srcId="{76C348F6-3881-FE48-964A-CD9AE20EF4FC}" destId="{9E285794-4384-4A40-8567-5D8AF5B1947E}" srcOrd="0" destOrd="0" parTransId="{8A62F7C5-3C72-0449-9186-3FDABE3B6DBD}" sibTransId="{26455FD2-2B19-5C45-8B35-A4BCFBDC1C7F}"/>
    <dgm:cxn modelId="{65C2D5CF-637C-C14D-B0F2-4B74427731BB}" type="presOf" srcId="{84EA9225-7ECB-504E-9145-171A2E75DD70}" destId="{05BA9342-AF4A-5A4D-99C5-64C910358F7A}" srcOrd="0" destOrd="0" presId="urn:microsoft.com/office/officeart/2005/8/layout/orgChart1"/>
    <dgm:cxn modelId="{4EE57ED2-6CAF-EA44-8C64-38D585D66BE6}" srcId="{0A3FB104-6AF6-034F-B3D0-454A30E4CC6E}" destId="{CCCEF935-5014-0042-85F6-29CA8455EAC6}" srcOrd="1" destOrd="0" parTransId="{C6CAF683-3BDD-5D47-9F71-3AFAFB0FD54F}" sibTransId="{E520A0DB-825E-EA4C-ABC0-8AA26B39039C}"/>
    <dgm:cxn modelId="{390950D6-0187-A14A-ABCE-EC4F180B963D}" type="presOf" srcId="{27C9D828-73C0-3948-930D-F4632035E8A8}" destId="{DA518610-9BD5-114D-8449-A6195E75358A}" srcOrd="0" destOrd="0" presId="urn:microsoft.com/office/officeart/2005/8/layout/orgChart1"/>
    <dgm:cxn modelId="{A920B0D8-78B6-1942-9C04-F0640F144F42}" srcId="{9E285794-4384-4A40-8567-5D8AF5B1947E}" destId="{98E8D613-4AB7-AA46-89A5-81DA8805811C}" srcOrd="1" destOrd="0" parTransId="{C29BAB04-F361-3242-8E49-2F40C8DF6F8B}" sibTransId="{3288C0B0-45AC-094A-B330-AB535AB2559C}"/>
    <dgm:cxn modelId="{D23641DD-3513-9A4D-BC37-B027A093E5FA}" type="presOf" srcId="{CC3B924E-BFDB-A644-9C03-5C5F2FDFC066}" destId="{11CDB0D6-DDDB-EB41-A068-214CE6EE4AA4}" srcOrd="0" destOrd="0" presId="urn:microsoft.com/office/officeart/2005/8/layout/orgChart1"/>
    <dgm:cxn modelId="{EFB453E1-19E9-5240-B4A8-9A3D6C56A172}" srcId="{9E285794-4384-4A40-8567-5D8AF5B1947E}" destId="{C6553271-C3E2-2846-A552-20070BD103C8}" srcOrd="0" destOrd="0" parTransId="{16CE8827-1A47-864A-AB29-893371F31236}" sibTransId="{0478F7BC-726E-A140-A114-004388D94F6A}"/>
    <dgm:cxn modelId="{97768CE1-CFE3-074E-8071-744189545A3C}" srcId="{A4F3B306-1210-1B4F-891D-4CEA6A3DBED1}" destId="{0DF2F5CD-F525-A044-BA3D-FD6FD45FCD34}" srcOrd="0" destOrd="0" parTransId="{60F2E978-9DE2-0647-B41F-68D0E4B28384}" sibTransId="{B3DB53E1-E3FB-E047-981F-144EAD549C41}"/>
    <dgm:cxn modelId="{A80A8EE2-850E-6C43-93C1-D5EFBBA9B6AA}" type="presOf" srcId="{C6553271-C3E2-2846-A552-20070BD103C8}" destId="{CF042AC0-328C-9242-BCF4-92783BEBE5D7}" srcOrd="1" destOrd="0" presId="urn:microsoft.com/office/officeart/2005/8/layout/orgChart1"/>
    <dgm:cxn modelId="{7AD71BE4-D4BF-ED44-A5ED-D295B20D3126}" srcId="{C6553271-C3E2-2846-A552-20070BD103C8}" destId="{56C63D92-7137-4F4A-A198-EB71635DE21E}" srcOrd="0" destOrd="0" parTransId="{84EA9225-7ECB-504E-9145-171A2E75DD70}" sibTransId="{5423C8F3-BC96-7047-A90E-7759C6D0570E}"/>
    <dgm:cxn modelId="{ED2879E4-70B1-E64F-8451-4DA2F8CAA5CA}" type="presOf" srcId="{C29BAB04-F361-3242-8E49-2F40C8DF6F8B}" destId="{AEEA13CD-D007-C54D-9FFB-43869FD38E09}" srcOrd="0" destOrd="0" presId="urn:microsoft.com/office/officeart/2005/8/layout/orgChart1"/>
    <dgm:cxn modelId="{A07329EB-1C9D-3E47-8A95-FBB46203FE9D}" type="presOf" srcId="{68775E05-E2DA-7544-9011-77B1D97CDADF}" destId="{65A15EE6-9969-2249-AFA6-DBD2BBCD27F9}" srcOrd="0" destOrd="0" presId="urn:microsoft.com/office/officeart/2005/8/layout/orgChart1"/>
    <dgm:cxn modelId="{6E3704EC-CDB6-D94B-AE4F-328EE4451EC9}" type="presOf" srcId="{EC6CE41D-53B3-FD48-84B0-28274621D922}" destId="{03238BB5-7481-BB42-8ED8-13ED72329A17}" srcOrd="0" destOrd="0" presId="urn:microsoft.com/office/officeart/2005/8/layout/orgChart1"/>
    <dgm:cxn modelId="{7D43DCEC-02EF-FA46-973D-1AD69EB69074}" srcId="{9E285794-4384-4A40-8567-5D8AF5B1947E}" destId="{0A3FB104-6AF6-034F-B3D0-454A30E4CC6E}" srcOrd="2" destOrd="0" parTransId="{2A5EAF82-3FAD-EA46-880B-7A72894631C7}" sibTransId="{97821CB1-6756-F04C-BABD-9F797E47F72D}"/>
    <dgm:cxn modelId="{0781CDF5-B2EE-CF46-B47A-8567C61B6F36}" type="presOf" srcId="{C6CAF683-3BDD-5D47-9F71-3AFAFB0FD54F}" destId="{A07B043F-93B5-2843-B30B-00A08707DEFA}" srcOrd="0" destOrd="0" presId="urn:microsoft.com/office/officeart/2005/8/layout/orgChart1"/>
    <dgm:cxn modelId="{63DE3AFA-73FD-134B-BBD8-09E36D2D8898}" type="presOf" srcId="{0A3FB104-6AF6-034F-B3D0-454A30E4CC6E}" destId="{ED1ADBAB-BF39-6A43-A651-86C60A824034}" srcOrd="1" destOrd="0" presId="urn:microsoft.com/office/officeart/2005/8/layout/orgChart1"/>
    <dgm:cxn modelId="{E1F44EFA-9CE7-3C44-BB38-C9563C5F6258}" type="presOf" srcId="{F64CE903-3BC1-FC44-A897-41C63C6018B5}" destId="{4C3F6356-BC64-B640-806A-1AF9F8B985E5}" srcOrd="0" destOrd="0" presId="urn:microsoft.com/office/officeart/2005/8/layout/orgChart1"/>
    <dgm:cxn modelId="{0D3462FF-5C16-3840-9986-D4682A98C14F}" type="presOf" srcId="{60F2E978-9DE2-0647-B41F-68D0E4B28384}" destId="{9659D846-5DD0-E04F-ABD0-30B9EEAB1242}" srcOrd="0" destOrd="0" presId="urn:microsoft.com/office/officeart/2005/8/layout/orgChart1"/>
    <dgm:cxn modelId="{F38A8E9A-AD3E-B240-BE9D-FA7F88DDC581}" type="presParOf" srcId="{D7FF8914-072A-3F49-A06C-1E286C89643F}" destId="{C053267D-B009-FA44-86EC-3CDD5FFD09F8}" srcOrd="0" destOrd="0" presId="urn:microsoft.com/office/officeart/2005/8/layout/orgChart1"/>
    <dgm:cxn modelId="{FF7C5DC5-7F86-5149-8DA7-3348CCD88EAB}" type="presParOf" srcId="{C053267D-B009-FA44-86EC-3CDD5FFD09F8}" destId="{C37B310F-ED8E-7A43-80BB-E81641A4114B}" srcOrd="0" destOrd="0" presId="urn:microsoft.com/office/officeart/2005/8/layout/orgChart1"/>
    <dgm:cxn modelId="{59F317E2-60B1-B744-89B2-162EFD0D800B}" type="presParOf" srcId="{C37B310F-ED8E-7A43-80BB-E81641A4114B}" destId="{8F4EB2D2-E515-F54A-BE39-0DD649A89C51}" srcOrd="0" destOrd="0" presId="urn:microsoft.com/office/officeart/2005/8/layout/orgChart1"/>
    <dgm:cxn modelId="{E93DC1FB-8BF3-EC4D-8FC1-CF80F0157231}" type="presParOf" srcId="{C37B310F-ED8E-7A43-80BB-E81641A4114B}" destId="{B397D09E-2B5C-8144-9151-42AD377FFD4E}" srcOrd="1" destOrd="0" presId="urn:microsoft.com/office/officeart/2005/8/layout/orgChart1"/>
    <dgm:cxn modelId="{DB9D6C8F-3B6A-7A4B-8C0F-950F052949F5}" type="presParOf" srcId="{C053267D-B009-FA44-86EC-3CDD5FFD09F8}" destId="{781B8641-AE14-BF43-93CC-2B8F63B76606}" srcOrd="1" destOrd="0" presId="urn:microsoft.com/office/officeart/2005/8/layout/orgChart1"/>
    <dgm:cxn modelId="{3CE16C8F-79BE-D140-9312-EEADADAE9A8F}" type="presParOf" srcId="{781B8641-AE14-BF43-93CC-2B8F63B76606}" destId="{86141882-1420-CD40-9C2B-471414F0BB46}" srcOrd="0" destOrd="0" presId="urn:microsoft.com/office/officeart/2005/8/layout/orgChart1"/>
    <dgm:cxn modelId="{85C4C8AA-BCBD-B04A-9421-F73D23E65BA7}" type="presParOf" srcId="{781B8641-AE14-BF43-93CC-2B8F63B76606}" destId="{81C8F554-2321-A343-9520-E8BE7584ADB5}" srcOrd="1" destOrd="0" presId="urn:microsoft.com/office/officeart/2005/8/layout/orgChart1"/>
    <dgm:cxn modelId="{1BF90B2F-640D-0144-B782-C647FAA3A4AA}" type="presParOf" srcId="{81C8F554-2321-A343-9520-E8BE7584ADB5}" destId="{82196F65-6FCF-CA4D-96FA-898FBE9C14E0}" srcOrd="0" destOrd="0" presId="urn:microsoft.com/office/officeart/2005/8/layout/orgChart1"/>
    <dgm:cxn modelId="{A43A4CD3-E63A-D344-A4CA-832FDCD15A07}" type="presParOf" srcId="{82196F65-6FCF-CA4D-96FA-898FBE9C14E0}" destId="{C7F02CCB-B3C3-AF4E-9EB5-AC45AD49C929}" srcOrd="0" destOrd="0" presId="urn:microsoft.com/office/officeart/2005/8/layout/orgChart1"/>
    <dgm:cxn modelId="{43923F76-2B08-2947-9D7B-29AD45097C43}" type="presParOf" srcId="{82196F65-6FCF-CA4D-96FA-898FBE9C14E0}" destId="{CF042AC0-328C-9242-BCF4-92783BEBE5D7}" srcOrd="1" destOrd="0" presId="urn:microsoft.com/office/officeart/2005/8/layout/orgChart1"/>
    <dgm:cxn modelId="{1AB77127-2E85-554D-BA6D-7221DD945AD5}" type="presParOf" srcId="{81C8F554-2321-A343-9520-E8BE7584ADB5}" destId="{8FEB40A1-E59D-6B41-95F4-3D50E6448A56}" srcOrd="1" destOrd="0" presId="urn:microsoft.com/office/officeart/2005/8/layout/orgChart1"/>
    <dgm:cxn modelId="{10426050-BECF-EB4C-A646-7ECF86F07F35}" type="presParOf" srcId="{8FEB40A1-E59D-6B41-95F4-3D50E6448A56}" destId="{05BA9342-AF4A-5A4D-99C5-64C910358F7A}" srcOrd="0" destOrd="0" presId="urn:microsoft.com/office/officeart/2005/8/layout/orgChart1"/>
    <dgm:cxn modelId="{5C2C893B-9194-484C-9BFC-F803A2EC4120}" type="presParOf" srcId="{8FEB40A1-E59D-6B41-95F4-3D50E6448A56}" destId="{42C85A56-3A83-4D46-BBEF-D3A5B94A0C35}" srcOrd="1" destOrd="0" presId="urn:microsoft.com/office/officeart/2005/8/layout/orgChart1"/>
    <dgm:cxn modelId="{D6DEAAA3-7119-4244-84C4-45CF0FC7CEC4}" type="presParOf" srcId="{42C85A56-3A83-4D46-BBEF-D3A5B94A0C35}" destId="{3FEF55FF-6DEE-8D49-B572-CBC4615E396D}" srcOrd="0" destOrd="0" presId="urn:microsoft.com/office/officeart/2005/8/layout/orgChart1"/>
    <dgm:cxn modelId="{1029E072-21E9-A44F-8376-9C690B4E9D39}" type="presParOf" srcId="{3FEF55FF-6DEE-8D49-B572-CBC4615E396D}" destId="{65669B59-535B-1949-BD0E-77D39012AD28}" srcOrd="0" destOrd="0" presId="urn:microsoft.com/office/officeart/2005/8/layout/orgChart1"/>
    <dgm:cxn modelId="{4242669F-0D2F-3D4B-B6CD-810CE4EFEBC6}" type="presParOf" srcId="{3FEF55FF-6DEE-8D49-B572-CBC4615E396D}" destId="{BFB03BDC-832D-514E-87FD-47826518D9D2}" srcOrd="1" destOrd="0" presId="urn:microsoft.com/office/officeart/2005/8/layout/orgChart1"/>
    <dgm:cxn modelId="{DC0B7552-8513-5A46-B147-F5A33EF67948}" type="presParOf" srcId="{42C85A56-3A83-4D46-BBEF-D3A5B94A0C35}" destId="{18D33EBE-DA6C-D846-A969-49EE66B009B6}" srcOrd="1" destOrd="0" presId="urn:microsoft.com/office/officeart/2005/8/layout/orgChart1"/>
    <dgm:cxn modelId="{82D27F91-E62B-9A42-B8A2-6376612906B8}" type="presParOf" srcId="{18D33EBE-DA6C-D846-A969-49EE66B009B6}" destId="{11CDB0D6-DDDB-EB41-A068-214CE6EE4AA4}" srcOrd="0" destOrd="0" presId="urn:microsoft.com/office/officeart/2005/8/layout/orgChart1"/>
    <dgm:cxn modelId="{8E4CEACF-C487-EB4B-80A5-BEDB6BCFA3D3}" type="presParOf" srcId="{18D33EBE-DA6C-D846-A969-49EE66B009B6}" destId="{427CF601-EEDA-594B-BB72-453E446AB4AC}" srcOrd="1" destOrd="0" presId="urn:microsoft.com/office/officeart/2005/8/layout/orgChart1"/>
    <dgm:cxn modelId="{39D8C20D-3ED7-9C44-A4F0-CC45969B04AB}" type="presParOf" srcId="{427CF601-EEDA-594B-BB72-453E446AB4AC}" destId="{F4616EF8-9048-C444-B7DB-052DD8DAF0F4}" srcOrd="0" destOrd="0" presId="urn:microsoft.com/office/officeart/2005/8/layout/orgChart1"/>
    <dgm:cxn modelId="{A2B645C2-15A4-4740-89CF-36EF78AD9FF0}" type="presParOf" srcId="{F4616EF8-9048-C444-B7DB-052DD8DAF0F4}" destId="{6141885B-7E61-C248-9D53-297BCFDA0BF2}" srcOrd="0" destOrd="0" presId="urn:microsoft.com/office/officeart/2005/8/layout/orgChart1"/>
    <dgm:cxn modelId="{A8A80A4F-B3A0-804A-92EF-F7859D5C82E9}" type="presParOf" srcId="{F4616EF8-9048-C444-B7DB-052DD8DAF0F4}" destId="{971CD395-F7B6-5344-AD28-42AD1722E00E}" srcOrd="1" destOrd="0" presId="urn:microsoft.com/office/officeart/2005/8/layout/orgChart1"/>
    <dgm:cxn modelId="{9161DF5E-B108-9742-B5CF-C28D24B174B7}" type="presParOf" srcId="{427CF601-EEDA-594B-BB72-453E446AB4AC}" destId="{FD81E28A-829E-0744-9A2C-220C46B90219}" srcOrd="1" destOrd="0" presId="urn:microsoft.com/office/officeart/2005/8/layout/orgChart1"/>
    <dgm:cxn modelId="{A7FDF8BE-99C8-A340-953F-44A8332100E6}" type="presParOf" srcId="{FD81E28A-829E-0744-9A2C-220C46B90219}" destId="{9659D846-5DD0-E04F-ABD0-30B9EEAB1242}" srcOrd="0" destOrd="0" presId="urn:microsoft.com/office/officeart/2005/8/layout/orgChart1"/>
    <dgm:cxn modelId="{1DEB74CB-C2B7-B143-861B-EB083CABDB99}" type="presParOf" srcId="{FD81E28A-829E-0744-9A2C-220C46B90219}" destId="{0B181FC4-9C36-E64C-A0E1-D4EC5DAE5254}" srcOrd="1" destOrd="0" presId="urn:microsoft.com/office/officeart/2005/8/layout/orgChart1"/>
    <dgm:cxn modelId="{2621D38B-111B-074F-B9B0-1D76BB86B18D}" type="presParOf" srcId="{0B181FC4-9C36-E64C-A0E1-D4EC5DAE5254}" destId="{78FBE6B7-8945-7F42-94B5-028C6FC4DB5B}" srcOrd="0" destOrd="0" presId="urn:microsoft.com/office/officeart/2005/8/layout/orgChart1"/>
    <dgm:cxn modelId="{2CC0D8DD-748F-0141-9035-3F42E1E8B3E6}" type="presParOf" srcId="{78FBE6B7-8945-7F42-94B5-028C6FC4DB5B}" destId="{A5023268-2092-704C-ABC5-697FCAED1023}" srcOrd="0" destOrd="0" presId="urn:microsoft.com/office/officeart/2005/8/layout/orgChart1"/>
    <dgm:cxn modelId="{A5E75A79-E7D1-F441-848B-7828E4C38E56}" type="presParOf" srcId="{78FBE6B7-8945-7F42-94B5-028C6FC4DB5B}" destId="{9950D393-D937-4C4C-8937-1EFF1424CD95}" srcOrd="1" destOrd="0" presId="urn:microsoft.com/office/officeart/2005/8/layout/orgChart1"/>
    <dgm:cxn modelId="{AA08299A-2C1C-3D40-913D-B26CD551846E}" type="presParOf" srcId="{0B181FC4-9C36-E64C-A0E1-D4EC5DAE5254}" destId="{F184B82E-23F5-E547-BDA9-FCDED4C1005A}" srcOrd="1" destOrd="0" presId="urn:microsoft.com/office/officeart/2005/8/layout/orgChart1"/>
    <dgm:cxn modelId="{566AC6DA-C635-6D45-8421-A229674DE318}" type="presParOf" srcId="{0B181FC4-9C36-E64C-A0E1-D4EC5DAE5254}" destId="{EC781F8A-85E2-9144-8E52-B3B4840AAFF1}" srcOrd="2" destOrd="0" presId="urn:microsoft.com/office/officeart/2005/8/layout/orgChart1"/>
    <dgm:cxn modelId="{8234FD0C-9F59-7048-8130-7658006F1E78}" type="presParOf" srcId="{427CF601-EEDA-594B-BB72-453E446AB4AC}" destId="{DCEEBBA3-DCA4-654A-A22E-134A3B6C49D0}" srcOrd="2" destOrd="0" presId="urn:microsoft.com/office/officeart/2005/8/layout/orgChart1"/>
    <dgm:cxn modelId="{FE7CB1C1-2756-9748-AD6E-29EF69DFCDEA}" type="presParOf" srcId="{42C85A56-3A83-4D46-BBEF-D3A5B94A0C35}" destId="{7914F365-38DF-CF45-89C7-7697874774FA}" srcOrd="2" destOrd="0" presId="urn:microsoft.com/office/officeart/2005/8/layout/orgChart1"/>
    <dgm:cxn modelId="{0D888808-5A0D-E042-959C-7A8A077D2B5C}" type="presParOf" srcId="{8FEB40A1-E59D-6B41-95F4-3D50E6448A56}" destId="{16E740F6-C3AB-6B4A-A601-08E6C9E943E5}" srcOrd="2" destOrd="0" presId="urn:microsoft.com/office/officeart/2005/8/layout/orgChart1"/>
    <dgm:cxn modelId="{B651E2B5-A3D7-F440-9274-436A21A9E233}" type="presParOf" srcId="{8FEB40A1-E59D-6B41-95F4-3D50E6448A56}" destId="{824CEAC2-C6CB-884E-8A5B-DFF7A70DF7EE}" srcOrd="3" destOrd="0" presId="urn:microsoft.com/office/officeart/2005/8/layout/orgChart1"/>
    <dgm:cxn modelId="{1E47CA53-6480-DC49-8722-19D401D7260C}" type="presParOf" srcId="{824CEAC2-C6CB-884E-8A5B-DFF7A70DF7EE}" destId="{335795A7-C19F-3B47-959A-72D37E0BB218}" srcOrd="0" destOrd="0" presId="urn:microsoft.com/office/officeart/2005/8/layout/orgChart1"/>
    <dgm:cxn modelId="{0C4D0413-610A-1F49-9B4B-FF2CE78CBCA2}" type="presParOf" srcId="{335795A7-C19F-3B47-959A-72D37E0BB218}" destId="{4C3F6356-BC64-B640-806A-1AF9F8B985E5}" srcOrd="0" destOrd="0" presId="urn:microsoft.com/office/officeart/2005/8/layout/orgChart1"/>
    <dgm:cxn modelId="{2D309561-C5AD-9746-A2B8-11884AECFF39}" type="presParOf" srcId="{335795A7-C19F-3B47-959A-72D37E0BB218}" destId="{CF6E6ABF-0A2B-E842-A3B2-942C99868738}" srcOrd="1" destOrd="0" presId="urn:microsoft.com/office/officeart/2005/8/layout/orgChart1"/>
    <dgm:cxn modelId="{5740DF75-040C-154A-856E-96F3240657C9}" type="presParOf" srcId="{824CEAC2-C6CB-884E-8A5B-DFF7A70DF7EE}" destId="{33080B01-8912-334E-A5D1-1172CE16AA74}" srcOrd="1" destOrd="0" presId="urn:microsoft.com/office/officeart/2005/8/layout/orgChart1"/>
    <dgm:cxn modelId="{7B4DB61B-04D1-6D4D-920F-1D9161E332FA}" type="presParOf" srcId="{33080B01-8912-334E-A5D1-1172CE16AA74}" destId="{758EBA53-61E8-4046-8E2E-672BC9B3A1E1}" srcOrd="0" destOrd="0" presId="urn:microsoft.com/office/officeart/2005/8/layout/orgChart1"/>
    <dgm:cxn modelId="{287938A5-7606-594D-91E6-726C732840DF}" type="presParOf" srcId="{33080B01-8912-334E-A5D1-1172CE16AA74}" destId="{580659F4-B6AA-9B4E-8562-7CFF663A7829}" srcOrd="1" destOrd="0" presId="urn:microsoft.com/office/officeart/2005/8/layout/orgChart1"/>
    <dgm:cxn modelId="{6C13C6B4-84A7-9845-BBEE-92930B7EDEBD}" type="presParOf" srcId="{580659F4-B6AA-9B4E-8562-7CFF663A7829}" destId="{21D16AA1-32A5-404E-8B24-0C435C993356}" srcOrd="0" destOrd="0" presId="urn:microsoft.com/office/officeart/2005/8/layout/orgChart1"/>
    <dgm:cxn modelId="{105FD399-66FE-4D4C-9973-11BBFC68B0B4}" type="presParOf" srcId="{21D16AA1-32A5-404E-8B24-0C435C993356}" destId="{65A15EE6-9969-2249-AFA6-DBD2BBCD27F9}" srcOrd="0" destOrd="0" presId="urn:microsoft.com/office/officeart/2005/8/layout/orgChart1"/>
    <dgm:cxn modelId="{C6C6AC44-1271-6C47-BC38-17FEB22140A3}" type="presParOf" srcId="{21D16AA1-32A5-404E-8B24-0C435C993356}" destId="{A708E79C-C62E-A143-B5E3-9A15EA183C03}" srcOrd="1" destOrd="0" presId="urn:microsoft.com/office/officeart/2005/8/layout/orgChart1"/>
    <dgm:cxn modelId="{3DF3BF64-317C-E243-87DA-A197B7C830BF}" type="presParOf" srcId="{580659F4-B6AA-9B4E-8562-7CFF663A7829}" destId="{368653D8-96EA-F54D-981B-EC9FD6BC4340}" srcOrd="1" destOrd="0" presId="urn:microsoft.com/office/officeart/2005/8/layout/orgChart1"/>
    <dgm:cxn modelId="{DFB66CC0-7281-9E41-9341-B3D30CA96B63}" type="presParOf" srcId="{580659F4-B6AA-9B4E-8562-7CFF663A7829}" destId="{5954A58E-3423-7246-9043-37457FA7144E}" srcOrd="2" destOrd="0" presId="urn:microsoft.com/office/officeart/2005/8/layout/orgChart1"/>
    <dgm:cxn modelId="{2E3807F0-DBB0-F844-9CEF-33460570C21A}" type="presParOf" srcId="{824CEAC2-C6CB-884E-8A5B-DFF7A70DF7EE}" destId="{6D9B3323-8B3A-FA48-B4B3-3757752CBCF4}" srcOrd="2" destOrd="0" presId="urn:microsoft.com/office/officeart/2005/8/layout/orgChart1"/>
    <dgm:cxn modelId="{896C5CD7-933F-5641-9894-78CBDA1435C5}" type="presParOf" srcId="{8FEB40A1-E59D-6B41-95F4-3D50E6448A56}" destId="{9AA32BF8-8217-094A-B4F2-A86D8B9CC054}" srcOrd="4" destOrd="0" presId="urn:microsoft.com/office/officeart/2005/8/layout/orgChart1"/>
    <dgm:cxn modelId="{83B4B4A4-5058-9647-B8FD-38CD6243516E}" type="presParOf" srcId="{8FEB40A1-E59D-6B41-95F4-3D50E6448A56}" destId="{7AEB0780-1709-9142-9821-55DA0CC642AD}" srcOrd="5" destOrd="0" presId="urn:microsoft.com/office/officeart/2005/8/layout/orgChart1"/>
    <dgm:cxn modelId="{FD5223A9-C553-D747-B45D-92E916F9437B}" type="presParOf" srcId="{7AEB0780-1709-9142-9821-55DA0CC642AD}" destId="{1FA500F1-1385-5345-8037-F70218DFE398}" srcOrd="0" destOrd="0" presId="urn:microsoft.com/office/officeart/2005/8/layout/orgChart1"/>
    <dgm:cxn modelId="{007D30AB-127E-9E45-ABAF-F4A4FE457EDE}" type="presParOf" srcId="{1FA500F1-1385-5345-8037-F70218DFE398}" destId="{DA518610-9BD5-114D-8449-A6195E75358A}" srcOrd="0" destOrd="0" presId="urn:microsoft.com/office/officeart/2005/8/layout/orgChart1"/>
    <dgm:cxn modelId="{41C1BE26-6F0E-8F4B-8816-C76A40CAECFB}" type="presParOf" srcId="{1FA500F1-1385-5345-8037-F70218DFE398}" destId="{237F84DA-5A6C-3E43-9668-E68AAD75893D}" srcOrd="1" destOrd="0" presId="urn:microsoft.com/office/officeart/2005/8/layout/orgChart1"/>
    <dgm:cxn modelId="{972CBB77-B338-F94A-BF7C-B1408033A9CF}" type="presParOf" srcId="{7AEB0780-1709-9142-9821-55DA0CC642AD}" destId="{C35589FA-0229-B046-B02D-4533AE3B81C2}" srcOrd="1" destOrd="0" presId="urn:microsoft.com/office/officeart/2005/8/layout/orgChart1"/>
    <dgm:cxn modelId="{F23C888E-8A8C-0847-B337-8B699754A360}" type="presParOf" srcId="{C35589FA-0229-B046-B02D-4533AE3B81C2}" destId="{64A1A6E4-6939-6440-B564-F83C1CA1BF1A}" srcOrd="0" destOrd="0" presId="urn:microsoft.com/office/officeart/2005/8/layout/orgChart1"/>
    <dgm:cxn modelId="{1C540E9A-6595-0A46-843C-D6E1772FB9D3}" type="presParOf" srcId="{C35589FA-0229-B046-B02D-4533AE3B81C2}" destId="{6E09E036-274F-F644-A111-91FC2EA793C9}" srcOrd="1" destOrd="0" presId="urn:microsoft.com/office/officeart/2005/8/layout/orgChart1"/>
    <dgm:cxn modelId="{3FA8E39E-88A1-4A40-8A7A-5E497D8A6FF2}" type="presParOf" srcId="{6E09E036-274F-F644-A111-91FC2EA793C9}" destId="{3794A2C8-9BB3-B544-8BCC-8FB728FE3460}" srcOrd="0" destOrd="0" presId="urn:microsoft.com/office/officeart/2005/8/layout/orgChart1"/>
    <dgm:cxn modelId="{CFDE5509-7A78-A143-8E16-1232B44F0DD1}" type="presParOf" srcId="{3794A2C8-9BB3-B544-8BCC-8FB728FE3460}" destId="{03238BB5-7481-BB42-8ED8-13ED72329A17}" srcOrd="0" destOrd="0" presId="urn:microsoft.com/office/officeart/2005/8/layout/orgChart1"/>
    <dgm:cxn modelId="{B355AF6C-2BDF-F24D-A36C-05DD90E9258A}" type="presParOf" srcId="{3794A2C8-9BB3-B544-8BCC-8FB728FE3460}" destId="{81D69689-704B-FF44-A8EF-EDB9D91DAEA8}" srcOrd="1" destOrd="0" presId="urn:microsoft.com/office/officeart/2005/8/layout/orgChart1"/>
    <dgm:cxn modelId="{73F5F188-3FCD-8F46-9B8C-41E755690890}" type="presParOf" srcId="{6E09E036-274F-F644-A111-91FC2EA793C9}" destId="{34EFA23B-824D-7647-8654-091B21D48C16}" srcOrd="1" destOrd="0" presId="urn:microsoft.com/office/officeart/2005/8/layout/orgChart1"/>
    <dgm:cxn modelId="{101DCC64-995E-9149-AD37-D067AB0CC15A}" type="presParOf" srcId="{6E09E036-274F-F644-A111-91FC2EA793C9}" destId="{C8CA3A99-A2FE-554D-9FE7-C7A3FADBD156}" srcOrd="2" destOrd="0" presId="urn:microsoft.com/office/officeart/2005/8/layout/orgChart1"/>
    <dgm:cxn modelId="{053520FD-531D-7F42-8256-2B9E2B88C7B0}" type="presParOf" srcId="{7AEB0780-1709-9142-9821-55DA0CC642AD}" destId="{C805E2D6-FADD-3B48-A9A3-53503455414C}" srcOrd="2" destOrd="0" presId="urn:microsoft.com/office/officeart/2005/8/layout/orgChart1"/>
    <dgm:cxn modelId="{DC5277A2-7436-9547-88CD-F66E759010D1}" type="presParOf" srcId="{81C8F554-2321-A343-9520-E8BE7584ADB5}" destId="{3D7A94E7-74EF-4044-ADEA-C61E2147CA1A}" srcOrd="2" destOrd="0" presId="urn:microsoft.com/office/officeart/2005/8/layout/orgChart1"/>
    <dgm:cxn modelId="{68E88B42-E024-D94F-9C55-C482A41BE669}" type="presParOf" srcId="{781B8641-AE14-BF43-93CC-2B8F63B76606}" destId="{AEEA13CD-D007-C54D-9FFB-43869FD38E09}" srcOrd="2" destOrd="0" presId="urn:microsoft.com/office/officeart/2005/8/layout/orgChart1"/>
    <dgm:cxn modelId="{605C2B3A-721F-114F-96B0-F86AD63B7D1F}" type="presParOf" srcId="{781B8641-AE14-BF43-93CC-2B8F63B76606}" destId="{ACFEDB07-D61C-384C-B4AE-B89D2E0C3F46}" srcOrd="3" destOrd="0" presId="urn:microsoft.com/office/officeart/2005/8/layout/orgChart1"/>
    <dgm:cxn modelId="{8A1F3B72-F0BC-0343-AD45-263DB27D178C}" type="presParOf" srcId="{ACFEDB07-D61C-384C-B4AE-B89D2E0C3F46}" destId="{0E2DFA62-3CB7-9F4A-AA1E-95C176A8D555}" srcOrd="0" destOrd="0" presId="urn:microsoft.com/office/officeart/2005/8/layout/orgChart1"/>
    <dgm:cxn modelId="{FFD634FB-AA12-9340-90D2-A70C365E3305}" type="presParOf" srcId="{0E2DFA62-3CB7-9F4A-AA1E-95C176A8D555}" destId="{49C62669-A3E3-2443-9FB7-E744F608CB60}" srcOrd="0" destOrd="0" presId="urn:microsoft.com/office/officeart/2005/8/layout/orgChart1"/>
    <dgm:cxn modelId="{B01EA7FB-D8A6-4847-AF77-01C8EFED3A42}" type="presParOf" srcId="{0E2DFA62-3CB7-9F4A-AA1E-95C176A8D555}" destId="{C15DC1B7-59EF-634C-8811-E2B31F3D5031}" srcOrd="1" destOrd="0" presId="urn:microsoft.com/office/officeart/2005/8/layout/orgChart1"/>
    <dgm:cxn modelId="{700D005B-3C74-FA4E-A4EC-3937F179C787}" type="presParOf" srcId="{ACFEDB07-D61C-384C-B4AE-B89D2E0C3F46}" destId="{4333E695-5FBC-A44F-A6A0-338C2D4575F2}" srcOrd="1" destOrd="0" presId="urn:microsoft.com/office/officeart/2005/8/layout/orgChart1"/>
    <dgm:cxn modelId="{1A0AA909-75CA-CC4F-A9F1-F0B570A4BD96}" type="presParOf" srcId="{ACFEDB07-D61C-384C-B4AE-B89D2E0C3F46}" destId="{B5BAB7DA-E626-BC45-81A1-77E07C224F09}" srcOrd="2" destOrd="0" presId="urn:microsoft.com/office/officeart/2005/8/layout/orgChart1"/>
    <dgm:cxn modelId="{0A01E1D7-42AF-B04B-A09C-EC39CF1D06CA}" type="presParOf" srcId="{781B8641-AE14-BF43-93CC-2B8F63B76606}" destId="{90B91C36-2566-FD49-9965-7FE0096C2573}" srcOrd="4" destOrd="0" presId="urn:microsoft.com/office/officeart/2005/8/layout/orgChart1"/>
    <dgm:cxn modelId="{203ACE42-552F-8C4B-ADC9-C8ED0BDCC001}" type="presParOf" srcId="{781B8641-AE14-BF43-93CC-2B8F63B76606}" destId="{120502B1-2436-AA40-94F0-40AAA0D81415}" srcOrd="5" destOrd="0" presId="urn:microsoft.com/office/officeart/2005/8/layout/orgChart1"/>
    <dgm:cxn modelId="{496D4A70-37A9-924E-A9F1-B15D2E397E3E}" type="presParOf" srcId="{120502B1-2436-AA40-94F0-40AAA0D81415}" destId="{7A36BD63-0D08-3146-89AA-7799A08CD013}" srcOrd="0" destOrd="0" presId="urn:microsoft.com/office/officeart/2005/8/layout/orgChart1"/>
    <dgm:cxn modelId="{1A1116FD-210D-544A-886A-E0C092F68144}" type="presParOf" srcId="{7A36BD63-0D08-3146-89AA-7799A08CD013}" destId="{38F508BC-E564-6244-8F2F-E7A497733256}" srcOrd="0" destOrd="0" presId="urn:microsoft.com/office/officeart/2005/8/layout/orgChart1"/>
    <dgm:cxn modelId="{436598E4-19E5-D447-9B8F-67D4350EC31D}" type="presParOf" srcId="{7A36BD63-0D08-3146-89AA-7799A08CD013}" destId="{ED1ADBAB-BF39-6A43-A651-86C60A824034}" srcOrd="1" destOrd="0" presId="urn:microsoft.com/office/officeart/2005/8/layout/orgChart1"/>
    <dgm:cxn modelId="{72663EE3-D2B1-C149-82CD-D48D6F048325}" type="presParOf" srcId="{120502B1-2436-AA40-94F0-40AAA0D81415}" destId="{DA04F0B9-03DD-7947-8965-FA17A7E375B4}" srcOrd="1" destOrd="0" presId="urn:microsoft.com/office/officeart/2005/8/layout/orgChart1"/>
    <dgm:cxn modelId="{8EE00CE2-C57C-A44A-8A3B-7A05C4504857}" type="presParOf" srcId="{DA04F0B9-03DD-7947-8965-FA17A7E375B4}" destId="{6AA34A59-B2A2-DE47-81E1-1805A94A8B0C}" srcOrd="0" destOrd="0" presId="urn:microsoft.com/office/officeart/2005/8/layout/orgChart1"/>
    <dgm:cxn modelId="{3ED104E2-3420-A745-A638-C335D52EC53A}" type="presParOf" srcId="{DA04F0B9-03DD-7947-8965-FA17A7E375B4}" destId="{12B3F78B-0460-1B4F-9D25-6A84AD6A7C14}" srcOrd="1" destOrd="0" presId="urn:microsoft.com/office/officeart/2005/8/layout/orgChart1"/>
    <dgm:cxn modelId="{A826A6AC-2845-6548-AEC3-5AD8CE7ACF0C}" type="presParOf" srcId="{12B3F78B-0460-1B4F-9D25-6A84AD6A7C14}" destId="{C47048E5-D9E6-9346-9186-EC203D2F9D81}" srcOrd="0" destOrd="0" presId="urn:microsoft.com/office/officeart/2005/8/layout/orgChart1"/>
    <dgm:cxn modelId="{01274190-042A-4C40-840C-E00797ED347A}" type="presParOf" srcId="{C47048E5-D9E6-9346-9186-EC203D2F9D81}" destId="{189ADDE7-6AA0-3E4F-8D74-814A0AB005A4}" srcOrd="0" destOrd="0" presId="urn:microsoft.com/office/officeart/2005/8/layout/orgChart1"/>
    <dgm:cxn modelId="{5043AC7E-CE9D-C449-B247-56AB4EF89160}" type="presParOf" srcId="{C47048E5-D9E6-9346-9186-EC203D2F9D81}" destId="{448930F7-054B-0044-B1D0-77E33F03C856}" srcOrd="1" destOrd="0" presId="urn:microsoft.com/office/officeart/2005/8/layout/orgChart1"/>
    <dgm:cxn modelId="{1F90CC4F-F783-1546-9EF6-62FE65BD8F40}" type="presParOf" srcId="{12B3F78B-0460-1B4F-9D25-6A84AD6A7C14}" destId="{606870DC-5CDA-7A48-B73F-AB9DC3282DBD}" srcOrd="1" destOrd="0" presId="urn:microsoft.com/office/officeart/2005/8/layout/orgChart1"/>
    <dgm:cxn modelId="{DA424200-3908-2C43-95AF-46900C55575C}" type="presParOf" srcId="{12B3F78B-0460-1B4F-9D25-6A84AD6A7C14}" destId="{8F8A3C24-523B-B94F-AA39-1321A1A9B326}" srcOrd="2" destOrd="0" presId="urn:microsoft.com/office/officeart/2005/8/layout/orgChart1"/>
    <dgm:cxn modelId="{5DE736B5-101B-424B-B575-594B4B767947}" type="presParOf" srcId="{DA04F0B9-03DD-7947-8965-FA17A7E375B4}" destId="{A07B043F-93B5-2843-B30B-00A08707DEFA}" srcOrd="2" destOrd="0" presId="urn:microsoft.com/office/officeart/2005/8/layout/orgChart1"/>
    <dgm:cxn modelId="{1CA295F6-451C-834D-B1A7-F3B1D04A1568}" type="presParOf" srcId="{DA04F0B9-03DD-7947-8965-FA17A7E375B4}" destId="{EAAF7879-5744-F944-A6A0-1EBD791A6AAC}" srcOrd="3" destOrd="0" presId="urn:microsoft.com/office/officeart/2005/8/layout/orgChart1"/>
    <dgm:cxn modelId="{50A9BB32-7F2D-5F49-9612-47EF1B8D5D46}" type="presParOf" srcId="{EAAF7879-5744-F944-A6A0-1EBD791A6AAC}" destId="{EC4C38D6-699C-EA48-A58D-6877CAA68BED}" srcOrd="0" destOrd="0" presId="urn:microsoft.com/office/officeart/2005/8/layout/orgChart1"/>
    <dgm:cxn modelId="{24044C9E-36C1-EF4A-8184-0F771523D614}" type="presParOf" srcId="{EC4C38D6-699C-EA48-A58D-6877CAA68BED}" destId="{41DAAEA6-91B3-814A-B1DE-061EBE471C52}" srcOrd="0" destOrd="0" presId="urn:microsoft.com/office/officeart/2005/8/layout/orgChart1"/>
    <dgm:cxn modelId="{E090AD03-8281-F94A-BB62-416AF8093567}" type="presParOf" srcId="{EC4C38D6-699C-EA48-A58D-6877CAA68BED}" destId="{1FAED32D-0A36-0F40-9354-118F9C92AA46}" srcOrd="1" destOrd="0" presId="urn:microsoft.com/office/officeart/2005/8/layout/orgChart1"/>
    <dgm:cxn modelId="{F48F22F2-1666-0C47-9327-B6D576FA53DA}" type="presParOf" srcId="{EAAF7879-5744-F944-A6A0-1EBD791A6AAC}" destId="{6DDAEFBA-1AAD-8744-A771-3842FA310C75}" srcOrd="1" destOrd="0" presId="urn:microsoft.com/office/officeart/2005/8/layout/orgChart1"/>
    <dgm:cxn modelId="{493814E3-748D-0D4B-9F3E-83E46BA4E456}" type="presParOf" srcId="{EAAF7879-5744-F944-A6A0-1EBD791A6AAC}" destId="{D967E151-0B91-784A-AC12-660A47D9A510}" srcOrd="2" destOrd="0" presId="urn:microsoft.com/office/officeart/2005/8/layout/orgChart1"/>
    <dgm:cxn modelId="{D1A79CA3-9066-FA42-BC66-B31289AA8CC3}" type="presParOf" srcId="{120502B1-2436-AA40-94F0-40AAA0D81415}" destId="{DE0412FC-45A8-0B4B-B87A-5D3EF124EE64}" srcOrd="2" destOrd="0" presId="urn:microsoft.com/office/officeart/2005/8/layout/orgChart1"/>
    <dgm:cxn modelId="{B00FB272-D827-C34F-A79C-1F09BB250421}" type="presParOf" srcId="{C053267D-B009-FA44-86EC-3CDD5FFD09F8}" destId="{5D6EF393-D8A2-2340-8036-92D7A229E53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B043F-93B5-2843-B30B-00A08707DEFA}">
      <dsp:nvSpPr>
        <dsp:cNvPr id="0" name=""/>
        <dsp:cNvSpPr/>
      </dsp:nvSpPr>
      <dsp:spPr>
        <a:xfrm>
          <a:off x="6464807" y="2162577"/>
          <a:ext cx="825933" cy="28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3"/>
              </a:lnTo>
              <a:lnTo>
                <a:pt x="825933" y="143343"/>
              </a:lnTo>
              <a:lnTo>
                <a:pt x="825933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34A59-B2A2-DE47-81E1-1805A94A8B0C}">
      <dsp:nvSpPr>
        <dsp:cNvPr id="0" name=""/>
        <dsp:cNvSpPr/>
      </dsp:nvSpPr>
      <dsp:spPr>
        <a:xfrm>
          <a:off x="5638873" y="2162577"/>
          <a:ext cx="825933" cy="286687"/>
        </a:xfrm>
        <a:custGeom>
          <a:avLst/>
          <a:gdLst/>
          <a:ahLst/>
          <a:cxnLst/>
          <a:rect l="0" t="0" r="0" b="0"/>
          <a:pathLst>
            <a:path>
              <a:moveTo>
                <a:pt x="825933" y="0"/>
              </a:moveTo>
              <a:lnTo>
                <a:pt x="825933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91C36-2566-FD49-9965-7FE0096C2573}">
      <dsp:nvSpPr>
        <dsp:cNvPr id="0" name=""/>
        <dsp:cNvSpPr/>
      </dsp:nvSpPr>
      <dsp:spPr>
        <a:xfrm>
          <a:off x="4399972" y="1193299"/>
          <a:ext cx="2064834" cy="28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3"/>
              </a:lnTo>
              <a:lnTo>
                <a:pt x="2064834" y="143343"/>
              </a:lnTo>
              <a:lnTo>
                <a:pt x="2064834" y="2866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A13CD-D007-C54D-9FFB-43869FD38E09}">
      <dsp:nvSpPr>
        <dsp:cNvPr id="0" name=""/>
        <dsp:cNvSpPr/>
      </dsp:nvSpPr>
      <dsp:spPr>
        <a:xfrm>
          <a:off x="3987006" y="1193299"/>
          <a:ext cx="412966" cy="286687"/>
        </a:xfrm>
        <a:custGeom>
          <a:avLst/>
          <a:gdLst/>
          <a:ahLst/>
          <a:cxnLst/>
          <a:rect l="0" t="0" r="0" b="0"/>
          <a:pathLst>
            <a:path>
              <a:moveTo>
                <a:pt x="412966" y="0"/>
              </a:moveTo>
              <a:lnTo>
                <a:pt x="412966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1A6E4-6939-6440-B564-F83C1CA1BF1A}">
      <dsp:nvSpPr>
        <dsp:cNvPr id="0" name=""/>
        <dsp:cNvSpPr/>
      </dsp:nvSpPr>
      <dsp:spPr>
        <a:xfrm>
          <a:off x="3941286" y="3131854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32BF8-8217-094A-B4F2-A86D8B9CC054}">
      <dsp:nvSpPr>
        <dsp:cNvPr id="0" name=""/>
        <dsp:cNvSpPr/>
      </dsp:nvSpPr>
      <dsp:spPr>
        <a:xfrm>
          <a:off x="2335138" y="2162577"/>
          <a:ext cx="1651867" cy="28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43"/>
              </a:lnTo>
              <a:lnTo>
                <a:pt x="1651867" y="143343"/>
              </a:lnTo>
              <a:lnTo>
                <a:pt x="1651867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BA53-61E8-4046-8E2E-672BC9B3A1E1}">
      <dsp:nvSpPr>
        <dsp:cNvPr id="0" name=""/>
        <dsp:cNvSpPr/>
      </dsp:nvSpPr>
      <dsp:spPr>
        <a:xfrm>
          <a:off x="2289418" y="3131854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740F6-C3AB-6B4A-A601-08E6C9E943E5}">
      <dsp:nvSpPr>
        <dsp:cNvPr id="0" name=""/>
        <dsp:cNvSpPr/>
      </dsp:nvSpPr>
      <dsp:spPr>
        <a:xfrm>
          <a:off x="2289418" y="2162577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9D846-5DD0-E04F-ABD0-30B9EEAB1242}">
      <dsp:nvSpPr>
        <dsp:cNvPr id="0" name=""/>
        <dsp:cNvSpPr/>
      </dsp:nvSpPr>
      <dsp:spPr>
        <a:xfrm>
          <a:off x="637551" y="4101132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DB0D6-DDDB-EB41-A068-214CE6EE4AA4}">
      <dsp:nvSpPr>
        <dsp:cNvPr id="0" name=""/>
        <dsp:cNvSpPr/>
      </dsp:nvSpPr>
      <dsp:spPr>
        <a:xfrm>
          <a:off x="637551" y="3131854"/>
          <a:ext cx="91440" cy="286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9342-AF4A-5A4D-99C5-64C910358F7A}">
      <dsp:nvSpPr>
        <dsp:cNvPr id="0" name=""/>
        <dsp:cNvSpPr/>
      </dsp:nvSpPr>
      <dsp:spPr>
        <a:xfrm>
          <a:off x="683271" y="2162577"/>
          <a:ext cx="1651867" cy="286687"/>
        </a:xfrm>
        <a:custGeom>
          <a:avLst/>
          <a:gdLst/>
          <a:ahLst/>
          <a:cxnLst/>
          <a:rect l="0" t="0" r="0" b="0"/>
          <a:pathLst>
            <a:path>
              <a:moveTo>
                <a:pt x="1651867" y="0"/>
              </a:moveTo>
              <a:lnTo>
                <a:pt x="1651867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1882-1420-CD40-9C2B-471414F0BB46}">
      <dsp:nvSpPr>
        <dsp:cNvPr id="0" name=""/>
        <dsp:cNvSpPr/>
      </dsp:nvSpPr>
      <dsp:spPr>
        <a:xfrm>
          <a:off x="2335138" y="1193299"/>
          <a:ext cx="2064834" cy="286687"/>
        </a:xfrm>
        <a:custGeom>
          <a:avLst/>
          <a:gdLst/>
          <a:ahLst/>
          <a:cxnLst/>
          <a:rect l="0" t="0" r="0" b="0"/>
          <a:pathLst>
            <a:path>
              <a:moveTo>
                <a:pt x="2064834" y="0"/>
              </a:moveTo>
              <a:lnTo>
                <a:pt x="2064834" y="143343"/>
              </a:lnTo>
              <a:lnTo>
                <a:pt x="0" y="143343"/>
              </a:lnTo>
              <a:lnTo>
                <a:pt x="0" y="2866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B2D2-E515-F54A-BE39-0DD649A89C51}">
      <dsp:nvSpPr>
        <dsp:cNvPr id="0" name=""/>
        <dsp:cNvSpPr/>
      </dsp:nvSpPr>
      <dsp:spPr>
        <a:xfrm>
          <a:off x="3717383" y="510709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IDEAL</a:t>
          </a:r>
          <a:endParaRPr lang="zh-CN" altLang="en-US" sz="2200" kern="1200" dirty="0"/>
        </a:p>
      </dsp:txBody>
      <dsp:txXfrm>
        <a:off x="3717383" y="510709"/>
        <a:ext cx="1365179" cy="682589"/>
      </dsp:txXfrm>
    </dsp:sp>
    <dsp:sp modelId="{C7F02CCB-B3C3-AF4E-9EB5-AC45AD49C929}">
      <dsp:nvSpPr>
        <dsp:cNvPr id="0" name=""/>
        <dsp:cNvSpPr/>
      </dsp:nvSpPr>
      <dsp:spPr>
        <a:xfrm>
          <a:off x="1652548" y="1479987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首页</a:t>
          </a:r>
        </a:p>
      </dsp:txBody>
      <dsp:txXfrm>
        <a:off x="1652548" y="1479987"/>
        <a:ext cx="1365179" cy="682589"/>
      </dsp:txXfrm>
    </dsp:sp>
    <dsp:sp modelId="{65669B59-535B-1949-BD0E-77D39012AD28}">
      <dsp:nvSpPr>
        <dsp:cNvPr id="0" name=""/>
        <dsp:cNvSpPr/>
      </dsp:nvSpPr>
      <dsp:spPr>
        <a:xfrm>
          <a:off x="681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本周流行</a:t>
          </a:r>
        </a:p>
      </dsp:txBody>
      <dsp:txXfrm>
        <a:off x="681" y="2449265"/>
        <a:ext cx="1365179" cy="682589"/>
      </dsp:txXfrm>
    </dsp:sp>
    <dsp:sp modelId="{6141885B-7E61-C248-9D53-297BCFDA0BF2}">
      <dsp:nvSpPr>
        <dsp:cNvPr id="0" name=""/>
        <dsp:cNvSpPr/>
      </dsp:nvSpPr>
      <dsp:spPr>
        <a:xfrm>
          <a:off x="681" y="3418542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影片详情</a:t>
          </a:r>
        </a:p>
      </dsp:txBody>
      <dsp:txXfrm>
        <a:off x="681" y="3418542"/>
        <a:ext cx="1365179" cy="682589"/>
      </dsp:txXfrm>
    </dsp:sp>
    <dsp:sp modelId="{A5023268-2092-704C-ABC5-697FCAED1023}">
      <dsp:nvSpPr>
        <dsp:cNvPr id="0" name=""/>
        <dsp:cNvSpPr/>
      </dsp:nvSpPr>
      <dsp:spPr>
        <a:xfrm>
          <a:off x="681" y="4387820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加入影单</a:t>
          </a:r>
        </a:p>
      </dsp:txBody>
      <dsp:txXfrm>
        <a:off x="681" y="4387820"/>
        <a:ext cx="1365179" cy="682589"/>
      </dsp:txXfrm>
    </dsp:sp>
    <dsp:sp modelId="{4C3F6356-BC64-B640-806A-1AF9F8B985E5}">
      <dsp:nvSpPr>
        <dsp:cNvPr id="0" name=""/>
        <dsp:cNvSpPr/>
      </dsp:nvSpPr>
      <dsp:spPr>
        <a:xfrm>
          <a:off x="1652548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本周新片</a:t>
          </a:r>
        </a:p>
      </dsp:txBody>
      <dsp:txXfrm>
        <a:off x="1652548" y="2449265"/>
        <a:ext cx="1365179" cy="682589"/>
      </dsp:txXfrm>
    </dsp:sp>
    <dsp:sp modelId="{65A15EE6-9969-2249-AFA6-DBD2BBCD27F9}">
      <dsp:nvSpPr>
        <dsp:cNvPr id="0" name=""/>
        <dsp:cNvSpPr/>
      </dsp:nvSpPr>
      <dsp:spPr>
        <a:xfrm>
          <a:off x="1652548" y="3418542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影片详情</a:t>
          </a:r>
        </a:p>
      </dsp:txBody>
      <dsp:txXfrm>
        <a:off x="1652548" y="3418542"/>
        <a:ext cx="1365179" cy="682589"/>
      </dsp:txXfrm>
    </dsp:sp>
    <dsp:sp modelId="{DA518610-9BD5-114D-8449-A6195E75358A}">
      <dsp:nvSpPr>
        <dsp:cNvPr id="0" name=""/>
        <dsp:cNvSpPr/>
      </dsp:nvSpPr>
      <dsp:spPr>
        <a:xfrm>
          <a:off x="3304416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各纬度排行</a:t>
          </a:r>
        </a:p>
      </dsp:txBody>
      <dsp:txXfrm>
        <a:off x="3304416" y="2449265"/>
        <a:ext cx="1365179" cy="682589"/>
      </dsp:txXfrm>
    </dsp:sp>
    <dsp:sp modelId="{03238BB5-7481-BB42-8ED8-13ED72329A17}">
      <dsp:nvSpPr>
        <dsp:cNvPr id="0" name=""/>
        <dsp:cNvSpPr/>
      </dsp:nvSpPr>
      <dsp:spPr>
        <a:xfrm>
          <a:off x="3304416" y="3418542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影片列表</a:t>
          </a:r>
        </a:p>
      </dsp:txBody>
      <dsp:txXfrm>
        <a:off x="3304416" y="3418542"/>
        <a:ext cx="1365179" cy="682589"/>
      </dsp:txXfrm>
    </dsp:sp>
    <dsp:sp modelId="{49C62669-A3E3-2443-9FB7-E744F608CB60}">
      <dsp:nvSpPr>
        <dsp:cNvPr id="0" name=""/>
        <dsp:cNvSpPr/>
      </dsp:nvSpPr>
      <dsp:spPr>
        <a:xfrm>
          <a:off x="3304416" y="1479987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搜索</a:t>
          </a:r>
        </a:p>
      </dsp:txBody>
      <dsp:txXfrm>
        <a:off x="3304416" y="1479987"/>
        <a:ext cx="1365179" cy="682589"/>
      </dsp:txXfrm>
    </dsp:sp>
    <dsp:sp modelId="{38F508BC-E564-6244-8F2F-E7A497733256}">
      <dsp:nvSpPr>
        <dsp:cNvPr id="0" name=""/>
        <dsp:cNvSpPr/>
      </dsp:nvSpPr>
      <dsp:spPr>
        <a:xfrm>
          <a:off x="5782217" y="1479987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用户</a:t>
          </a:r>
        </a:p>
      </dsp:txBody>
      <dsp:txXfrm>
        <a:off x="5782217" y="1479987"/>
        <a:ext cx="1365179" cy="682589"/>
      </dsp:txXfrm>
    </dsp:sp>
    <dsp:sp modelId="{189ADDE7-6AA0-3E4F-8D74-814A0AB005A4}">
      <dsp:nvSpPr>
        <dsp:cNvPr id="0" name=""/>
        <dsp:cNvSpPr/>
      </dsp:nvSpPr>
      <dsp:spPr>
        <a:xfrm>
          <a:off x="4956283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创建影单</a:t>
          </a:r>
        </a:p>
      </dsp:txBody>
      <dsp:txXfrm>
        <a:off x="4956283" y="2449265"/>
        <a:ext cx="1365179" cy="682589"/>
      </dsp:txXfrm>
    </dsp:sp>
    <dsp:sp modelId="{41DAAEA6-91B3-814A-B1DE-061EBE471C52}">
      <dsp:nvSpPr>
        <dsp:cNvPr id="0" name=""/>
        <dsp:cNvSpPr/>
      </dsp:nvSpPr>
      <dsp:spPr>
        <a:xfrm>
          <a:off x="6608150" y="2449265"/>
          <a:ext cx="1365179" cy="682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影单列表展示</a:t>
          </a:r>
        </a:p>
      </dsp:txBody>
      <dsp:txXfrm>
        <a:off x="6608150" y="2449265"/>
        <a:ext cx="1365179" cy="68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框架 2"/>
          <p:cNvSpPr/>
          <p:nvPr userDrawn="1"/>
        </p:nvSpPr>
        <p:spPr>
          <a:xfrm rot="18900000">
            <a:off x="3780452" y="1113453"/>
            <a:ext cx="4631098" cy="4631096"/>
          </a:xfrm>
          <a:prstGeom prst="frame">
            <a:avLst>
              <a:gd name="adj1" fmla="val 3354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菱形 3"/>
          <p:cNvSpPr/>
          <p:nvPr userDrawn="1"/>
        </p:nvSpPr>
        <p:spPr>
          <a:xfrm>
            <a:off x="3245498" y="578498"/>
            <a:ext cx="5701006" cy="5701004"/>
          </a:xfrm>
          <a:prstGeom prst="diamond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8592872" y="2512946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flipH="1">
            <a:off x="2" y="2508280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92868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92868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31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3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2" name="组 1"/>
          <p:cNvGrpSpPr/>
          <p:nvPr userDrawn="1"/>
        </p:nvGrpSpPr>
        <p:grpSpPr>
          <a:xfrm rot="5400000">
            <a:off x="342900" y="718196"/>
            <a:ext cx="3599130" cy="2162739"/>
            <a:chOff x="0" y="2350797"/>
            <a:chExt cx="3599130" cy="2162739"/>
          </a:xfrm>
        </p:grpSpPr>
        <p:sp>
          <p:nvSpPr>
            <p:cNvPr id="4" name="任意形状 3"/>
            <p:cNvSpPr/>
            <p:nvPr userDrawn="1"/>
          </p:nvSpPr>
          <p:spPr>
            <a:xfrm flipH="1">
              <a:off x="2" y="2508280"/>
              <a:ext cx="3599128" cy="1832107"/>
            </a:xfrm>
            <a:custGeom>
              <a:avLst/>
              <a:gdLst>
                <a:gd name="connsiteX0" fmla="*/ 0 w 3697212"/>
                <a:gd name="connsiteY0" fmla="*/ 0 h 1882036"/>
                <a:gd name="connsiteX1" fmla="*/ 941018 w 3697212"/>
                <a:gd name="connsiteY1" fmla="*/ 0 h 1882036"/>
                <a:gd name="connsiteX2" fmla="*/ 3697212 w 3697212"/>
                <a:gd name="connsiteY2" fmla="*/ 0 h 1882036"/>
                <a:gd name="connsiteX3" fmla="*/ 3697212 w 3697212"/>
                <a:gd name="connsiteY3" fmla="*/ 1882035 h 1882036"/>
                <a:gd name="connsiteX4" fmla="*/ 941019 w 3697212"/>
                <a:gd name="connsiteY4" fmla="*/ 1882035 h 1882036"/>
                <a:gd name="connsiteX5" fmla="*/ 941018 w 3697212"/>
                <a:gd name="connsiteY5" fmla="*/ 1882036 h 1882036"/>
                <a:gd name="connsiteX6" fmla="*/ 0 w 3697212"/>
                <a:gd name="connsiteY6" fmla="*/ 1882036 h 1882036"/>
                <a:gd name="connsiteX7" fmla="*/ 941018 w 3697212"/>
                <a:gd name="connsiteY7" fmla="*/ 941018 h 18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7212" h="1882036">
                  <a:moveTo>
                    <a:pt x="0" y="0"/>
                  </a:moveTo>
                  <a:lnTo>
                    <a:pt x="941018" y="0"/>
                  </a:lnTo>
                  <a:lnTo>
                    <a:pt x="3697212" y="0"/>
                  </a:lnTo>
                  <a:lnTo>
                    <a:pt x="3697212" y="1882035"/>
                  </a:lnTo>
                  <a:lnTo>
                    <a:pt x="941019" y="1882035"/>
                  </a:lnTo>
                  <a:lnTo>
                    <a:pt x="941018" y="1882036"/>
                  </a:lnTo>
                  <a:lnTo>
                    <a:pt x="0" y="1882036"/>
                  </a:lnTo>
                  <a:lnTo>
                    <a:pt x="941018" y="9410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0" y="2350797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4448222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2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203200"/>
            <a:ext cx="12192000" cy="623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6404" y="372533"/>
            <a:ext cx="55512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6" r:id="rId5"/>
    <p:sldLayoutId id="2147483684" r:id="rId6"/>
    <p:sldLayoutId id="2147483685" r:id="rId7"/>
    <p:sldLayoutId id="2147483682" r:id="rId8"/>
    <p:sldLayoutId id="2147483662" r:id="rId9"/>
    <p:sldLayoutId id="2147483664" r:id="rId10"/>
    <p:sldLayoutId id="2147483663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3533" y="2789469"/>
            <a:ext cx="50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《IDEAL-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电影推荐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APP》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学校名称：北京理工大学继续教育学院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指导老师：刘琼昕</a:t>
            </a:r>
            <a:endParaRPr lang="en-US" altLang="zh-CN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报告人：李虎城</a:t>
            </a:r>
          </a:p>
        </p:txBody>
      </p:sp>
    </p:spTree>
    <p:extLst>
      <p:ext uri="{BB962C8B-B14F-4D97-AF65-F5344CB8AC3E}">
        <p14:creationId xmlns:p14="http://schemas.microsoft.com/office/powerpoint/2010/main" val="868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4752104" y="46312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用户角色表</a:t>
            </a:r>
          </a:p>
        </p:txBody>
      </p:sp>
      <p:sp>
        <p:nvSpPr>
          <p:cNvPr id="9" name="矩形 8"/>
          <p:cNvSpPr/>
          <p:nvPr/>
        </p:nvSpPr>
        <p:spPr>
          <a:xfrm>
            <a:off x="9087467" y="46312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角色信息</a:t>
            </a: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745" y="902102"/>
            <a:ext cx="3829805" cy="353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9513" y="1014413"/>
            <a:ext cx="4029075" cy="342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705043" y="1431702"/>
            <a:ext cx="880870" cy="4267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</a:t>
            </a:r>
            <a:r>
              <a:rPr kumimoji="1" lang="en-US" altLang="zh-CN" sz="3600" dirty="0"/>
              <a:t>ER</a:t>
            </a:r>
            <a:r>
              <a:rPr kumimoji="1" lang="zh-CN" altLang="en-US" sz="3600" dirty="0"/>
              <a:t>图设计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3113" y="372533"/>
            <a:ext cx="9958387" cy="6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4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066859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300727" y="2371181"/>
            <a:ext cx="742679" cy="2402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/>
              <a:t>影片信息</a:t>
            </a: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8514"/>
              </p:ext>
            </p:extLst>
          </p:nvPr>
        </p:nvGraphicFramePr>
        <p:xfrm>
          <a:off x="3957410" y="1213349"/>
          <a:ext cx="6158140" cy="4717952"/>
        </p:xfrm>
        <a:graphic>
          <a:graphicData uri="http://schemas.openxmlformats.org/drawingml/2006/table">
            <a:tbl>
              <a:tblPr/>
              <a:tblGrid>
                <a:gridCol w="93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3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37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chinese_name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影片中文名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english_name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影片英文名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ask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影片别名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images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电影竖图海报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grade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float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影片评分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country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制片国家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film_years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date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年代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film_types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introduction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mediumtext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简介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film_label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影片标签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movie_list_id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 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影单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film_source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 dirty="0">
                          <a:effectLst/>
                          <a:latin typeface="Times New Roman" charset="0"/>
                          <a:ea typeface="宋体" charset="0"/>
                        </a:rPr>
                        <a:t>影片来源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medium_type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媒体类型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361"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film_time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 dirty="0">
                          <a:effectLst/>
                          <a:latin typeface="Times New Roman" charset="0"/>
                          <a:ea typeface="宋体" charset="0"/>
                        </a:rPr>
                        <a:t>时长（单位：分钟）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6003" marR="66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52559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>
                <a:solidFill>
                  <a:srgbClr val="FFFFFF"/>
                </a:solidFill>
              </a:rPr>
              <a:t>影单详情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2493"/>
              </p:ext>
            </p:extLst>
          </p:nvPr>
        </p:nvGraphicFramePr>
        <p:xfrm>
          <a:off x="3328987" y="1057274"/>
          <a:ext cx="6672263" cy="4760119"/>
        </p:xfrm>
        <a:graphic>
          <a:graphicData uri="http://schemas.openxmlformats.org/drawingml/2006/table">
            <a:tbl>
              <a:tblPr/>
              <a:tblGrid>
                <a:gridCol w="71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5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 dirty="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movie_list_id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影单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movie_info_id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影片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63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326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138295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影片评价</a:t>
            </a: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1292"/>
              </p:ext>
            </p:extLst>
          </p:nvPr>
        </p:nvGraphicFramePr>
        <p:xfrm>
          <a:off x="3314699" y="1385885"/>
          <a:ext cx="6200775" cy="4329118"/>
        </p:xfrm>
        <a:graphic>
          <a:graphicData uri="http://schemas.openxmlformats.org/drawingml/2006/table">
            <a:tbl>
              <a:tblPr/>
              <a:tblGrid>
                <a:gridCol w="59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582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影单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comment_type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评论类型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comment_nick_name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评论人昵称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81134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300727" y="2371181"/>
            <a:ext cx="742679" cy="2402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/>
              <a:t>演员表</a:t>
            </a: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20101"/>
              </p:ext>
            </p:extLst>
          </p:nvPr>
        </p:nvGraphicFramePr>
        <p:xfrm>
          <a:off x="3308349" y="1228721"/>
          <a:ext cx="7121525" cy="4588673"/>
        </p:xfrm>
        <a:graphic>
          <a:graphicData uri="http://schemas.openxmlformats.org/drawingml/2006/table">
            <a:tbl>
              <a:tblPr/>
              <a:tblGrid>
                <a:gridCol w="68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5949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movie_info_id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影片信息表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924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role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角色：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0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：导演；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：副导演；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：主演；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：演员；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：出品人；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：制片人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名字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photo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照片，头像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97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95421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用户表</a:t>
            </a: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93925"/>
              </p:ext>
            </p:extLst>
          </p:nvPr>
        </p:nvGraphicFramePr>
        <p:xfrm>
          <a:off x="3542206" y="1243011"/>
          <a:ext cx="6573345" cy="4778870"/>
        </p:xfrm>
        <a:graphic>
          <a:graphicData uri="http://schemas.openxmlformats.org/drawingml/2006/table">
            <a:tbl>
              <a:tblPr/>
              <a:tblGrid>
                <a:gridCol w="63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name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 </a:t>
                      </a: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用户姓名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user_name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用户名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password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名字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sex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性别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phone_number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手机号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security_code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手机号验证码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email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邮箱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11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11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222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12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1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0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1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2827" marR="628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3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81134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角色</a:t>
            </a: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5823"/>
              </p:ext>
            </p:extLst>
          </p:nvPr>
        </p:nvGraphicFramePr>
        <p:xfrm>
          <a:off x="3157539" y="1371602"/>
          <a:ext cx="6958011" cy="4286250"/>
        </p:xfrm>
        <a:graphic>
          <a:graphicData uri="http://schemas.openxmlformats.org/drawingml/2006/table">
            <a:tbl>
              <a:tblPr/>
              <a:tblGrid>
                <a:gridCol w="67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Role_Name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Description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varchar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描述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981134" cy="529569"/>
          </a:xfrm>
        </p:spPr>
        <p:txBody>
          <a:bodyPr/>
          <a:lstStyle/>
          <a:p>
            <a:r>
              <a:rPr kumimoji="1" lang="zh-CN" altLang="en-US"/>
              <a:t>数据库逻辑结构设计</a:t>
            </a:r>
            <a:endParaRPr kumimoji="1"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2743" y="2479076"/>
            <a:ext cx="742679" cy="2335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用户角色</a:t>
            </a:r>
          </a:p>
        </p:txBody>
      </p:sp>
      <p:sp>
        <p:nvSpPr>
          <p:cNvPr id="3" name="椭圆 2"/>
          <p:cNvSpPr/>
          <p:nvPr/>
        </p:nvSpPr>
        <p:spPr>
          <a:xfrm>
            <a:off x="9815512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34660"/>
              </p:ext>
            </p:extLst>
          </p:nvPr>
        </p:nvGraphicFramePr>
        <p:xfrm>
          <a:off x="2943225" y="1271587"/>
          <a:ext cx="7172325" cy="4429125"/>
        </p:xfrm>
        <a:graphic>
          <a:graphicData uri="http://schemas.openxmlformats.org/drawingml/2006/table">
            <a:tbl>
              <a:tblPr/>
              <a:tblGrid>
                <a:gridCol w="6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9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序号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字段名称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备注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主键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(PK)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Role_id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角色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User_Id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用户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Id(FK)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创建时间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modify_id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int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>
                          <a:effectLst/>
                          <a:latin typeface="Times New Roman" charset="0"/>
                          <a:ea typeface="宋体" charset="0"/>
                        </a:rPr>
                        <a:t>修改人</a:t>
                      </a: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ID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create_time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50" kern="100">
                          <a:effectLst/>
                          <a:latin typeface="Times New Roman" charset="0"/>
                          <a:ea typeface="宋体" charset="0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2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kern="100" dirty="0">
                          <a:effectLst/>
                          <a:latin typeface="Times New Roman" charset="0"/>
                          <a:ea typeface="宋体" charset="0"/>
                        </a:rPr>
                        <a:t>修改时间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6404" y="3028949"/>
            <a:ext cx="3792889" cy="1015661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该模块主要向用户展示本周热度流行影片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835312" y="2032070"/>
            <a:ext cx="2236502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影片推荐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40EBC7-DCC8-4DEE-A143-13E7274343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3002" y="618978"/>
            <a:ext cx="3179299" cy="540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675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919074" y="2302328"/>
            <a:ext cx="2155371" cy="1796143"/>
            <a:chOff x="919074" y="2302328"/>
            <a:chExt cx="2155371" cy="1796143"/>
          </a:xfrm>
        </p:grpSpPr>
        <p:sp>
          <p:nvSpPr>
            <p:cNvPr id="5" name="矩形 4"/>
            <p:cNvSpPr/>
            <p:nvPr/>
          </p:nvSpPr>
          <p:spPr>
            <a:xfrm>
              <a:off x="919074" y="2302328"/>
              <a:ext cx="2155371" cy="1796143"/>
            </a:xfrm>
            <a:prstGeom prst="rect">
              <a:avLst/>
            </a:prstGeom>
            <a:noFill/>
            <a:ln w="857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47057" y="2530987"/>
              <a:ext cx="2099405" cy="1338824"/>
              <a:chOff x="947058" y="2523550"/>
              <a:chExt cx="2099405" cy="1338824"/>
            </a:xfrm>
          </p:grpSpPr>
          <p:sp>
            <p:nvSpPr>
              <p:cNvPr id="2" name="TextBox 7"/>
              <p:cNvSpPr txBox="1"/>
              <p:nvPr/>
            </p:nvSpPr>
            <p:spPr>
              <a:xfrm>
                <a:off x="947059" y="2523550"/>
                <a:ext cx="2099404" cy="923328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 anchor="ctr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</a:p>
            </p:txBody>
          </p:sp>
          <p:sp>
            <p:nvSpPr>
              <p:cNvPr id="3" name="TextBox 8"/>
              <p:cNvSpPr txBox="1"/>
              <p:nvPr/>
            </p:nvSpPr>
            <p:spPr>
              <a:xfrm>
                <a:off x="947058" y="3400711"/>
                <a:ext cx="2099404" cy="461663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CONTENTS</a:t>
                </a:r>
                <a:endParaRPr lang="zh-CN" altLang="en-US" sz="2400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7727047" y="1459011"/>
            <a:ext cx="800211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1" name="矩形 10"/>
          <p:cNvSpPr/>
          <p:nvPr/>
        </p:nvSpPr>
        <p:spPr>
          <a:xfrm>
            <a:off x="5187197" y="1314626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27047" y="2357099"/>
            <a:ext cx="2778317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系统开发工具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5187197" y="228476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7047" y="3357370"/>
            <a:ext cx="2031317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</a:p>
        </p:txBody>
      </p:sp>
      <p:sp>
        <p:nvSpPr>
          <p:cNvPr id="30" name="矩形 29"/>
          <p:cNvSpPr/>
          <p:nvPr/>
        </p:nvSpPr>
        <p:spPr>
          <a:xfrm>
            <a:off x="5238873" y="325518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27047" y="4399496"/>
            <a:ext cx="1723541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</a:t>
            </a:r>
          </a:p>
        </p:txBody>
      </p:sp>
      <p:sp>
        <p:nvSpPr>
          <p:cNvPr id="33" name="矩形 32"/>
          <p:cNvSpPr/>
          <p:nvPr/>
        </p:nvSpPr>
        <p:spPr>
          <a:xfrm>
            <a:off x="5238873" y="4250219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BF2D7C-C1E6-4F96-8BFF-89B3B3F12671}"/>
              </a:ext>
            </a:extLst>
          </p:cNvPr>
          <p:cNvSpPr/>
          <p:nvPr/>
        </p:nvSpPr>
        <p:spPr>
          <a:xfrm>
            <a:off x="5238873" y="5245251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A5FBDD-83D8-4DEB-9E57-2D9A7029492C}"/>
              </a:ext>
            </a:extLst>
          </p:cNvPr>
          <p:cNvSpPr/>
          <p:nvPr/>
        </p:nvSpPr>
        <p:spPr>
          <a:xfrm>
            <a:off x="7727047" y="5394528"/>
            <a:ext cx="1415764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208458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401487" y="3156332"/>
            <a:ext cx="3509331" cy="584773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ea typeface="微软雅黑" panose="020B0503020204020204" pitchFamily="34" charset="-122"/>
              </a:rPr>
              <a:t>影片推荐主要代码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D96754-96D0-4F4F-96D9-AEF0316B29C0}"/>
              </a:ext>
            </a:extLst>
          </p:cNvPr>
          <p:cNvSpPr/>
          <p:nvPr/>
        </p:nvSpPr>
        <p:spPr>
          <a:xfrm>
            <a:off x="4141148" y="516248"/>
            <a:ext cx="7746051" cy="6001641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@Nullable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@Override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public View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onCreateView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LayoutInflater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inflater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, @Nullable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ViewGroup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container, @Nullable Bundle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savedInstanceState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View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inflater.inflate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R.layout.activity_home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, container, false);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//</a:t>
            </a:r>
            <a:r>
              <a:rPr lang="zh-CN" altLang="en-US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本周流行</a:t>
            </a:r>
          </a:p>
          <a:p>
            <a:r>
              <a:rPr lang="zh-CN" altLang="en-US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recyclerWeek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= 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view.findViewById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R.id.recycler_view_week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recyclerWeek.setLayoutManager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(new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LinearLayoutManager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getActivity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(),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LinearLayoutManager.HORIZONTAL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, false));</a:t>
            </a:r>
          </a:p>
          <a:p>
            <a:endParaRPr lang="en-US" altLang="zh-CN" sz="16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//</a:t>
            </a:r>
            <a:r>
              <a:rPr lang="zh-CN" altLang="en-US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本周新片</a:t>
            </a:r>
          </a:p>
          <a:p>
            <a:r>
              <a:rPr lang="zh-CN" altLang="en-US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recyclerNew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= 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view.findViewById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R.id.recycler_view_new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recyclerNew.setLayoutManager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(new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LinearLayoutManager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getActivity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(),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LinearLayoutManager.HORIZONTAL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, false));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//</a:t>
            </a:r>
            <a:r>
              <a:rPr lang="zh-CN" altLang="en-US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榜单</a:t>
            </a:r>
          </a:p>
          <a:p>
            <a:r>
              <a:rPr lang="zh-CN" altLang="en-US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top = 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RecyclerView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view.findViewById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R.id.recycler_view_top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top.setLayoutManager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(new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LinearLayoutManager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getActivity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(), </a:t>
            </a:r>
            <a:r>
              <a:rPr lang="en-US" altLang="zh-CN" sz="1600" b="1" dirty="0" err="1">
                <a:solidFill>
                  <a:srgbClr val="FFFFFF"/>
                </a:solidFill>
                <a:ea typeface="微软雅黑" panose="020B0503020204020204" pitchFamily="34" charset="-122"/>
              </a:rPr>
              <a:t>LinearLayoutManager.HORIZONTAL</a:t>
            </a:r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, false));</a:t>
            </a:r>
          </a:p>
          <a:p>
            <a:r>
              <a:rPr lang="en-US" altLang="zh-CN" sz="1600" b="1" dirty="0">
                <a:solidFill>
                  <a:srgbClr val="FFFFFF"/>
                </a:solidFill>
                <a:ea typeface="微软雅黑" panose="020B0503020204020204" pitchFamily="34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7639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6404" y="3028949"/>
            <a:ext cx="3792889" cy="961287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向用户展示本周新片，其中包括影片详情、影片评价等功能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835312" y="2032070"/>
            <a:ext cx="2236502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新片推荐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E393B-A7B5-4371-ADB1-83BE33CA56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369" y="736355"/>
            <a:ext cx="2935458" cy="5340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6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9292" y="372533"/>
            <a:ext cx="8222707" cy="6370973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void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queryFromService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address)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showProgressDialog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HttpUtil.sendOkHttpRequest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(address, new Callback()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public void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onResponse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(Call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Response response) throws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result =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Utility.parseJSONWithGSON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response.body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().string());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if (result)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runOnUiThread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(new Runnable()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public void run()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closeProgressDialog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});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1814736" y="1257300"/>
            <a:ext cx="1033418" cy="501675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新片推荐主要代码</a:t>
            </a:r>
          </a:p>
        </p:txBody>
      </p:sp>
    </p:spTree>
    <p:extLst>
      <p:ext uri="{BB962C8B-B14F-4D97-AF65-F5344CB8AC3E}">
        <p14:creationId xmlns:p14="http://schemas.microsoft.com/office/powerpoint/2010/main" val="2546100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6404" y="3028949"/>
            <a:ext cx="3792889" cy="142295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基于国内外影视剧权威网站数据抓取并分析，向用户展示不同平台权威口碑榜单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835312" y="2032070"/>
            <a:ext cx="2236502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榜单推荐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4F92CB-6812-4107-8A75-728B83FAE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04" y="752475"/>
            <a:ext cx="32099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60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43493" y="1054293"/>
            <a:ext cx="7828113" cy="4524313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榜单推荐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豆瓣榜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R.drawable.p480747492);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topList.add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netflixTop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("Netflix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榜单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R.drawable.p1910813120);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topList.add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netflixTop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("Facebook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榜单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R.drawable.p511118051);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topList.add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榜单推荐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top = 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view.findViewById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R.id.recycler_view_top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top.setLayoutManager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LinearLayoutManager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LinearLayoutManager.HORIZONTAL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false));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top.setAdapter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topListAdapter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1249392" y="1257300"/>
            <a:ext cx="752064" cy="501675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榜单推荐主要代码</a:t>
            </a:r>
          </a:p>
        </p:txBody>
      </p:sp>
    </p:spTree>
    <p:extLst>
      <p:ext uri="{BB962C8B-B14F-4D97-AF65-F5344CB8AC3E}">
        <p14:creationId xmlns:p14="http://schemas.microsoft.com/office/powerpoint/2010/main" val="384882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6404" y="3028949"/>
            <a:ext cx="3792889" cy="188461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模块主主要实现了向用户展示对应影片的基本信息，并提供播放源选择，以及将影片添加到影单等功能</a:t>
            </a: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441636" y="2032070"/>
            <a:ext cx="3262423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影片信息详情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4F92CB-6812-4107-8A75-728B83FAE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3321" y="752475"/>
            <a:ext cx="301109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0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05282" y="656141"/>
            <a:ext cx="7922596" cy="5632309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onActivityCreated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(@Nullable Bundle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savedInstanceState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super.onActivityCreated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savedInstanceState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adapterWeek.setOnItemClickListener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MovieAdapter.OnItemClickListener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public void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onItemClick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(View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position)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MovieInfo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movieInfo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movieWeekList.get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(position);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if(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movieInfo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!= null){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MovieDetailActivity.actionStart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view.getContext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movieInfo.getId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//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根据影片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查询影片详情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queryMovieWeekInfo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1"/>
          <p:cNvSpPr txBox="1">
            <a:spLocks/>
          </p:cNvSpPr>
          <p:nvPr/>
        </p:nvSpPr>
        <p:spPr>
          <a:xfrm>
            <a:off x="176404" y="372533"/>
            <a:ext cx="2898041" cy="884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400" dirty="0">
                <a:solidFill>
                  <a:schemeClr val="bg2"/>
                </a:solidFill>
                <a:latin typeface="Microsoft YaHei" charset="0"/>
                <a:ea typeface="Microsoft YaHei" charset="0"/>
                <a:cs typeface="Microsoft YaHei" charset="0"/>
              </a:rPr>
              <a:t>系统实现</a:t>
            </a:r>
          </a:p>
        </p:txBody>
      </p:sp>
      <p:sp>
        <p:nvSpPr>
          <p:cNvPr id="23" name="矩形 22"/>
          <p:cNvSpPr/>
          <p:nvPr/>
        </p:nvSpPr>
        <p:spPr>
          <a:xfrm>
            <a:off x="643454" y="2573019"/>
            <a:ext cx="2819402" cy="1323437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影片信息详情主要代码</a:t>
            </a:r>
          </a:p>
        </p:txBody>
      </p:sp>
    </p:spTree>
    <p:extLst>
      <p:ext uri="{BB962C8B-B14F-4D97-AF65-F5344CB8AC3E}">
        <p14:creationId xmlns:p14="http://schemas.microsoft.com/office/powerpoint/2010/main" val="177759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919074" y="2302328"/>
            <a:ext cx="2155371" cy="1796143"/>
            <a:chOff x="919074" y="2302328"/>
            <a:chExt cx="2155371" cy="1796143"/>
          </a:xfrm>
        </p:grpSpPr>
        <p:sp>
          <p:nvSpPr>
            <p:cNvPr id="5" name="矩形 4"/>
            <p:cNvSpPr/>
            <p:nvPr/>
          </p:nvSpPr>
          <p:spPr>
            <a:xfrm>
              <a:off x="919074" y="2302328"/>
              <a:ext cx="2155371" cy="1796143"/>
            </a:xfrm>
            <a:prstGeom prst="rect">
              <a:avLst/>
            </a:prstGeom>
            <a:noFill/>
            <a:ln w="857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TextBox 7"/>
            <p:cNvSpPr txBox="1"/>
            <p:nvPr/>
          </p:nvSpPr>
          <p:spPr>
            <a:xfrm>
              <a:off x="955877" y="2738735"/>
              <a:ext cx="2099404" cy="923328"/>
            </a:xfrm>
            <a:prstGeom prst="rect">
              <a:avLst/>
            </a:prstGeom>
            <a:noFill/>
          </p:spPr>
          <p:txBody>
            <a:bodyPr wrap="square" lIns="91436" tIns="45719" rIns="91436" bIns="45719" rtlCol="0" anchor="ctr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 论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031346" y="482172"/>
            <a:ext cx="8046354" cy="632480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经过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老师的指导和这段时间的努力，同时参阅了大量的资料和书籍等，实现了此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，完成了任务书中的内容与要求。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此系统是基于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模式的网络课堂系统，主要为用户提供户在想看电影但不知道该看什么的问题，系统主要包括影片流行推荐模块、搜索模块、用户模块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产品模块。其中流行模块包含：本周流行、本周新片、各大榜单；搜索模块：由于时间原因，暂未实现；用户模块包含：一键登录和创建影单等。该系统页面设计简洁、实用、功能清晰，让用户能很好的进行操作。这次毕业设计开发过程中，使我对网络开发技术、数据库等方面知识以及调试技术有了更深的了解与认识，在系统设计、远程通信方面也有了更多的了解，对问题的发现、分析、解决方面增加了更多的经验，思考问题也比以往更加全面，对系统开发过程中所涉及有步骤和过程有了整体的认识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由于时间和技术水平的缘故，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还有待修改和完善，界面设计方面需要更进一步的优化，提高用户视觉体验，数据搜索方面，需要更加晚上后台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查询逻辑，以更快的速度查询数据，提高用户体验。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933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2316795"/>
            <a:ext cx="403347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2605" y="3617557"/>
            <a:ext cx="372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《IDEAL-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电影推荐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APP》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学校名称：北京理工大学继续教育学院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指导老师：刘琼昕</a:t>
            </a:r>
            <a:endParaRPr lang="en-US" altLang="zh-CN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报告人：李虎城</a:t>
            </a:r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矩形 3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 dirty="0"/>
          </a:p>
        </p:txBody>
      </p:sp>
      <p:sp>
        <p:nvSpPr>
          <p:cNvPr id="5" name="矩形 4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关键词：电影排行；影片分享；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60594D-E6EC-47F8-AE63-B8E30FF6B19B}"/>
              </a:ext>
            </a:extLst>
          </p:cNvPr>
          <p:cNvSpPr txBox="1"/>
          <p:nvPr/>
        </p:nvSpPr>
        <p:spPr>
          <a:xfrm>
            <a:off x="961292" y="2483977"/>
            <a:ext cx="10269416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随着社会的发展与进步，国家逐渐加大了对知识产权的保护政策，人们生活水平同时开始提高，同样对物质文化生活的追求和提升促使电影数量大幅增加，电影的欣赏已逐渐进入人们的视野，“重新”换发的电影又回来了！传统的电影资讯是通过海报发布的，并且观看的电影的时间不能及时知晓，无法体现信息时代人性化的选择，加上现在城市人们的生活节奏逐渐加快，对于电影资讯的需求也应相应提高。因此，充分利用信息现代化、移动互联网的优势，设计［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IDEAL-APP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］，提高电影传播的范围，提高电影信息的及时性。所以电影网站的建立成为电影管理现代化发展的必然趋势。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系统开发工具</a:t>
            </a:r>
            <a:r>
              <a:rPr kumimoji="1" lang="en-US" altLang="zh-CN" dirty="0"/>
              <a:t>/</a:t>
            </a:r>
            <a:r>
              <a:rPr kumimoji="1" lang="zh-CN" altLang="en-US" dirty="0"/>
              <a:t>环境</a:t>
            </a:r>
          </a:p>
        </p:txBody>
      </p:sp>
      <p:sp>
        <p:nvSpPr>
          <p:cNvPr id="3" name="剪去单角的矩形 2"/>
          <p:cNvSpPr/>
          <p:nvPr/>
        </p:nvSpPr>
        <p:spPr>
          <a:xfrm>
            <a:off x="5803900" y="1562100"/>
            <a:ext cx="1892300" cy="1892300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2</a:t>
            </a:r>
            <a:endParaRPr kumimoji="1" lang="zh-CN" altLang="en-US" sz="8000" dirty="0"/>
          </a:p>
        </p:txBody>
      </p:sp>
      <p:sp>
        <p:nvSpPr>
          <p:cNvPr id="7" name="剪去单角的矩形 6"/>
          <p:cNvSpPr/>
          <p:nvPr/>
        </p:nvSpPr>
        <p:spPr>
          <a:xfrm flipH="1">
            <a:off x="3771900" y="1562100"/>
            <a:ext cx="1892300" cy="18923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1</a:t>
            </a:r>
            <a:endParaRPr kumimoji="1" lang="zh-CN" altLang="en-US" sz="8000" dirty="0"/>
          </a:p>
        </p:txBody>
      </p:sp>
      <p:sp>
        <p:nvSpPr>
          <p:cNvPr id="8" name="文本框 8"/>
          <p:cNvSpPr txBox="1"/>
          <p:nvPr/>
        </p:nvSpPr>
        <p:spPr>
          <a:xfrm>
            <a:off x="1358868" y="1963751"/>
            <a:ext cx="19323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网络爬虫（又被称为网页蜘蛛，网络机器人，在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FOAF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社区中间，更经常的称为网页追逐者），是一种按照一定的规则，自动的抓取万维网信息的程序或者脚本。</a:t>
            </a:r>
          </a:p>
        </p:txBody>
      </p:sp>
      <p:sp>
        <p:nvSpPr>
          <p:cNvPr id="9" name="矩形 8"/>
          <p:cNvSpPr/>
          <p:nvPr/>
        </p:nvSpPr>
        <p:spPr>
          <a:xfrm>
            <a:off x="1301867" y="1440794"/>
            <a:ext cx="208903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ea typeface="微软雅黑" charset="0"/>
              </a:rPr>
              <a:t>Python</a:t>
            </a: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网络爬虫技术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8214984" y="1849751"/>
            <a:ext cx="19323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Java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是由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Sun Microsystems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公司于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1995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月推出的高级程序设计语言。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可运行于多个平台，如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Windows, Mac OS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，及其他多种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UNIX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版本的系统。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214984" y="1420339"/>
            <a:ext cx="1138453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2"/>
                </a:solidFill>
                <a:ea typeface="微软雅黑" charset="0"/>
              </a:rPr>
              <a:t>Java </a:t>
            </a: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语言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5803900" y="3590085"/>
            <a:ext cx="1892300" cy="1892300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4</a:t>
            </a:r>
            <a:endParaRPr kumimoji="1" lang="zh-CN" altLang="en-US" sz="8000" dirty="0"/>
          </a:p>
        </p:txBody>
      </p:sp>
      <p:sp>
        <p:nvSpPr>
          <p:cNvPr id="13" name="剪去单角的矩形 12"/>
          <p:cNvSpPr/>
          <p:nvPr/>
        </p:nvSpPr>
        <p:spPr>
          <a:xfrm flipH="1">
            <a:off x="3771900" y="3590085"/>
            <a:ext cx="1892300" cy="1892300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3</a:t>
            </a:r>
            <a:endParaRPr kumimoji="1" lang="zh-CN" altLang="en-US" sz="8000" dirty="0"/>
          </a:p>
        </p:txBody>
      </p:sp>
      <p:sp>
        <p:nvSpPr>
          <p:cNvPr id="14" name="文本框 8"/>
          <p:cNvSpPr txBox="1"/>
          <p:nvPr/>
        </p:nvSpPr>
        <p:spPr>
          <a:xfrm>
            <a:off x="1358868" y="39917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云服务器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Elastic Compute Service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ECS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）是阿里云提供的一种基础云计算服务。使用云服务器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ECS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就像使用水、电、煤气等资源一样便捷、高效。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358868" y="3579315"/>
            <a:ext cx="179087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阿里云</a:t>
            </a: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ECS</a:t>
            </a: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服务器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214984" y="3989669"/>
            <a:ext cx="193231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MariaDB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数据库管理系统是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的一个分支，主要由开源社区在维护，采用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GPL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授权许可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MariaDB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的目的是完全兼容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，包括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和命令行，使之能轻松成为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的代替品。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214984" y="3460521"/>
            <a:ext cx="1635384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/>
                </a:solidFill>
                <a:ea typeface="微软雅黑" charset="0"/>
              </a:rPr>
              <a:t>MariaDB</a:t>
            </a: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数据库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166746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84460029"/>
              </p:ext>
            </p:extLst>
          </p:nvPr>
        </p:nvGraphicFramePr>
        <p:xfrm>
          <a:off x="2185988" y="557213"/>
          <a:ext cx="7974012" cy="55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CN" altLang="en-US" sz="3600" dirty="0">
                <a:solidFill>
                  <a:srgbClr val="FFFFFF"/>
                </a:solidFill>
              </a:rPr>
              <a:t>数据库实体设计</a:t>
            </a:r>
          </a:p>
        </p:txBody>
      </p:sp>
      <p:pic>
        <p:nvPicPr>
          <p:cNvPr id="22" name="图片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651" y="970145"/>
            <a:ext cx="5675630" cy="3955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7350455" y="50741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影片信息</a:t>
            </a: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5059878" y="463120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职员表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227" y="864489"/>
            <a:ext cx="4031298" cy="357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9525" y="902102"/>
            <a:ext cx="3857625" cy="33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8742821" y="4631201"/>
            <a:ext cx="210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影片评价信息</a:t>
            </a:r>
          </a:p>
        </p:txBody>
      </p:sp>
    </p:spTree>
    <p:extLst>
      <p:ext uri="{BB962C8B-B14F-4D97-AF65-F5344CB8AC3E}">
        <p14:creationId xmlns:p14="http://schemas.microsoft.com/office/powerpoint/2010/main" val="11560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057546" y="2243137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4905990" y="46312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影单信息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8779693" y="46312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影单详情信息</a:t>
            </a: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138" y="1071563"/>
            <a:ext cx="3962399" cy="3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1128" y="1071562"/>
            <a:ext cx="3963159" cy="3328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2495359" cy="529569"/>
          </a:xfrm>
        </p:spPr>
        <p:txBody>
          <a:bodyPr/>
          <a:lstStyle/>
          <a:p>
            <a:r>
              <a:rPr kumimoji="1" lang="zh-CN" altLang="en-US" dirty="0"/>
              <a:t>系统详细设计</a:t>
            </a: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314721" y="2271712"/>
            <a:ext cx="2196000" cy="21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/>
              <a:t>数据库实体设计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320" y="1143402"/>
            <a:ext cx="5196193" cy="36714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/>
          <p:cNvSpPr/>
          <p:nvPr/>
        </p:nvSpPr>
        <p:spPr>
          <a:xfrm>
            <a:off x="9029700" y="1643062"/>
            <a:ext cx="300038" cy="328613"/>
          </a:xfrm>
          <a:prstGeom prst="ellipse">
            <a:avLst/>
          </a:prstGeom>
        </p:spPr>
        <p:txBody>
          <a:bodyPr wrap="square" lIns="91436" tIns="45719" rIns="91436" bIns="45719" numCol="2" rtlCol="0" anchor="ctr">
            <a:spAutoFit/>
          </a:bodyPr>
          <a:lstStyle/>
          <a:p>
            <a:pPr algn="just" hangingPunct="0">
              <a:lnSpc>
                <a:spcPct val="130000"/>
              </a:lnSpc>
            </a:pPr>
            <a:endParaRPr kumimoji="1"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9528" y="48148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zh-CN" altLang="en-US" sz="2400" dirty="0"/>
              <a:t>用户信息</a:t>
            </a:r>
          </a:p>
        </p:txBody>
      </p:sp>
    </p:spTree>
    <p:extLst>
      <p:ext uri="{BB962C8B-B14F-4D97-AF65-F5344CB8AC3E}">
        <p14:creationId xmlns:p14="http://schemas.microsoft.com/office/powerpoint/2010/main" val="2833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lIns="91436" tIns="45719" rIns="91436" bIns="45719" numCol="2">
        <a:spAutoFit/>
      </a:bodyPr>
      <a:lstStyle>
        <a:defPPr algn="just" hangingPunct="0">
          <a:lnSpc>
            <a:spcPct val="130000"/>
          </a:lnSpc>
          <a:defRPr sz="14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1925</Words>
  <Application>Microsoft Office PowerPoint</Application>
  <PresentationFormat>宽屏</PresentationFormat>
  <Paragraphs>454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宋体</vt:lpstr>
      <vt:lpstr>微软雅黑</vt:lpstr>
      <vt:lpstr>微软雅黑</vt:lpstr>
      <vt:lpstr>Arial</vt:lpstr>
      <vt:lpstr>Century Gothic</vt:lpstr>
      <vt:lpstr>Segoe UI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Administrator</cp:lastModifiedBy>
  <cp:revision>199</cp:revision>
  <dcterms:created xsi:type="dcterms:W3CDTF">2015-08-18T02:51:41Z</dcterms:created>
  <dcterms:modified xsi:type="dcterms:W3CDTF">2017-10-27T03:03:17Z</dcterms:modified>
  <cp:category/>
</cp:coreProperties>
</file>