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1"/>
  </p:notesMasterIdLst>
  <p:sldIdLst>
    <p:sldId id="263" r:id="rId2"/>
    <p:sldId id="264" r:id="rId3"/>
    <p:sldId id="273" r:id="rId4"/>
    <p:sldId id="275" r:id="rId5"/>
    <p:sldId id="276" r:id="rId6"/>
    <p:sldId id="283" r:id="rId7"/>
    <p:sldId id="285" r:id="rId8"/>
    <p:sldId id="284" r:id="rId9"/>
    <p:sldId id="344" r:id="rId10"/>
    <p:sldId id="345" r:id="rId11"/>
    <p:sldId id="294" r:id="rId12"/>
    <p:sldId id="295" r:id="rId13"/>
    <p:sldId id="346" r:id="rId14"/>
    <p:sldId id="347" r:id="rId15"/>
    <p:sldId id="348" r:id="rId16"/>
    <p:sldId id="349" r:id="rId17"/>
    <p:sldId id="304" r:id="rId18"/>
    <p:sldId id="305" r:id="rId19"/>
    <p:sldId id="371" r:id="rId20"/>
    <p:sldId id="369" r:id="rId21"/>
    <p:sldId id="351" r:id="rId22"/>
    <p:sldId id="370" r:id="rId23"/>
    <p:sldId id="352" r:id="rId24"/>
    <p:sldId id="366" r:id="rId25"/>
    <p:sldId id="353" r:id="rId26"/>
    <p:sldId id="354" r:id="rId27"/>
    <p:sldId id="355" r:id="rId28"/>
    <p:sldId id="356" r:id="rId29"/>
    <p:sldId id="357" r:id="rId30"/>
    <p:sldId id="367" r:id="rId31"/>
    <p:sldId id="358" r:id="rId32"/>
    <p:sldId id="312" r:id="rId33"/>
    <p:sldId id="343" r:id="rId34"/>
    <p:sldId id="361" r:id="rId35"/>
    <p:sldId id="362" r:id="rId36"/>
    <p:sldId id="363" r:id="rId37"/>
    <p:sldId id="364" r:id="rId38"/>
    <p:sldId id="313" r:id="rId39"/>
    <p:sldId id="267"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0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20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5F527B2-7424-4F27-8BBD-9D9426DBFD0A}" type="datetimeFigureOut">
              <a:rPr lang="zh-CN" altLang="en-US"/>
              <a:pPr>
                <a:defRPr/>
              </a:pPr>
              <a:t>2017/10/17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B2CFC4C-764D-40ED-BB03-C5338A1A627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SW이미지_2"/>
          <p:cNvPicPr>
            <a:picLocks noChangeAspect="1" noChangeArrowheads="1"/>
          </p:cNvPicPr>
          <p:nvPr/>
        </p:nvPicPr>
        <p:blipFill>
          <a:blip r:embed="rId2"/>
          <a:srcRect/>
          <a:stretch>
            <a:fillRect/>
          </a:stretch>
        </p:blipFill>
        <p:spPr bwMode="auto">
          <a:xfrm>
            <a:off x="0" y="2349500"/>
            <a:ext cx="9144000" cy="2663825"/>
          </a:xfrm>
          <a:prstGeom prst="rect">
            <a:avLst/>
          </a:prstGeom>
          <a:noFill/>
          <a:ln w="9525">
            <a:noFill/>
            <a:miter lim="800000"/>
            <a:headEnd/>
            <a:tailEnd/>
          </a:ln>
        </p:spPr>
      </p:pic>
      <p:grpSp>
        <p:nvGrpSpPr>
          <p:cNvPr id="5" name="Group 3"/>
          <p:cNvGrpSpPr>
            <a:grpSpLocks/>
          </p:cNvGrpSpPr>
          <p:nvPr/>
        </p:nvGrpSpPr>
        <p:grpSpPr bwMode="auto">
          <a:xfrm>
            <a:off x="28575" y="4652963"/>
            <a:ext cx="9115425" cy="2205037"/>
            <a:chOff x="0" y="0"/>
            <a:chExt cx="5760" cy="1680"/>
          </a:xfrm>
        </p:grpSpPr>
        <p:sp>
          <p:nvSpPr>
            <p:cNvPr id="6" name="Rectangle 4"/>
            <p:cNvSpPr>
              <a:spLocks noChangeArrowheads="1"/>
            </p:cNvSpPr>
            <p:nvPr userDrawn="1"/>
          </p:nvSpPr>
          <p:spPr bwMode="auto">
            <a:xfrm>
              <a:off x="0" y="0"/>
              <a:ext cx="5760" cy="1680"/>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5"/>
            <p:cNvSpPr>
              <a:spLocks noChangeArrowheads="1"/>
            </p:cNvSpPr>
            <p:nvPr userDrawn="1"/>
          </p:nvSpPr>
          <p:spPr bwMode="auto">
            <a:xfrm>
              <a:off x="0" y="0"/>
              <a:ext cx="5760" cy="96"/>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8" name="Rectangle 6"/>
          <p:cNvSpPr>
            <a:spLocks noChangeArrowheads="1"/>
          </p:cNvSpPr>
          <p:nvPr/>
        </p:nvSpPr>
        <p:spPr bwMode="auto">
          <a:xfrm>
            <a:off x="0" y="0"/>
            <a:ext cx="9144000" cy="2286000"/>
          </a:xfrm>
          <a:prstGeom prst="rect">
            <a:avLst/>
          </a:prstGeom>
          <a:gradFill rotWithShape="0">
            <a:gsLst>
              <a:gs pos="0">
                <a:schemeClr val="tx1"/>
              </a:gs>
              <a:gs pos="100000">
                <a:schemeClr val="tx1">
                  <a:gamma/>
                  <a:shade val="46275"/>
                  <a:invGamma/>
                </a:scheme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grpSp>
        <p:nvGrpSpPr>
          <p:cNvPr id="9" name="Group 7"/>
          <p:cNvGrpSpPr>
            <a:grpSpLocks/>
          </p:cNvGrpSpPr>
          <p:nvPr/>
        </p:nvGrpSpPr>
        <p:grpSpPr bwMode="auto">
          <a:xfrm>
            <a:off x="0" y="4289425"/>
            <a:ext cx="9097963" cy="676275"/>
            <a:chOff x="0" y="0"/>
            <a:chExt cx="5731" cy="426"/>
          </a:xfrm>
        </p:grpSpPr>
        <p:sp>
          <p:nvSpPr>
            <p:cNvPr id="10" name="未知"/>
            <p:cNvSpPr>
              <a:spLocks/>
            </p:cNvSpPr>
            <p:nvPr/>
          </p:nvSpPr>
          <p:spPr bwMode="auto">
            <a:xfrm flipV="1">
              <a:off x="0" y="0"/>
              <a:ext cx="5731" cy="364"/>
            </a:xfrm>
            <a:custGeom>
              <a:avLst/>
              <a:gdLst/>
              <a:ahLst/>
              <a:cxnLst>
                <a:cxn ang="0">
                  <a:pos x="0" y="0"/>
                </a:cxn>
                <a:cxn ang="0">
                  <a:pos x="19" y="279"/>
                </a:cxn>
                <a:cxn ang="0">
                  <a:pos x="1824" y="739"/>
                </a:cxn>
                <a:cxn ang="0">
                  <a:pos x="3946" y="695"/>
                </a:cxn>
                <a:cxn ang="0">
                  <a:pos x="5731" y="297"/>
                </a:cxn>
                <a:cxn ang="0">
                  <a:pos x="5722" y="153"/>
                </a:cxn>
                <a:cxn ang="0">
                  <a:pos x="0" y="0"/>
                </a:cxn>
              </a:cxnLst>
              <a:rect l="0" t="0" r="r" b="b"/>
              <a:pathLst>
                <a:path w="5731" h="808">
                  <a:moveTo>
                    <a:pt x="0" y="0"/>
                  </a:moveTo>
                  <a:lnTo>
                    <a:pt x="19" y="279"/>
                  </a:lnTo>
                  <a:cubicBezTo>
                    <a:pt x="321" y="399"/>
                    <a:pt x="1170" y="671"/>
                    <a:pt x="1824" y="739"/>
                  </a:cubicBezTo>
                  <a:cubicBezTo>
                    <a:pt x="2478" y="808"/>
                    <a:pt x="3295" y="769"/>
                    <a:pt x="3946" y="695"/>
                  </a:cubicBezTo>
                  <a:cubicBezTo>
                    <a:pt x="4597" y="621"/>
                    <a:pt x="5435" y="387"/>
                    <a:pt x="5731" y="297"/>
                  </a:cubicBezTo>
                  <a:lnTo>
                    <a:pt x="5722" y="153"/>
                  </a:lnTo>
                  <a:lnTo>
                    <a:pt x="0" y="0"/>
                  </a:lnTo>
                  <a:close/>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1" name="未知"/>
            <p:cNvSpPr>
              <a:spLocks/>
            </p:cNvSpPr>
            <p:nvPr/>
          </p:nvSpPr>
          <p:spPr bwMode="auto">
            <a:xfrm flipV="1">
              <a:off x="0" y="47"/>
              <a:ext cx="5731" cy="379"/>
            </a:xfrm>
            <a:custGeom>
              <a:avLst/>
              <a:gdLst/>
              <a:ahLst/>
              <a:cxnLst>
                <a:cxn ang="0">
                  <a:pos x="0" y="36"/>
                </a:cxn>
                <a:cxn ang="0">
                  <a:pos x="26" y="315"/>
                </a:cxn>
                <a:cxn ang="0">
                  <a:pos x="1795" y="771"/>
                </a:cxn>
                <a:cxn ang="0">
                  <a:pos x="3821" y="742"/>
                </a:cxn>
                <a:cxn ang="0">
                  <a:pos x="5731" y="320"/>
                </a:cxn>
                <a:cxn ang="0">
                  <a:pos x="5693" y="0"/>
                </a:cxn>
                <a:cxn ang="0">
                  <a:pos x="0" y="36"/>
                </a:cxn>
              </a:cxnLst>
              <a:rect l="0" t="0" r="r" b="b"/>
              <a:pathLst>
                <a:path w="5731" h="842">
                  <a:moveTo>
                    <a:pt x="0" y="36"/>
                  </a:moveTo>
                  <a:lnTo>
                    <a:pt x="26" y="315"/>
                  </a:lnTo>
                  <a:cubicBezTo>
                    <a:pt x="325" y="438"/>
                    <a:pt x="1163" y="700"/>
                    <a:pt x="1795" y="771"/>
                  </a:cubicBezTo>
                  <a:cubicBezTo>
                    <a:pt x="2427" y="842"/>
                    <a:pt x="3165" y="817"/>
                    <a:pt x="3821" y="742"/>
                  </a:cubicBezTo>
                  <a:cubicBezTo>
                    <a:pt x="4477" y="667"/>
                    <a:pt x="5419" y="444"/>
                    <a:pt x="5731" y="320"/>
                  </a:cubicBezTo>
                  <a:lnTo>
                    <a:pt x="5693" y="0"/>
                  </a:lnTo>
                  <a:lnTo>
                    <a:pt x="0" y="36"/>
                  </a:lnTo>
                  <a:close/>
                </a:path>
              </a:pathLst>
            </a:custGeom>
            <a:solidFill>
              <a:schemeClr val="accent1"/>
            </a:solidFill>
            <a:ln w="9525">
              <a:noFill/>
              <a:round/>
              <a:headEnd/>
              <a:tailEnd/>
            </a:ln>
            <a:effectLst/>
          </p:spPr>
          <p:txBody>
            <a:bodyPr/>
            <a:lstStyle/>
            <a:p>
              <a:pPr>
                <a:defRPr/>
              </a:pPr>
              <a:endParaRPr lang="zh-CN" altLang="en-US">
                <a:ea typeface="宋体" pitchFamily="2" charset="-122"/>
              </a:endParaRPr>
            </a:p>
          </p:txBody>
        </p:sp>
      </p:grpSp>
      <p:grpSp>
        <p:nvGrpSpPr>
          <p:cNvPr id="12" name="Group 10"/>
          <p:cNvGrpSpPr>
            <a:grpSpLocks/>
          </p:cNvGrpSpPr>
          <p:nvPr/>
        </p:nvGrpSpPr>
        <p:grpSpPr bwMode="auto">
          <a:xfrm>
            <a:off x="0" y="0"/>
            <a:ext cx="9144000" cy="6867525"/>
            <a:chOff x="0" y="0"/>
            <a:chExt cx="5760" cy="4326"/>
          </a:xfrm>
        </p:grpSpPr>
        <p:sp>
          <p:nvSpPr>
            <p:cNvPr id="13" name="AutoShape 11"/>
            <p:cNvSpPr>
              <a:spLocks noChangeArrowheads="1"/>
            </p:cNvSpPr>
            <p:nvPr/>
          </p:nvSpPr>
          <p:spPr bwMode="auto">
            <a:xfrm>
              <a:off x="27" y="24"/>
              <a:ext cx="5709" cy="4272"/>
            </a:xfrm>
            <a:prstGeom prst="roundRect">
              <a:avLst>
                <a:gd name="adj" fmla="val 6227"/>
              </a:avLst>
            </a:prstGeom>
            <a:noFill/>
            <a:ln w="76200">
              <a:solidFill>
                <a:schemeClr val="bg1"/>
              </a:solidFill>
              <a:round/>
              <a:headEnd/>
              <a:tailEnd/>
            </a:ln>
            <a:effectLst/>
          </p:spPr>
          <p:txBody>
            <a:bodyPr wrap="none" anchor="ctr"/>
            <a:lstStyle/>
            <a:p>
              <a:pPr>
                <a:defRPr/>
              </a:pPr>
              <a:endParaRPr lang="zh-CN" altLang="en-US">
                <a:ea typeface="宋体" pitchFamily="2" charset="-122"/>
              </a:endParaRPr>
            </a:p>
          </p:txBody>
        </p:sp>
        <p:sp>
          <p:nvSpPr>
            <p:cNvPr id="14" name="未知"/>
            <p:cNvSpPr>
              <a:spLocks/>
            </p:cNvSpPr>
            <p:nvPr/>
          </p:nvSpPr>
          <p:spPr bwMode="auto">
            <a:xfrm>
              <a:off x="3"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5" name="未知"/>
            <p:cNvSpPr>
              <a:spLocks/>
            </p:cNvSpPr>
            <p:nvPr/>
          </p:nvSpPr>
          <p:spPr bwMode="auto">
            <a:xfrm rot="16191400">
              <a:off x="-47" y="4030"/>
              <a:ext cx="336" cy="242"/>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6" name="未知"/>
            <p:cNvSpPr>
              <a:spLocks/>
            </p:cNvSpPr>
            <p:nvPr/>
          </p:nvSpPr>
          <p:spPr bwMode="auto">
            <a:xfrm>
              <a:off x="5520" y="3978"/>
              <a:ext cx="240" cy="348"/>
            </a:xfrm>
            <a:custGeom>
              <a:avLst/>
              <a:gdLst/>
              <a:ahLst/>
              <a:cxnLst>
                <a:cxn ang="0">
                  <a:pos x="246" y="0"/>
                </a:cxn>
                <a:cxn ang="0">
                  <a:pos x="164" y="196"/>
                </a:cxn>
                <a:cxn ang="0">
                  <a:pos x="84" y="282"/>
                </a:cxn>
                <a:cxn ang="0">
                  <a:pos x="0" y="342"/>
                </a:cxn>
                <a:cxn ang="0">
                  <a:pos x="246" y="348"/>
                </a:cxn>
              </a:cxnLst>
              <a:rect l="0" t="0" r="r" b="b"/>
              <a:pathLst>
                <a:path w="246" h="348">
                  <a:moveTo>
                    <a:pt x="246" y="0"/>
                  </a:moveTo>
                  <a:lnTo>
                    <a:pt x="164" y="196"/>
                  </a:lnTo>
                  <a:lnTo>
                    <a:pt x="84" y="282"/>
                  </a:lnTo>
                  <a:lnTo>
                    <a:pt x="0" y="342"/>
                  </a:lnTo>
                  <a:lnTo>
                    <a:pt x="246" y="348"/>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7" name="未知"/>
            <p:cNvSpPr>
              <a:spLocks/>
            </p:cNvSpPr>
            <p:nvPr/>
          </p:nvSpPr>
          <p:spPr bwMode="auto">
            <a:xfrm rot="5400000">
              <a:off x="5472" y="0"/>
              <a:ext cx="288" cy="288"/>
            </a:xfrm>
            <a:custGeom>
              <a:avLst/>
              <a:gdLst/>
              <a:ahLst/>
              <a:cxnLst>
                <a:cxn ang="0">
                  <a:pos x="0" y="48"/>
                </a:cxn>
                <a:cxn ang="0">
                  <a:pos x="0" y="384"/>
                </a:cxn>
                <a:cxn ang="0">
                  <a:pos x="96" y="192"/>
                </a:cxn>
                <a:cxn ang="0">
                  <a:pos x="192" y="48"/>
                </a:cxn>
                <a:cxn ang="0">
                  <a:pos x="336" y="0"/>
                </a:cxn>
                <a:cxn ang="0">
                  <a:pos x="0" y="0"/>
                </a:cxn>
              </a:cxnLst>
              <a:rect l="0" t="0" r="r" b="b"/>
              <a:pathLst>
                <a:path w="336" h="384">
                  <a:moveTo>
                    <a:pt x="0" y="48"/>
                  </a:moveTo>
                  <a:lnTo>
                    <a:pt x="0" y="384"/>
                  </a:lnTo>
                  <a:lnTo>
                    <a:pt x="96" y="192"/>
                  </a:lnTo>
                  <a:lnTo>
                    <a:pt x="192" y="48"/>
                  </a:lnTo>
                  <a:lnTo>
                    <a:pt x="336" y="0"/>
                  </a:lnTo>
                  <a:lnTo>
                    <a:pt x="0" y="0"/>
                  </a:lnTo>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grpSp>
      <p:sp>
        <p:nvSpPr>
          <p:cNvPr id="2064" name="Rectangle 16"/>
          <p:cNvSpPr>
            <a:spLocks noGrp="1" noChangeArrowheads="1"/>
          </p:cNvSpPr>
          <p:nvPr>
            <p:ph type="ctrTitle" sz="quarter"/>
          </p:nvPr>
        </p:nvSpPr>
        <p:spPr>
          <a:xfrm>
            <a:off x="468313" y="1268413"/>
            <a:ext cx="8153400" cy="742950"/>
          </a:xfrm>
        </p:spPr>
        <p:txBody>
          <a:bodyPr/>
          <a:lstStyle>
            <a:lvl1pPr algn="ctr">
              <a:defRPr sz="3600" b="1"/>
            </a:lvl1pPr>
          </a:lstStyle>
          <a:p>
            <a:r>
              <a:rPr lang="en-US" altLang="zh-CN"/>
              <a:t>Click to edit Master title style</a:t>
            </a:r>
          </a:p>
        </p:txBody>
      </p:sp>
      <p:sp>
        <p:nvSpPr>
          <p:cNvPr id="2065" name="Rectangle 17"/>
          <p:cNvSpPr>
            <a:spLocks noGrp="1" noChangeArrowheads="1"/>
          </p:cNvSpPr>
          <p:nvPr>
            <p:ph type="subTitle" sz="quarter" idx="1"/>
          </p:nvPr>
        </p:nvSpPr>
        <p:spPr>
          <a:xfrm>
            <a:off x="1403350" y="5127625"/>
            <a:ext cx="6400800" cy="533400"/>
          </a:xfrm>
        </p:spPr>
        <p:txBody>
          <a:bodyPr/>
          <a:lstStyle>
            <a:lvl1pPr marL="0" indent="0" algn="ctr">
              <a:buFont typeface="Wingdings" pitchFamily="2" charset="2"/>
              <a:buNone/>
              <a:defRPr sz="1800" b="0">
                <a:solidFill>
                  <a:schemeClr val="bg1"/>
                </a:solidFill>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FEC077E-5BDA-4857-9E9D-EDE90810FF9E}" type="slidenum">
              <a:rPr lang="ko-KR"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333375"/>
            <a:ext cx="2125663" cy="6119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33375"/>
            <a:ext cx="6229350" cy="6119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7E4E6FD-FF15-45B8-BDCA-5E074B4C13FD}" type="slidenum">
              <a:rPr lang="ko-KR"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6013" y="333375"/>
            <a:ext cx="78486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038600" cy="5081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5081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6A82BE43-A5AC-484A-94D8-2D68EF266D82}" type="slidenum">
              <a:rPr lang="ko-KR"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7DFA9279-52DA-48F0-BA18-8B984E8FA409}" type="slidenum">
              <a:rPr lang="ko-KR"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F905AEC5-D309-438E-BE38-C3D8E3D80337}" type="slidenum">
              <a:rPr lang="ko-KR"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5081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D1C802B2-3F15-4EFA-8955-E79DCCC35560}" type="slidenum">
              <a:rPr lang="ko-KR"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CC1A5EE7-1C89-4831-8EEB-C70ED2FE9828}" type="slidenum">
              <a:rPr lang="ko-KR"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690EF7D7-1D72-421C-9D25-64CE3FA03A29}" type="slidenum">
              <a:rPr lang="ko-KR"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7CE76AE0-94D4-498C-BB89-1E04D3CB0CE4}" type="slidenum">
              <a:rPr lang="ko-KR"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8A6EE48D-E38C-46A7-852D-B7A9DCCB7A3C}" type="slidenum">
              <a:rPr lang="ko-KR"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A285C1C3-54E0-48AD-9E9E-3935A080D331}" type="slidenum">
              <a:rPr lang="ko-KR"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배너"/>
          <p:cNvPicPr>
            <a:picLocks noChangeAspect="1" noChangeArrowheads="1"/>
          </p:cNvPicPr>
          <p:nvPr/>
        </p:nvPicPr>
        <p:blipFill>
          <a:blip r:embed="rId14"/>
          <a:srcRect/>
          <a:stretch>
            <a:fillRect/>
          </a:stretch>
        </p:blipFill>
        <p:spPr bwMode="auto">
          <a:xfrm>
            <a:off x="0" y="285750"/>
            <a:ext cx="9144000" cy="1055688"/>
          </a:xfrm>
          <a:prstGeom prst="rect">
            <a:avLst/>
          </a:prstGeom>
          <a:noFill/>
          <a:ln w="9525">
            <a:noFill/>
            <a:miter lim="800000"/>
            <a:headEnd/>
            <a:tailEnd/>
          </a:ln>
        </p:spPr>
      </p:pic>
      <p:sp>
        <p:nvSpPr>
          <p:cNvPr id="1027" name="Rectangle 3"/>
          <p:cNvSpPr>
            <a:spLocks noChangeArrowheads="1"/>
          </p:cNvSpPr>
          <p:nvPr/>
        </p:nvSpPr>
        <p:spPr bwMode="auto">
          <a:xfrm>
            <a:off x="0" y="0"/>
            <a:ext cx="9144000" cy="241300"/>
          </a:xfrm>
          <a:prstGeom prst="rect">
            <a:avLst/>
          </a:prstGeom>
          <a:solidFill>
            <a:schemeClr val="tx1"/>
          </a:solidFill>
          <a:ln w="9525">
            <a:noFill/>
            <a:miter lim="800000"/>
            <a:headEnd/>
            <a:tailEnd/>
          </a:ln>
          <a:effectLst/>
        </p:spPr>
        <p:txBody>
          <a:bodyPr wrap="none" anchor="ctr"/>
          <a:lstStyle/>
          <a:p>
            <a:pPr>
              <a:defRPr/>
            </a:pPr>
            <a:endParaRPr lang="zh-CN" altLang="en-US">
              <a:ea typeface="宋体" pitchFamily="2" charset="-122"/>
            </a:endParaRPr>
          </a:p>
        </p:txBody>
      </p:sp>
      <p:sp>
        <p:nvSpPr>
          <p:cNvPr id="1028" name="未知"/>
          <p:cNvSpPr>
            <a:spLocks/>
          </p:cNvSpPr>
          <p:nvPr/>
        </p:nvSpPr>
        <p:spPr bwMode="auto">
          <a:xfrm>
            <a:off x="0" y="950913"/>
            <a:ext cx="9150350" cy="461962"/>
          </a:xfrm>
          <a:custGeom>
            <a:avLst/>
            <a:gdLst/>
            <a:ahLst/>
            <a:cxnLst>
              <a:cxn ang="0">
                <a:pos x="4" y="365"/>
              </a:cxn>
              <a:cxn ang="0">
                <a:pos x="0" y="246"/>
              </a:cxn>
              <a:cxn ang="0">
                <a:pos x="1837" y="32"/>
              </a:cxn>
              <a:cxn ang="0">
                <a:pos x="3970" y="52"/>
              </a:cxn>
              <a:cxn ang="0">
                <a:pos x="5764" y="231"/>
              </a:cxn>
              <a:cxn ang="0">
                <a:pos x="5768" y="366"/>
              </a:cxn>
              <a:cxn ang="0">
                <a:pos x="4" y="365"/>
              </a:cxn>
            </a:cxnLst>
            <a:rect l="0" t="0" r="r" b="b"/>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round/>
            <a:headEnd/>
            <a:tailEnd/>
          </a:ln>
          <a:effectLst/>
        </p:spPr>
        <p:txBody>
          <a:bodyPr/>
          <a:lstStyle/>
          <a:p>
            <a:pPr>
              <a:defRPr/>
            </a:pPr>
            <a:endParaRPr lang="zh-CN" altLang="en-US">
              <a:ea typeface="宋体" pitchFamily="2" charset="-122"/>
            </a:endParaRPr>
          </a:p>
        </p:txBody>
      </p:sp>
      <p:sp>
        <p:nvSpPr>
          <p:cNvPr id="1029" name="Line 5"/>
          <p:cNvSpPr>
            <a:spLocks noChangeShapeType="1"/>
          </p:cNvSpPr>
          <p:nvPr/>
        </p:nvSpPr>
        <p:spPr bwMode="auto">
          <a:xfrm>
            <a:off x="425450" y="6524625"/>
            <a:ext cx="8353425" cy="0"/>
          </a:xfrm>
          <a:prstGeom prst="line">
            <a:avLst/>
          </a:prstGeom>
          <a:noFill/>
          <a:ln w="9525">
            <a:solidFill>
              <a:schemeClr val="tx1"/>
            </a:solidFill>
            <a:round/>
            <a:headEnd/>
            <a:tailEnd/>
          </a:ln>
          <a:effectLst/>
        </p:spPr>
        <p:txBody>
          <a:bodyPr/>
          <a:lstStyle/>
          <a:p>
            <a:pPr>
              <a:defRPr/>
            </a:pPr>
            <a:endParaRPr lang="zh-CN" altLang="en-US"/>
          </a:p>
        </p:txBody>
      </p:sp>
      <p:sp>
        <p:nvSpPr>
          <p:cNvPr id="1030" name="Rectangle 6"/>
          <p:cNvSpPr>
            <a:spLocks noGrp="1" noChangeArrowheads="1"/>
          </p:cNvSpPr>
          <p:nvPr>
            <p:ph type="title"/>
          </p:nvPr>
        </p:nvSpPr>
        <p:spPr bwMode="auto">
          <a:xfrm>
            <a:off x="1116013" y="333375"/>
            <a:ext cx="7848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Rectangle 7"/>
          <p:cNvSpPr>
            <a:spLocks noGrp="1" noChangeArrowheads="1"/>
          </p:cNvSpPr>
          <p:nvPr>
            <p:ph type="body" idx="1"/>
          </p:nvPr>
        </p:nvSpPr>
        <p:spPr bwMode="auto">
          <a:xfrm>
            <a:off x="457200" y="1371600"/>
            <a:ext cx="8229600" cy="508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2" name="Rectangle 8"/>
          <p:cNvSpPr>
            <a:spLocks noGrp="1" noChangeArrowheads="1"/>
          </p:cNvSpPr>
          <p:nvPr>
            <p:ph type="sldNum" sz="quarter" idx="4"/>
          </p:nvPr>
        </p:nvSpPr>
        <p:spPr bwMode="auto">
          <a:xfrm>
            <a:off x="3276600"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latin typeface="+mn-lt"/>
                <a:ea typeface="Gulim" pitchFamily="34" charset="-127"/>
              </a:defRPr>
            </a:lvl1pPr>
          </a:lstStyle>
          <a:p>
            <a:pPr>
              <a:defRPr/>
            </a:pPr>
            <a:fld id="{3F7622A9-19C8-4544-B461-EA15108FBD77}" type="slidenum">
              <a:rPr lang="ko-KR"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2"/>
          </a:solidFill>
          <a:latin typeface="+mn-lt"/>
        </a:defRPr>
      </a:lvl2pPr>
      <a:lvl3pPr marL="1143000" indent="-228600" algn="l" rtl="0" eaLnBrk="0" fontAlgn="base" hangingPunct="0">
        <a:spcBef>
          <a:spcPct val="20000"/>
        </a:spcBef>
        <a:spcAft>
          <a:spcPct val="0"/>
        </a:spcAft>
        <a:buClr>
          <a:schemeClr val="hlink"/>
        </a:buClr>
        <a:buSzPct val="6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L%7dZ7@GJP_35DTB7WRLG49T2.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LBNYG1BW67%7bBFF%7b4K)P3OKJ.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DTGWB%5d%7bO%25)%25%7bW9USSWYTR_G.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A%7dP2$)(%7d77%5bRX%257K%5d%605%7b)07.jpg"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NRW4A%5dQP0R_84LCG@_VW_IO.jpg"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file:///C:\Users\carlroy\AppData\Roaming\Tencent\Users\3332378\QQ\WinTemp\RichOle\L%7dZ7@GJP_35DTB7WRLG49T2.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188" y="1412875"/>
            <a:ext cx="8153400" cy="742950"/>
          </a:xfrm>
        </p:spPr>
        <p:txBody>
          <a:bodyPr/>
          <a:lstStyle/>
          <a:p>
            <a:pPr eaLnBrk="1" hangingPunct="1"/>
            <a:r>
              <a:rPr lang="en-US" altLang="zh-CN" b="0" dirty="0">
                <a:latin typeface="黑体" pitchFamily="2" charset="-122"/>
                <a:ea typeface="黑体" pitchFamily="2" charset="-122"/>
                <a:sym typeface="Arial" charset="0"/>
              </a:rPr>
              <a:t>IDEAL-APP</a:t>
            </a:r>
            <a:endParaRPr lang="zh-CN" altLang="en-US" b="0" dirty="0">
              <a:latin typeface="黑体" pitchFamily="2" charset="-122"/>
              <a:ea typeface="黑体" pitchFamily="2" charset="-122"/>
              <a:sym typeface="Arial" charset="0"/>
            </a:endParaRPr>
          </a:p>
        </p:txBody>
      </p:sp>
      <p:sp>
        <p:nvSpPr>
          <p:cNvPr id="3075" name="Rectangle 3"/>
          <p:cNvSpPr>
            <a:spLocks noGrp="1" noChangeArrowheads="1"/>
          </p:cNvSpPr>
          <p:nvPr>
            <p:ph type="subTitle" idx="1"/>
          </p:nvPr>
        </p:nvSpPr>
        <p:spPr>
          <a:xfrm>
            <a:off x="6588125" y="6092825"/>
            <a:ext cx="2055813" cy="533400"/>
          </a:xfrm>
        </p:spPr>
        <p:txBody>
          <a:bodyPr/>
          <a:lstStyle/>
          <a:p>
            <a:pPr algn="dist" eaLnBrk="1" hangingPunct="1"/>
            <a:r>
              <a:rPr lang="zh-CN" altLang="en-US" sz="1600" dirty="0">
                <a:ea typeface="宋体" pitchFamily="2" charset="-122"/>
              </a:rPr>
              <a:t>指导老师：刘琼昕</a:t>
            </a:r>
          </a:p>
          <a:p>
            <a:pPr algn="l" eaLnBrk="1" hangingPunct="1"/>
            <a:r>
              <a:rPr lang="zh-CN" altLang="en-US" sz="1600" dirty="0">
                <a:ea typeface="宋体" pitchFamily="2" charset="-122"/>
              </a:rPr>
              <a:t>答  辩  人：</a:t>
            </a:r>
          </a:p>
        </p:txBody>
      </p:sp>
      <p:sp>
        <p:nvSpPr>
          <p:cNvPr id="3076" name="Rectangle 4"/>
          <p:cNvSpPr>
            <a:spLocks noGrp="1" noChangeArrowheads="1"/>
          </p:cNvSpPr>
          <p:nvPr/>
        </p:nvSpPr>
        <p:spPr bwMode="auto">
          <a:xfrm>
            <a:off x="2195513" y="5013325"/>
            <a:ext cx="4752975" cy="720725"/>
          </a:xfrm>
          <a:prstGeom prst="rect">
            <a:avLst/>
          </a:prstGeom>
          <a:noFill/>
          <a:ln w="9525">
            <a:noFill/>
            <a:miter lim="800000"/>
            <a:headEnd/>
            <a:tailEnd/>
          </a:ln>
        </p:spPr>
        <p:txBody>
          <a:bodyPr/>
          <a:lstStyle/>
          <a:p>
            <a:pPr algn="ctr" eaLnBrk="1" hangingPunct="1">
              <a:spcBef>
                <a:spcPct val="20000"/>
              </a:spcBef>
              <a:buClr>
                <a:schemeClr val="accent1"/>
              </a:buClr>
              <a:buFont typeface="Wingdings" pitchFamily="2" charset="2"/>
              <a:buNone/>
            </a:pPr>
            <a:r>
              <a:rPr lang="zh-CN" altLang="en-US" dirty="0">
                <a:solidFill>
                  <a:schemeClr val="bg1"/>
                </a:solidFill>
                <a:latin typeface="黑体" pitchFamily="2" charset="-122"/>
                <a:ea typeface="黑体" pitchFamily="2" charset="-122"/>
              </a:rPr>
              <a:t>北京理工大学继续教育学院</a:t>
            </a:r>
            <a:endParaRPr lang="zh-CN" altLang="en-US" dirty="0">
              <a:solidFill>
                <a:schemeClr val="bg1"/>
              </a:solidFill>
              <a:latin typeface="黑体" pitchFamily="2" charset="-122"/>
              <a:ea typeface="黑体" pitchFamily="2" charset="-122"/>
              <a:sym typeface="宋体" pitchFamily="2" charset="-122"/>
            </a:endParaRPr>
          </a:p>
          <a:p>
            <a:pPr algn="ctr" eaLnBrk="1" hangingPunct="1">
              <a:spcBef>
                <a:spcPct val="20000"/>
              </a:spcBef>
              <a:buClr>
                <a:schemeClr val="accent1"/>
              </a:buClr>
              <a:buFont typeface="Wingdings" pitchFamily="2" charset="2"/>
              <a:buNone/>
            </a:pPr>
            <a:r>
              <a:rPr lang="en-US" altLang="zh-CN" dirty="0">
                <a:solidFill>
                  <a:schemeClr val="bg1"/>
                </a:solidFill>
                <a:latin typeface="黑体" pitchFamily="2" charset="-122"/>
                <a:ea typeface="黑体" pitchFamily="2" charset="-122"/>
              </a:rPr>
              <a:t> </a:t>
            </a:r>
            <a:r>
              <a:rPr lang="zh-CN" altLang="en-US" dirty="0">
                <a:solidFill>
                  <a:schemeClr val="bg1"/>
                </a:solidFill>
                <a:latin typeface="黑体" pitchFamily="2" charset="-122"/>
                <a:ea typeface="黑体" pitchFamily="2" charset="-122"/>
              </a:rPr>
              <a:t>年</a:t>
            </a:r>
            <a:r>
              <a:rPr lang="en-US" altLang="zh-CN" dirty="0">
                <a:solidFill>
                  <a:schemeClr val="bg1"/>
                </a:solidFill>
                <a:latin typeface="黑体" pitchFamily="2" charset="-122"/>
                <a:ea typeface="黑体" pitchFamily="2" charset="-122"/>
              </a:rPr>
              <a:t>  </a:t>
            </a:r>
            <a:r>
              <a:rPr lang="zh-CN" altLang="en-US" dirty="0">
                <a:solidFill>
                  <a:schemeClr val="bg1"/>
                </a:solidFill>
                <a:latin typeface="黑体" pitchFamily="2" charset="-122"/>
                <a:ea typeface="黑体" pitchFamily="2" charset="-122"/>
              </a:rPr>
              <a:t>月  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371600"/>
            <a:ext cx="8229600" cy="5081588"/>
          </a:xfrm>
          <a:prstGeom prst="rect">
            <a:avLst/>
          </a:prstGeom>
          <a:noFill/>
          <a:ln w="9525">
            <a:noFill/>
            <a:miter lim="800000"/>
            <a:headEnd/>
            <a:tailEnd/>
          </a:ln>
          <a:effectLst/>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数据库实体设计</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1600" b="1" kern="0" dirty="0">
                <a:latin typeface="黑体" pitchFamily="2" charset="-122"/>
                <a:ea typeface="黑体" pitchFamily="2" charset="-122"/>
              </a:rPr>
              <a:t>        </a:t>
            </a:r>
            <a:endParaRPr lang="en-US" altLang="zh-CN" sz="16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1600" b="1" kern="0" dirty="0">
                <a:latin typeface="黑体" pitchFamily="2" charset="-122"/>
                <a:ea typeface="黑体" pitchFamily="2" charset="-122"/>
              </a:rPr>
              <a:t>             </a:t>
            </a:r>
            <a:r>
              <a:rPr lang="en-US" altLang="zh-CN" sz="1600" b="1" kern="0" dirty="0">
                <a:latin typeface="黑体" pitchFamily="2" charset="-122"/>
                <a:ea typeface="黑体" pitchFamily="2" charset="-122"/>
              </a:rPr>
              <a:t>		        </a:t>
            </a:r>
            <a:r>
              <a:rPr lang="zh-CN" altLang="en-US" sz="1600" b="1" kern="0" dirty="0">
                <a:latin typeface="黑体" pitchFamily="2" charset="-122"/>
                <a:ea typeface="黑体" pitchFamily="2" charset="-122"/>
              </a:rPr>
              <a:t>用户资源信息</a:t>
            </a:r>
            <a:r>
              <a:rPr lang="en-US" altLang="zh-CN" sz="2800" b="1" kern="0" dirty="0">
                <a:latin typeface="黑体" pitchFamily="2" charset="-122"/>
                <a:ea typeface="黑体" pitchFamily="2" charset="-122"/>
              </a:rPr>
              <a:t> </a:t>
            </a: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7" name="Rectangle 2"/>
          <p:cNvSpPr txBox="1">
            <a:spLocks noChangeArrowheads="1"/>
          </p:cNvSpPr>
          <p:nvPr/>
        </p:nvSpPr>
        <p:spPr bwMode="auto">
          <a:xfrm>
            <a:off x="1142976" y="357166"/>
            <a:ext cx="7848600" cy="609600"/>
          </a:xfrm>
          <a:prstGeom prst="rect">
            <a:avLst/>
          </a:prstGeom>
          <a:noFill/>
          <a:ln w="9525">
            <a:noFill/>
            <a:miter lim="800000"/>
            <a:headEnd/>
            <a:tailEnd/>
          </a:ln>
          <a:effectLst/>
        </p:spPr>
        <p:txBody>
          <a:bodyPr anchor="ctr"/>
          <a:lstStyle/>
          <a:p>
            <a:pPr algn="r" eaLnBrk="1" hangingPunct="1">
              <a:defRPr/>
            </a:pPr>
            <a:r>
              <a:rPr lang="zh-CN" altLang="en-US" sz="3200" b="1" kern="0" dirty="0">
                <a:solidFill>
                  <a:schemeClr val="bg1"/>
                </a:solidFill>
                <a:latin typeface="黑体" pitchFamily="2" charset="-122"/>
                <a:ea typeface="黑体" pitchFamily="2" charset="-122"/>
                <a:cs typeface="+mj-cs"/>
                <a:sym typeface="Arial" charset="0"/>
              </a:rPr>
              <a:t>系统详细设计</a:t>
            </a:r>
          </a:p>
        </p:txBody>
      </p:sp>
      <p:pic>
        <p:nvPicPr>
          <p:cNvPr id="12294" name="Picture 6" descr="用户资源表"/>
          <p:cNvPicPr>
            <a:picLocks noGrp="1" noChangeAspect="1" noChangeArrowheads="1"/>
          </p:cNvPicPr>
          <p:nvPr>
            <p:ph idx="1"/>
          </p:nvPr>
        </p:nvPicPr>
        <p:blipFill>
          <a:blip r:embed="rId2"/>
          <a:srcRect/>
          <a:stretch>
            <a:fillRect/>
          </a:stretch>
        </p:blipFill>
        <p:spPr bwMode="auto">
          <a:xfrm>
            <a:off x="2143108" y="2143116"/>
            <a:ext cx="4432072" cy="285752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zh-CN" altLang="en-US">
                <a:solidFill>
                  <a:schemeClr val="tx1"/>
                </a:solidFill>
                <a:latin typeface="黑体" pitchFamily="2" charset="-122"/>
                <a:ea typeface="黑体" pitchFamily="2" charset="-122"/>
                <a:sym typeface="Arial" charset="0"/>
              </a:rPr>
              <a:t>数据库</a:t>
            </a:r>
            <a:r>
              <a:rPr lang="en-US" altLang="zh-CN">
                <a:solidFill>
                  <a:schemeClr val="tx1"/>
                </a:solidFill>
                <a:latin typeface="黑体" pitchFamily="2" charset="-122"/>
                <a:ea typeface="黑体" pitchFamily="2" charset="-122"/>
                <a:sym typeface="Arial" charset="0"/>
              </a:rPr>
              <a:t>ER</a:t>
            </a:r>
            <a:r>
              <a:rPr lang="zh-CN" altLang="en-US">
                <a:solidFill>
                  <a:schemeClr val="tx1"/>
                </a:solidFill>
                <a:latin typeface="黑体" pitchFamily="2" charset="-122"/>
                <a:ea typeface="黑体" pitchFamily="2" charset="-122"/>
                <a:sym typeface="Arial" charset="0"/>
              </a:rPr>
              <a:t>图设计</a:t>
            </a:r>
          </a:p>
          <a:p>
            <a:pPr eaLnBrk="1" hangingPunct="1">
              <a:buFont typeface="Wingdings" pitchFamily="2" charset="2"/>
              <a:buNone/>
            </a:pPr>
            <a:endParaRPr lang="zh-CN" altLang="en-US">
              <a:ea typeface="宋体" pitchFamily="2" charset="-122"/>
            </a:endParaRPr>
          </a:p>
          <a:p>
            <a:pPr eaLnBrk="1" hangingPunct="1">
              <a:buFont typeface="Wingdings" pitchFamily="2" charset="2"/>
              <a:buNone/>
            </a:pPr>
            <a:r>
              <a:rPr lang="zh-CN" altLang="en-US">
                <a:ea typeface="宋体" pitchFamily="2" charset="-122"/>
              </a:rPr>
              <a:t>    </a:t>
            </a:r>
            <a:endParaRPr lang="zh-CN" altLang="en-US">
              <a:solidFill>
                <a:schemeClr val="tx1"/>
              </a:solidFill>
              <a:latin typeface="黑体" pitchFamily="2" charset="-122"/>
              <a:ea typeface="黑体" pitchFamily="2" charset="-122"/>
            </a:endParaRPr>
          </a:p>
          <a:p>
            <a:pPr eaLnBrk="1" hangingPunct="1">
              <a:buFont typeface="Wingdings" pitchFamily="2" charset="2"/>
              <a:buNone/>
            </a:pPr>
            <a:endParaRPr lang="zh-CN" altLang="en-US">
              <a:ea typeface="宋体" pitchFamily="2" charset="-122"/>
            </a:endParaRPr>
          </a:p>
          <a:p>
            <a:pPr eaLnBrk="1" hangingPunct="1">
              <a:buFont typeface="Wingdings" pitchFamily="2" charset="2"/>
              <a:buNone/>
            </a:pPr>
            <a:endParaRPr lang="zh-CN" altLang="en-US">
              <a:ea typeface="宋体" pitchFamily="2" charset="-122"/>
            </a:endParaRPr>
          </a:p>
          <a:p>
            <a:pPr eaLnBrk="1" hangingPunct="1">
              <a:buFont typeface="Wingdings" pitchFamily="2" charset="2"/>
              <a:buNone/>
            </a:pPr>
            <a:endParaRPr lang="zh-CN" altLang="en-US">
              <a:ea typeface="宋体" pitchFamily="2" charset="-122"/>
            </a:endParaRPr>
          </a:p>
        </p:txBody>
      </p:sp>
      <p:pic>
        <p:nvPicPr>
          <p:cNvPr id="13318" name="Picture 6" descr="网络课堂ER图"/>
          <p:cNvPicPr>
            <a:picLocks noChangeAspect="1" noChangeArrowheads="1"/>
          </p:cNvPicPr>
          <p:nvPr/>
        </p:nvPicPr>
        <p:blipFill>
          <a:blip r:embed="rId2"/>
          <a:srcRect/>
          <a:stretch>
            <a:fillRect/>
          </a:stretch>
        </p:blipFill>
        <p:spPr bwMode="auto">
          <a:xfrm>
            <a:off x="500034" y="1928802"/>
            <a:ext cx="8286808" cy="450059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sz="half" idx="1"/>
          </p:nvPr>
        </p:nvSpPr>
        <p:spPr>
          <a:xfrm>
            <a:off x="457200" y="1371600"/>
            <a:ext cx="8148638" cy="5083175"/>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sym typeface="Arial" charset="0"/>
              </a:rPr>
              <a:t>数据库逻辑结构设计</a:t>
            </a: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algn="ctr" eaLnBrk="1" hangingPunct="1">
              <a:buFont typeface="Wingdings" pitchFamily="2" charset="2"/>
              <a:buNone/>
            </a:pPr>
            <a:r>
              <a:rPr lang="zh-CN" altLang="en-US" sz="1800" dirty="0">
                <a:ea typeface="宋体" pitchFamily="2" charset="-122"/>
              </a:rPr>
              <a:t>教室信息表</a:t>
            </a:r>
            <a:r>
              <a:rPr lang="en-US" altLang="zh-CN" sz="1800" dirty="0">
                <a:ea typeface="宋体" pitchFamily="2" charset="-122"/>
              </a:rPr>
              <a:t>(</a:t>
            </a:r>
            <a:r>
              <a:rPr lang="en-US" altLang="zh-CN" sz="1800" dirty="0" err="1">
                <a:ea typeface="宋体" pitchFamily="2" charset="-122"/>
              </a:rPr>
              <a:t>tb_ClassRoom</a:t>
            </a:r>
            <a:r>
              <a:rPr lang="en-US" altLang="zh-CN" sz="1800" dirty="0">
                <a:ea typeface="宋体" pitchFamily="2" charset="-122"/>
              </a:rPr>
              <a:t>) </a:t>
            </a:r>
            <a:endParaRPr lang="zh-CN" altLang="en-US" sz="1800" dirty="0">
              <a:ea typeface="宋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zh-CN" altLang="en-US" dirty="0">
              <a:solidFill>
                <a:schemeClr val="tx1"/>
              </a:solidFill>
              <a:latin typeface="黑体" pitchFamily="2" charset="-122"/>
              <a:ea typeface="黑体" pitchFamily="2" charset="-122"/>
              <a:sym typeface="Arial" charset="0"/>
            </a:endParaRPr>
          </a:p>
        </p:txBody>
      </p:sp>
      <p:sp>
        <p:nvSpPr>
          <p:cNvPr id="14339" name="Rectangle 73"/>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graphicFrame>
        <p:nvGraphicFramePr>
          <p:cNvPr id="6" name="表格 5"/>
          <p:cNvGraphicFramePr>
            <a:graphicFrameLocks noGrp="1"/>
          </p:cNvGraphicFramePr>
          <p:nvPr/>
        </p:nvGraphicFramePr>
        <p:xfrm>
          <a:off x="571473" y="2071680"/>
          <a:ext cx="7929617" cy="3714774"/>
        </p:xfrm>
        <a:graphic>
          <a:graphicData uri="http://schemas.openxmlformats.org/drawingml/2006/table">
            <a:tbl>
              <a:tblPr/>
              <a:tblGrid>
                <a:gridCol w="1940850">
                  <a:extLst>
                    <a:ext uri="{9D8B030D-6E8A-4147-A177-3AD203B41FA5}">
                      <a16:colId xmlns:a16="http://schemas.microsoft.com/office/drawing/2014/main" val="20000"/>
                    </a:ext>
                  </a:extLst>
                </a:gridCol>
                <a:gridCol w="2078713">
                  <a:extLst>
                    <a:ext uri="{9D8B030D-6E8A-4147-A177-3AD203B41FA5}">
                      <a16:colId xmlns:a16="http://schemas.microsoft.com/office/drawing/2014/main" val="20001"/>
                    </a:ext>
                  </a:extLst>
                </a:gridCol>
                <a:gridCol w="3910054">
                  <a:extLst>
                    <a:ext uri="{9D8B030D-6E8A-4147-A177-3AD203B41FA5}">
                      <a16:colId xmlns:a16="http://schemas.microsoft.com/office/drawing/2014/main" val="20002"/>
                    </a:ext>
                  </a:extLst>
                </a:gridCol>
              </a:tblGrid>
              <a:tr h="619129">
                <a:tc>
                  <a:txBody>
                    <a:bodyPr/>
                    <a:lstStyle/>
                    <a:p>
                      <a:pPr indent="266700">
                        <a:lnSpc>
                          <a:spcPts val="2200"/>
                        </a:lnSpc>
                        <a:spcAft>
                          <a:spcPts val="0"/>
                        </a:spcAft>
                      </a:pPr>
                      <a:r>
                        <a:rPr lang="zh-CN" sz="1050" kern="100" dirty="0">
                          <a:latin typeface="Times New Roman"/>
                          <a:ea typeface="宋体"/>
                          <a:cs typeface="Times New Roman"/>
                        </a:rPr>
                        <a:t>字段名称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Aft>
                          <a:spcPts val="0"/>
                        </a:spcAft>
                      </a:pPr>
                      <a:r>
                        <a:rPr lang="zh-CN" sz="1050" kern="100">
                          <a:latin typeface="Times New Roman"/>
                          <a:ea typeface="宋体"/>
                          <a:cs typeface="Times New Roman"/>
                        </a:rPr>
                        <a:t>数据类型</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Aft>
                          <a:spcPts val="0"/>
                        </a:spcAft>
                      </a:pPr>
                      <a:r>
                        <a:rPr lang="zh-CN" sz="1050" kern="100">
                          <a:latin typeface="Times New Roman"/>
                          <a:ea typeface="宋体"/>
                          <a:cs typeface="Times New Roman"/>
                        </a:rPr>
                        <a:t>备注</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19129">
                <a:tc>
                  <a:txBody>
                    <a:bodyPr/>
                    <a:lstStyle/>
                    <a:p>
                      <a:pPr indent="266700">
                        <a:lnSpc>
                          <a:spcPts val="2200"/>
                        </a:lnSpc>
                        <a:spcBef>
                          <a:spcPts val="100"/>
                        </a:spcBef>
                        <a:spcAft>
                          <a:spcPts val="100"/>
                        </a:spcAft>
                      </a:pPr>
                      <a:r>
                        <a:rPr lang="en-US" sz="1050" kern="100" dirty="0" err="1">
                          <a:latin typeface="Times New Roman"/>
                          <a:ea typeface="宋体"/>
                          <a:cs typeface="Times New Roman"/>
                        </a:rPr>
                        <a:t>RoomId</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Times New Roman"/>
                          <a:ea typeface="宋体"/>
                          <a:cs typeface="Times New Roman"/>
                        </a:rPr>
                        <a:t>int</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教室</a:t>
                      </a:r>
                      <a:r>
                        <a:rPr lang="en-US" sz="1050" kern="100">
                          <a:latin typeface="Times New Roman"/>
                          <a:ea typeface="宋体"/>
                          <a:cs typeface="Times New Roman"/>
                        </a:rPr>
                        <a:t>Id</a:t>
                      </a:r>
                      <a:r>
                        <a:rPr lang="zh-CN" sz="1050" kern="100">
                          <a:latin typeface="Times New Roman"/>
                          <a:ea typeface="宋体"/>
                          <a:cs typeface="Times New Roman"/>
                        </a:rPr>
                        <a:t>，主键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9129">
                <a:tc>
                  <a:txBody>
                    <a:bodyPr/>
                    <a:lstStyle/>
                    <a:p>
                      <a:pPr indent="266700">
                        <a:lnSpc>
                          <a:spcPts val="2200"/>
                        </a:lnSpc>
                        <a:spcBef>
                          <a:spcPts val="100"/>
                        </a:spcBef>
                        <a:spcAft>
                          <a:spcPts val="100"/>
                        </a:spcAft>
                      </a:pPr>
                      <a:r>
                        <a:rPr lang="en-US" sz="1050" kern="100">
                          <a:latin typeface="Times New Roman"/>
                          <a:ea typeface="宋体"/>
                          <a:cs typeface="Times New Roman"/>
                        </a:rPr>
                        <a:t>RoomName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Times New Roman"/>
                          <a:ea typeface="宋体"/>
                          <a:cs typeface="Times New Roman"/>
                        </a:rPr>
                        <a:t>varchar(50)</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教室名称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9129">
                <a:tc>
                  <a:txBody>
                    <a:bodyPr/>
                    <a:lstStyle/>
                    <a:p>
                      <a:pPr indent="266700">
                        <a:lnSpc>
                          <a:spcPts val="2200"/>
                        </a:lnSpc>
                        <a:spcBef>
                          <a:spcPts val="100"/>
                        </a:spcBef>
                        <a:spcAft>
                          <a:spcPts val="100"/>
                        </a:spcAft>
                      </a:pPr>
                      <a:r>
                        <a:rPr lang="en-US" sz="1050" kern="100">
                          <a:latin typeface="Times New Roman"/>
                          <a:ea typeface="宋体"/>
                          <a:cs typeface="Times New Roman"/>
                        </a:rPr>
                        <a:t>RoomType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Times New Roman"/>
                          <a:ea typeface="宋体"/>
                          <a:cs typeface="Times New Roman"/>
                        </a:rPr>
                        <a:t>int</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房间类型</a:t>
                      </a:r>
                      <a:r>
                        <a:rPr lang="en-US" altLang="zh-CN" sz="1050" kern="100" baseline="0" dirty="0">
                          <a:latin typeface="Times New Roman"/>
                          <a:ea typeface="宋体"/>
                          <a:cs typeface="Times New Roman"/>
                        </a:rPr>
                        <a:t> 0-</a:t>
                      </a:r>
                      <a:r>
                        <a:rPr lang="zh-CN" altLang="en-US" sz="1050" kern="100" baseline="0" dirty="0">
                          <a:latin typeface="Times New Roman"/>
                          <a:ea typeface="宋体"/>
                          <a:cs typeface="Times New Roman"/>
                        </a:rPr>
                        <a:t>必修课 </a:t>
                      </a:r>
                      <a:r>
                        <a:rPr lang="en-US" altLang="zh-CN" sz="1050" kern="100" baseline="0" dirty="0">
                          <a:latin typeface="Times New Roman"/>
                          <a:ea typeface="宋体"/>
                          <a:cs typeface="Times New Roman"/>
                        </a:rPr>
                        <a:t>1-</a:t>
                      </a:r>
                      <a:r>
                        <a:rPr lang="zh-CN" altLang="en-US" sz="1050" kern="100" baseline="0" dirty="0">
                          <a:latin typeface="Times New Roman"/>
                          <a:ea typeface="宋体"/>
                          <a:cs typeface="Times New Roman"/>
                        </a:rPr>
                        <a:t>选修课</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9129">
                <a:tc>
                  <a:txBody>
                    <a:bodyPr/>
                    <a:lstStyle/>
                    <a:p>
                      <a:pPr indent="266700">
                        <a:lnSpc>
                          <a:spcPts val="2200"/>
                        </a:lnSpc>
                        <a:spcBef>
                          <a:spcPts val="100"/>
                        </a:spcBef>
                        <a:spcAft>
                          <a:spcPts val="100"/>
                        </a:spcAft>
                      </a:pPr>
                      <a:r>
                        <a:rPr lang="en-US" sz="1050" kern="100">
                          <a:latin typeface="Times New Roman"/>
                          <a:ea typeface="宋体"/>
                          <a:cs typeface="Times New Roman"/>
                        </a:rPr>
                        <a:t>RoomLogo</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Times New Roman"/>
                          <a:ea typeface="宋体"/>
                          <a:cs typeface="Times New Roman"/>
                        </a:rPr>
                        <a:t>varchar(100)</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200"/>
                        </a:lnSpc>
                        <a:spcBef>
                          <a:spcPts val="100"/>
                        </a:spcBef>
                        <a:spcAft>
                          <a:spcPts val="100"/>
                        </a:spcAft>
                      </a:pPr>
                      <a:r>
                        <a:rPr lang="zh-CN" sz="1050" kern="100">
                          <a:latin typeface="Times New Roman"/>
                          <a:ea typeface="宋体"/>
                          <a:cs typeface="Times New Roman"/>
                        </a:rPr>
                        <a:t>教室</a:t>
                      </a:r>
                      <a:r>
                        <a:rPr lang="en-US" sz="1050" kern="100">
                          <a:latin typeface="Times New Roman"/>
                          <a:ea typeface="宋体"/>
                          <a:cs typeface="Times New Roman"/>
                        </a:rPr>
                        <a:t>Logo</a:t>
                      </a:r>
                      <a:r>
                        <a:rPr lang="zh-CN" sz="1050" kern="100">
                          <a:latin typeface="Times New Roman"/>
                          <a:ea typeface="宋体"/>
                          <a:cs typeface="Times New Roman"/>
                        </a:rPr>
                        <a:t>地址</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9129">
                <a:tc>
                  <a:txBody>
                    <a:bodyPr/>
                    <a:lstStyle/>
                    <a:p>
                      <a:pPr indent="266700">
                        <a:lnSpc>
                          <a:spcPts val="2200"/>
                        </a:lnSpc>
                        <a:spcBef>
                          <a:spcPts val="100"/>
                        </a:spcBef>
                        <a:spcAft>
                          <a:spcPts val="100"/>
                        </a:spcAft>
                      </a:pPr>
                      <a:r>
                        <a:rPr lang="en-US" sz="1050" kern="100">
                          <a:latin typeface="Times New Roman"/>
                          <a:ea typeface="宋体"/>
                          <a:cs typeface="Times New Roman"/>
                        </a:rPr>
                        <a:t>RoomOwnerId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Times New Roman"/>
                          <a:ea typeface="宋体"/>
                          <a:cs typeface="Times New Roman"/>
                        </a:rPr>
                        <a:t>int</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创建者用户</a:t>
                      </a:r>
                      <a:r>
                        <a:rPr lang="en-US" sz="1050" kern="100" dirty="0">
                          <a:latin typeface="Times New Roman"/>
                          <a:ea typeface="宋体"/>
                          <a:cs typeface="Times New Roman"/>
                        </a:rPr>
                        <a:t>ID</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4408" name="Rectangle 72"/>
          <p:cNvSpPr>
            <a:spLocks noChangeArrowheads="1"/>
          </p:cNvSpPr>
          <p:nvPr/>
        </p:nvSpPr>
        <p:spPr bwMode="auto">
          <a:xfrm>
            <a:off x="0" y="0"/>
            <a:ext cx="9144000" cy="457200"/>
          </a:xfrm>
          <a:prstGeom prst="rect">
            <a:avLst/>
          </a:prstGeom>
          <a:noFill/>
          <a:ln w="9525" cmpd="sng">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宋体" pitchFamily="2" charset="-122"/>
                <a:ea typeface="宋体" pitchFamily="2" charset="-122"/>
              </a:rPr>
              <a:t>表</a:t>
            </a:r>
            <a:r>
              <a:rPr kumimoji="0" lang="en-US" altLang="zh-CN" sz="1000" b="0" i="0" u="none" strike="noStrike" cap="none" normalizeH="0" baseline="0">
                <a:ln>
                  <a:noFill/>
                </a:ln>
                <a:solidFill>
                  <a:schemeClr val="tx1"/>
                </a:solidFill>
                <a:effectLst/>
                <a:latin typeface="Times New Roman" pitchFamily="18" charset="0"/>
                <a:ea typeface="宋体" pitchFamily="2" charset="-122"/>
              </a:rPr>
              <a:t>3–1</a:t>
            </a:r>
            <a:r>
              <a:rPr kumimoji="0" lang="zh-CN" altLang="en-US" sz="1000" b="0" i="0" u="none" strike="noStrike" cap="none" normalizeH="0" baseline="0">
                <a:ln>
                  <a:noFill/>
                </a:ln>
                <a:solidFill>
                  <a:schemeClr val="tx1"/>
                </a:solidFill>
                <a:effectLst/>
                <a:latin typeface="宋体" pitchFamily="2" charset="-122"/>
                <a:ea typeface="宋体" pitchFamily="2" charset="-122"/>
              </a:rPr>
              <a:t>教室表（</a:t>
            </a:r>
            <a:r>
              <a:rPr kumimoji="0" lang="en-US" altLang="zh-CN" sz="1000" b="0" i="0" u="none" strike="noStrike" cap="none" normalizeH="0" baseline="0">
                <a:ln>
                  <a:noFill/>
                </a:ln>
                <a:solidFill>
                  <a:schemeClr val="tx1"/>
                </a:solidFill>
                <a:effectLst/>
                <a:latin typeface="Times New Roman" pitchFamily="18" charset="0"/>
                <a:ea typeface="宋体" pitchFamily="2" charset="-122"/>
              </a:rPr>
              <a:t>ClassRoom</a:t>
            </a:r>
            <a:r>
              <a:rPr kumimoji="0" lang="zh-CN" altLang="en-US" sz="1000" b="0" i="0" u="none" strike="noStrike" cap="none" normalizeH="0" baseline="0">
                <a:ln>
                  <a:noFill/>
                </a:ln>
                <a:solidFill>
                  <a:schemeClr val="tx1"/>
                </a:solidFill>
                <a:effectLst/>
                <a:latin typeface="宋体" pitchFamily="2" charset="-122"/>
                <a:ea typeface="宋体" pitchFamily="2" charset="-122"/>
              </a:rPr>
              <a:t>）</a:t>
            </a:r>
            <a:endParaRPr kumimoji="0" lang="zh-CN"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214282" y="1371600"/>
            <a:ext cx="8929718" cy="5272110"/>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sym typeface="Arial" charset="0"/>
              </a:rPr>
              <a:t>数据库逻辑结构设计</a:t>
            </a: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algn="ctr" eaLnBrk="1" hangingPunct="1">
              <a:buFont typeface="Wingdings" pitchFamily="2" charset="2"/>
              <a:buNone/>
            </a:pPr>
            <a:r>
              <a:rPr lang="zh-CN" altLang="en-US" sz="1800" dirty="0">
                <a:ea typeface="宋体" pitchFamily="2" charset="-122"/>
              </a:rPr>
              <a:t>员工信息表（</a:t>
            </a:r>
            <a:r>
              <a:rPr lang="en-US" altLang="zh-CN" sz="1800" dirty="0" err="1">
                <a:ea typeface="宋体" pitchFamily="2" charset="-122"/>
              </a:rPr>
              <a:t>tb_Users</a:t>
            </a:r>
            <a:r>
              <a:rPr lang="zh-CN" altLang="en-US" sz="1800" dirty="0">
                <a:ea typeface="宋体" pitchFamily="2" charset="-122"/>
              </a:rPr>
              <a:t>） </a:t>
            </a: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zh-CN" altLang="en-US" dirty="0">
              <a:solidFill>
                <a:schemeClr val="tx1"/>
              </a:solidFill>
              <a:latin typeface="黑体" pitchFamily="2" charset="-122"/>
              <a:ea typeface="黑体" pitchFamily="2" charset="-122"/>
              <a:sym typeface="Arial" charset="0"/>
            </a:endParaRPr>
          </a:p>
        </p:txBody>
      </p:sp>
      <p:sp>
        <p:nvSpPr>
          <p:cNvPr id="15363" name="Rectangle 73"/>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graphicFrame>
        <p:nvGraphicFramePr>
          <p:cNvPr id="5" name="表格 4"/>
          <p:cNvGraphicFramePr>
            <a:graphicFrameLocks noGrp="1"/>
          </p:cNvGraphicFramePr>
          <p:nvPr/>
        </p:nvGraphicFramePr>
        <p:xfrm>
          <a:off x="357159" y="2000240"/>
          <a:ext cx="8143932" cy="3857646"/>
        </p:xfrm>
        <a:graphic>
          <a:graphicData uri="http://schemas.openxmlformats.org/drawingml/2006/table">
            <a:tbl>
              <a:tblPr/>
              <a:tblGrid>
                <a:gridCol w="1870917">
                  <a:extLst>
                    <a:ext uri="{9D8B030D-6E8A-4147-A177-3AD203B41FA5}">
                      <a16:colId xmlns:a16="http://schemas.microsoft.com/office/drawing/2014/main" val="20000"/>
                    </a:ext>
                  </a:extLst>
                </a:gridCol>
                <a:gridCol w="2599345">
                  <a:extLst>
                    <a:ext uri="{9D8B030D-6E8A-4147-A177-3AD203B41FA5}">
                      <a16:colId xmlns:a16="http://schemas.microsoft.com/office/drawing/2014/main" val="20001"/>
                    </a:ext>
                  </a:extLst>
                </a:gridCol>
                <a:gridCol w="3673670">
                  <a:extLst>
                    <a:ext uri="{9D8B030D-6E8A-4147-A177-3AD203B41FA5}">
                      <a16:colId xmlns:a16="http://schemas.microsoft.com/office/drawing/2014/main" val="20002"/>
                    </a:ext>
                  </a:extLst>
                </a:gridCol>
              </a:tblGrid>
              <a:tr h="296742">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字段名称</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宋体" pitchFamily="2" charset="-122"/>
                          <a:ea typeface="宋体" pitchFamily="2" charset="-122"/>
                          <a:cs typeface="Times New Roman"/>
                        </a:rPr>
                        <a:t>数据类型</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宋体" pitchFamily="2" charset="-122"/>
                          <a:ea typeface="宋体" pitchFamily="2" charset="-122"/>
                          <a:cs typeface="Times New Roman"/>
                        </a:rPr>
                        <a:t>备注</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742">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UserId</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int</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宋体" pitchFamily="2" charset="-122"/>
                          <a:ea typeface="宋体" pitchFamily="2" charset="-122"/>
                          <a:cs typeface="Times New Roman"/>
                        </a:rPr>
                        <a:t>用户</a:t>
                      </a:r>
                      <a:r>
                        <a:rPr lang="en-US" sz="1050" kern="100">
                          <a:latin typeface="宋体" pitchFamily="2" charset="-122"/>
                          <a:ea typeface="宋体" pitchFamily="2" charset="-122"/>
                          <a:cs typeface="Times New Roman"/>
                        </a:rPr>
                        <a:t>Id</a:t>
                      </a:r>
                      <a:r>
                        <a:rPr lang="zh-CN" sz="1050" kern="100">
                          <a:latin typeface="宋体" pitchFamily="2" charset="-122"/>
                          <a:ea typeface="宋体" pitchFamily="2" charset="-122"/>
                          <a:cs typeface="Times New Roman"/>
                        </a:rPr>
                        <a:t>，主键，自增</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UserName</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varchar(20)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宋体" pitchFamily="2" charset="-122"/>
                          <a:ea typeface="宋体" pitchFamily="2" charset="-122"/>
                          <a:cs typeface="Times New Roman"/>
                        </a:rPr>
                        <a:t>登录用户名</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UserNo</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int</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宋体" pitchFamily="2" charset="-122"/>
                          <a:ea typeface="宋体" pitchFamily="2" charset="-122"/>
                          <a:cs typeface="Times New Roman"/>
                        </a:rPr>
                        <a:t>学号</a:t>
                      </a:r>
                      <a:r>
                        <a:rPr lang="en-US" sz="1050" kern="100">
                          <a:latin typeface="宋体" pitchFamily="2" charset="-122"/>
                          <a:ea typeface="宋体" pitchFamily="2" charset="-122"/>
                          <a:cs typeface="Times New Roman"/>
                        </a:rPr>
                        <a:t>/</a:t>
                      </a:r>
                      <a:r>
                        <a:rPr lang="zh-CN" sz="1050" kern="100">
                          <a:latin typeface="宋体" pitchFamily="2" charset="-122"/>
                          <a:ea typeface="宋体" pitchFamily="2" charset="-122"/>
                          <a:cs typeface="Times New Roman"/>
                        </a:rPr>
                        <a:t>工号</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Birthday</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datetime</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出生日期</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Sex</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varchar(4)</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性别</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UserAlias</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nvarchar(200)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用户别名</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742">
                <a:tc>
                  <a:txBody>
                    <a:bodyPr/>
                    <a:lstStyle/>
                    <a:p>
                      <a:pPr indent="266700">
                        <a:lnSpc>
                          <a:spcPts val="2200"/>
                        </a:lnSpc>
                        <a:spcBef>
                          <a:spcPts val="100"/>
                        </a:spcBef>
                        <a:spcAft>
                          <a:spcPts val="100"/>
                        </a:spcAft>
                      </a:pPr>
                      <a:r>
                        <a:rPr lang="en-US" sz="1050" kern="100" dirty="0" err="1">
                          <a:latin typeface="宋体" pitchFamily="2" charset="-122"/>
                          <a:ea typeface="宋体" pitchFamily="2" charset="-122"/>
                          <a:cs typeface="Times New Roman"/>
                        </a:rPr>
                        <a:t>AccountCard</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nvarchar(20)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身份证号</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Email</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nvarchar(50)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电子邮箱</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6742">
                <a:tc>
                  <a:txBody>
                    <a:bodyPr/>
                    <a:lstStyle/>
                    <a:p>
                      <a:pPr indent="266700">
                        <a:lnSpc>
                          <a:spcPts val="2200"/>
                        </a:lnSpc>
                        <a:spcBef>
                          <a:spcPts val="100"/>
                        </a:spcBef>
                        <a:spcAft>
                          <a:spcPts val="100"/>
                        </a:spcAft>
                      </a:pPr>
                      <a:r>
                        <a:rPr lang="en-US" sz="1050" kern="100" dirty="0" err="1">
                          <a:latin typeface="宋体" pitchFamily="2" charset="-122"/>
                          <a:ea typeface="宋体" pitchFamily="2" charset="-122"/>
                          <a:cs typeface="Times New Roman"/>
                        </a:rPr>
                        <a:t>RoleId</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int</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角色</a:t>
                      </a:r>
                      <a:r>
                        <a:rPr lang="en-US" sz="1050" kern="100" dirty="0">
                          <a:latin typeface="宋体" pitchFamily="2" charset="-122"/>
                          <a:ea typeface="宋体" pitchFamily="2" charset="-122"/>
                          <a:cs typeface="Times New Roman"/>
                        </a:rPr>
                        <a:t>Id</a:t>
                      </a:r>
                      <a:r>
                        <a:rPr lang="zh-CN" sz="1050" kern="100" dirty="0">
                          <a:latin typeface="宋体" pitchFamily="2" charset="-122"/>
                          <a:ea typeface="宋体" pitchFamily="2" charset="-122"/>
                          <a:cs typeface="Times New Roman"/>
                        </a:rPr>
                        <a:t>，外键</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6742">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Photo</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nvarchar(200)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头像</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742">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Post</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nvarchar(20)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邮编</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6742">
                <a:tc>
                  <a:txBody>
                    <a:bodyPr/>
                    <a:lstStyle/>
                    <a:p>
                      <a:pPr indent="266700">
                        <a:lnSpc>
                          <a:spcPts val="2200"/>
                        </a:lnSpc>
                        <a:spcBef>
                          <a:spcPts val="100"/>
                        </a:spcBef>
                        <a:spcAft>
                          <a:spcPts val="100"/>
                        </a:spcAft>
                      </a:pPr>
                      <a:r>
                        <a:rPr lang="en-US" sz="1050" kern="100">
                          <a:latin typeface="宋体" pitchFamily="2" charset="-122"/>
                          <a:ea typeface="宋体" pitchFamily="2" charset="-122"/>
                          <a:cs typeface="Times New Roman"/>
                        </a:rPr>
                        <a:t>Address</a:t>
                      </a:r>
                      <a:endParaRPr lang="zh-CN" sz="1050" kern="10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dirty="0">
                          <a:latin typeface="宋体" pitchFamily="2" charset="-122"/>
                          <a:ea typeface="宋体" pitchFamily="2" charset="-122"/>
                          <a:cs typeface="Times New Roman"/>
                        </a:rPr>
                        <a:t>nvarchar(200)</a:t>
                      </a:r>
                      <a:endParaRPr lang="zh-CN" sz="1050" kern="100" dirty="0">
                        <a:latin typeface="宋体" pitchFamily="2" charset="-122"/>
                        <a:ea typeface="宋体" pitchFamily="2" charset="-122"/>
                        <a:cs typeface="Times New Roman"/>
                      </a:endParaRP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宋体" pitchFamily="2" charset="-122"/>
                          <a:ea typeface="宋体" pitchFamily="2" charset="-122"/>
                          <a:cs typeface="Times New Roman"/>
                        </a:rPr>
                        <a:t>联系地址</a:t>
                      </a:r>
                    </a:p>
                  </a:txBody>
                  <a:tcPr marL="52501" marR="52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457200" y="1371600"/>
            <a:ext cx="8148638" cy="5083175"/>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sym typeface="Arial" charset="0"/>
              </a:rPr>
              <a:t>数据库逻辑结构设计</a:t>
            </a: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algn="ctr" eaLnBrk="1" hangingPunct="1">
              <a:buNone/>
            </a:pPr>
            <a:r>
              <a:rPr lang="zh-CN" altLang="en-US" sz="1800" dirty="0">
                <a:ea typeface="宋体" pitchFamily="2" charset="-122"/>
              </a:rPr>
              <a:t>教室关系表（</a:t>
            </a:r>
            <a:r>
              <a:rPr lang="en-US" altLang="zh-CN" sz="1800" dirty="0" err="1">
                <a:ea typeface="宋体" pitchFamily="2" charset="-122"/>
              </a:rPr>
              <a:t>tb_roomrelation</a:t>
            </a:r>
            <a:r>
              <a:rPr lang="zh-CN" altLang="en-US" sz="1800" dirty="0">
                <a:ea typeface="宋体" pitchFamily="2" charset="-122"/>
              </a:rPr>
              <a:t>） </a:t>
            </a: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zh-CN" altLang="en-US" dirty="0">
              <a:solidFill>
                <a:schemeClr val="tx1"/>
              </a:solidFill>
              <a:latin typeface="黑体" pitchFamily="2" charset="-122"/>
              <a:ea typeface="黑体" pitchFamily="2" charset="-122"/>
              <a:sym typeface="Arial" charset="0"/>
            </a:endParaRPr>
          </a:p>
        </p:txBody>
      </p:sp>
      <p:sp>
        <p:nvSpPr>
          <p:cNvPr id="16387" name="Rectangle 73"/>
          <p:cNvSpPr>
            <a:spLocks noGrp="1" noChangeArrowheads="1"/>
          </p:cNvSpPr>
          <p:nvPr>
            <p:ph type="title"/>
          </p:nvPr>
        </p:nvSpPr>
        <p:spPr/>
        <p:txBody>
          <a:bodyPr/>
          <a:lstStyle/>
          <a:p>
            <a:pPr eaLnBrk="1" hangingPunct="1"/>
            <a:r>
              <a:rPr lang="zh-CN" altLang="en-US" b="1" dirty="0">
                <a:latin typeface="黑体" pitchFamily="2" charset="-122"/>
                <a:ea typeface="黑体" pitchFamily="2" charset="-122"/>
                <a:sym typeface="Arial" charset="0"/>
              </a:rPr>
              <a:t>系统详细设计</a:t>
            </a:r>
          </a:p>
        </p:txBody>
      </p:sp>
      <p:graphicFrame>
        <p:nvGraphicFramePr>
          <p:cNvPr id="6" name="表格 5"/>
          <p:cNvGraphicFramePr>
            <a:graphicFrameLocks noGrp="1"/>
          </p:cNvGraphicFramePr>
          <p:nvPr/>
        </p:nvGraphicFramePr>
        <p:xfrm>
          <a:off x="571471" y="2214554"/>
          <a:ext cx="7929618" cy="2643204"/>
        </p:xfrm>
        <a:graphic>
          <a:graphicData uri="http://schemas.openxmlformats.org/drawingml/2006/table">
            <a:tbl>
              <a:tblPr/>
              <a:tblGrid>
                <a:gridCol w="1973953">
                  <a:extLst>
                    <a:ext uri="{9D8B030D-6E8A-4147-A177-3AD203B41FA5}">
                      <a16:colId xmlns:a16="http://schemas.microsoft.com/office/drawing/2014/main" val="20000"/>
                    </a:ext>
                  </a:extLst>
                </a:gridCol>
                <a:gridCol w="2252393">
                  <a:extLst>
                    <a:ext uri="{9D8B030D-6E8A-4147-A177-3AD203B41FA5}">
                      <a16:colId xmlns:a16="http://schemas.microsoft.com/office/drawing/2014/main" val="20001"/>
                    </a:ext>
                  </a:extLst>
                </a:gridCol>
                <a:gridCol w="3703272">
                  <a:extLst>
                    <a:ext uri="{9D8B030D-6E8A-4147-A177-3AD203B41FA5}">
                      <a16:colId xmlns:a16="http://schemas.microsoft.com/office/drawing/2014/main" val="20002"/>
                    </a:ext>
                  </a:extLst>
                </a:gridCol>
              </a:tblGrid>
              <a:tr h="440534">
                <a:tc>
                  <a:txBody>
                    <a:bodyPr/>
                    <a:lstStyle/>
                    <a:p>
                      <a:pPr indent="266700">
                        <a:lnSpc>
                          <a:spcPts val="2200"/>
                        </a:lnSpc>
                        <a:spcBef>
                          <a:spcPts val="100"/>
                        </a:spcBef>
                        <a:spcAft>
                          <a:spcPts val="100"/>
                        </a:spcAft>
                      </a:pPr>
                      <a:r>
                        <a:rPr lang="zh-CN" sz="1050" kern="100">
                          <a:latin typeface="Times New Roman"/>
                          <a:ea typeface="宋体"/>
                          <a:cs typeface="Times New Roman"/>
                        </a:rPr>
                        <a:t>字段名称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数据类型</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备注</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0534">
                <a:tc>
                  <a:txBody>
                    <a:bodyPr/>
                    <a:lstStyle/>
                    <a:p>
                      <a:pPr indent="266700">
                        <a:lnSpc>
                          <a:spcPts val="2200"/>
                        </a:lnSpc>
                        <a:spcBef>
                          <a:spcPts val="100"/>
                        </a:spcBef>
                        <a:spcAft>
                          <a:spcPts val="100"/>
                        </a:spcAft>
                      </a:pPr>
                      <a:r>
                        <a:rPr lang="en-US" sz="1050" kern="100">
                          <a:latin typeface="Times New Roman"/>
                          <a:ea typeface="宋体"/>
                          <a:cs typeface="Times New Roman"/>
                        </a:rPr>
                        <a:t>RelationId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关系</a:t>
                      </a:r>
                      <a:r>
                        <a:rPr lang="en-US" sz="1050" kern="100">
                          <a:latin typeface="Times New Roman"/>
                          <a:ea typeface="宋体"/>
                          <a:cs typeface="Times New Roman"/>
                        </a:rPr>
                        <a:t>Id</a:t>
                      </a:r>
                      <a:r>
                        <a:rPr lang="zh-CN" sz="1050" kern="100">
                          <a:latin typeface="Times New Roman"/>
                          <a:ea typeface="宋体"/>
                          <a:cs typeface="Times New Roman"/>
                        </a:rPr>
                        <a:t>，主键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0534">
                <a:tc>
                  <a:txBody>
                    <a:bodyPr/>
                    <a:lstStyle/>
                    <a:p>
                      <a:pPr indent="266700">
                        <a:lnSpc>
                          <a:spcPts val="2200"/>
                        </a:lnSpc>
                        <a:spcBef>
                          <a:spcPts val="100"/>
                        </a:spcBef>
                        <a:spcAft>
                          <a:spcPts val="100"/>
                        </a:spcAft>
                      </a:pPr>
                      <a:r>
                        <a:rPr lang="en-US" sz="1050" kern="100">
                          <a:latin typeface="Times New Roman"/>
                          <a:ea typeface="宋体"/>
                          <a:cs typeface="Times New Roman"/>
                        </a:rPr>
                        <a:t>RoomId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教室</a:t>
                      </a:r>
                      <a:r>
                        <a:rPr lang="en-US" sz="1050" kern="100">
                          <a:latin typeface="Times New Roman"/>
                          <a:ea typeface="宋体"/>
                          <a:cs typeface="Times New Roman"/>
                        </a:rPr>
                        <a:t>Id</a:t>
                      </a:r>
                      <a:r>
                        <a:rPr lang="zh-CN" sz="1050" kern="100">
                          <a:latin typeface="Times New Roman"/>
                          <a:ea typeface="宋体"/>
                          <a:cs typeface="Times New Roman"/>
                        </a:rPr>
                        <a:t>，外键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0534">
                <a:tc>
                  <a:txBody>
                    <a:bodyPr/>
                    <a:lstStyle/>
                    <a:p>
                      <a:pPr indent="266700">
                        <a:lnSpc>
                          <a:spcPts val="2200"/>
                        </a:lnSpc>
                        <a:spcBef>
                          <a:spcPts val="100"/>
                        </a:spcBef>
                        <a:spcAft>
                          <a:spcPts val="100"/>
                        </a:spcAft>
                      </a:pPr>
                      <a:r>
                        <a:rPr lang="en-US" sz="1050" kern="100">
                          <a:latin typeface="Times New Roman"/>
                          <a:ea typeface="宋体"/>
                          <a:cs typeface="Times New Roman"/>
                        </a:rPr>
                        <a:t>UserId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用户 </a:t>
                      </a:r>
                      <a:r>
                        <a:rPr lang="en-US" sz="1050" kern="100">
                          <a:latin typeface="Times New Roman"/>
                          <a:ea typeface="宋体"/>
                          <a:cs typeface="Times New Roman"/>
                        </a:rPr>
                        <a:t>Id</a:t>
                      </a:r>
                      <a:r>
                        <a:rPr lang="zh-CN" sz="1050" kern="100">
                          <a:latin typeface="Times New Roman"/>
                          <a:ea typeface="宋体"/>
                          <a:cs typeface="Times New Roman"/>
                        </a:rPr>
                        <a:t>，外键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0534">
                <a:tc>
                  <a:txBody>
                    <a:bodyPr/>
                    <a:lstStyle/>
                    <a:p>
                      <a:pPr indent="266700">
                        <a:lnSpc>
                          <a:spcPts val="2200"/>
                        </a:lnSpc>
                        <a:spcBef>
                          <a:spcPts val="100"/>
                        </a:spcBef>
                        <a:spcAft>
                          <a:spcPts val="100"/>
                        </a:spcAft>
                      </a:pPr>
                      <a:r>
                        <a:rPr lang="en-US" sz="1050" kern="100" dirty="0" err="1">
                          <a:latin typeface="Times New Roman"/>
                          <a:ea typeface="宋体"/>
                          <a:cs typeface="Times New Roman"/>
                        </a:rPr>
                        <a:t>ClassId</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varchar(50)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班级</a:t>
                      </a:r>
                      <a:r>
                        <a:rPr lang="en-US" sz="1050" kern="100">
                          <a:latin typeface="Times New Roman"/>
                          <a:ea typeface="宋体"/>
                          <a:cs typeface="Times New Roman"/>
                        </a:rPr>
                        <a:t>Id</a:t>
                      </a:r>
                      <a:r>
                        <a:rPr lang="zh-CN" sz="1050" kern="100">
                          <a:latin typeface="Times New Roman"/>
                          <a:ea typeface="宋体"/>
                          <a:cs typeface="Times New Roman"/>
                        </a:rPr>
                        <a:t>，外键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0534">
                <a:tc>
                  <a:txBody>
                    <a:bodyPr/>
                    <a:lstStyle/>
                    <a:p>
                      <a:pPr indent="266700">
                        <a:lnSpc>
                          <a:spcPts val="2200"/>
                        </a:lnSpc>
                        <a:spcBef>
                          <a:spcPts val="100"/>
                        </a:spcBef>
                        <a:spcAft>
                          <a:spcPts val="100"/>
                        </a:spcAft>
                      </a:pPr>
                      <a:r>
                        <a:rPr lang="en-US" sz="1050" kern="100">
                          <a:latin typeface="Times New Roman"/>
                          <a:ea typeface="宋体"/>
                          <a:cs typeface="Times New Roman"/>
                        </a:rPr>
                        <a:t>CreateDate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datetime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添加日期</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457200" y="1371600"/>
            <a:ext cx="8148638" cy="5083175"/>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sym typeface="Arial" charset="0"/>
              </a:rPr>
              <a:t>数据库逻辑结构设计</a:t>
            </a: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algn="ctr" eaLnBrk="1" hangingPunct="1">
              <a:buNone/>
            </a:pPr>
            <a:r>
              <a:rPr lang="zh-CN" altLang="en-US" sz="1800" dirty="0">
                <a:ea typeface="宋体" pitchFamily="2" charset="-122"/>
              </a:rPr>
              <a:t>用户资源信息表（</a:t>
            </a:r>
            <a:r>
              <a:rPr lang="en-US" altLang="zh-CN" sz="1800" dirty="0" err="1">
                <a:ea typeface="宋体" pitchFamily="2" charset="-122"/>
              </a:rPr>
              <a:t>tb_</a:t>
            </a:r>
            <a:r>
              <a:rPr lang="en-US" sz="1800" dirty="0" err="1"/>
              <a:t>UserRes</a:t>
            </a:r>
            <a:r>
              <a:rPr lang="zh-CN" altLang="en-US" sz="1800" dirty="0">
                <a:ea typeface="宋体" pitchFamily="2" charset="-122"/>
              </a:rPr>
              <a:t>） </a:t>
            </a: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zh-CN" altLang="en-US" dirty="0">
              <a:solidFill>
                <a:schemeClr val="tx1"/>
              </a:solidFill>
              <a:latin typeface="黑体" pitchFamily="2" charset="-122"/>
              <a:ea typeface="黑体" pitchFamily="2" charset="-122"/>
              <a:sym typeface="Arial" charset="0"/>
            </a:endParaRPr>
          </a:p>
        </p:txBody>
      </p:sp>
      <p:sp>
        <p:nvSpPr>
          <p:cNvPr id="17411" name="Rectangle 73"/>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graphicFrame>
        <p:nvGraphicFramePr>
          <p:cNvPr id="5" name="表格 4"/>
          <p:cNvGraphicFramePr>
            <a:graphicFrameLocks noGrp="1"/>
          </p:cNvGraphicFramePr>
          <p:nvPr/>
        </p:nvGraphicFramePr>
        <p:xfrm>
          <a:off x="571473" y="2143114"/>
          <a:ext cx="8001056" cy="3143274"/>
        </p:xfrm>
        <a:graphic>
          <a:graphicData uri="http://schemas.openxmlformats.org/drawingml/2006/table">
            <a:tbl>
              <a:tblPr/>
              <a:tblGrid>
                <a:gridCol w="1837960">
                  <a:extLst>
                    <a:ext uri="{9D8B030D-6E8A-4147-A177-3AD203B41FA5}">
                      <a16:colId xmlns:a16="http://schemas.microsoft.com/office/drawing/2014/main" val="20000"/>
                    </a:ext>
                  </a:extLst>
                </a:gridCol>
                <a:gridCol w="2120184">
                  <a:extLst>
                    <a:ext uri="{9D8B030D-6E8A-4147-A177-3AD203B41FA5}">
                      <a16:colId xmlns:a16="http://schemas.microsoft.com/office/drawing/2014/main" val="20001"/>
                    </a:ext>
                  </a:extLst>
                </a:gridCol>
                <a:gridCol w="4042912">
                  <a:extLst>
                    <a:ext uri="{9D8B030D-6E8A-4147-A177-3AD203B41FA5}">
                      <a16:colId xmlns:a16="http://schemas.microsoft.com/office/drawing/2014/main" val="20002"/>
                    </a:ext>
                  </a:extLst>
                </a:gridCol>
              </a:tblGrid>
              <a:tr h="523879">
                <a:tc>
                  <a:txBody>
                    <a:bodyPr/>
                    <a:lstStyle/>
                    <a:p>
                      <a:pPr indent="266700">
                        <a:lnSpc>
                          <a:spcPts val="2200"/>
                        </a:lnSpc>
                        <a:spcBef>
                          <a:spcPts val="100"/>
                        </a:spcBef>
                        <a:spcAft>
                          <a:spcPts val="100"/>
                        </a:spcAft>
                      </a:pPr>
                      <a:r>
                        <a:rPr lang="zh-CN" sz="1050" kern="100" dirty="0">
                          <a:latin typeface="Times New Roman"/>
                          <a:ea typeface="宋体"/>
                          <a:cs typeface="Times New Roman"/>
                        </a:rPr>
                        <a:t>字段名称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数据类型</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备注</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3879">
                <a:tc>
                  <a:txBody>
                    <a:bodyPr/>
                    <a:lstStyle/>
                    <a:p>
                      <a:pPr indent="266700">
                        <a:lnSpc>
                          <a:spcPts val="2200"/>
                        </a:lnSpc>
                        <a:spcBef>
                          <a:spcPts val="100"/>
                        </a:spcBef>
                        <a:spcAft>
                          <a:spcPts val="100"/>
                        </a:spcAft>
                      </a:pPr>
                      <a:r>
                        <a:rPr lang="en-US" sz="1050" kern="100">
                          <a:latin typeface="Times New Roman"/>
                          <a:ea typeface="宋体"/>
                          <a:cs typeface="Times New Roman"/>
                        </a:rPr>
                        <a:t>ResId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资源</a:t>
                      </a:r>
                      <a:r>
                        <a:rPr lang="en-US" sz="1050" kern="100">
                          <a:latin typeface="Times New Roman"/>
                          <a:ea typeface="宋体"/>
                          <a:cs typeface="Times New Roman"/>
                        </a:rPr>
                        <a:t>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3879">
                <a:tc>
                  <a:txBody>
                    <a:bodyPr/>
                    <a:lstStyle/>
                    <a:p>
                      <a:pPr indent="266700">
                        <a:lnSpc>
                          <a:spcPts val="2200"/>
                        </a:lnSpc>
                        <a:spcBef>
                          <a:spcPts val="100"/>
                        </a:spcBef>
                        <a:spcAft>
                          <a:spcPts val="100"/>
                        </a:spcAft>
                      </a:pPr>
                      <a:r>
                        <a:rPr lang="en-US" sz="1050" kern="100" dirty="0" err="1">
                          <a:latin typeface="Times New Roman"/>
                          <a:ea typeface="宋体"/>
                          <a:cs typeface="Times New Roman"/>
                        </a:rPr>
                        <a:t>ResName</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Varchar(50)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资源名称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3879">
                <a:tc>
                  <a:txBody>
                    <a:bodyPr/>
                    <a:lstStyle/>
                    <a:p>
                      <a:pPr indent="266700">
                        <a:lnSpc>
                          <a:spcPts val="2200"/>
                        </a:lnSpc>
                        <a:spcBef>
                          <a:spcPts val="100"/>
                        </a:spcBef>
                        <a:spcAft>
                          <a:spcPts val="100"/>
                        </a:spcAft>
                      </a:pPr>
                      <a:r>
                        <a:rPr lang="en-US" sz="1050" kern="100" dirty="0">
                          <a:latin typeface="Times New Roman"/>
                          <a:ea typeface="宋体"/>
                          <a:cs typeface="Times New Roman"/>
                        </a:rPr>
                        <a:t>UserId</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用户</a:t>
                      </a:r>
                      <a:r>
                        <a:rPr lang="en-US" sz="1050" kern="100" dirty="0">
                          <a:latin typeface="Times New Roman"/>
                          <a:ea typeface="宋体"/>
                          <a:cs typeface="Times New Roman"/>
                        </a:rPr>
                        <a:t>Id</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23879">
                <a:tc>
                  <a:txBody>
                    <a:bodyPr/>
                    <a:lstStyle/>
                    <a:p>
                      <a:pPr indent="266700">
                        <a:lnSpc>
                          <a:spcPts val="2200"/>
                        </a:lnSpc>
                        <a:spcBef>
                          <a:spcPts val="100"/>
                        </a:spcBef>
                        <a:spcAft>
                          <a:spcPts val="100"/>
                        </a:spcAft>
                      </a:pPr>
                      <a:r>
                        <a:rPr lang="en-US" sz="1050" kern="100">
                          <a:latin typeface="Times New Roman"/>
                          <a:ea typeface="宋体"/>
                          <a:cs typeface="Times New Roman"/>
                        </a:rPr>
                        <a:t>ResPath</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Varchar(500)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资源路径</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3879">
                <a:tc>
                  <a:txBody>
                    <a:bodyPr/>
                    <a:lstStyle/>
                    <a:p>
                      <a:pPr indent="266700">
                        <a:lnSpc>
                          <a:spcPts val="2200"/>
                        </a:lnSpc>
                        <a:spcBef>
                          <a:spcPts val="100"/>
                        </a:spcBef>
                        <a:spcAft>
                          <a:spcPts val="100"/>
                        </a:spcAft>
                      </a:pPr>
                      <a:r>
                        <a:rPr lang="en-US" sz="1050" kern="100">
                          <a:latin typeface="Times New Roman"/>
                          <a:ea typeface="宋体"/>
                          <a:cs typeface="Times New Roman"/>
                        </a:rPr>
                        <a:t>ResType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资源类型</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457200" y="1371600"/>
            <a:ext cx="8148638" cy="5083175"/>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sym typeface="Arial" charset="0"/>
              </a:rPr>
              <a:t>数据库逻辑结构设计</a:t>
            </a: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algn="ctr" eaLnBrk="1" hangingPunct="1">
              <a:buFont typeface="Wingdings" pitchFamily="2" charset="2"/>
              <a:buNone/>
            </a:pPr>
            <a:r>
              <a:rPr lang="zh-CN" altLang="en-US" sz="1800" dirty="0">
                <a:ea typeface="宋体" pitchFamily="2" charset="-122"/>
              </a:rPr>
              <a:t>用户角色信息表（</a:t>
            </a:r>
            <a:r>
              <a:rPr lang="en-US" altLang="zh-CN" sz="1800" dirty="0" err="1">
                <a:ea typeface="宋体" pitchFamily="2" charset="-122"/>
              </a:rPr>
              <a:t>tb_roles</a:t>
            </a:r>
            <a:r>
              <a:rPr lang="zh-CN" altLang="en-US" sz="1800" dirty="0">
                <a:ea typeface="宋体" pitchFamily="2" charset="-122"/>
              </a:rPr>
              <a:t>） </a:t>
            </a:r>
          </a:p>
          <a:p>
            <a:pPr eaLnBrk="1" hangingPunct="1">
              <a:buFont typeface="Wingdings" pitchFamily="2" charset="2"/>
              <a:buNone/>
            </a:pPr>
            <a:endParaRPr lang="en-US" altLang="zh-CN" dirty="0">
              <a:solidFill>
                <a:schemeClr val="tx1"/>
              </a:solidFill>
              <a:latin typeface="黑体" pitchFamily="2" charset="-122"/>
              <a:ea typeface="黑体" pitchFamily="2" charset="-122"/>
              <a:sym typeface="Arial" charset="0"/>
            </a:endParaRPr>
          </a:p>
          <a:p>
            <a:pPr eaLnBrk="1" hangingPunct="1">
              <a:buFont typeface="Wingdings" pitchFamily="2" charset="2"/>
              <a:buNone/>
            </a:pPr>
            <a:endParaRPr lang="zh-CN" altLang="en-US" dirty="0">
              <a:solidFill>
                <a:schemeClr val="tx1"/>
              </a:solidFill>
              <a:latin typeface="黑体" pitchFamily="2" charset="-122"/>
              <a:ea typeface="黑体" pitchFamily="2" charset="-122"/>
              <a:sym typeface="Arial" charset="0"/>
            </a:endParaRPr>
          </a:p>
        </p:txBody>
      </p:sp>
      <p:sp>
        <p:nvSpPr>
          <p:cNvPr id="18435" name="Rectangle 73"/>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graphicFrame>
        <p:nvGraphicFramePr>
          <p:cNvPr id="5" name="表格 4"/>
          <p:cNvGraphicFramePr>
            <a:graphicFrameLocks noGrp="1"/>
          </p:cNvGraphicFramePr>
          <p:nvPr/>
        </p:nvGraphicFramePr>
        <p:xfrm>
          <a:off x="571472" y="2428868"/>
          <a:ext cx="8072493" cy="1785952"/>
        </p:xfrm>
        <a:graphic>
          <a:graphicData uri="http://schemas.openxmlformats.org/drawingml/2006/table">
            <a:tbl>
              <a:tblPr/>
              <a:tblGrid>
                <a:gridCol w="1833569">
                  <a:extLst>
                    <a:ext uri="{9D8B030D-6E8A-4147-A177-3AD203B41FA5}">
                      <a16:colId xmlns:a16="http://schemas.microsoft.com/office/drawing/2014/main" val="20000"/>
                    </a:ext>
                  </a:extLst>
                </a:gridCol>
                <a:gridCol w="2125863">
                  <a:extLst>
                    <a:ext uri="{9D8B030D-6E8A-4147-A177-3AD203B41FA5}">
                      <a16:colId xmlns:a16="http://schemas.microsoft.com/office/drawing/2014/main" val="20001"/>
                    </a:ext>
                  </a:extLst>
                </a:gridCol>
                <a:gridCol w="4113061">
                  <a:extLst>
                    <a:ext uri="{9D8B030D-6E8A-4147-A177-3AD203B41FA5}">
                      <a16:colId xmlns:a16="http://schemas.microsoft.com/office/drawing/2014/main" val="20002"/>
                    </a:ext>
                  </a:extLst>
                </a:gridCol>
              </a:tblGrid>
              <a:tr h="446488">
                <a:tc>
                  <a:txBody>
                    <a:bodyPr/>
                    <a:lstStyle/>
                    <a:p>
                      <a:pPr indent="266700" algn="ctr">
                        <a:lnSpc>
                          <a:spcPts val="2200"/>
                        </a:lnSpc>
                        <a:spcBef>
                          <a:spcPts val="100"/>
                        </a:spcBef>
                        <a:spcAft>
                          <a:spcPts val="100"/>
                        </a:spcAft>
                      </a:pPr>
                      <a:r>
                        <a:rPr lang="zh-CN" sz="1050" kern="100">
                          <a:latin typeface="Times New Roman"/>
                          <a:ea typeface="宋体"/>
                          <a:cs typeface="Times New Roman"/>
                        </a:rPr>
                        <a:t>字段名称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200"/>
                        </a:lnSpc>
                        <a:spcBef>
                          <a:spcPts val="100"/>
                        </a:spcBef>
                        <a:spcAft>
                          <a:spcPts val="100"/>
                        </a:spcAft>
                      </a:pPr>
                      <a:r>
                        <a:rPr lang="zh-CN" sz="1050" kern="100">
                          <a:latin typeface="Times New Roman"/>
                          <a:ea typeface="宋体"/>
                          <a:cs typeface="Times New Roman"/>
                        </a:rPr>
                        <a:t>数据类型</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tabLst>
                          <a:tab pos="683895" algn="l"/>
                        </a:tabLst>
                      </a:pPr>
                      <a:r>
                        <a:rPr lang="zh-CN" sz="1050" kern="100">
                          <a:latin typeface="Times New Roman"/>
                          <a:ea typeface="宋体"/>
                          <a:cs typeface="Times New Roman"/>
                        </a:rPr>
                        <a:t>备注</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6488">
                <a:tc>
                  <a:txBody>
                    <a:bodyPr/>
                    <a:lstStyle/>
                    <a:p>
                      <a:pPr indent="266700">
                        <a:lnSpc>
                          <a:spcPts val="2200"/>
                        </a:lnSpc>
                        <a:spcBef>
                          <a:spcPts val="100"/>
                        </a:spcBef>
                        <a:spcAft>
                          <a:spcPts val="100"/>
                        </a:spcAft>
                      </a:pPr>
                      <a:r>
                        <a:rPr lang="en-US" sz="1050" kern="100">
                          <a:latin typeface="Times New Roman"/>
                          <a:ea typeface="宋体"/>
                          <a:cs typeface="Times New Roman"/>
                        </a:rPr>
                        <a:t>RoleId</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int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角色</a:t>
                      </a:r>
                      <a:r>
                        <a:rPr lang="en-US" sz="1050" kern="100">
                          <a:latin typeface="Times New Roman"/>
                          <a:ea typeface="宋体"/>
                          <a:cs typeface="Times New Roman"/>
                        </a:rPr>
                        <a:t>Id</a:t>
                      </a:r>
                      <a:r>
                        <a:rPr lang="zh-CN" sz="1050" kern="100">
                          <a:latin typeface="Times New Roman"/>
                          <a:ea typeface="宋体"/>
                          <a:cs typeface="Times New Roman"/>
                        </a:rPr>
                        <a:t>，主键</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488">
                <a:tc>
                  <a:txBody>
                    <a:bodyPr/>
                    <a:lstStyle/>
                    <a:p>
                      <a:pPr indent="266700">
                        <a:lnSpc>
                          <a:spcPts val="2200"/>
                        </a:lnSpc>
                        <a:spcBef>
                          <a:spcPts val="100"/>
                        </a:spcBef>
                        <a:spcAft>
                          <a:spcPts val="100"/>
                        </a:spcAft>
                      </a:pPr>
                      <a:r>
                        <a:rPr lang="en-US" sz="1050" kern="100">
                          <a:latin typeface="Times New Roman"/>
                          <a:ea typeface="宋体"/>
                          <a:cs typeface="Times New Roman"/>
                        </a:rPr>
                        <a:t>RoleName</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varchar(50)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a:latin typeface="Times New Roman"/>
                          <a:ea typeface="宋体"/>
                          <a:cs typeface="Times New Roman"/>
                        </a:rPr>
                        <a:t>角色名称</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6488">
                <a:tc>
                  <a:txBody>
                    <a:bodyPr/>
                    <a:lstStyle/>
                    <a:p>
                      <a:pPr indent="266700">
                        <a:lnSpc>
                          <a:spcPts val="2200"/>
                        </a:lnSpc>
                        <a:spcBef>
                          <a:spcPts val="100"/>
                        </a:spcBef>
                        <a:spcAft>
                          <a:spcPts val="100"/>
                        </a:spcAft>
                      </a:pPr>
                      <a:r>
                        <a:rPr lang="en-US" sz="1050" kern="100">
                          <a:latin typeface="Times New Roman"/>
                          <a:ea typeface="宋体"/>
                          <a:cs typeface="Times New Roman"/>
                        </a:rPr>
                        <a:t>Description</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en-US" sz="1050" kern="100">
                          <a:latin typeface="Times New Roman"/>
                          <a:ea typeface="宋体"/>
                          <a:cs typeface="Times New Roman"/>
                        </a:rPr>
                        <a:t>nvarchar(200)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nSpc>
                          <a:spcPts val="2200"/>
                        </a:lnSpc>
                        <a:spcBef>
                          <a:spcPts val="100"/>
                        </a:spcBef>
                        <a:spcAft>
                          <a:spcPts val="100"/>
                        </a:spcAft>
                      </a:pPr>
                      <a:r>
                        <a:rPr lang="zh-CN" sz="1050" kern="100" dirty="0">
                          <a:latin typeface="Times New Roman"/>
                          <a:ea typeface="宋体"/>
                          <a:cs typeface="Times New Roman"/>
                        </a:rPr>
                        <a:t>描述</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目  录</a:t>
            </a:r>
          </a:p>
        </p:txBody>
      </p:sp>
      <p:grpSp>
        <p:nvGrpSpPr>
          <p:cNvPr id="19459" name="Group 3"/>
          <p:cNvGrpSpPr>
            <a:grpSpLocks/>
          </p:cNvGrpSpPr>
          <p:nvPr/>
        </p:nvGrpSpPr>
        <p:grpSpPr bwMode="auto">
          <a:xfrm>
            <a:off x="1790700" y="2925763"/>
            <a:ext cx="5805488" cy="538162"/>
            <a:chOff x="0" y="0"/>
            <a:chExt cx="3657" cy="339"/>
          </a:xfrm>
        </p:grpSpPr>
        <p:sp>
          <p:nvSpPr>
            <p:cNvPr id="32772" name="Rectangle 4"/>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19488" name="AutoShape 5"/>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19460" name="Group 6"/>
          <p:cNvGrpSpPr>
            <a:grpSpLocks/>
          </p:cNvGrpSpPr>
          <p:nvPr/>
        </p:nvGrpSpPr>
        <p:grpSpPr bwMode="auto">
          <a:xfrm>
            <a:off x="1790700" y="3502025"/>
            <a:ext cx="5805488" cy="536575"/>
            <a:chOff x="0" y="0"/>
            <a:chExt cx="3657" cy="339"/>
          </a:xfrm>
        </p:grpSpPr>
        <p:sp>
          <p:nvSpPr>
            <p:cNvPr id="32775" name="Rectangle 7"/>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19484" name="AutoShape 8"/>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19461" name="Group 9"/>
          <p:cNvGrpSpPr>
            <a:grpSpLocks/>
          </p:cNvGrpSpPr>
          <p:nvPr/>
        </p:nvGrpSpPr>
        <p:grpSpPr bwMode="auto">
          <a:xfrm>
            <a:off x="1790700" y="4654550"/>
            <a:ext cx="5805488" cy="538163"/>
            <a:chOff x="0" y="0"/>
            <a:chExt cx="9142" cy="848"/>
          </a:xfrm>
        </p:grpSpPr>
        <p:grpSp>
          <p:nvGrpSpPr>
            <p:cNvPr id="19475" name="Group 10"/>
            <p:cNvGrpSpPr>
              <a:grpSpLocks/>
            </p:cNvGrpSpPr>
            <p:nvPr/>
          </p:nvGrpSpPr>
          <p:grpSpPr bwMode="auto">
            <a:xfrm>
              <a:off x="0" y="0"/>
              <a:ext cx="9143" cy="848"/>
              <a:chOff x="0" y="0"/>
              <a:chExt cx="3657" cy="339"/>
            </a:xfrm>
          </p:grpSpPr>
          <p:sp>
            <p:nvSpPr>
              <p:cNvPr id="32779" name="Rectangle 11"/>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19480" name="AutoShape 12"/>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19476" name="Rectangle 13"/>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5</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系统测试</a:t>
              </a:r>
            </a:p>
          </p:txBody>
        </p:sp>
      </p:grpSp>
      <p:grpSp>
        <p:nvGrpSpPr>
          <p:cNvPr id="19462" name="Group 14"/>
          <p:cNvGrpSpPr>
            <a:grpSpLocks/>
          </p:cNvGrpSpPr>
          <p:nvPr/>
        </p:nvGrpSpPr>
        <p:grpSpPr bwMode="auto">
          <a:xfrm>
            <a:off x="1790700" y="2349500"/>
            <a:ext cx="5805488" cy="538163"/>
            <a:chOff x="0" y="0"/>
            <a:chExt cx="9144" cy="848"/>
          </a:xfrm>
        </p:grpSpPr>
        <p:grpSp>
          <p:nvGrpSpPr>
            <p:cNvPr id="19469" name="Group 15"/>
            <p:cNvGrpSpPr>
              <a:grpSpLocks/>
            </p:cNvGrpSpPr>
            <p:nvPr/>
          </p:nvGrpSpPr>
          <p:grpSpPr bwMode="auto">
            <a:xfrm>
              <a:off x="0" y="0"/>
              <a:ext cx="9144" cy="848"/>
              <a:chOff x="0" y="0"/>
              <a:chExt cx="3657" cy="339"/>
            </a:xfrm>
          </p:grpSpPr>
          <p:sp>
            <p:nvSpPr>
              <p:cNvPr id="32784" name="Rectangle 16"/>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19474" name="AutoShape 17"/>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19470" name="Rectangle 18"/>
            <p:cNvSpPr>
              <a:spLocks noChangeArrowheads="1"/>
            </p:cNvSpPr>
            <p:nvPr/>
          </p:nvSpPr>
          <p:spPr bwMode="auto">
            <a:xfrm>
              <a:off x="744" y="0"/>
              <a:ext cx="3750" cy="720"/>
            </a:xfrm>
            <a:prstGeom prst="rect">
              <a:avLst/>
            </a:prstGeom>
            <a:noFill/>
            <a:ln w="9525">
              <a:noFill/>
              <a:miter lim="800000"/>
              <a:headEnd/>
              <a:tailEnd/>
            </a:ln>
          </p:spPr>
          <p:txBody>
            <a:bodyPr wrap="none">
              <a:spAutoFit/>
            </a:bodyPr>
            <a:lstStyle/>
            <a:p>
              <a:pPr eaLnBrk="1" latinLnBrk="1" hangingPunct="1"/>
              <a:r>
                <a:rPr lang="zh-CN" altLang="en-US" sz="2400" b="1">
                  <a:latin typeface="黑体" pitchFamily="2" charset="-122"/>
                  <a:ea typeface="黑体" pitchFamily="2" charset="-122"/>
                </a:rPr>
                <a:t> </a:t>
              </a:r>
              <a:r>
                <a:rPr lang="en-US" altLang="zh-CN" sz="2400" b="1">
                  <a:solidFill>
                    <a:srgbClr val="FFFFFF"/>
                  </a:solidFill>
                  <a:latin typeface="黑体" pitchFamily="2" charset="-122"/>
                  <a:ea typeface="黑体" pitchFamily="2" charset="-122"/>
                </a:rPr>
                <a:t>1. </a:t>
              </a:r>
              <a:r>
                <a:rPr lang="zh-CN" altLang="en-US" sz="2400" b="1">
                  <a:solidFill>
                    <a:srgbClr val="FFFFFF"/>
                  </a:solidFill>
                  <a:latin typeface="黑体" pitchFamily="2" charset="-122"/>
                  <a:ea typeface="黑体" pitchFamily="2" charset="-122"/>
                </a:rPr>
                <a:t>引言</a:t>
              </a:r>
            </a:p>
          </p:txBody>
        </p:sp>
      </p:grpSp>
      <p:grpSp>
        <p:nvGrpSpPr>
          <p:cNvPr id="19463" name="Group 19"/>
          <p:cNvGrpSpPr>
            <a:grpSpLocks/>
          </p:cNvGrpSpPr>
          <p:nvPr/>
        </p:nvGrpSpPr>
        <p:grpSpPr bwMode="auto">
          <a:xfrm>
            <a:off x="1790700" y="4076700"/>
            <a:ext cx="5805488" cy="536575"/>
            <a:chOff x="0" y="0"/>
            <a:chExt cx="3657" cy="339"/>
          </a:xfrm>
        </p:grpSpPr>
        <p:sp>
          <p:nvSpPr>
            <p:cNvPr id="32788" name="Rectangle 20"/>
            <p:cNvSpPr>
              <a:spLocks noChangeArrowheads="1"/>
            </p:cNvSpPr>
            <p:nvPr/>
          </p:nvSpPr>
          <p:spPr bwMode="auto">
            <a:xfrm>
              <a:off x="0" y="0"/>
              <a:ext cx="3657" cy="339"/>
            </a:xfrm>
            <a:prstGeom prst="rect">
              <a:avLst/>
            </a:prstGeom>
            <a:gradFill rotWithShape="1">
              <a:gsLst>
                <a:gs pos="0">
                  <a:schemeClr val="hlink">
                    <a:gamma/>
                    <a:shade val="46275"/>
                    <a:invGamma/>
                  </a:schemeClr>
                </a:gs>
                <a:gs pos="50000">
                  <a:schemeClr val="hlink">
                    <a:alpha val="50000"/>
                  </a:schemeClr>
                </a:gs>
                <a:gs pos="100000">
                  <a:schemeClr val="hlink">
                    <a:gamma/>
                    <a:shade val="46275"/>
                    <a:invGamma/>
                  </a:scheme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19468" name="AutoShape 21"/>
            <p:cNvSpPr>
              <a:spLocks noChangeArrowheads="1"/>
            </p:cNvSpPr>
            <p:nvPr/>
          </p:nvSpPr>
          <p:spPr bwMode="auto">
            <a:xfrm>
              <a:off x="109" y="53"/>
              <a:ext cx="3448" cy="227"/>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grpSp>
      <p:sp>
        <p:nvSpPr>
          <p:cNvPr id="19464" name="Rectangle 22"/>
          <p:cNvSpPr>
            <a:spLocks noChangeArrowheads="1"/>
          </p:cNvSpPr>
          <p:nvPr/>
        </p:nvSpPr>
        <p:spPr bwMode="auto">
          <a:xfrm>
            <a:off x="2266950" y="3543300"/>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3</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a:t>
            </a:r>
            <a:r>
              <a:rPr lang="zh-CN" altLang="en-US" sz="2400" b="1">
                <a:solidFill>
                  <a:srgbClr val="FFFFFF"/>
                </a:solidFill>
                <a:latin typeface="黑体" pitchFamily="2" charset="-122"/>
                <a:ea typeface="黑体" pitchFamily="2" charset="-122"/>
                <a:sym typeface="Arial" charset="0"/>
              </a:rPr>
              <a:t>详细</a:t>
            </a:r>
            <a:r>
              <a:rPr lang="zh-CN" altLang="en-US" sz="2400" b="1">
                <a:solidFill>
                  <a:srgbClr val="FFFFFF"/>
                </a:solidFill>
                <a:latin typeface="黑体" pitchFamily="2" charset="-122"/>
                <a:ea typeface="黑体" pitchFamily="2" charset="-122"/>
              </a:rPr>
              <a:t>设计</a:t>
            </a:r>
          </a:p>
        </p:txBody>
      </p:sp>
      <p:sp>
        <p:nvSpPr>
          <p:cNvPr id="19465" name="Rectangle 23"/>
          <p:cNvSpPr>
            <a:spLocks noChangeArrowheads="1"/>
          </p:cNvSpPr>
          <p:nvPr/>
        </p:nvSpPr>
        <p:spPr bwMode="auto">
          <a:xfrm>
            <a:off x="2266950" y="2936875"/>
            <a:ext cx="3437159" cy="461665"/>
          </a:xfrm>
          <a:prstGeom prst="rect">
            <a:avLst/>
          </a:prstGeom>
          <a:noFill/>
          <a:ln w="9525">
            <a:noFill/>
            <a:miter lim="800000"/>
            <a:headEnd/>
            <a:tailEnd/>
          </a:ln>
        </p:spPr>
        <p:txBody>
          <a:bodyPr wrap="none">
            <a:spAutoFit/>
          </a:bodyPr>
          <a:lstStyle/>
          <a:p>
            <a:pPr eaLnBrk="1" latinLnBrk="1" hangingPunct="1"/>
            <a:r>
              <a:rPr lang="ko-KR" altLang="en-US" sz="2400" b="1" dirty="0">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2</a:t>
            </a:r>
            <a:r>
              <a:rPr lang="en-US" altLang="zh-CN" sz="2400" b="1" dirty="0">
                <a:solidFill>
                  <a:srgbClr val="FFFFFF"/>
                </a:solidFill>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系统开发工具</a:t>
            </a:r>
            <a:r>
              <a:rPr lang="en-US" altLang="zh-CN" sz="2400" b="1" dirty="0">
                <a:solidFill>
                  <a:srgbClr val="FFFFFF"/>
                </a:solidFill>
                <a:latin typeface="黑体" pitchFamily="2" charset="-122"/>
                <a:ea typeface="黑体" pitchFamily="2" charset="-122"/>
              </a:rPr>
              <a:t>/</a:t>
            </a:r>
            <a:r>
              <a:rPr lang="zh-CN" altLang="en-US" sz="2400" b="1" dirty="0">
                <a:solidFill>
                  <a:srgbClr val="FFFFFF"/>
                </a:solidFill>
                <a:latin typeface="黑体" pitchFamily="2" charset="-122"/>
                <a:ea typeface="黑体" pitchFamily="2" charset="-122"/>
              </a:rPr>
              <a:t>环境</a:t>
            </a:r>
          </a:p>
        </p:txBody>
      </p:sp>
      <p:sp>
        <p:nvSpPr>
          <p:cNvPr id="19466" name="Rectangle 24"/>
          <p:cNvSpPr>
            <a:spLocks noChangeArrowheads="1"/>
          </p:cNvSpPr>
          <p:nvPr/>
        </p:nvSpPr>
        <p:spPr bwMode="auto">
          <a:xfrm>
            <a:off x="2266950" y="4090988"/>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4</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系统的实现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20483" name="Rectangle 3"/>
          <p:cNvSpPr>
            <a:spLocks noGrp="1" noChangeArrowheads="1"/>
          </p:cNvSpPr>
          <p:nvPr>
            <p:ph type="body" idx="1"/>
          </p:nvPr>
        </p:nvSpPr>
        <p:spPr>
          <a:xfrm>
            <a:off x="457201" y="1371600"/>
            <a:ext cx="2828915" cy="4700588"/>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rPr>
              <a:t>登录</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注册模块</a:t>
            </a:r>
            <a:endParaRPr lang="en-US" altLang="zh-CN" dirty="0">
              <a:solidFill>
                <a:schemeClr val="tx1"/>
              </a:solidFill>
              <a:latin typeface="黑体" pitchFamily="2" charset="-122"/>
              <a:ea typeface="黑体" pitchFamily="2" charset="-122"/>
            </a:endParaRPr>
          </a:p>
          <a:p>
            <a:r>
              <a:rPr lang="zh-CN" altLang="en-US" sz="2400" dirty="0">
                <a:solidFill>
                  <a:srgbClr val="7030A0"/>
                </a:solidFill>
                <a:latin typeface="宋体" pitchFamily="2" charset="-122"/>
                <a:ea typeface="宋体" pitchFamily="2" charset="-122"/>
              </a:rPr>
              <a:t>主要功能：所有授权的师生进行登录</a:t>
            </a:r>
            <a:r>
              <a:rPr lang="en-US" altLang="zh-CN" sz="2400" dirty="0">
                <a:solidFill>
                  <a:srgbClr val="7030A0"/>
                </a:solidFill>
                <a:latin typeface="宋体" pitchFamily="2" charset="-122"/>
                <a:ea typeface="宋体" pitchFamily="2" charset="-122"/>
              </a:rPr>
              <a:t>/</a:t>
            </a:r>
            <a:r>
              <a:rPr lang="zh-CN" altLang="en-US" sz="2400" dirty="0">
                <a:solidFill>
                  <a:srgbClr val="7030A0"/>
                </a:solidFill>
                <a:latin typeface="宋体" pitchFamily="2" charset="-122"/>
                <a:ea typeface="宋体" pitchFamily="2" charset="-122"/>
              </a:rPr>
              <a:t>注册。</a:t>
            </a:r>
          </a:p>
          <a:p>
            <a:r>
              <a:rPr lang="zh-CN" altLang="en-US" sz="2400" dirty="0">
                <a:solidFill>
                  <a:srgbClr val="7030A0"/>
                </a:solidFill>
                <a:latin typeface="宋体" pitchFamily="2" charset="-122"/>
                <a:ea typeface="宋体" pitchFamily="2" charset="-122"/>
              </a:rPr>
              <a:t>通过用户名、密码和验证码进行登录，判定用户类型</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r>
              <a:rPr lang="zh-CN" altLang="en-US" sz="2400" dirty="0">
                <a:solidFill>
                  <a:schemeClr val="tx1"/>
                </a:solidFill>
                <a:latin typeface="宋体" pitchFamily="2" charset="-122"/>
                <a:ea typeface="宋体" pitchFamily="2" charset="-122"/>
              </a:rPr>
              <a:t>注册新用户，并对新注册用户的合法性进行校验</a:t>
            </a:r>
            <a:endParaRPr lang="en-US" altLang="zh-CN" sz="2400" dirty="0">
              <a:solidFill>
                <a:schemeClr val="tx1"/>
              </a:solidFill>
              <a:latin typeface="宋体" pitchFamily="2" charset="-122"/>
              <a:ea typeface="宋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r>
              <a:rPr lang="zh-CN" altLang="en-US" dirty="0">
                <a:solidFill>
                  <a:schemeClr val="tx1"/>
                </a:solidFill>
                <a:latin typeface="黑体" pitchFamily="2" charset="-122"/>
                <a:ea typeface="黑体" pitchFamily="2" charset="-122"/>
              </a:rPr>
              <a:t>   </a:t>
            </a: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p:txBody>
      </p:sp>
      <p:sp>
        <p:nvSpPr>
          <p:cNvPr id="20484" name="TextBox 7"/>
          <p:cNvSpPr txBox="1">
            <a:spLocks noChangeArrowheads="1"/>
          </p:cNvSpPr>
          <p:nvPr/>
        </p:nvSpPr>
        <p:spPr bwMode="auto">
          <a:xfrm>
            <a:off x="1071563" y="2428875"/>
            <a:ext cx="2571750" cy="369888"/>
          </a:xfrm>
          <a:prstGeom prst="rect">
            <a:avLst/>
          </a:prstGeom>
          <a:noFill/>
          <a:ln w="9525">
            <a:noFill/>
            <a:miter lim="800000"/>
            <a:headEnd/>
            <a:tailEnd/>
          </a:ln>
        </p:spPr>
        <p:txBody>
          <a:bodyPr>
            <a:spAutoFit/>
          </a:bodyPr>
          <a:lstStyle/>
          <a:p>
            <a:endParaRPr lang="zh-CN" altLang="en-US" b="1">
              <a:ea typeface="宋体" pitchFamily="2" charset="-122"/>
            </a:endParaRPr>
          </a:p>
        </p:txBody>
      </p:sp>
      <p:pic>
        <p:nvPicPr>
          <p:cNvPr id="20486" name="Picture 6" descr="C:\Users\carlroy\AppData\Roaming\Tencent\Users\3332378\QQ\WinTemp\RichOle\L}Z7@GJP_35DTB7WRLG49T2.jpg"/>
          <p:cNvPicPr>
            <a:picLocks noChangeAspect="1" noChangeArrowheads="1"/>
          </p:cNvPicPr>
          <p:nvPr/>
        </p:nvPicPr>
        <p:blipFill>
          <a:blip r:embed="rId2" r:link="rId3"/>
          <a:srcRect/>
          <a:stretch>
            <a:fillRect/>
          </a:stretch>
        </p:blipFill>
        <p:spPr bwMode="auto">
          <a:xfrm>
            <a:off x="3857620" y="1928802"/>
            <a:ext cx="4214842" cy="340837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20483" name="Rectangle 3"/>
          <p:cNvSpPr>
            <a:spLocks noGrp="1" noChangeArrowheads="1"/>
          </p:cNvSpPr>
          <p:nvPr>
            <p:ph type="body" idx="1"/>
          </p:nvPr>
        </p:nvSpPr>
        <p:spPr>
          <a:xfrm>
            <a:off x="457201" y="1371600"/>
            <a:ext cx="2828915" cy="4700588"/>
          </a:xfrm>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rPr>
              <a:t>登录</a:t>
            </a:r>
            <a:r>
              <a:rPr lang="en-US" altLang="zh-CN" dirty="0">
                <a:solidFill>
                  <a:schemeClr val="tx1"/>
                </a:solidFill>
                <a:latin typeface="黑体" pitchFamily="2" charset="-122"/>
                <a:ea typeface="黑体" pitchFamily="2" charset="-122"/>
              </a:rPr>
              <a:t>/</a:t>
            </a:r>
            <a:r>
              <a:rPr lang="zh-CN" altLang="en-US" dirty="0">
                <a:solidFill>
                  <a:schemeClr val="tx1"/>
                </a:solidFill>
                <a:latin typeface="黑体" pitchFamily="2" charset="-122"/>
                <a:ea typeface="黑体" pitchFamily="2" charset="-122"/>
              </a:rPr>
              <a:t>注册模块</a:t>
            </a:r>
            <a:endParaRPr lang="en-US" altLang="zh-CN" dirty="0">
              <a:solidFill>
                <a:schemeClr val="tx1"/>
              </a:solidFill>
              <a:latin typeface="黑体" pitchFamily="2" charset="-122"/>
              <a:ea typeface="黑体" pitchFamily="2" charset="-122"/>
            </a:endParaRPr>
          </a:p>
          <a:p>
            <a:r>
              <a:rPr lang="zh-CN" altLang="en-US" sz="2400" dirty="0">
                <a:solidFill>
                  <a:srgbClr val="7030A0"/>
                </a:solidFill>
                <a:latin typeface="宋体" pitchFamily="2" charset="-122"/>
                <a:ea typeface="宋体" pitchFamily="2" charset="-122"/>
              </a:rPr>
              <a:t>主要功能：所有授权的师生进行登录</a:t>
            </a:r>
            <a:r>
              <a:rPr lang="en-US" altLang="zh-CN" sz="2400" dirty="0">
                <a:solidFill>
                  <a:srgbClr val="7030A0"/>
                </a:solidFill>
                <a:latin typeface="宋体" pitchFamily="2" charset="-122"/>
                <a:ea typeface="宋体" pitchFamily="2" charset="-122"/>
              </a:rPr>
              <a:t>/</a:t>
            </a:r>
            <a:r>
              <a:rPr lang="zh-CN" altLang="en-US" sz="2400" dirty="0">
                <a:solidFill>
                  <a:srgbClr val="7030A0"/>
                </a:solidFill>
                <a:latin typeface="宋体" pitchFamily="2" charset="-122"/>
                <a:ea typeface="宋体" pitchFamily="2" charset="-122"/>
              </a:rPr>
              <a:t>注册。</a:t>
            </a:r>
          </a:p>
          <a:p>
            <a:r>
              <a:rPr lang="zh-CN" altLang="en-US" sz="2400" dirty="0">
                <a:solidFill>
                  <a:srgbClr val="7030A0"/>
                </a:solidFill>
                <a:latin typeface="宋体" pitchFamily="2" charset="-122"/>
                <a:ea typeface="宋体" pitchFamily="2" charset="-122"/>
              </a:rPr>
              <a:t>通过用户名、密码和验证码进行登录，判定用户类型</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r>
              <a:rPr lang="zh-CN" altLang="en-US" sz="2400" dirty="0">
                <a:solidFill>
                  <a:schemeClr val="tx1"/>
                </a:solidFill>
                <a:latin typeface="宋体" pitchFamily="2" charset="-122"/>
                <a:ea typeface="宋体" pitchFamily="2" charset="-122"/>
              </a:rPr>
              <a:t>注册新用户，并对新注册用户的合法性进行校验</a:t>
            </a:r>
            <a:endParaRPr lang="en-US" altLang="zh-CN" sz="2400" dirty="0">
              <a:solidFill>
                <a:schemeClr val="tx1"/>
              </a:solidFill>
              <a:latin typeface="宋体" pitchFamily="2" charset="-122"/>
              <a:ea typeface="宋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r>
              <a:rPr lang="zh-CN" altLang="en-US" dirty="0">
                <a:solidFill>
                  <a:schemeClr val="tx1"/>
                </a:solidFill>
                <a:latin typeface="黑体" pitchFamily="2" charset="-122"/>
                <a:ea typeface="黑体" pitchFamily="2" charset="-122"/>
              </a:rPr>
              <a:t>   </a:t>
            </a: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p:txBody>
      </p:sp>
      <p:sp>
        <p:nvSpPr>
          <p:cNvPr id="20484" name="TextBox 7"/>
          <p:cNvSpPr txBox="1">
            <a:spLocks noChangeArrowheads="1"/>
          </p:cNvSpPr>
          <p:nvPr/>
        </p:nvSpPr>
        <p:spPr bwMode="auto">
          <a:xfrm>
            <a:off x="1071563" y="2428875"/>
            <a:ext cx="2571750" cy="369888"/>
          </a:xfrm>
          <a:prstGeom prst="rect">
            <a:avLst/>
          </a:prstGeom>
          <a:noFill/>
          <a:ln w="9525">
            <a:noFill/>
            <a:miter lim="800000"/>
            <a:headEnd/>
            <a:tailEnd/>
          </a:ln>
        </p:spPr>
        <p:txBody>
          <a:bodyPr>
            <a:spAutoFit/>
          </a:bodyPr>
          <a:lstStyle/>
          <a:p>
            <a:endParaRPr lang="zh-CN" altLang="en-US" b="1">
              <a:ea typeface="宋体" pitchFamily="2" charset="-122"/>
            </a:endParaRPr>
          </a:p>
        </p:txBody>
      </p:sp>
      <p:pic>
        <p:nvPicPr>
          <p:cNvPr id="64514" name="Picture 2" descr="C:\Users\carlroy\AppData\Roaming\Tencent\Users\3332378\QQ\WinTemp\RichOle\LBNYG1BW67{BFF{4K)P3OKJ.jpg"/>
          <p:cNvPicPr>
            <a:picLocks noChangeAspect="1" noChangeArrowheads="1"/>
          </p:cNvPicPr>
          <p:nvPr/>
        </p:nvPicPr>
        <p:blipFill>
          <a:blip r:embed="rId2" r:link="rId3"/>
          <a:srcRect/>
          <a:stretch>
            <a:fillRect/>
          </a:stretch>
        </p:blipFill>
        <p:spPr bwMode="auto">
          <a:xfrm>
            <a:off x="3571868" y="1714488"/>
            <a:ext cx="5072098" cy="389711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目  录</a:t>
            </a:r>
          </a:p>
        </p:txBody>
      </p:sp>
      <p:grpSp>
        <p:nvGrpSpPr>
          <p:cNvPr id="4099" name="Group 3"/>
          <p:cNvGrpSpPr>
            <a:grpSpLocks/>
          </p:cNvGrpSpPr>
          <p:nvPr/>
        </p:nvGrpSpPr>
        <p:grpSpPr bwMode="auto">
          <a:xfrm>
            <a:off x="1792288" y="2349500"/>
            <a:ext cx="5805487" cy="538163"/>
            <a:chOff x="0" y="0"/>
            <a:chExt cx="9144" cy="848"/>
          </a:xfrm>
        </p:grpSpPr>
        <p:grpSp>
          <p:nvGrpSpPr>
            <p:cNvPr id="4128" name="Group 4"/>
            <p:cNvGrpSpPr>
              <a:grpSpLocks/>
            </p:cNvGrpSpPr>
            <p:nvPr/>
          </p:nvGrpSpPr>
          <p:grpSpPr bwMode="auto">
            <a:xfrm>
              <a:off x="0" y="0"/>
              <a:ext cx="9144" cy="848"/>
              <a:chOff x="0" y="0"/>
              <a:chExt cx="3657" cy="339"/>
            </a:xfrm>
          </p:grpSpPr>
          <p:sp>
            <p:nvSpPr>
              <p:cNvPr id="6149" name="Rectangle 5"/>
              <p:cNvSpPr>
                <a:spLocks noChangeArrowheads="1"/>
              </p:cNvSpPr>
              <p:nvPr/>
            </p:nvSpPr>
            <p:spPr bwMode="auto">
              <a:xfrm>
                <a:off x="0" y="0"/>
                <a:ext cx="3657" cy="339"/>
              </a:xfrm>
              <a:prstGeom prst="rect">
                <a:avLst/>
              </a:prstGeom>
              <a:gradFill rotWithShape="1">
                <a:gsLst>
                  <a:gs pos="0">
                    <a:schemeClr val="hlink">
                      <a:gamma/>
                      <a:shade val="46275"/>
                      <a:invGamma/>
                    </a:schemeClr>
                  </a:gs>
                  <a:gs pos="50000">
                    <a:schemeClr val="hlink">
                      <a:alpha val="50000"/>
                    </a:schemeClr>
                  </a:gs>
                  <a:gs pos="100000">
                    <a:schemeClr val="hlink">
                      <a:gamma/>
                      <a:shade val="46275"/>
                      <a:invGamma/>
                    </a:scheme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4131" name="AutoShape 6"/>
              <p:cNvSpPr>
                <a:spLocks noChangeArrowheads="1"/>
              </p:cNvSpPr>
              <p:nvPr/>
            </p:nvSpPr>
            <p:spPr bwMode="auto">
              <a:xfrm>
                <a:off x="109" y="53"/>
                <a:ext cx="3448" cy="227"/>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grpSp>
        <p:sp>
          <p:nvSpPr>
            <p:cNvPr id="4129" name="Rectangle 7"/>
            <p:cNvSpPr>
              <a:spLocks noChangeArrowheads="1"/>
            </p:cNvSpPr>
            <p:nvPr/>
          </p:nvSpPr>
          <p:spPr bwMode="auto">
            <a:xfrm>
              <a:off x="786" y="85"/>
              <a:ext cx="3750" cy="720"/>
            </a:xfrm>
            <a:prstGeom prst="rect">
              <a:avLst/>
            </a:prstGeom>
            <a:noFill/>
            <a:ln w="9525">
              <a:noFill/>
              <a:miter lim="800000"/>
              <a:headEnd/>
              <a:tailEnd/>
            </a:ln>
          </p:spPr>
          <p:txBody>
            <a:bodyPr wrap="none">
              <a:spAutoFit/>
            </a:bodyPr>
            <a:lstStyle/>
            <a:p>
              <a:pPr eaLnBrk="1" latinLnBrk="1" hangingPunct="1"/>
              <a:r>
                <a:rPr lang="zh-CN" altLang="en-US" sz="2400" b="1">
                  <a:latin typeface="黑体" pitchFamily="2" charset="-122"/>
                  <a:ea typeface="黑体" pitchFamily="2" charset="-122"/>
                </a:rPr>
                <a:t> </a:t>
              </a:r>
              <a:r>
                <a:rPr lang="en-US" altLang="zh-CN" sz="2400" b="1">
                  <a:solidFill>
                    <a:srgbClr val="FFFFFF"/>
                  </a:solidFill>
                  <a:latin typeface="黑体" pitchFamily="2" charset="-122"/>
                  <a:ea typeface="黑体" pitchFamily="2" charset="-122"/>
                </a:rPr>
                <a:t>1. </a:t>
              </a:r>
              <a:r>
                <a:rPr lang="zh-CN" altLang="en-US" sz="2400" b="1">
                  <a:solidFill>
                    <a:srgbClr val="FFFFFF"/>
                  </a:solidFill>
                  <a:latin typeface="黑体" pitchFamily="2" charset="-122"/>
                  <a:ea typeface="黑体" pitchFamily="2" charset="-122"/>
                </a:rPr>
                <a:t>引言</a:t>
              </a:r>
            </a:p>
          </p:txBody>
        </p:sp>
      </p:grpSp>
      <p:grpSp>
        <p:nvGrpSpPr>
          <p:cNvPr id="4100" name="Group 8"/>
          <p:cNvGrpSpPr>
            <a:grpSpLocks/>
          </p:cNvGrpSpPr>
          <p:nvPr/>
        </p:nvGrpSpPr>
        <p:grpSpPr bwMode="auto">
          <a:xfrm>
            <a:off x="1790700" y="3502025"/>
            <a:ext cx="5805488" cy="538163"/>
            <a:chOff x="0" y="0"/>
            <a:chExt cx="9142" cy="848"/>
          </a:xfrm>
        </p:grpSpPr>
        <p:grpSp>
          <p:nvGrpSpPr>
            <p:cNvPr id="4122" name="Group 9"/>
            <p:cNvGrpSpPr>
              <a:grpSpLocks/>
            </p:cNvGrpSpPr>
            <p:nvPr/>
          </p:nvGrpSpPr>
          <p:grpSpPr bwMode="auto">
            <a:xfrm>
              <a:off x="0" y="0"/>
              <a:ext cx="9143" cy="848"/>
              <a:chOff x="0" y="0"/>
              <a:chExt cx="3657" cy="339"/>
            </a:xfrm>
          </p:grpSpPr>
          <p:sp>
            <p:nvSpPr>
              <p:cNvPr id="6154" name="Rectangle 10"/>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4127" name="AutoShape 11"/>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4123" name="Rectangle 12"/>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dirty="0">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3</a:t>
              </a:r>
              <a:r>
                <a:rPr lang="en-US" altLang="zh-CN" sz="2400" b="1" dirty="0">
                  <a:solidFill>
                    <a:srgbClr val="FFFFFF"/>
                  </a:solidFill>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系统</a:t>
              </a:r>
              <a:r>
                <a:rPr lang="zh-CN" altLang="en-US" sz="2400" b="1" dirty="0">
                  <a:solidFill>
                    <a:srgbClr val="FFFFFF"/>
                  </a:solidFill>
                  <a:latin typeface="黑体" pitchFamily="2" charset="-122"/>
                  <a:ea typeface="黑体" pitchFamily="2" charset="-122"/>
                  <a:sym typeface="Arial" charset="0"/>
                </a:rPr>
                <a:t>详细</a:t>
              </a:r>
              <a:r>
                <a:rPr lang="zh-CN" altLang="en-US" sz="2400" b="1" dirty="0">
                  <a:solidFill>
                    <a:srgbClr val="FFFFFF"/>
                  </a:solidFill>
                  <a:latin typeface="黑体" pitchFamily="2" charset="-122"/>
                  <a:ea typeface="黑体" pitchFamily="2" charset="-122"/>
                </a:rPr>
                <a:t>设计</a:t>
              </a:r>
            </a:p>
          </p:txBody>
        </p:sp>
      </p:grpSp>
      <p:grpSp>
        <p:nvGrpSpPr>
          <p:cNvPr id="4101" name="Group 13"/>
          <p:cNvGrpSpPr>
            <a:grpSpLocks/>
          </p:cNvGrpSpPr>
          <p:nvPr/>
        </p:nvGrpSpPr>
        <p:grpSpPr bwMode="auto">
          <a:xfrm>
            <a:off x="1790700" y="4078288"/>
            <a:ext cx="5805488" cy="538162"/>
            <a:chOff x="0" y="0"/>
            <a:chExt cx="9142" cy="848"/>
          </a:xfrm>
        </p:grpSpPr>
        <p:grpSp>
          <p:nvGrpSpPr>
            <p:cNvPr id="4116" name="Group 14"/>
            <p:cNvGrpSpPr>
              <a:grpSpLocks/>
            </p:cNvGrpSpPr>
            <p:nvPr/>
          </p:nvGrpSpPr>
          <p:grpSpPr bwMode="auto">
            <a:xfrm>
              <a:off x="0" y="0"/>
              <a:ext cx="9143" cy="848"/>
              <a:chOff x="0" y="0"/>
              <a:chExt cx="3657" cy="339"/>
            </a:xfrm>
          </p:grpSpPr>
          <p:sp>
            <p:nvSpPr>
              <p:cNvPr id="6159" name="Rectangle 15"/>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4121" name="AutoShape 16"/>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4117" name="Rectangle 17"/>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4</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系统的实现</a:t>
              </a:r>
            </a:p>
          </p:txBody>
        </p:sp>
      </p:grpSp>
      <p:grpSp>
        <p:nvGrpSpPr>
          <p:cNvPr id="4102" name="Group 18"/>
          <p:cNvGrpSpPr>
            <a:grpSpLocks/>
          </p:cNvGrpSpPr>
          <p:nvPr/>
        </p:nvGrpSpPr>
        <p:grpSpPr bwMode="auto">
          <a:xfrm>
            <a:off x="1790700" y="4654550"/>
            <a:ext cx="5805488" cy="538163"/>
            <a:chOff x="0" y="0"/>
            <a:chExt cx="9142" cy="848"/>
          </a:xfrm>
        </p:grpSpPr>
        <p:grpSp>
          <p:nvGrpSpPr>
            <p:cNvPr id="4110" name="Group 19"/>
            <p:cNvGrpSpPr>
              <a:grpSpLocks/>
            </p:cNvGrpSpPr>
            <p:nvPr/>
          </p:nvGrpSpPr>
          <p:grpSpPr bwMode="auto">
            <a:xfrm>
              <a:off x="0" y="0"/>
              <a:ext cx="9143" cy="848"/>
              <a:chOff x="0" y="0"/>
              <a:chExt cx="3657" cy="339"/>
            </a:xfrm>
          </p:grpSpPr>
          <p:sp>
            <p:nvSpPr>
              <p:cNvPr id="6164" name="Rectangle 20"/>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4115" name="AutoShape 21"/>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4111" name="Rectangle 22"/>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5</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系统测试</a:t>
              </a:r>
            </a:p>
          </p:txBody>
        </p:sp>
      </p:grpSp>
      <p:grpSp>
        <p:nvGrpSpPr>
          <p:cNvPr id="4103" name="Group 23"/>
          <p:cNvGrpSpPr>
            <a:grpSpLocks/>
          </p:cNvGrpSpPr>
          <p:nvPr/>
        </p:nvGrpSpPr>
        <p:grpSpPr bwMode="auto">
          <a:xfrm>
            <a:off x="1790700" y="2924175"/>
            <a:ext cx="5807710" cy="843996"/>
            <a:chOff x="0" y="0"/>
            <a:chExt cx="9143" cy="1326"/>
          </a:xfrm>
        </p:grpSpPr>
        <p:grpSp>
          <p:nvGrpSpPr>
            <p:cNvPr id="4104" name="Group 24"/>
            <p:cNvGrpSpPr>
              <a:grpSpLocks/>
            </p:cNvGrpSpPr>
            <p:nvPr/>
          </p:nvGrpSpPr>
          <p:grpSpPr bwMode="auto">
            <a:xfrm>
              <a:off x="0" y="0"/>
              <a:ext cx="9143" cy="848"/>
              <a:chOff x="0" y="0"/>
              <a:chExt cx="3657" cy="339"/>
            </a:xfrm>
          </p:grpSpPr>
          <p:sp>
            <p:nvSpPr>
              <p:cNvPr id="6169" name="Rectangle 25"/>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4109" name="AutoShape 26"/>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4105" name="Rectangle 27"/>
            <p:cNvSpPr>
              <a:spLocks noChangeArrowheads="1"/>
            </p:cNvSpPr>
            <p:nvPr/>
          </p:nvSpPr>
          <p:spPr bwMode="auto">
            <a:xfrm>
              <a:off x="750" y="20"/>
              <a:ext cx="5411" cy="1306"/>
            </a:xfrm>
            <a:prstGeom prst="rect">
              <a:avLst/>
            </a:prstGeom>
            <a:noFill/>
            <a:ln w="9525">
              <a:noFill/>
              <a:miter lim="800000"/>
              <a:headEnd/>
              <a:tailEnd/>
            </a:ln>
          </p:spPr>
          <p:txBody>
            <a:bodyPr wrap="none">
              <a:spAutoFit/>
            </a:bodyPr>
            <a:lstStyle/>
            <a:p>
              <a:pPr eaLnBrk="1" latinLnBrk="1" hangingPunct="1"/>
              <a:r>
                <a:rPr lang="ko-KR" altLang="en-US" sz="2400" b="1" dirty="0">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2</a:t>
              </a:r>
              <a:r>
                <a:rPr lang="en-US" altLang="zh-CN" sz="2400" b="1" dirty="0">
                  <a:solidFill>
                    <a:srgbClr val="FFFFFF"/>
                  </a:solidFill>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系统开发工具</a:t>
              </a:r>
              <a:r>
                <a:rPr lang="en-US" altLang="zh-CN" sz="2400" b="1" dirty="0">
                  <a:solidFill>
                    <a:srgbClr val="FFFFFF"/>
                  </a:solidFill>
                  <a:latin typeface="黑体" pitchFamily="2" charset="-122"/>
                  <a:ea typeface="黑体" pitchFamily="2" charset="-122"/>
                </a:rPr>
                <a:t>/</a:t>
              </a:r>
              <a:r>
                <a:rPr lang="zh-CN" altLang="en-US" sz="2400" b="1" dirty="0">
                  <a:solidFill>
                    <a:srgbClr val="FFFFFF"/>
                  </a:solidFill>
                  <a:latin typeface="黑体" pitchFamily="2" charset="-122"/>
                  <a:ea typeface="黑体" pitchFamily="2" charset="-122"/>
                </a:rPr>
                <a:t>环境</a:t>
              </a:r>
              <a:endParaRPr lang="en-US" altLang="zh-CN" sz="2400" b="1" dirty="0">
                <a:solidFill>
                  <a:srgbClr val="FFFFFF"/>
                </a:solidFill>
                <a:latin typeface="黑体" pitchFamily="2" charset="-122"/>
                <a:ea typeface="黑体" pitchFamily="2" charset="-122"/>
              </a:endParaRPr>
            </a:p>
            <a:p>
              <a:pPr eaLnBrk="1" latinLnBrk="1" hangingPunct="1"/>
              <a:endParaRPr lang="zh-CN" altLang="en-US" sz="2400" b="1" dirty="0">
                <a:solidFill>
                  <a:srgbClr val="FFFFFF"/>
                </a:solidFill>
                <a:latin typeface="黑体" pitchFamily="2" charset="-122"/>
                <a:ea typeface="黑体"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21507" name="Rectangle 3"/>
          <p:cNvSpPr txBox="1">
            <a:spLocks noChangeArrowheads="1"/>
          </p:cNvSpPr>
          <p:nvPr/>
        </p:nvSpPr>
        <p:spPr bwMode="auto">
          <a:xfrm>
            <a:off x="457200" y="1371600"/>
            <a:ext cx="8258175" cy="520065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pPr>
            <a:r>
              <a:rPr lang="zh-CN" altLang="en-US" sz="2800" b="1" dirty="0">
                <a:latin typeface="黑体" pitchFamily="2" charset="-122"/>
                <a:ea typeface="黑体" pitchFamily="2" charset="-122"/>
              </a:rPr>
              <a:t>登录</a:t>
            </a:r>
            <a:r>
              <a:rPr lang="en-US" altLang="zh-CN" sz="2800" b="1" dirty="0">
                <a:latin typeface="黑体" pitchFamily="2" charset="-122"/>
                <a:ea typeface="黑体" pitchFamily="2" charset="-122"/>
              </a:rPr>
              <a:t>/</a:t>
            </a:r>
            <a:r>
              <a:rPr lang="zh-CN" altLang="en-US" sz="2800" b="1" dirty="0">
                <a:latin typeface="黑体" pitchFamily="2" charset="-122"/>
                <a:ea typeface="黑体" pitchFamily="2" charset="-122"/>
              </a:rPr>
              <a:t>注册模块</a:t>
            </a:r>
            <a:endParaRPr lang="en-US" altLang="zh-CN" sz="2800" b="1" dirty="0">
              <a:latin typeface="黑体" pitchFamily="2" charset="-122"/>
              <a:ea typeface="黑体" pitchFamily="2" charset="-122"/>
            </a:endParaRPr>
          </a:p>
          <a:p>
            <a:pPr marL="342900" indent="-342900"/>
            <a:r>
              <a:rPr lang="en-US" altLang="zh-CN" sz="1400" dirty="0">
                <a:ea typeface="宋体" pitchFamily="2" charset="-122"/>
              </a:rPr>
              <a:t> </a:t>
            </a:r>
            <a:endParaRPr lang="zh-CN" altLang="en-US" sz="1400" b="1" dirty="0">
              <a:latin typeface="黑体" pitchFamily="2" charset="-122"/>
              <a:ea typeface="黑体" pitchFamily="2" charset="-122"/>
            </a:endParaRPr>
          </a:p>
        </p:txBody>
      </p:sp>
      <p:sp>
        <p:nvSpPr>
          <p:cNvPr id="6" name="TextBox 5"/>
          <p:cNvSpPr txBox="1"/>
          <p:nvPr/>
        </p:nvSpPr>
        <p:spPr>
          <a:xfrm>
            <a:off x="285720" y="1857364"/>
            <a:ext cx="8429684" cy="4708981"/>
          </a:xfrm>
          <a:prstGeom prst="rect">
            <a:avLst/>
          </a:prstGeom>
          <a:noFill/>
        </p:spPr>
        <p:txBody>
          <a:bodyPr wrap="square" rtlCol="0">
            <a:spAutoFit/>
          </a:bodyPr>
          <a:lstStyle/>
          <a:p>
            <a:r>
              <a:rPr lang="en-US" sz="1000" b="1" dirty="0"/>
              <a:t>if</a:t>
            </a:r>
            <a:r>
              <a:rPr lang="en-US" sz="1000" dirty="0"/>
              <a:t>(IS_POST){ </a:t>
            </a:r>
            <a:endParaRPr lang="zh-CN" altLang="en-US" sz="1000" dirty="0"/>
          </a:p>
          <a:p>
            <a:r>
              <a:rPr lang="en-US" sz="1000" dirty="0"/>
              <a:t>	$</a:t>
            </a:r>
            <a:r>
              <a:rPr lang="en-US" sz="1000" dirty="0" err="1"/>
              <a:t>authCode</a:t>
            </a:r>
            <a:r>
              <a:rPr lang="en-US" sz="1000" dirty="0"/>
              <a:t> = $_POST['</a:t>
            </a:r>
            <a:r>
              <a:rPr lang="en-US" sz="1000" dirty="0" err="1"/>
              <a:t>authcode</a:t>
            </a:r>
            <a:r>
              <a:rPr lang="en-US" sz="1000" dirty="0"/>
              <a:t>'];</a:t>
            </a:r>
            <a:endParaRPr lang="zh-CN" altLang="en-US" sz="1000" dirty="0"/>
          </a:p>
          <a:p>
            <a:r>
              <a:rPr lang="en-US" sz="1000" dirty="0"/>
              <a:t>	</a:t>
            </a:r>
            <a:r>
              <a:rPr lang="en-US" sz="1000" b="1" dirty="0"/>
              <a:t>if</a:t>
            </a:r>
            <a:r>
              <a:rPr lang="en-US" sz="1000" dirty="0"/>
              <a:t>(!</a:t>
            </a:r>
            <a:r>
              <a:rPr lang="en-US" sz="1000" dirty="0" err="1"/>
              <a:t>check_verify</a:t>
            </a:r>
            <a:r>
              <a:rPr lang="en-US" sz="1000" dirty="0"/>
              <a:t>($</a:t>
            </a:r>
            <a:r>
              <a:rPr lang="en-US" sz="1000" dirty="0" err="1"/>
              <a:t>authCode</a:t>
            </a:r>
            <a:r>
              <a:rPr lang="en-US" sz="1000" dirty="0"/>
              <a:t>)){</a:t>
            </a:r>
            <a:endParaRPr lang="zh-CN" altLang="en-US" sz="1000" dirty="0"/>
          </a:p>
          <a:p>
            <a:r>
              <a:rPr lang="en-US" sz="1000" dirty="0"/>
              <a:t>		$this-&gt;error('</a:t>
            </a:r>
            <a:r>
              <a:rPr lang="zh-CN" altLang="en-US" sz="1000" dirty="0"/>
              <a:t>验证码输入错误！</a:t>
            </a:r>
            <a:r>
              <a:rPr lang="en-US" sz="1000" dirty="0"/>
              <a:t>', U('User/login'));</a:t>
            </a:r>
            <a:endParaRPr lang="zh-CN" altLang="en-US" sz="1000" dirty="0"/>
          </a:p>
          <a:p>
            <a:r>
              <a:rPr lang="en-US" sz="1000" dirty="0"/>
              <a:t>		}</a:t>
            </a:r>
            <a:endParaRPr lang="zh-CN" altLang="en-US" sz="1000" dirty="0"/>
          </a:p>
          <a:p>
            <a:r>
              <a:rPr lang="en-US" sz="1000" dirty="0"/>
              <a:t>		$</a:t>
            </a:r>
            <a:r>
              <a:rPr lang="en-US" sz="1000" dirty="0" err="1"/>
              <a:t>userName</a:t>
            </a:r>
            <a:r>
              <a:rPr lang="en-US" sz="1000" dirty="0"/>
              <a:t> = $_POST['username'];</a:t>
            </a:r>
            <a:endParaRPr lang="zh-CN" altLang="en-US" sz="1000" dirty="0"/>
          </a:p>
          <a:p>
            <a:r>
              <a:rPr lang="en-US" sz="1000" dirty="0"/>
              <a:t>		$</a:t>
            </a:r>
            <a:r>
              <a:rPr lang="en-US" sz="1000" dirty="0" err="1"/>
              <a:t>passWord</a:t>
            </a:r>
            <a:r>
              <a:rPr lang="en-US" sz="1000" dirty="0"/>
              <a:t> = md5($_POST['password']);</a:t>
            </a:r>
            <a:endParaRPr lang="zh-CN" altLang="en-US" sz="1000" dirty="0"/>
          </a:p>
          <a:p>
            <a:r>
              <a:rPr lang="en-US" sz="1000" dirty="0"/>
              <a:t>		$nameResult = D('Users')-&gt;where('</a:t>
            </a:r>
            <a:r>
              <a:rPr lang="en-US" sz="1000" dirty="0" err="1"/>
              <a:t>UserName</a:t>
            </a:r>
            <a:r>
              <a:rPr lang="en-US" sz="1000" dirty="0"/>
              <a:t>="'.$</a:t>
            </a:r>
            <a:r>
              <a:rPr lang="en-US" sz="1000" dirty="0" err="1"/>
              <a:t>userName</a:t>
            </a:r>
            <a:r>
              <a:rPr lang="en-US" sz="1000" dirty="0"/>
              <a:t>.'" and Password="'.$</a:t>
            </a:r>
            <a:r>
              <a:rPr lang="en-US" sz="1000" dirty="0" err="1"/>
              <a:t>passWord</a:t>
            </a:r>
            <a:r>
              <a:rPr lang="en-US" sz="1000" dirty="0"/>
              <a:t>.'"')-&gt;find();</a:t>
            </a:r>
            <a:endParaRPr lang="zh-CN" altLang="en-US" sz="1000" dirty="0"/>
          </a:p>
          <a:p>
            <a:r>
              <a:rPr lang="en-US" sz="1000" dirty="0"/>
              <a:t>		$</a:t>
            </a:r>
            <a:r>
              <a:rPr lang="en-US" sz="1000" dirty="0" err="1"/>
              <a:t>idResult</a:t>
            </a:r>
            <a:r>
              <a:rPr lang="en-US" sz="1000" dirty="0"/>
              <a:t> =   D('Users')-&gt;where('</a:t>
            </a:r>
            <a:r>
              <a:rPr lang="en-US" sz="1000" dirty="0" err="1"/>
              <a:t>UserNo</a:t>
            </a:r>
            <a:r>
              <a:rPr lang="en-US" sz="1000" dirty="0"/>
              <a:t>="'.$</a:t>
            </a:r>
            <a:r>
              <a:rPr lang="en-US" sz="1000" dirty="0" err="1"/>
              <a:t>userName</a:t>
            </a:r>
            <a:r>
              <a:rPr lang="en-US" sz="1000" dirty="0"/>
              <a:t>.'" and Password="'.$</a:t>
            </a:r>
            <a:r>
              <a:rPr lang="en-US" sz="1000" dirty="0" err="1"/>
              <a:t>passWord</a:t>
            </a:r>
            <a:r>
              <a:rPr lang="en-US" sz="1000" dirty="0"/>
              <a:t>.'"')-&gt;find();</a:t>
            </a:r>
            <a:endParaRPr lang="zh-CN" altLang="en-US" sz="1000" dirty="0"/>
          </a:p>
          <a:p>
            <a:r>
              <a:rPr lang="en-US" sz="1000" dirty="0"/>
              <a:t>			</a:t>
            </a:r>
            <a:endParaRPr lang="zh-CN" altLang="en-US" sz="1000" dirty="0"/>
          </a:p>
          <a:p>
            <a:r>
              <a:rPr lang="en-US" sz="1000" dirty="0"/>
              <a:t>		</a:t>
            </a:r>
            <a:r>
              <a:rPr lang="en-US" sz="1000" b="1" dirty="0"/>
              <a:t>if</a:t>
            </a:r>
            <a:r>
              <a:rPr lang="en-US" sz="1000" dirty="0"/>
              <a:t>(!</a:t>
            </a:r>
            <a:r>
              <a:rPr lang="en-US" sz="1000" b="1" dirty="0"/>
              <a:t>empty</a:t>
            </a:r>
            <a:r>
              <a:rPr lang="en-US" sz="1000" dirty="0"/>
              <a:t>($nameResult)){				</a:t>
            </a:r>
            <a:endParaRPr lang="zh-CN" altLang="en-US" sz="1000" dirty="0"/>
          </a:p>
          <a:p>
            <a:r>
              <a:rPr lang="en-US" sz="1000" dirty="0"/>
              <a:t>			$_SESSION['</a:t>
            </a:r>
            <a:r>
              <a:rPr lang="en-US" sz="1000" dirty="0" err="1"/>
              <a:t>userID</a:t>
            </a:r>
            <a:r>
              <a:rPr lang="en-US" sz="1000" dirty="0"/>
              <a:t>']	=	$nameResult['UserId'];</a:t>
            </a:r>
            <a:endParaRPr lang="zh-CN" altLang="en-US" sz="1000" dirty="0"/>
          </a:p>
          <a:p>
            <a:r>
              <a:rPr lang="en-US" sz="1000" dirty="0"/>
              <a:t>			$_SESSION['username']	=	$nameResult['</a:t>
            </a:r>
            <a:r>
              <a:rPr lang="en-US" sz="1000" dirty="0" err="1"/>
              <a:t>UserName</a:t>
            </a:r>
            <a:r>
              <a:rPr lang="en-US" sz="1000" dirty="0"/>
              <a:t>'];</a:t>
            </a:r>
            <a:endParaRPr lang="zh-CN" altLang="en-US" sz="1000" dirty="0"/>
          </a:p>
          <a:p>
            <a:r>
              <a:rPr lang="en-US" sz="1000" dirty="0"/>
              <a:t>			$_SESSION['nickname']	=	$nameResult['</a:t>
            </a:r>
            <a:r>
              <a:rPr lang="en-US" sz="1000" dirty="0" err="1"/>
              <a:t>UserAlias</a:t>
            </a:r>
            <a:r>
              <a:rPr lang="en-US" sz="1000" dirty="0"/>
              <a:t>'];</a:t>
            </a:r>
            <a:endParaRPr lang="zh-CN" altLang="en-US" sz="1000" dirty="0"/>
          </a:p>
          <a:p>
            <a:r>
              <a:rPr lang="en-US" sz="1000" dirty="0"/>
              <a:t>				</a:t>
            </a:r>
            <a:endParaRPr lang="zh-CN" altLang="en-US" sz="1000" dirty="0"/>
          </a:p>
          <a:p>
            <a:r>
              <a:rPr lang="en-US" sz="1000" dirty="0"/>
              <a:t>			$this-&gt;success('</a:t>
            </a:r>
            <a:r>
              <a:rPr lang="zh-CN" altLang="en-US" sz="1000" dirty="0"/>
              <a:t>登录成功！</a:t>
            </a:r>
            <a:r>
              <a:rPr lang="en-US" sz="1000" dirty="0"/>
              <a:t>',U('Index/index'));				</a:t>
            </a:r>
            <a:endParaRPr lang="zh-CN" altLang="en-US" sz="1000" dirty="0"/>
          </a:p>
          <a:p>
            <a:r>
              <a:rPr lang="en-US" sz="1000" dirty="0"/>
              <a:t> 			}</a:t>
            </a:r>
            <a:r>
              <a:rPr lang="en-US" sz="1000" b="1" dirty="0" err="1"/>
              <a:t>elseif</a:t>
            </a:r>
            <a:r>
              <a:rPr lang="en-US" sz="1000" b="1" dirty="0"/>
              <a:t> </a:t>
            </a:r>
            <a:r>
              <a:rPr lang="en-US" sz="1000" dirty="0"/>
              <a:t>(!</a:t>
            </a:r>
            <a:r>
              <a:rPr lang="en-US" sz="1000" b="1" dirty="0"/>
              <a:t>empty</a:t>
            </a:r>
            <a:r>
              <a:rPr lang="en-US" sz="1000" dirty="0"/>
              <a:t>($</a:t>
            </a:r>
            <a:r>
              <a:rPr lang="en-US" sz="1000" dirty="0" err="1"/>
              <a:t>idResult</a:t>
            </a:r>
            <a:r>
              <a:rPr lang="en-US" sz="1000" dirty="0"/>
              <a:t>)){</a:t>
            </a:r>
            <a:endParaRPr lang="zh-CN" altLang="en-US" sz="1000" dirty="0"/>
          </a:p>
          <a:p>
            <a:r>
              <a:rPr lang="en-US" sz="1000" dirty="0"/>
              <a:t> 			$_SESSION['</a:t>
            </a:r>
            <a:r>
              <a:rPr lang="en-US" sz="1000" dirty="0" err="1"/>
              <a:t>userID</a:t>
            </a:r>
            <a:r>
              <a:rPr lang="en-US" sz="1000" dirty="0"/>
              <a:t>']	=	$</a:t>
            </a:r>
            <a:r>
              <a:rPr lang="en-US" sz="1000" dirty="0" err="1"/>
              <a:t>idResult</a:t>
            </a:r>
            <a:r>
              <a:rPr lang="en-US" sz="1000" dirty="0"/>
              <a:t>['UserId'];</a:t>
            </a:r>
            <a:endParaRPr lang="zh-CN" altLang="en-US" sz="1000" dirty="0"/>
          </a:p>
          <a:p>
            <a:r>
              <a:rPr lang="en-US" sz="1000" dirty="0"/>
              <a:t> 			$_SESSION['username']	=	$</a:t>
            </a:r>
            <a:r>
              <a:rPr lang="en-US" sz="1000" dirty="0" err="1"/>
              <a:t>idResult</a:t>
            </a:r>
            <a:r>
              <a:rPr lang="en-US" sz="1000" dirty="0"/>
              <a:t>['</a:t>
            </a:r>
            <a:r>
              <a:rPr lang="en-US" sz="1000" dirty="0" err="1"/>
              <a:t>UserName</a:t>
            </a:r>
            <a:r>
              <a:rPr lang="en-US" sz="1000" dirty="0"/>
              <a:t>'];</a:t>
            </a:r>
            <a:endParaRPr lang="zh-CN" altLang="en-US" sz="1000" dirty="0"/>
          </a:p>
          <a:p>
            <a:r>
              <a:rPr lang="en-US" sz="1000" dirty="0"/>
              <a:t> 			$_SESSION['nickname']	=	$</a:t>
            </a:r>
            <a:r>
              <a:rPr lang="en-US" sz="1000" dirty="0" err="1"/>
              <a:t>idResult</a:t>
            </a:r>
            <a:r>
              <a:rPr lang="en-US" sz="1000" dirty="0"/>
              <a:t>['</a:t>
            </a:r>
            <a:r>
              <a:rPr lang="en-US" sz="1000" dirty="0" err="1"/>
              <a:t>UserAlias</a:t>
            </a:r>
            <a:r>
              <a:rPr lang="en-US" sz="1000" dirty="0"/>
              <a:t>'];</a:t>
            </a:r>
            <a:endParaRPr lang="zh-CN" altLang="en-US" sz="1000" dirty="0"/>
          </a:p>
          <a:p>
            <a:r>
              <a:rPr lang="en-US" sz="1000" dirty="0"/>
              <a:t> 			$this-&gt;success('</a:t>
            </a:r>
            <a:r>
              <a:rPr lang="zh-CN" altLang="en-US" sz="1000" dirty="0"/>
              <a:t>登录成功！</a:t>
            </a:r>
            <a:r>
              <a:rPr lang="en-US" sz="1000" dirty="0"/>
              <a:t>',U('Index/index'));	</a:t>
            </a:r>
            <a:endParaRPr lang="zh-CN" altLang="en-US" sz="1000" dirty="0"/>
          </a:p>
          <a:p>
            <a:r>
              <a:rPr lang="en-US" sz="1000" dirty="0"/>
              <a:t>			}</a:t>
            </a:r>
            <a:r>
              <a:rPr lang="en-US" sz="1000" b="1" dirty="0"/>
              <a:t>else</a:t>
            </a:r>
            <a:r>
              <a:rPr lang="en-US" sz="1000" dirty="0"/>
              <a:t>{</a:t>
            </a:r>
            <a:endParaRPr lang="zh-CN" altLang="en-US" sz="1000" dirty="0"/>
          </a:p>
          <a:p>
            <a:r>
              <a:rPr lang="en-US" sz="1000" dirty="0"/>
              <a:t>			$this-&gt;error('</a:t>
            </a:r>
            <a:r>
              <a:rPr lang="zh-CN" altLang="en-US" sz="1000" dirty="0"/>
              <a:t>用户名密码错误！</a:t>
            </a:r>
            <a:r>
              <a:rPr lang="en-US" sz="1000" dirty="0"/>
              <a:t>', U('User/login'));</a:t>
            </a:r>
            <a:endParaRPr lang="zh-CN" altLang="en-US" sz="1000" dirty="0"/>
          </a:p>
          <a:p>
            <a:r>
              <a:rPr lang="en-US" sz="1000" dirty="0"/>
              <a:t>			}		  </a:t>
            </a:r>
            <a:endParaRPr lang="zh-CN" altLang="en-US" sz="1000" dirty="0"/>
          </a:p>
          <a:p>
            <a:r>
              <a:rPr lang="en-US" sz="1000" dirty="0"/>
              <a:t>		} </a:t>
            </a:r>
            <a:r>
              <a:rPr lang="en-US" sz="1000" b="1" dirty="0"/>
              <a:t>else </a:t>
            </a:r>
            <a:r>
              <a:rPr lang="en-US" sz="1000" dirty="0"/>
              <a:t>{</a:t>
            </a:r>
            <a:endParaRPr lang="zh-CN" altLang="en-US" sz="1000" dirty="0"/>
          </a:p>
          <a:p>
            <a:r>
              <a:rPr lang="en-US" sz="1000" dirty="0"/>
              <a:t>		$this-&gt;display();</a:t>
            </a:r>
            <a:endParaRPr lang="zh-CN" altLang="en-US" sz="1000" dirty="0"/>
          </a:p>
          <a:p>
            <a:r>
              <a:rPr lang="en-US" sz="1000" dirty="0"/>
              <a:t>		}</a:t>
            </a:r>
            <a:endParaRPr lang="zh-CN" altLang="en-US" sz="1000" dirty="0"/>
          </a:p>
          <a:p>
            <a:r>
              <a:rPr lang="en-US" sz="1000" dirty="0"/>
              <a:t>	}</a:t>
            </a:r>
            <a:endParaRPr lang="zh-CN" altLang="en-US" sz="1000" dirty="0"/>
          </a:p>
          <a:p>
            <a:endParaRPr lang="zh-CN" alt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7"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网络课堂系统主界面</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2533" name="TextBox 7"/>
          <p:cNvSpPr txBox="1">
            <a:spLocks noChangeArrowheads="1"/>
          </p:cNvSpPr>
          <p:nvPr/>
        </p:nvSpPr>
        <p:spPr bwMode="auto">
          <a:xfrm>
            <a:off x="357158" y="2428868"/>
            <a:ext cx="2714644" cy="2308324"/>
          </a:xfrm>
          <a:prstGeom prst="rect">
            <a:avLst/>
          </a:prstGeom>
          <a:noFill/>
          <a:ln w="9525">
            <a:noFill/>
            <a:miter lim="800000"/>
            <a:headEnd/>
            <a:tailEnd/>
          </a:ln>
        </p:spPr>
        <p:txBody>
          <a:bodyPr wrap="square">
            <a:spAutoFit/>
          </a:bodyPr>
          <a:lstStyle/>
          <a:p>
            <a:r>
              <a:rPr lang="zh-CN" altLang="en-US" sz="2400" dirty="0">
                <a:latin typeface="宋体" pitchFamily="2" charset="-122"/>
                <a:ea typeface="宋体" pitchFamily="2" charset="-122"/>
              </a:rPr>
              <a:t>主要功能：用于显示功能导航，教室列表，个人中心等。</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例如：在左边列表中选择课程分类</a:t>
            </a:r>
            <a:r>
              <a:rPr lang="zh-CN" altLang="en-US" dirty="0">
                <a:latin typeface="宋体" pitchFamily="2" charset="-122"/>
                <a:ea typeface="宋体" pitchFamily="2" charset="-122"/>
              </a:rPr>
              <a:t>。</a:t>
            </a:r>
          </a:p>
        </p:txBody>
      </p:sp>
      <p:pic>
        <p:nvPicPr>
          <p:cNvPr id="22534" name="Picture 6" descr="C:\Users\carlroy\AppData\Roaming\Tencent\Users\3332378\QQ\WinTemp\RichOle\W4SPD2Z7]8{[ES3T``M83F3.jpg"/>
          <p:cNvPicPr>
            <a:picLocks noChangeAspect="1" noChangeArrowheads="1"/>
          </p:cNvPicPr>
          <p:nvPr/>
        </p:nvPicPr>
        <p:blipFill>
          <a:blip r:embed="rId2"/>
          <a:srcRect/>
          <a:stretch>
            <a:fillRect/>
          </a:stretch>
        </p:blipFill>
        <p:spPr bwMode="auto">
          <a:xfrm>
            <a:off x="3286116" y="2071678"/>
            <a:ext cx="5598704" cy="400052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7"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注册模块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2533" name="TextBox 7"/>
          <p:cNvSpPr txBox="1">
            <a:spLocks noChangeArrowheads="1"/>
          </p:cNvSpPr>
          <p:nvPr/>
        </p:nvSpPr>
        <p:spPr bwMode="auto">
          <a:xfrm>
            <a:off x="357158" y="2428868"/>
            <a:ext cx="2714644" cy="2308324"/>
          </a:xfrm>
          <a:prstGeom prst="rect">
            <a:avLst/>
          </a:prstGeom>
          <a:noFill/>
          <a:ln w="9525">
            <a:noFill/>
            <a:miter lim="800000"/>
            <a:headEnd/>
            <a:tailEnd/>
          </a:ln>
        </p:spPr>
        <p:txBody>
          <a:bodyPr wrap="square">
            <a:spAutoFit/>
          </a:bodyPr>
          <a:lstStyle/>
          <a:p>
            <a:r>
              <a:rPr lang="zh-CN" altLang="en-US" sz="2400" dirty="0">
                <a:latin typeface="宋体" pitchFamily="2" charset="-122"/>
                <a:ea typeface="宋体" pitchFamily="2" charset="-122"/>
              </a:rPr>
              <a:t>主要功能：用于显示功能导航，教室列表，个人中心等。</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例如：在左边列表中选择课程分类</a:t>
            </a:r>
            <a:r>
              <a:rPr lang="zh-CN" altLang="en-US" dirty="0">
                <a:latin typeface="宋体" pitchFamily="2" charset="-122"/>
                <a:ea typeface="宋体" pitchFamily="2" charset="-122"/>
              </a:rPr>
              <a:t>。</a:t>
            </a:r>
          </a:p>
        </p:txBody>
      </p:sp>
      <p:pic>
        <p:nvPicPr>
          <p:cNvPr id="22534" name="Picture 6" descr="C:\Users\carlroy\AppData\Roaming\Tencent\Users\3332378\QQ\WinTemp\RichOle\W4SPD2Z7]8{[ES3T``M83F3.jpg"/>
          <p:cNvPicPr>
            <a:picLocks noChangeAspect="1" noChangeArrowheads="1"/>
          </p:cNvPicPr>
          <p:nvPr/>
        </p:nvPicPr>
        <p:blipFill>
          <a:blip r:embed="rId2"/>
          <a:srcRect/>
          <a:stretch>
            <a:fillRect/>
          </a:stretch>
        </p:blipFill>
        <p:spPr bwMode="auto">
          <a:xfrm>
            <a:off x="3286116" y="2071678"/>
            <a:ext cx="5598704" cy="400052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6"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教室管理模块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3556" name="TextBox 6"/>
          <p:cNvSpPr txBox="1">
            <a:spLocks noChangeArrowheads="1"/>
          </p:cNvSpPr>
          <p:nvPr/>
        </p:nvSpPr>
        <p:spPr bwMode="auto">
          <a:xfrm>
            <a:off x="571500" y="2643188"/>
            <a:ext cx="2643188" cy="1569660"/>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直播教室的的添加、修改、删除和教室权限管理的功能。</a:t>
            </a:r>
            <a:endParaRPr lang="zh-CN" altLang="en-US" sz="2400" dirty="0">
              <a:ea typeface="宋体" pitchFamily="2" charset="-122"/>
            </a:endParaRPr>
          </a:p>
        </p:txBody>
      </p:sp>
      <p:pic>
        <p:nvPicPr>
          <p:cNvPr id="23558" name="Picture 6" descr="C:\Users\carlroy\AppData\Roaming\Tencent\Users\3332378\QQ\WinTemp\RichOle\DTGWB]{O%)%{W9USSWYTR_G.jpg"/>
          <p:cNvPicPr>
            <a:picLocks noChangeAspect="1" noChangeArrowheads="1"/>
          </p:cNvPicPr>
          <p:nvPr/>
        </p:nvPicPr>
        <p:blipFill>
          <a:blip r:embed="rId2" r:link="rId3"/>
          <a:srcRect/>
          <a:stretch>
            <a:fillRect/>
          </a:stretch>
        </p:blipFill>
        <p:spPr bwMode="auto">
          <a:xfrm>
            <a:off x="3214678" y="2143116"/>
            <a:ext cx="5556804" cy="36433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6"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教室管理模块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3556" name="TextBox 6"/>
          <p:cNvSpPr txBox="1">
            <a:spLocks noChangeArrowheads="1"/>
          </p:cNvSpPr>
          <p:nvPr/>
        </p:nvSpPr>
        <p:spPr bwMode="auto">
          <a:xfrm>
            <a:off x="571500" y="2643188"/>
            <a:ext cx="2643188" cy="1569660"/>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直播教室的的添加、修改、删除和教室权限管理的功能。</a:t>
            </a:r>
            <a:endParaRPr lang="zh-CN" altLang="en-US" sz="2400" dirty="0">
              <a:ea typeface="宋体" pitchFamily="2" charset="-122"/>
            </a:endParaRPr>
          </a:p>
        </p:txBody>
      </p:sp>
      <p:pic>
        <p:nvPicPr>
          <p:cNvPr id="31746" name="Picture 2" descr="C:\Users\carlroy\AppData\Roaming\Tencent\Users\3332378\QQ\WinTemp\RichOle\A}P2$)(}77[RX%7K]`5{)07.jpg"/>
          <p:cNvPicPr>
            <a:picLocks noChangeAspect="1" noChangeArrowheads="1"/>
          </p:cNvPicPr>
          <p:nvPr/>
        </p:nvPicPr>
        <p:blipFill>
          <a:blip r:embed="rId2" r:link="rId3"/>
          <a:srcRect/>
          <a:stretch>
            <a:fillRect/>
          </a:stretch>
        </p:blipFill>
        <p:spPr bwMode="auto">
          <a:xfrm>
            <a:off x="3214678" y="2000240"/>
            <a:ext cx="5715008" cy="385765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642910" y="2428868"/>
            <a:ext cx="8215312" cy="2708434"/>
          </a:xfrm>
          <a:prstGeom prst="rect">
            <a:avLst/>
          </a:prstGeom>
          <a:noFill/>
          <a:ln w="9525">
            <a:noFill/>
            <a:miter lim="800000"/>
            <a:headEnd/>
            <a:tailEnd/>
          </a:ln>
        </p:spPr>
        <p:txBody>
          <a:bodyPr>
            <a:spAutoFit/>
          </a:bodyPr>
          <a:lstStyle/>
          <a:p>
            <a:r>
              <a:rPr lang="en-US" sz="1000" dirty="0"/>
              <a:t>$</a:t>
            </a:r>
            <a:r>
              <a:rPr lang="en-US" sz="1000" dirty="0" err="1"/>
              <a:t>roomResult</a:t>
            </a:r>
            <a:r>
              <a:rPr lang="en-US" sz="1000" dirty="0"/>
              <a:t> = D('classroom')-&gt;where('</a:t>
            </a:r>
            <a:r>
              <a:rPr lang="en-US" sz="1000" dirty="0" err="1"/>
              <a:t>RoomName</a:t>
            </a:r>
            <a:r>
              <a:rPr lang="en-US" sz="1000" dirty="0"/>
              <a:t>="'.$</a:t>
            </a:r>
            <a:r>
              <a:rPr lang="en-US" sz="1000" dirty="0" err="1"/>
              <a:t>roomname</a:t>
            </a:r>
            <a:r>
              <a:rPr lang="en-US" sz="1000" dirty="0"/>
              <a:t>.'" and </a:t>
            </a:r>
            <a:r>
              <a:rPr lang="en-US" sz="1000" dirty="0" err="1"/>
              <a:t>RoomOwnerId</a:t>
            </a:r>
            <a:r>
              <a:rPr lang="en-US" sz="1000" dirty="0"/>
              <a:t>="'.$</a:t>
            </a:r>
            <a:r>
              <a:rPr lang="en-US" sz="1000" dirty="0" err="1"/>
              <a:t>userID</a:t>
            </a:r>
            <a:r>
              <a:rPr lang="en-US" sz="1000" dirty="0"/>
              <a:t>.'"')-&gt;find();</a:t>
            </a:r>
          </a:p>
          <a:p>
            <a:r>
              <a:rPr lang="en-US" sz="1000" b="1" dirty="0"/>
              <a:t>if</a:t>
            </a:r>
            <a:r>
              <a:rPr lang="en-US" sz="1000" dirty="0"/>
              <a:t>($</a:t>
            </a:r>
            <a:r>
              <a:rPr lang="en-US" sz="1000" dirty="0" err="1"/>
              <a:t>roomResult</a:t>
            </a:r>
            <a:r>
              <a:rPr lang="en-US" sz="1000" dirty="0"/>
              <a:t>)</a:t>
            </a:r>
            <a:endParaRPr lang="zh-CN" altLang="en-US" sz="1000" dirty="0"/>
          </a:p>
          <a:p>
            <a:r>
              <a:rPr lang="en-US" sz="1000" dirty="0"/>
              <a:t>{   $</a:t>
            </a:r>
            <a:r>
              <a:rPr lang="en-US" sz="1000" dirty="0" err="1"/>
              <a:t>rs</a:t>
            </a:r>
            <a:r>
              <a:rPr lang="en-US" sz="1000" dirty="0"/>
              <a:t>['status'] = 0;</a:t>
            </a:r>
            <a:endParaRPr lang="zh-CN" altLang="en-US" sz="1000" dirty="0"/>
          </a:p>
          <a:p>
            <a:r>
              <a:rPr lang="en-US" sz="1000" dirty="0"/>
              <a:t>	</a:t>
            </a:r>
            <a:r>
              <a:rPr lang="en-US" sz="1000" b="1" dirty="0"/>
              <a:t>return</a:t>
            </a:r>
            <a:r>
              <a:rPr lang="en-US" sz="1000" dirty="0"/>
              <a:t>;</a:t>
            </a:r>
            <a:endParaRPr lang="zh-CN" altLang="en-US" sz="1000" dirty="0"/>
          </a:p>
          <a:p>
            <a:r>
              <a:rPr lang="en-US" sz="1000" dirty="0"/>
              <a:t>	</a:t>
            </a:r>
            <a:r>
              <a:rPr lang="en-US" sz="1000" b="1" dirty="0"/>
              <a:t>else</a:t>
            </a:r>
            <a:endParaRPr lang="zh-CN" altLang="en-US" sz="1000" dirty="0"/>
          </a:p>
          <a:p>
            <a:r>
              <a:rPr lang="en-US" sz="1000" b="1" dirty="0"/>
              <a:t>	 </a:t>
            </a:r>
            <a:r>
              <a:rPr lang="en-US" sz="1000" dirty="0"/>
              <a:t>{</a:t>
            </a:r>
            <a:endParaRPr lang="zh-CN" altLang="en-US" sz="1000" dirty="0"/>
          </a:p>
          <a:p>
            <a:r>
              <a:rPr lang="en-US" sz="1000" dirty="0"/>
              <a:t>	$Content = </a:t>
            </a:r>
            <a:r>
              <a:rPr lang="en-US" sz="1000" b="1" dirty="0"/>
              <a:t>array</a:t>
            </a:r>
            <a:r>
              <a:rPr lang="en-US" sz="1000" dirty="0"/>
              <a:t>(</a:t>
            </a:r>
            <a:endParaRPr lang="zh-CN" altLang="en-US" sz="1000" dirty="0"/>
          </a:p>
          <a:p>
            <a:r>
              <a:rPr lang="en-US" sz="1000" dirty="0"/>
              <a:t>	'</a:t>
            </a:r>
            <a:r>
              <a:rPr lang="en-US" sz="1000" dirty="0" err="1"/>
              <a:t>RoomName</a:t>
            </a:r>
            <a:r>
              <a:rPr lang="en-US" sz="1000" dirty="0"/>
              <a:t>' =&gt; $</a:t>
            </a:r>
            <a:r>
              <a:rPr lang="en-US" sz="1000" dirty="0" err="1"/>
              <a:t>roomname</a:t>
            </a:r>
            <a:r>
              <a:rPr lang="en-US" sz="1000" dirty="0"/>
              <a:t>,</a:t>
            </a:r>
            <a:endParaRPr lang="zh-CN" altLang="en-US" sz="1000" dirty="0"/>
          </a:p>
          <a:p>
            <a:r>
              <a:rPr lang="en-US" sz="1000" dirty="0"/>
              <a:t>	'</a:t>
            </a:r>
            <a:r>
              <a:rPr lang="en-US" sz="1000" dirty="0" err="1"/>
              <a:t>RoomType</a:t>
            </a:r>
            <a:r>
              <a:rPr lang="en-US" sz="1000" dirty="0"/>
              <a:t>' =&gt; $</a:t>
            </a:r>
            <a:r>
              <a:rPr lang="en-US" sz="1000" dirty="0" err="1"/>
              <a:t>roomtype</a:t>
            </a:r>
            <a:r>
              <a:rPr lang="en-US" sz="1000" dirty="0"/>
              <a:t>,</a:t>
            </a:r>
            <a:endParaRPr lang="zh-CN" altLang="en-US" sz="1000" dirty="0"/>
          </a:p>
          <a:p>
            <a:r>
              <a:rPr lang="en-US" sz="1000" dirty="0"/>
              <a:t>	'</a:t>
            </a:r>
            <a:r>
              <a:rPr lang="en-US" sz="1000" dirty="0" err="1"/>
              <a:t>RoomOwnerId</a:t>
            </a:r>
            <a:r>
              <a:rPr lang="en-US" sz="1000" dirty="0"/>
              <a:t>' =&gt; $</a:t>
            </a:r>
            <a:r>
              <a:rPr lang="en-US" sz="1000" dirty="0" err="1"/>
              <a:t>userID</a:t>
            </a:r>
            <a:r>
              <a:rPr lang="en-US" sz="1000" dirty="0"/>
              <a:t>,</a:t>
            </a:r>
            <a:endParaRPr lang="zh-CN" altLang="en-US" sz="1000" dirty="0"/>
          </a:p>
          <a:p>
            <a:r>
              <a:rPr lang="en-US" sz="1000" dirty="0"/>
              <a:t>	'</a:t>
            </a:r>
            <a:r>
              <a:rPr lang="en-US" sz="1000" dirty="0" err="1"/>
              <a:t>RoomState</a:t>
            </a:r>
            <a:r>
              <a:rPr lang="en-US" sz="1000" dirty="0"/>
              <a:t>'   =&gt; 0</a:t>
            </a:r>
            <a:endParaRPr lang="zh-CN" altLang="en-US" sz="1000" dirty="0"/>
          </a:p>
          <a:p>
            <a:r>
              <a:rPr lang="en-US" sz="1000" dirty="0"/>
              <a:t>	);</a:t>
            </a:r>
            <a:endParaRPr lang="zh-CN" altLang="en-US" sz="1000" dirty="0"/>
          </a:p>
          <a:p>
            <a:r>
              <a:rPr lang="en-US" sz="1000" dirty="0"/>
              <a:t>	$result = D('classroom')-&gt;add($Content);</a:t>
            </a:r>
          </a:p>
          <a:p>
            <a:r>
              <a:rPr lang="en-US" sz="1000" dirty="0"/>
              <a:t>$</a:t>
            </a:r>
            <a:r>
              <a:rPr lang="en-US" sz="1000" dirty="0" err="1"/>
              <a:t>MapContent</a:t>
            </a:r>
            <a:r>
              <a:rPr lang="en-US" sz="1000" dirty="0"/>
              <a:t> = </a:t>
            </a:r>
            <a:r>
              <a:rPr lang="en-US" sz="1000" b="1" dirty="0"/>
              <a:t>array</a:t>
            </a:r>
            <a:r>
              <a:rPr lang="en-US" sz="1000" dirty="0"/>
              <a:t>(//‘UserId’ =&gt; 1,</a:t>
            </a:r>
            <a:endParaRPr lang="zh-CN" altLang="en-US" sz="1000" dirty="0"/>
          </a:p>
          <a:p>
            <a:r>
              <a:rPr lang="en-US" sz="1000" dirty="0"/>
              <a:t>		'</a:t>
            </a:r>
            <a:r>
              <a:rPr lang="en-US" sz="1000" dirty="0" err="1"/>
              <a:t>CatalogId</a:t>
            </a:r>
            <a:r>
              <a:rPr lang="en-US" sz="1000" dirty="0"/>
              <a:t>' =&gt; $</a:t>
            </a:r>
            <a:r>
              <a:rPr lang="en-US" sz="1000" dirty="0" err="1"/>
              <a:t>catalogid</a:t>
            </a:r>
            <a:r>
              <a:rPr lang="en-US" sz="1000" dirty="0"/>
              <a:t>,</a:t>
            </a:r>
            <a:endParaRPr lang="zh-CN" altLang="en-US" sz="1000" dirty="0"/>
          </a:p>
          <a:p>
            <a:r>
              <a:rPr lang="en-US" sz="1000" dirty="0"/>
              <a:t>		</a:t>
            </a:r>
            <a:r>
              <a:rPr lang="en-US" sz="1000" dirty="0" err="1"/>
              <a:t>RoomId</a:t>
            </a:r>
            <a:r>
              <a:rPr lang="en-US" sz="1000" dirty="0"/>
              <a:t>' =&gt; $</a:t>
            </a:r>
            <a:r>
              <a:rPr lang="en-US" sz="1000" dirty="0" err="1"/>
              <a:t>roominfo</a:t>
            </a:r>
            <a:r>
              <a:rPr lang="en-US" sz="1000" dirty="0"/>
              <a:t>['</a:t>
            </a:r>
            <a:r>
              <a:rPr lang="en-US" sz="1000" dirty="0" err="1"/>
              <a:t>RoomId</a:t>
            </a:r>
            <a:r>
              <a:rPr lang="en-US" sz="1000" dirty="0"/>
              <a:t>'],);</a:t>
            </a:r>
          </a:p>
          <a:p>
            <a:r>
              <a:rPr lang="en-US" sz="1000" dirty="0"/>
              <a:t>	$</a:t>
            </a:r>
            <a:r>
              <a:rPr lang="en-US" sz="1000" dirty="0" err="1"/>
              <a:t>Mapresult</a:t>
            </a:r>
            <a:r>
              <a:rPr lang="en-US" sz="1000" dirty="0"/>
              <a:t> = D(‘</a:t>
            </a:r>
            <a:r>
              <a:rPr lang="en-US" sz="1000" dirty="0" err="1"/>
              <a:t>roommap</a:t>
            </a:r>
            <a:r>
              <a:rPr lang="en-US" sz="1000" dirty="0"/>
              <a:t>’)-&gt;add($</a:t>
            </a:r>
            <a:r>
              <a:rPr lang="en-US" sz="1000" dirty="0" err="1"/>
              <a:t>MapContent</a:t>
            </a:r>
            <a:r>
              <a:rPr lang="en-US" sz="1000" dirty="0"/>
              <a:t>);</a:t>
            </a:r>
            <a:r>
              <a:rPr lang="en-US" altLang="zh-CN" sz="1000" dirty="0"/>
              <a:t>//</a:t>
            </a:r>
            <a:r>
              <a:rPr lang="zh-CN" altLang="en-US" sz="1000" dirty="0"/>
              <a:t>保存</a:t>
            </a:r>
            <a:endParaRPr lang="en-US" altLang="zh-CN" sz="1000" dirty="0">
              <a:ea typeface="宋体" pitchFamily="2" charset="-122"/>
            </a:endParaRPr>
          </a:p>
        </p:txBody>
      </p:sp>
      <p:sp>
        <p:nvSpPr>
          <p:cNvPr id="6"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教室管理模块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4580"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视频直播模块</a:t>
            </a: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5604" name="TextBox 5"/>
          <p:cNvSpPr txBox="1">
            <a:spLocks noChangeArrowheads="1"/>
          </p:cNvSpPr>
          <p:nvPr/>
        </p:nvSpPr>
        <p:spPr bwMode="auto">
          <a:xfrm>
            <a:off x="571472" y="2071678"/>
            <a:ext cx="2643188" cy="3416320"/>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视频直播模块主要完成直播教室的视频直播功能，其中包括发布和订阅</a:t>
            </a:r>
            <a:r>
              <a:rPr lang="en-US" sz="2400" dirty="0"/>
              <a:t>H.264</a:t>
            </a:r>
            <a:r>
              <a:rPr lang="zh-CN" altLang="en-US" sz="2400" dirty="0"/>
              <a:t>格式码流、直播信息同步、直播窗口服务端状态处理等功能</a:t>
            </a:r>
            <a:endParaRPr lang="zh-CN" altLang="en-US" sz="2400" dirty="0">
              <a:ea typeface="宋体" pitchFamily="2" charset="-122"/>
            </a:endParaRPr>
          </a:p>
        </p:txBody>
      </p:sp>
      <p:pic>
        <p:nvPicPr>
          <p:cNvPr id="32773" name="Picture 5" descr="C:\Users\carlroy\AppData\Roaming\Tencent\Users\3332378\QQ\WinTemp\RichOle\)RN3%}_FDS%[$M%A@IA~C(K.jpg"/>
          <p:cNvPicPr>
            <a:picLocks noChangeAspect="1" noChangeArrowheads="1"/>
          </p:cNvPicPr>
          <p:nvPr/>
        </p:nvPicPr>
        <p:blipFill>
          <a:blip r:embed="rId2"/>
          <a:srcRect/>
          <a:stretch>
            <a:fillRect/>
          </a:stretch>
        </p:blipFill>
        <p:spPr bwMode="auto">
          <a:xfrm>
            <a:off x="3500430" y="1643050"/>
            <a:ext cx="5214974" cy="414340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电子白板</a:t>
            </a:r>
            <a:r>
              <a:rPr lang="zh-CN" altLang="en-US" sz="2800" b="1" kern="0" dirty="0">
                <a:latin typeface="黑体" pitchFamily="2" charset="-122"/>
                <a:ea typeface="黑体" pitchFamily="2" charset="-122"/>
              </a:rPr>
              <a:t>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6628" name="TextBox 5"/>
          <p:cNvSpPr txBox="1">
            <a:spLocks noChangeArrowheads="1"/>
          </p:cNvSpPr>
          <p:nvPr/>
        </p:nvSpPr>
        <p:spPr bwMode="auto">
          <a:xfrm>
            <a:off x="571500" y="2143125"/>
            <a:ext cx="2714615" cy="2308324"/>
          </a:xfrm>
          <a:prstGeom prst="rect">
            <a:avLst/>
          </a:prstGeom>
          <a:noFill/>
          <a:ln w="9525">
            <a:noFill/>
            <a:miter lim="800000"/>
            <a:headEnd/>
            <a:tailEnd/>
          </a:ln>
        </p:spPr>
        <p:txBody>
          <a:bodyPr wrap="square">
            <a:spAutoFit/>
          </a:bodyPr>
          <a:lstStyle/>
          <a:p>
            <a:r>
              <a:rPr lang="zh-CN" altLang="en-US" sz="2400" dirty="0">
                <a:ea typeface="宋体" pitchFamily="2" charset="-122"/>
              </a:rPr>
              <a:t>主要功能：</a:t>
            </a:r>
            <a:r>
              <a:rPr lang="zh-CN" altLang="en-US" sz="2400" dirty="0"/>
              <a:t>该功能主要是在直播教室内加载用户的</a:t>
            </a:r>
            <a:r>
              <a:rPr lang="en-US" sz="2400" dirty="0" err="1"/>
              <a:t>ppt</a:t>
            </a:r>
            <a:r>
              <a:rPr lang="zh-CN" altLang="en-US" sz="2400" dirty="0"/>
              <a:t>演示文稿资源，并同步演示文稿的播放信息。</a:t>
            </a:r>
            <a:endParaRPr lang="zh-CN" altLang="en-US" sz="2400" dirty="0">
              <a:ea typeface="宋体" pitchFamily="2" charset="-122"/>
            </a:endParaRPr>
          </a:p>
        </p:txBody>
      </p:sp>
      <p:pic>
        <p:nvPicPr>
          <p:cNvPr id="48130" name="Picture 2" descr="C:\Users\carlroy\AppData\Roaming\Tencent\Users\3332378\QQ\WinTemp\RichOle\2XSF@M~1RLDX{S3TUPNMG1V.jpg"/>
          <p:cNvPicPr>
            <a:picLocks noChangeAspect="1" noChangeArrowheads="1"/>
          </p:cNvPicPr>
          <p:nvPr/>
        </p:nvPicPr>
        <p:blipFill>
          <a:blip r:embed="rId2"/>
          <a:srcRect/>
          <a:stretch>
            <a:fillRect/>
          </a:stretch>
        </p:blipFill>
        <p:spPr bwMode="auto">
          <a:xfrm>
            <a:off x="3425761" y="1571612"/>
            <a:ext cx="5361081" cy="407196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互动通信</a:t>
            </a:r>
            <a:r>
              <a:rPr lang="zh-CN" altLang="en-US" sz="2800" b="1" kern="0" dirty="0">
                <a:latin typeface="黑体" pitchFamily="49" charset="-122"/>
                <a:ea typeface="黑体" pitchFamily="49" charset="-122"/>
              </a:rPr>
              <a:t>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7652" name="TextBox 5"/>
          <p:cNvSpPr txBox="1">
            <a:spLocks noChangeArrowheads="1"/>
          </p:cNvSpPr>
          <p:nvPr/>
        </p:nvSpPr>
        <p:spPr bwMode="auto">
          <a:xfrm>
            <a:off x="500035" y="2214554"/>
            <a:ext cx="2786082" cy="2677656"/>
          </a:xfrm>
          <a:prstGeom prst="rect">
            <a:avLst/>
          </a:prstGeom>
          <a:noFill/>
          <a:ln w="9525">
            <a:noFill/>
            <a:miter lim="800000"/>
            <a:headEnd/>
            <a:tailEnd/>
          </a:ln>
        </p:spPr>
        <p:txBody>
          <a:bodyPr wrap="square">
            <a:spAutoFit/>
          </a:bodyPr>
          <a:lstStyle/>
          <a:p>
            <a:r>
              <a:rPr lang="zh-CN" altLang="en-US" sz="2400" dirty="0">
                <a:ea typeface="宋体" pitchFamily="2" charset="-122"/>
              </a:rPr>
              <a:t>主要功能：</a:t>
            </a:r>
            <a:r>
              <a:rPr lang="zh-CN" altLang="en-US" sz="2400" dirty="0"/>
              <a:t>该功能模块主主要实现了网络课堂的实时文字交流功能，用户的在线状态管理、用户列表同步、同步消息广播等功能</a:t>
            </a:r>
            <a:endParaRPr lang="zh-CN" altLang="en-US" sz="2400" dirty="0">
              <a:ea typeface="宋体" pitchFamily="2" charset="-122"/>
            </a:endParaRPr>
          </a:p>
        </p:txBody>
      </p:sp>
      <p:pic>
        <p:nvPicPr>
          <p:cNvPr id="47105" name="Picture 1" descr="C:\Users\carlroy\AppData\Roaming\Tencent\Users\3332378\QQ\WinTemp\RichOle\NRW4A]QP0R_84LCG@_VW_IO.jpg"/>
          <p:cNvPicPr>
            <a:picLocks noChangeAspect="1" noChangeArrowheads="1"/>
          </p:cNvPicPr>
          <p:nvPr/>
        </p:nvPicPr>
        <p:blipFill>
          <a:blip r:embed="rId2" r:link="rId3"/>
          <a:srcRect/>
          <a:stretch>
            <a:fillRect/>
          </a:stretch>
        </p:blipFill>
        <p:spPr bwMode="auto">
          <a:xfrm>
            <a:off x="3214678" y="1857364"/>
            <a:ext cx="5572164" cy="35719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4" y="1357313"/>
            <a:ext cx="4071937"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个人账户信息管理</a:t>
            </a:r>
            <a:r>
              <a:rPr lang="zh-CN" altLang="en-US" sz="2800" b="1" kern="0" dirty="0">
                <a:latin typeface="黑体" pitchFamily="49" charset="-122"/>
                <a:ea typeface="黑体" pitchFamily="49" charset="-122"/>
              </a:rPr>
              <a:t>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8676" name="TextBox 5"/>
          <p:cNvSpPr txBox="1">
            <a:spLocks noChangeArrowheads="1"/>
          </p:cNvSpPr>
          <p:nvPr/>
        </p:nvSpPr>
        <p:spPr bwMode="auto">
          <a:xfrm>
            <a:off x="571500" y="2286000"/>
            <a:ext cx="2714625" cy="2308324"/>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该功能模块主要实现个人信息的修改、头像添加或修改、密码变更、添加密码保护等功能。</a:t>
            </a:r>
            <a:endParaRPr lang="zh-CN" altLang="en-US" sz="2400" dirty="0">
              <a:ea typeface="宋体" pitchFamily="2" charset="-122"/>
            </a:endParaRPr>
          </a:p>
        </p:txBody>
      </p:sp>
      <p:pic>
        <p:nvPicPr>
          <p:cNvPr id="46081" name="Picture 1" descr="C:\Users\carlroy\AppData\Roaming\Tencent\Users\3332378\QQ\WinTemp\RichOle\KB3}S7E$BKL5@L$YHJ@0W)I.jpg"/>
          <p:cNvPicPr>
            <a:picLocks noChangeAspect="1" noChangeArrowheads="1"/>
          </p:cNvPicPr>
          <p:nvPr/>
        </p:nvPicPr>
        <p:blipFill>
          <a:blip r:embed="rId2"/>
          <a:srcRect/>
          <a:stretch>
            <a:fillRect/>
          </a:stretch>
        </p:blipFill>
        <p:spPr bwMode="auto">
          <a:xfrm>
            <a:off x="3214678" y="2000240"/>
            <a:ext cx="5580070" cy="409038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引  言</a:t>
            </a:r>
          </a:p>
        </p:txBody>
      </p:sp>
      <p:sp>
        <p:nvSpPr>
          <p:cNvPr id="5123" name="Rectangle 3"/>
          <p:cNvSpPr>
            <a:spLocks noGrp="1" noChangeArrowheads="1"/>
          </p:cNvSpPr>
          <p:nvPr/>
        </p:nvSpPr>
        <p:spPr bwMode="auto">
          <a:xfrm>
            <a:off x="457200" y="1412875"/>
            <a:ext cx="8229600" cy="4897438"/>
          </a:xfrm>
          <a:prstGeom prst="rect">
            <a:avLst/>
          </a:prstGeom>
          <a:noFill/>
          <a:ln w="9525">
            <a:noFill/>
            <a:miter lim="800000"/>
            <a:headEnd/>
            <a:tailEnd/>
          </a:ln>
        </p:spPr>
        <p:txBody>
          <a:bodyPr/>
          <a:lstStyle/>
          <a:p>
            <a:pPr marL="3175" algn="just" eaLnBrk="1" fontAlgn="t" hangingPunct="1">
              <a:buClr>
                <a:schemeClr val="accent1"/>
              </a:buClr>
              <a:buFont typeface="Wingdings" pitchFamily="2" charset="2"/>
              <a:buNone/>
              <a:tabLst>
                <a:tab pos="0" algn="l"/>
                <a:tab pos="268288" algn="l"/>
              </a:tabLst>
            </a:pPr>
            <a:r>
              <a:rPr lang="zh-CN" altLang="en-US" sz="2400" dirty="0">
                <a:latin typeface="黑体" pitchFamily="2" charset="-122"/>
                <a:ea typeface="黑体" pitchFamily="2" charset="-122"/>
              </a:rPr>
              <a:t>课题背景</a:t>
            </a:r>
          </a:p>
          <a:p>
            <a:pPr marL="3175" algn="just" eaLnBrk="1" fontAlgn="t" hangingPunct="1">
              <a:lnSpc>
                <a:spcPts val="3000"/>
              </a:lnSpc>
              <a:buClr>
                <a:schemeClr val="accent1"/>
              </a:buClr>
              <a:tabLst>
                <a:tab pos="0" algn="l"/>
                <a:tab pos="268288" algn="l"/>
              </a:tabLst>
            </a:pPr>
            <a:r>
              <a:rPr lang="zh-CN" altLang="en-US" sz="2400" dirty="0">
                <a:latin typeface="黑体" pitchFamily="2" charset="-122"/>
                <a:ea typeface="黑体" pitchFamily="2" charset="-122"/>
                <a:sym typeface="Arial" charset="0"/>
              </a:rPr>
              <a:t>　　</a:t>
            </a:r>
            <a:r>
              <a:rPr lang="zh-CN" altLang="en-US" sz="2000" dirty="0"/>
              <a:t>信息化时代的到来，使学校传统的教学方法和办学水平都受到了极大的挑战；</a:t>
            </a:r>
            <a:r>
              <a:rPr lang="en-US" sz="2000" dirty="0"/>
              <a:t>Internet</a:t>
            </a:r>
            <a:r>
              <a:rPr lang="zh-CN" altLang="en-US" sz="2000" dirty="0"/>
              <a:t>技术持续迅猛的发展，给传统的办学模式提出了新的要求。互联网视频技术是一门新兴的技术，视频技术在互联网应用中给越来越多的领域带来了新的发展和更良好的用户体验。考虑其原因，是因为传统互联网领域文字和图片等静态信息占据了绝大多数，在世界互联网发展日益壮大，网络带宽不断刷新纪录的时代，视频等多媒体形式的互联网应用不断涌现出来。通过网络多媒体设备，人们实现了信息时代的零距离沟通。以现代计算技术、网络技术、多媒体技术为基础的数字化教学主要是朝着信息化、网络化、现代化的目标迈进。与网络多媒体技术相结合的新型办学模式具有对于教育、教学过程来说极为先进的特性，可以为教育方式提供新的探索方向。</a:t>
            </a:r>
            <a:endParaRPr lang="zh-CN" altLang="en-US" sz="2000" dirty="0">
              <a:latin typeface="宋体" pitchFamily="2" charset="-122"/>
              <a:ea typeface="宋体" pitchFamily="2" charset="-122"/>
            </a:endParaRPr>
          </a:p>
          <a:p>
            <a:pPr marL="3175" algn="just" eaLnBrk="1" fontAlgn="t" hangingPunct="1">
              <a:lnSpc>
                <a:spcPct val="150000"/>
              </a:lnSpc>
              <a:buClr>
                <a:schemeClr val="accent1"/>
              </a:buClr>
              <a:buFont typeface="Wingdings" pitchFamily="2" charset="2"/>
              <a:buNone/>
              <a:tabLst>
                <a:tab pos="0" algn="l"/>
                <a:tab pos="268288" algn="l"/>
              </a:tabLst>
            </a:pPr>
            <a:endParaRPr lang="zh-CN" sz="2400" dirty="0">
              <a:latin typeface="黑体" pitchFamily="2" charset="-122"/>
              <a:ea typeface="黑体" pitchFamily="2" charset="-122"/>
              <a:sym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4" y="1357313"/>
            <a:ext cx="4071937"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个人账户信息管理</a:t>
            </a:r>
            <a:r>
              <a:rPr lang="zh-CN" altLang="en-US" sz="2800" b="1" kern="0" dirty="0">
                <a:latin typeface="黑体" pitchFamily="49" charset="-122"/>
                <a:ea typeface="黑体" pitchFamily="49" charset="-122"/>
              </a:rPr>
              <a:t>模块</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8676" name="TextBox 5"/>
          <p:cNvSpPr txBox="1">
            <a:spLocks noChangeArrowheads="1"/>
          </p:cNvSpPr>
          <p:nvPr/>
        </p:nvSpPr>
        <p:spPr bwMode="auto">
          <a:xfrm>
            <a:off x="571500" y="2286000"/>
            <a:ext cx="2714625" cy="2308324"/>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该功能模块主要实现个人信息的修改、头像添加或修改、密码变更、添加密码保护等功能。</a:t>
            </a:r>
            <a:endParaRPr lang="zh-CN" altLang="en-US" sz="2400" dirty="0">
              <a:ea typeface="宋体" pitchFamily="2" charset="-122"/>
            </a:endParaRPr>
          </a:p>
        </p:txBody>
      </p:sp>
      <p:pic>
        <p:nvPicPr>
          <p:cNvPr id="63489" name="Picture 1" descr="C:\Users\carlroy\AppData\Roaming\Tencent\Users\3332378\QQ\WinTemp\RichOle\F`)1ENMSRU}5BA}4DX{%N5B.jpg"/>
          <p:cNvPicPr>
            <a:picLocks noChangeAspect="1" noChangeArrowheads="1"/>
          </p:cNvPicPr>
          <p:nvPr/>
        </p:nvPicPr>
        <p:blipFill>
          <a:blip r:embed="rId2"/>
          <a:srcRect/>
          <a:stretch>
            <a:fillRect/>
          </a:stretch>
        </p:blipFill>
        <p:spPr bwMode="auto">
          <a:xfrm>
            <a:off x="3214678" y="2000240"/>
            <a:ext cx="5684806" cy="392909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5" name="Rectangle 3"/>
          <p:cNvSpPr txBox="1">
            <a:spLocks noChangeArrowheads="1"/>
          </p:cNvSpPr>
          <p:nvPr/>
        </p:nvSpPr>
        <p:spPr bwMode="auto">
          <a:xfrm>
            <a:off x="428625" y="1357313"/>
            <a:ext cx="3714750"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dirty="0">
                <a:latin typeface="黑体" pitchFamily="49" charset="-122"/>
                <a:ea typeface="黑体" pitchFamily="49" charset="-122"/>
              </a:rPr>
              <a:t>资源管理模块</a:t>
            </a:r>
            <a:endParaRPr lang="zh-CN" altLang="en-US" sz="2800" b="1" kern="0" dirty="0">
              <a:latin typeface="黑体" pitchFamily="49" charset="-122"/>
              <a:ea typeface="黑体" pitchFamily="49"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29700" name="TextBox 5"/>
          <p:cNvSpPr txBox="1">
            <a:spLocks noChangeArrowheads="1"/>
          </p:cNvSpPr>
          <p:nvPr/>
        </p:nvSpPr>
        <p:spPr bwMode="auto">
          <a:xfrm>
            <a:off x="571500" y="2286000"/>
            <a:ext cx="2714625" cy="2308324"/>
          </a:xfrm>
          <a:prstGeom prst="rect">
            <a:avLst/>
          </a:prstGeom>
          <a:noFill/>
          <a:ln w="9525">
            <a:noFill/>
            <a:miter lim="800000"/>
            <a:headEnd/>
            <a:tailEnd/>
          </a:ln>
        </p:spPr>
        <p:txBody>
          <a:bodyPr>
            <a:spAutoFit/>
          </a:bodyPr>
          <a:lstStyle/>
          <a:p>
            <a:r>
              <a:rPr lang="zh-CN" altLang="en-US" sz="2400" dirty="0">
                <a:ea typeface="宋体" pitchFamily="2" charset="-122"/>
              </a:rPr>
              <a:t>主要功能：</a:t>
            </a:r>
            <a:r>
              <a:rPr lang="zh-CN" altLang="en-US" sz="2400" dirty="0"/>
              <a:t>该功能模块主要实现教师的演示文稿的上传跟管理功能，其中包括添加、转换、删除功能。</a:t>
            </a:r>
            <a:endParaRPr lang="zh-CN" altLang="en-US" sz="2400" dirty="0">
              <a:ea typeface="宋体" pitchFamily="2" charset="-122"/>
            </a:endParaRPr>
          </a:p>
        </p:txBody>
      </p:sp>
      <p:pic>
        <p:nvPicPr>
          <p:cNvPr id="45057" name="Picture 1" descr="C:\Users\carlroy\AppData\Roaming\Tencent\Users\3332378\QQ\WinTemp\RichOle\0AXVK08`CK`HT[(BY2OQ0UV.jpg"/>
          <p:cNvPicPr>
            <a:picLocks noChangeAspect="1" noChangeArrowheads="1"/>
          </p:cNvPicPr>
          <p:nvPr/>
        </p:nvPicPr>
        <p:blipFill>
          <a:blip r:embed="rId2"/>
          <a:srcRect/>
          <a:stretch>
            <a:fillRect/>
          </a:stretch>
        </p:blipFill>
        <p:spPr bwMode="auto">
          <a:xfrm>
            <a:off x="3286116" y="2357430"/>
            <a:ext cx="5357850" cy="264320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目  录</a:t>
            </a:r>
          </a:p>
        </p:txBody>
      </p:sp>
      <p:grpSp>
        <p:nvGrpSpPr>
          <p:cNvPr id="32771" name="Group 3"/>
          <p:cNvGrpSpPr>
            <a:grpSpLocks/>
          </p:cNvGrpSpPr>
          <p:nvPr/>
        </p:nvGrpSpPr>
        <p:grpSpPr bwMode="auto">
          <a:xfrm>
            <a:off x="1790700" y="2925763"/>
            <a:ext cx="5805488" cy="538162"/>
            <a:chOff x="0" y="0"/>
            <a:chExt cx="3657" cy="339"/>
          </a:xfrm>
        </p:grpSpPr>
        <p:sp>
          <p:nvSpPr>
            <p:cNvPr id="40964" name="Rectangle 4"/>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32799" name="AutoShape 5"/>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32772" name="Group 6"/>
          <p:cNvGrpSpPr>
            <a:grpSpLocks/>
          </p:cNvGrpSpPr>
          <p:nvPr/>
        </p:nvGrpSpPr>
        <p:grpSpPr bwMode="auto">
          <a:xfrm>
            <a:off x="1790700" y="3502025"/>
            <a:ext cx="5805488" cy="536575"/>
            <a:chOff x="0" y="0"/>
            <a:chExt cx="3657" cy="339"/>
          </a:xfrm>
        </p:grpSpPr>
        <p:sp>
          <p:nvSpPr>
            <p:cNvPr id="40967" name="Rectangle 7"/>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32795" name="AutoShape 8"/>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32773" name="Group 9"/>
          <p:cNvGrpSpPr>
            <a:grpSpLocks/>
          </p:cNvGrpSpPr>
          <p:nvPr/>
        </p:nvGrpSpPr>
        <p:grpSpPr bwMode="auto">
          <a:xfrm>
            <a:off x="1790700" y="4076700"/>
            <a:ext cx="5805488" cy="539750"/>
            <a:chOff x="0" y="0"/>
            <a:chExt cx="3657" cy="339"/>
          </a:xfrm>
        </p:grpSpPr>
        <p:sp>
          <p:nvSpPr>
            <p:cNvPr id="40970" name="Rectangle 10"/>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32791" name="AutoShape 11"/>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32774" name="Group 12"/>
          <p:cNvGrpSpPr>
            <a:grpSpLocks/>
          </p:cNvGrpSpPr>
          <p:nvPr/>
        </p:nvGrpSpPr>
        <p:grpSpPr bwMode="auto">
          <a:xfrm>
            <a:off x="1790700" y="2349500"/>
            <a:ext cx="5805488" cy="538163"/>
            <a:chOff x="0" y="0"/>
            <a:chExt cx="9144" cy="848"/>
          </a:xfrm>
        </p:grpSpPr>
        <p:grpSp>
          <p:nvGrpSpPr>
            <p:cNvPr id="32782" name="Group 13"/>
            <p:cNvGrpSpPr>
              <a:grpSpLocks/>
            </p:cNvGrpSpPr>
            <p:nvPr/>
          </p:nvGrpSpPr>
          <p:grpSpPr bwMode="auto">
            <a:xfrm>
              <a:off x="0" y="0"/>
              <a:ext cx="9144" cy="848"/>
              <a:chOff x="0" y="0"/>
              <a:chExt cx="3657" cy="339"/>
            </a:xfrm>
          </p:grpSpPr>
          <p:sp>
            <p:nvSpPr>
              <p:cNvPr id="40974" name="Rectangle 14"/>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32787" name="AutoShape 15"/>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32783" name="Rectangle 16"/>
            <p:cNvSpPr>
              <a:spLocks noChangeArrowheads="1"/>
            </p:cNvSpPr>
            <p:nvPr/>
          </p:nvSpPr>
          <p:spPr bwMode="auto">
            <a:xfrm>
              <a:off x="744" y="0"/>
              <a:ext cx="3750" cy="720"/>
            </a:xfrm>
            <a:prstGeom prst="rect">
              <a:avLst/>
            </a:prstGeom>
            <a:noFill/>
            <a:ln w="9525">
              <a:noFill/>
              <a:miter lim="800000"/>
              <a:headEnd/>
              <a:tailEnd/>
            </a:ln>
          </p:spPr>
          <p:txBody>
            <a:bodyPr wrap="none">
              <a:spAutoFit/>
            </a:bodyPr>
            <a:lstStyle/>
            <a:p>
              <a:pPr eaLnBrk="1" latinLnBrk="1" hangingPunct="1"/>
              <a:r>
                <a:rPr lang="zh-CN" altLang="en-US" sz="2400" b="1">
                  <a:latin typeface="黑体" pitchFamily="2" charset="-122"/>
                  <a:ea typeface="黑体" pitchFamily="2" charset="-122"/>
                </a:rPr>
                <a:t> </a:t>
              </a:r>
              <a:r>
                <a:rPr lang="en-US" altLang="zh-CN" sz="2400" b="1">
                  <a:solidFill>
                    <a:srgbClr val="FFFFFF"/>
                  </a:solidFill>
                  <a:latin typeface="黑体" pitchFamily="2" charset="-122"/>
                  <a:ea typeface="黑体" pitchFamily="2" charset="-122"/>
                </a:rPr>
                <a:t>1. </a:t>
              </a:r>
              <a:r>
                <a:rPr lang="zh-CN" altLang="en-US" sz="2400" b="1">
                  <a:solidFill>
                    <a:srgbClr val="FFFFFF"/>
                  </a:solidFill>
                  <a:latin typeface="黑体" pitchFamily="2" charset="-122"/>
                  <a:ea typeface="黑体" pitchFamily="2" charset="-122"/>
                </a:rPr>
                <a:t>引言</a:t>
              </a:r>
            </a:p>
          </p:txBody>
        </p:sp>
      </p:grpSp>
      <p:grpSp>
        <p:nvGrpSpPr>
          <p:cNvPr id="32775" name="Group 17"/>
          <p:cNvGrpSpPr>
            <a:grpSpLocks/>
          </p:cNvGrpSpPr>
          <p:nvPr/>
        </p:nvGrpSpPr>
        <p:grpSpPr bwMode="auto">
          <a:xfrm>
            <a:off x="1790700" y="4651375"/>
            <a:ext cx="5805488" cy="536575"/>
            <a:chOff x="0" y="0"/>
            <a:chExt cx="3657" cy="339"/>
          </a:xfrm>
        </p:grpSpPr>
        <p:sp>
          <p:nvSpPr>
            <p:cNvPr id="40978" name="Rectangle 18"/>
            <p:cNvSpPr>
              <a:spLocks noChangeArrowheads="1"/>
            </p:cNvSpPr>
            <p:nvPr/>
          </p:nvSpPr>
          <p:spPr bwMode="auto">
            <a:xfrm>
              <a:off x="0" y="0"/>
              <a:ext cx="3657" cy="339"/>
            </a:xfrm>
            <a:prstGeom prst="rect">
              <a:avLst/>
            </a:prstGeom>
            <a:gradFill rotWithShape="1">
              <a:gsLst>
                <a:gs pos="0">
                  <a:schemeClr val="hlink">
                    <a:gamma/>
                    <a:shade val="46275"/>
                    <a:invGamma/>
                  </a:schemeClr>
                </a:gs>
                <a:gs pos="50000">
                  <a:schemeClr val="hlink">
                    <a:alpha val="50000"/>
                  </a:schemeClr>
                </a:gs>
                <a:gs pos="100000">
                  <a:schemeClr val="hlink">
                    <a:gamma/>
                    <a:shade val="46275"/>
                    <a:invGamma/>
                  </a:scheme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32781" name="AutoShape 19"/>
            <p:cNvSpPr>
              <a:spLocks noChangeArrowheads="1"/>
            </p:cNvSpPr>
            <p:nvPr/>
          </p:nvSpPr>
          <p:spPr bwMode="auto">
            <a:xfrm>
              <a:off x="109" y="53"/>
              <a:ext cx="3448" cy="227"/>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grpSp>
      <p:sp>
        <p:nvSpPr>
          <p:cNvPr id="32776" name="Rectangle 20"/>
          <p:cNvSpPr>
            <a:spLocks noChangeArrowheads="1"/>
          </p:cNvSpPr>
          <p:nvPr/>
        </p:nvSpPr>
        <p:spPr bwMode="auto">
          <a:xfrm>
            <a:off x="2266950" y="3543300"/>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3</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a:t>
            </a:r>
            <a:r>
              <a:rPr lang="zh-CN" altLang="en-US" sz="2400" b="1">
                <a:solidFill>
                  <a:srgbClr val="FFFFFF"/>
                </a:solidFill>
                <a:latin typeface="黑体" pitchFamily="2" charset="-122"/>
                <a:ea typeface="黑体" pitchFamily="2" charset="-122"/>
                <a:sym typeface="Arial" charset="0"/>
              </a:rPr>
              <a:t>详细</a:t>
            </a:r>
            <a:r>
              <a:rPr lang="zh-CN" altLang="en-US" sz="2400" b="1">
                <a:solidFill>
                  <a:srgbClr val="FFFFFF"/>
                </a:solidFill>
                <a:latin typeface="黑体" pitchFamily="2" charset="-122"/>
                <a:ea typeface="黑体" pitchFamily="2" charset="-122"/>
              </a:rPr>
              <a:t>设计</a:t>
            </a:r>
          </a:p>
        </p:txBody>
      </p:sp>
      <p:sp>
        <p:nvSpPr>
          <p:cNvPr id="32777" name="Rectangle 21"/>
          <p:cNvSpPr>
            <a:spLocks noChangeArrowheads="1"/>
          </p:cNvSpPr>
          <p:nvPr/>
        </p:nvSpPr>
        <p:spPr bwMode="auto">
          <a:xfrm>
            <a:off x="2266950" y="2936875"/>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2</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系统开发工具</a:t>
            </a:r>
          </a:p>
        </p:txBody>
      </p:sp>
      <p:sp>
        <p:nvSpPr>
          <p:cNvPr id="32778" name="Rectangle 22"/>
          <p:cNvSpPr>
            <a:spLocks noChangeArrowheads="1"/>
          </p:cNvSpPr>
          <p:nvPr/>
        </p:nvSpPr>
        <p:spPr bwMode="auto">
          <a:xfrm>
            <a:off x="2266950" y="4090988"/>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4</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系统的实现</a:t>
            </a:r>
          </a:p>
        </p:txBody>
      </p:sp>
      <p:sp>
        <p:nvSpPr>
          <p:cNvPr id="32779" name="Rectangle 23"/>
          <p:cNvSpPr>
            <a:spLocks noChangeArrowheads="1"/>
          </p:cNvSpPr>
          <p:nvPr/>
        </p:nvSpPr>
        <p:spPr bwMode="auto">
          <a:xfrm>
            <a:off x="2266950" y="4654550"/>
            <a:ext cx="3230563"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5</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主要功能页面展示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主要页面功能展示</a:t>
            </a:r>
          </a:p>
        </p:txBody>
      </p:sp>
      <p:sp>
        <p:nvSpPr>
          <p:cNvPr id="33795" name="Rectangle 3"/>
          <p:cNvSpPr>
            <a:spLocks noGrp="1" noChangeArrowheads="1"/>
          </p:cNvSpPr>
          <p:nvPr>
            <p:ph type="body" idx="1"/>
          </p:nvPr>
        </p:nvSpPr>
        <p:spPr>
          <a:xfrm>
            <a:off x="3429003" y="1371590"/>
            <a:ext cx="1643063" cy="628650"/>
          </a:xfrm>
        </p:spPr>
        <p:txBody>
          <a:bodyPr/>
          <a:lstStyle/>
          <a:p>
            <a:pPr eaLnBrk="1" hangingPunct="1">
              <a:buFont typeface="Wingdings" pitchFamily="2" charset="2"/>
              <a:buNone/>
            </a:pPr>
            <a:r>
              <a:rPr lang="zh-CN" altLang="en-US" dirty="0">
                <a:solidFill>
                  <a:schemeClr val="tx1"/>
                </a:solidFill>
                <a:ea typeface="黑体" pitchFamily="2" charset="-122"/>
              </a:rPr>
              <a:t>登陆界面</a:t>
            </a:r>
            <a:endParaRPr lang="en-US" altLang="zh-CN" dirty="0">
              <a:solidFill>
                <a:schemeClr val="tx1"/>
              </a:solidFill>
              <a:ea typeface="黑体" pitchFamily="2" charset="-122"/>
            </a:endParaRPr>
          </a:p>
          <a:p>
            <a:pPr eaLnBrk="1" hangingPunct="1">
              <a:buFont typeface="Wingdings" pitchFamily="2" charset="2"/>
              <a:buNone/>
            </a:pPr>
            <a:r>
              <a:rPr lang="en-US" altLang="zh-CN" dirty="0">
                <a:solidFill>
                  <a:schemeClr val="tx1"/>
                </a:solidFill>
                <a:ea typeface="黑体" pitchFamily="2" charset="-122"/>
              </a:rPr>
              <a:t>    </a:t>
            </a:r>
            <a:endParaRPr lang="zh-CN" dirty="0">
              <a:solidFill>
                <a:schemeClr val="tx1"/>
              </a:solidFill>
              <a:ea typeface="黑体" pitchFamily="2" charset="-122"/>
            </a:endParaRPr>
          </a:p>
        </p:txBody>
      </p:sp>
      <p:pic>
        <p:nvPicPr>
          <p:cNvPr id="40961" name="Picture 1" descr="C:\Users\carlroy\AppData\Roaming\Tencent\Users\3332378\QQ\WinTemp\RichOle\L}Z7@GJP_35DTB7WRLG49T2.jpg"/>
          <p:cNvPicPr>
            <a:picLocks noChangeAspect="1" noChangeArrowheads="1"/>
          </p:cNvPicPr>
          <p:nvPr/>
        </p:nvPicPr>
        <p:blipFill>
          <a:blip r:embed="rId2" r:link="rId3"/>
          <a:srcRect/>
          <a:stretch>
            <a:fillRect/>
          </a:stretch>
        </p:blipFill>
        <p:spPr bwMode="auto">
          <a:xfrm>
            <a:off x="2928926" y="2500306"/>
            <a:ext cx="3152775" cy="25495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928926" y="1371590"/>
            <a:ext cx="2614613" cy="628650"/>
          </a:xfrm>
          <a:prstGeom prst="rect">
            <a:avLst/>
          </a:prstGeom>
          <a:noFill/>
          <a:ln w="9525">
            <a:noFill/>
            <a:miter lim="800000"/>
            <a:headEnd/>
            <a:tailEnd/>
          </a:ln>
        </p:spPr>
        <p:txBody>
          <a:bodyPr/>
          <a:lstStyle/>
          <a:p>
            <a:pPr marL="342900" indent="-342900" algn="ctr" eaLnBrk="1" hangingPunct="1">
              <a:spcBef>
                <a:spcPct val="20000"/>
              </a:spcBef>
              <a:buClr>
                <a:schemeClr val="accent1"/>
              </a:buClr>
              <a:buFont typeface="Wingdings" pitchFamily="2" charset="2"/>
              <a:buNone/>
              <a:defRPr/>
            </a:pPr>
            <a:r>
              <a:rPr lang="zh-CN" altLang="en-US" sz="2800" b="1" kern="0" dirty="0">
                <a:latin typeface="+mn-lt"/>
                <a:ea typeface="黑体" pitchFamily="2" charset="-122"/>
              </a:rPr>
              <a:t>网站主界面</a:t>
            </a:r>
            <a:endParaRPr lang="en-US" altLang="zh-CN" sz="2800" b="1" kern="0" dirty="0">
              <a:latin typeface="+mn-lt"/>
              <a:ea typeface="黑体" pitchFamily="2" charset="-122"/>
            </a:endParaRPr>
          </a:p>
          <a:p>
            <a:pPr marL="342900" indent="-342900" algn="ctr" eaLnBrk="1" hangingPunct="1">
              <a:spcBef>
                <a:spcPct val="20000"/>
              </a:spcBef>
              <a:buClr>
                <a:schemeClr val="accent1"/>
              </a:buClr>
              <a:buFont typeface="Wingdings" pitchFamily="2" charset="2"/>
              <a:buNone/>
              <a:defRPr/>
            </a:pPr>
            <a:r>
              <a:rPr lang="en-US" altLang="zh-CN" sz="2800" b="1" kern="0" dirty="0">
                <a:latin typeface="+mn-lt"/>
                <a:ea typeface="黑体" pitchFamily="2" charset="-122"/>
              </a:rPr>
              <a:t>    </a:t>
            </a:r>
            <a:endParaRPr lang="zh-CN" sz="2800" b="1" kern="0" dirty="0">
              <a:latin typeface="+mn-lt"/>
              <a:ea typeface="黑体" pitchFamily="2" charset="-122"/>
            </a:endParaRPr>
          </a:p>
        </p:txBody>
      </p:sp>
      <p:sp>
        <p:nvSpPr>
          <p:cNvPr id="34820"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主要页面功能展示</a:t>
            </a:r>
          </a:p>
        </p:txBody>
      </p:sp>
      <p:pic>
        <p:nvPicPr>
          <p:cNvPr id="39939" name="Picture 3" descr="C:\Users\carlroy\AppData\Roaming\Tencent\Users\3332378\QQ\WinTemp\RichOle\411%J0PB))IE@OR`Q95MQPV.jpg"/>
          <p:cNvPicPr>
            <a:picLocks noChangeAspect="1" noChangeArrowheads="1"/>
          </p:cNvPicPr>
          <p:nvPr/>
        </p:nvPicPr>
        <p:blipFill>
          <a:blip r:embed="rId2"/>
          <a:srcRect/>
          <a:stretch>
            <a:fillRect/>
          </a:stretch>
        </p:blipFill>
        <p:spPr bwMode="auto">
          <a:xfrm>
            <a:off x="1571604" y="2205284"/>
            <a:ext cx="5819777" cy="393836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642938" y="2428875"/>
            <a:ext cx="4143375" cy="369888"/>
          </a:xfrm>
          <a:prstGeom prst="rect">
            <a:avLst/>
          </a:prstGeom>
          <a:noFill/>
          <a:ln w="9525">
            <a:noFill/>
            <a:miter lim="800000"/>
            <a:headEnd/>
            <a:tailEnd/>
          </a:ln>
        </p:spPr>
        <p:txBody>
          <a:bodyPr>
            <a:spAutoFit/>
          </a:bodyPr>
          <a:lstStyle/>
          <a:p>
            <a:endParaRPr lang="zh-CN" altLang="en-US">
              <a:ea typeface="宋体" pitchFamily="2" charset="-122"/>
            </a:endParaRPr>
          </a:p>
        </p:txBody>
      </p:sp>
      <p:sp>
        <p:nvSpPr>
          <p:cNvPr id="35845"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10" name="Rectangle 3"/>
          <p:cNvSpPr txBox="1">
            <a:spLocks noChangeArrowheads="1"/>
          </p:cNvSpPr>
          <p:nvPr/>
        </p:nvSpPr>
        <p:spPr bwMode="auto">
          <a:xfrm>
            <a:off x="2786050" y="1357302"/>
            <a:ext cx="3071812" cy="571500"/>
          </a:xfrm>
          <a:prstGeom prst="rect">
            <a:avLst/>
          </a:prstGeom>
          <a:noFill/>
          <a:ln w="9525">
            <a:noFill/>
            <a:miter lim="800000"/>
            <a:headEnd/>
            <a:tailEnd/>
          </a:ln>
        </p:spPr>
        <p:txBody>
          <a:bodyPr/>
          <a:lstStyle/>
          <a:p>
            <a:pPr marL="342900" indent="-342900" algn="ctr"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个人中心界面</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pic>
        <p:nvPicPr>
          <p:cNvPr id="38913" name="Picture 1" descr="C:\Users\carlroy\AppData\Roaming\Tencent\Users\3332378\QQ\WinTemp\RichOle\UA[X_1DONWYJ4%9K2G2R%[T.jpg"/>
          <p:cNvPicPr>
            <a:picLocks noChangeAspect="1" noChangeArrowheads="1"/>
          </p:cNvPicPr>
          <p:nvPr/>
        </p:nvPicPr>
        <p:blipFill>
          <a:blip r:embed="rId2"/>
          <a:srcRect/>
          <a:stretch>
            <a:fillRect/>
          </a:stretch>
        </p:blipFill>
        <p:spPr bwMode="auto">
          <a:xfrm>
            <a:off x="1785918" y="2179419"/>
            <a:ext cx="5375280" cy="40356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8" name="Rectangle 3"/>
          <p:cNvSpPr txBox="1">
            <a:spLocks noChangeArrowheads="1"/>
          </p:cNvSpPr>
          <p:nvPr/>
        </p:nvSpPr>
        <p:spPr bwMode="auto">
          <a:xfrm>
            <a:off x="2643174" y="1357302"/>
            <a:ext cx="3071812" cy="571500"/>
          </a:xfrm>
          <a:prstGeom prst="rect">
            <a:avLst/>
          </a:prstGeom>
          <a:noFill/>
          <a:ln w="9525">
            <a:noFill/>
            <a:miter lim="800000"/>
            <a:headEnd/>
            <a:tailEnd/>
          </a:ln>
        </p:spPr>
        <p:txBody>
          <a:bodyPr/>
          <a:lstStyle/>
          <a:p>
            <a:pPr marL="342900" indent="-342900" algn="ctr"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教室管理界面</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pic>
        <p:nvPicPr>
          <p:cNvPr id="37889" name="Picture 1" descr="C:\Users\carlroy\AppData\Roaming\Tencent\Users\3332378\QQ\WinTemp\RichOle\Q)FDQKFKOXV$AC0]SD4AZ(F.jpg"/>
          <p:cNvPicPr>
            <a:picLocks noChangeAspect="1" noChangeArrowheads="1"/>
          </p:cNvPicPr>
          <p:nvPr/>
        </p:nvPicPr>
        <p:blipFill>
          <a:blip r:embed="rId2"/>
          <a:srcRect/>
          <a:stretch>
            <a:fillRect/>
          </a:stretch>
        </p:blipFill>
        <p:spPr bwMode="auto">
          <a:xfrm>
            <a:off x="1571604" y="2214554"/>
            <a:ext cx="5976940" cy="396600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系统的实现</a:t>
            </a:r>
          </a:p>
        </p:txBody>
      </p:sp>
      <p:sp>
        <p:nvSpPr>
          <p:cNvPr id="10" name="Rectangle 3"/>
          <p:cNvSpPr txBox="1">
            <a:spLocks noChangeArrowheads="1"/>
          </p:cNvSpPr>
          <p:nvPr/>
        </p:nvSpPr>
        <p:spPr bwMode="auto">
          <a:xfrm>
            <a:off x="3000381" y="1357302"/>
            <a:ext cx="2428875" cy="571500"/>
          </a:xfrm>
          <a:prstGeom prst="rect">
            <a:avLst/>
          </a:prstGeom>
          <a:noFill/>
          <a:ln w="9525">
            <a:noFill/>
            <a:miter lim="800000"/>
            <a:headEnd/>
            <a:tailEnd/>
          </a:ln>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网络教室界面</a:t>
            </a: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   </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pic>
        <p:nvPicPr>
          <p:cNvPr id="36866" name="Picture 2" descr="C:\Users\carlroy\AppData\Roaming\Tencent\Users\3332378\QQ\WinTemp\RichOle\{O7_ACCEF`Y8IWEJO]@U}BO.jpg"/>
          <p:cNvPicPr>
            <a:picLocks noChangeAspect="1" noChangeArrowheads="1"/>
          </p:cNvPicPr>
          <p:nvPr/>
        </p:nvPicPr>
        <p:blipFill>
          <a:blip r:embed="rId2"/>
          <a:srcRect/>
          <a:stretch>
            <a:fillRect/>
          </a:stretch>
        </p:blipFill>
        <p:spPr bwMode="auto">
          <a:xfrm>
            <a:off x="1142976" y="1928802"/>
            <a:ext cx="6858048" cy="435771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结  论</a:t>
            </a:r>
          </a:p>
        </p:txBody>
      </p:sp>
      <p:sp>
        <p:nvSpPr>
          <p:cNvPr id="39939" name="Rectangle 3"/>
          <p:cNvSpPr>
            <a:spLocks noGrp="1" noChangeArrowheads="1"/>
          </p:cNvSpPr>
          <p:nvPr>
            <p:ph type="body" idx="1"/>
          </p:nvPr>
        </p:nvSpPr>
        <p:spPr/>
        <p:txBody>
          <a:bodyPr/>
          <a:lstStyle/>
          <a:p>
            <a:pPr algn="ctr" eaLnBrk="1" hangingPunct="1">
              <a:lnSpc>
                <a:spcPct val="130000"/>
              </a:lnSpc>
              <a:spcBef>
                <a:spcPct val="0"/>
              </a:spcBef>
              <a:buFont typeface="Wingdings" pitchFamily="2" charset="2"/>
              <a:buNone/>
            </a:pPr>
            <a:r>
              <a:rPr lang="zh-CN" altLang="en-US" dirty="0">
                <a:solidFill>
                  <a:schemeClr val="tx1"/>
                </a:solidFill>
                <a:latin typeface="黑体" pitchFamily="2" charset="-122"/>
                <a:ea typeface="黑体" pitchFamily="2" charset="-122"/>
              </a:rPr>
              <a:t>结论</a:t>
            </a:r>
            <a:endParaRPr lang="zh-CN" altLang="en-US" sz="2000" dirty="0">
              <a:solidFill>
                <a:schemeClr val="tx1"/>
              </a:solidFill>
              <a:latin typeface="黑体" pitchFamily="2" charset="-122"/>
              <a:ea typeface="黑体" pitchFamily="2" charset="-122"/>
            </a:endParaRPr>
          </a:p>
          <a:p>
            <a:r>
              <a:rPr lang="zh-CN" altLang="en-US" sz="2000" dirty="0">
                <a:solidFill>
                  <a:schemeClr val="tx1"/>
                </a:solidFill>
                <a:latin typeface="黑体" pitchFamily="2" charset="-122"/>
                <a:ea typeface="黑体" pitchFamily="2" charset="-122"/>
              </a:rPr>
              <a:t>    </a:t>
            </a:r>
            <a:r>
              <a:rPr lang="zh-CN" altLang="en-US" sz="2000" dirty="0"/>
              <a:t>经过老师的指导和这段时间的努力，同时参阅了大量的资料和网上对远程教育系统、视频直播系统的一些资料，完成了网络课堂系统的开发。</a:t>
            </a:r>
          </a:p>
          <a:p>
            <a:r>
              <a:rPr lang="zh-CN" altLang="en-US" sz="2000" dirty="0"/>
              <a:t>      网络课堂系统实现了远程教育的多媒体化，实现了师生在教学过程中的互动过程。更好了利用了互联网为教育服务，学生在学习过程中更好的掌握了知识、提高了学习效率</a:t>
            </a:r>
            <a:endParaRPr lang="en-US" altLang="zh-CN" sz="2000" dirty="0"/>
          </a:p>
          <a:p>
            <a:r>
              <a:rPr lang="zh-CN" altLang="en-US" sz="2000" dirty="0"/>
              <a:t>      由于时间和技术水平的缘故，网络课堂系统还有待修改和完善，可以增加在线课件、多视频窗口、多语音发言等功能，需要进一步优化，从而提高系统的安全性和稳定性，今后若继续开发网络课堂系统系统，可以从增加教师评价系统、分享学习心得、学生学习效果跟踪、在线考试课件等几个方面继续研究。由于水平有限，时间仓促，论文难免存在不足之处，敬请批评指正。</a:t>
            </a:r>
          </a:p>
          <a:p>
            <a:pPr algn="just" eaLnBrk="1" hangingPunct="1">
              <a:lnSpc>
                <a:spcPct val="130000"/>
              </a:lnSpc>
              <a:spcBef>
                <a:spcPct val="0"/>
              </a:spcBef>
              <a:buFont typeface="Wingdings" pitchFamily="2" charset="2"/>
              <a:buNone/>
            </a:pPr>
            <a:endParaRPr lang="zh-CN" altLang="en-US" sz="2000" dirty="0">
              <a:solidFill>
                <a:schemeClr val="tx1"/>
              </a:solidFill>
              <a:latin typeface="黑体" pitchFamily="2" charset="-122"/>
              <a:ea typeface="黑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03800" y="2349500"/>
            <a:ext cx="3744913" cy="3816350"/>
            <a:chOff x="0" y="0"/>
            <a:chExt cx="2722" cy="2721"/>
          </a:xfrm>
        </p:grpSpPr>
        <p:sp>
          <p:nvSpPr>
            <p:cNvPr id="40964" name="AutoShape 3"/>
            <p:cNvSpPr>
              <a:spLocks noChangeArrowheads="1"/>
            </p:cNvSpPr>
            <p:nvPr/>
          </p:nvSpPr>
          <p:spPr bwMode="auto">
            <a:xfrm>
              <a:off x="0" y="4"/>
              <a:ext cx="2722" cy="2684"/>
            </a:xfrm>
            <a:custGeom>
              <a:avLst/>
              <a:gdLst>
                <a:gd name="T0" fmla="*/ 22 w 21600"/>
                <a:gd name="T1" fmla="*/ 0 h 21600"/>
                <a:gd name="T2" fmla="*/ 6 w 21600"/>
                <a:gd name="T3" fmla="*/ 6 h 21600"/>
                <a:gd name="T4" fmla="*/ 0 w 21600"/>
                <a:gd name="T5" fmla="*/ 21 h 21600"/>
                <a:gd name="T6" fmla="*/ 6 w 21600"/>
                <a:gd name="T7" fmla="*/ 35 h 21600"/>
                <a:gd name="T8" fmla="*/ 22 w 21600"/>
                <a:gd name="T9" fmla="*/ 42 h 21600"/>
                <a:gd name="T10" fmla="*/ 37 w 21600"/>
                <a:gd name="T11" fmla="*/ 35 h 21600"/>
                <a:gd name="T12" fmla="*/ 43 w 21600"/>
                <a:gd name="T13" fmla="*/ 21 h 21600"/>
                <a:gd name="T14" fmla="*/ 37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3 h 21600"/>
                <a:gd name="T26" fmla="*/ 18434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p:spPr>
          <p:txBody>
            <a:bodyPr wrap="none" anchor="ctr"/>
            <a:lstStyle/>
            <a:p>
              <a:endParaRPr lang="zh-CN" altLang="en-US">
                <a:ea typeface="宋体" pitchFamily="2" charset="-122"/>
              </a:endParaRPr>
            </a:p>
          </p:txBody>
        </p:sp>
        <p:sp>
          <p:nvSpPr>
            <p:cNvPr id="40965" name="未知"/>
            <p:cNvSpPr>
              <a:spLocks/>
            </p:cNvSpPr>
            <p:nvPr/>
          </p:nvSpPr>
          <p:spPr bwMode="auto">
            <a:xfrm>
              <a:off x="407" y="2192"/>
              <a:ext cx="325" cy="244"/>
            </a:xfrm>
            <a:custGeom>
              <a:avLst/>
              <a:gdLst>
                <a:gd name="T0" fmla="*/ 0 w 363"/>
                <a:gd name="T1" fmla="*/ 36 h 272"/>
                <a:gd name="T2" fmla="*/ 73 w 363"/>
                <a:gd name="T3" fmla="*/ 109 h 272"/>
                <a:gd name="T4" fmla="*/ 145 w 363"/>
                <a:gd name="T5" fmla="*/ 183 h 272"/>
                <a:gd name="T6" fmla="*/ 218 w 363"/>
                <a:gd name="T7" fmla="*/ 219 h 272"/>
                <a:gd name="T8" fmla="*/ 254 w 363"/>
                <a:gd name="T9" fmla="*/ 219 h 272"/>
                <a:gd name="T10" fmla="*/ 291 w 363"/>
                <a:gd name="T11" fmla="*/ 145 h 272"/>
                <a:gd name="T12" fmla="*/ 254 w 363"/>
                <a:gd name="T13" fmla="*/ 145 h 272"/>
                <a:gd name="T14" fmla="*/ 218 w 363"/>
                <a:gd name="T15" fmla="*/ 145 h 272"/>
                <a:gd name="T16" fmla="*/ 181 w 363"/>
                <a:gd name="T17" fmla="*/ 145 h 272"/>
                <a:gd name="T18" fmla="*/ 181 w 363"/>
                <a:gd name="T19" fmla="*/ 109 h 272"/>
                <a:gd name="T20" fmla="*/ 218 w 363"/>
                <a:gd name="T21" fmla="*/ 74 h 272"/>
                <a:gd name="T22" fmla="*/ 181 w 363"/>
                <a:gd name="T23" fmla="*/ 36 h 272"/>
                <a:gd name="T24" fmla="*/ 181 w 363"/>
                <a:gd name="T25" fmla="*/ 74 h 272"/>
                <a:gd name="T26" fmla="*/ 145 w 363"/>
                <a:gd name="T27" fmla="*/ 109 h 272"/>
                <a:gd name="T28" fmla="*/ 109 w 363"/>
                <a:gd name="T29" fmla="*/ 109 h 272"/>
                <a:gd name="T30" fmla="*/ 73 w 363"/>
                <a:gd name="T31" fmla="*/ 74 h 272"/>
                <a:gd name="T32" fmla="*/ 109 w 363"/>
                <a:gd name="T33" fmla="*/ 74 h 272"/>
                <a:gd name="T34" fmla="*/ 73 w 363"/>
                <a:gd name="T35" fmla="*/ 36 h 272"/>
                <a:gd name="T36" fmla="*/ 36 w 363"/>
                <a:gd name="T37" fmla="*/ 0 h 272"/>
                <a:gd name="T38" fmla="*/ 49 w 363"/>
                <a:gd name="T39" fmla="*/ 46 h 272"/>
                <a:gd name="T40" fmla="*/ 22 w 363"/>
                <a:gd name="T41" fmla="*/ 36 h 272"/>
                <a:gd name="T42" fmla="*/ 0 w 363"/>
                <a:gd name="T43" fmla="*/ 3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3"/>
                <a:gd name="T67" fmla="*/ 0 h 272"/>
                <a:gd name="T68" fmla="*/ 363 w 363"/>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66" name="未知"/>
            <p:cNvSpPr>
              <a:spLocks/>
            </p:cNvSpPr>
            <p:nvPr/>
          </p:nvSpPr>
          <p:spPr bwMode="auto">
            <a:xfrm>
              <a:off x="871" y="836"/>
              <a:ext cx="420" cy="1885"/>
            </a:xfrm>
            <a:custGeom>
              <a:avLst/>
              <a:gdLst>
                <a:gd name="T0" fmla="*/ 162 w 420"/>
                <a:gd name="T1" fmla="*/ 1 h 1885"/>
                <a:gd name="T2" fmla="*/ 56 w 420"/>
                <a:gd name="T3" fmla="*/ 561 h 1885"/>
                <a:gd name="T4" fmla="*/ 122 w 420"/>
                <a:gd name="T5" fmla="*/ 1185 h 1885"/>
                <a:gd name="T6" fmla="*/ 383 w 420"/>
                <a:gd name="T7" fmla="*/ 1785 h 1885"/>
                <a:gd name="T8" fmla="*/ 343 w 420"/>
                <a:gd name="T9" fmla="*/ 1785 h 1885"/>
                <a:gd name="T10" fmla="*/ 70 w 420"/>
                <a:gd name="T11" fmla="*/ 1209 h 1885"/>
                <a:gd name="T12" fmla="*/ 15 w 420"/>
                <a:gd name="T13" fmla="*/ 487 h 1885"/>
                <a:gd name="T14" fmla="*/ 162 w 420"/>
                <a:gd name="T15" fmla="*/ 1 h 1885"/>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1885"/>
                <a:gd name="T26" fmla="*/ 420 w 420"/>
                <a:gd name="T27" fmla="*/ 1885 h 18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67" name="未知"/>
            <p:cNvSpPr>
              <a:spLocks/>
            </p:cNvSpPr>
            <p:nvPr/>
          </p:nvSpPr>
          <p:spPr bwMode="auto">
            <a:xfrm>
              <a:off x="1234" y="804"/>
              <a:ext cx="429" cy="1836"/>
            </a:xfrm>
            <a:custGeom>
              <a:avLst/>
              <a:gdLst>
                <a:gd name="T0" fmla="*/ 0 w 429"/>
                <a:gd name="T1" fmla="*/ 25 h 1836"/>
                <a:gd name="T2" fmla="*/ 375 w 429"/>
                <a:gd name="T3" fmla="*/ 1835 h 1836"/>
                <a:gd name="T4" fmla="*/ 429 w 429"/>
                <a:gd name="T5" fmla="*/ 1836 h 1836"/>
                <a:gd name="T6" fmla="*/ 37 w 429"/>
                <a:gd name="T7" fmla="*/ 0 h 1836"/>
                <a:gd name="T8" fmla="*/ 0 w 429"/>
                <a:gd name="T9" fmla="*/ 25 h 1836"/>
                <a:gd name="T10" fmla="*/ 0 60000 65536"/>
                <a:gd name="T11" fmla="*/ 0 60000 65536"/>
                <a:gd name="T12" fmla="*/ 0 60000 65536"/>
                <a:gd name="T13" fmla="*/ 0 60000 65536"/>
                <a:gd name="T14" fmla="*/ 0 60000 65536"/>
                <a:gd name="T15" fmla="*/ 0 w 429"/>
                <a:gd name="T16" fmla="*/ 0 h 1836"/>
                <a:gd name="T17" fmla="*/ 429 w 429"/>
                <a:gd name="T18" fmla="*/ 1836 h 1836"/>
              </a:gdLst>
              <a:ahLst/>
              <a:cxnLst>
                <a:cxn ang="T10">
                  <a:pos x="T0" y="T1"/>
                </a:cxn>
                <a:cxn ang="T11">
                  <a:pos x="T2" y="T3"/>
                </a:cxn>
                <a:cxn ang="T12">
                  <a:pos x="T4" y="T5"/>
                </a:cxn>
                <a:cxn ang="T13">
                  <a:pos x="T6" y="T7"/>
                </a:cxn>
                <a:cxn ang="T14">
                  <a:pos x="T8" y="T9"/>
                </a:cxn>
              </a:cxnLst>
              <a:rect l="T15" t="T16" r="T17" b="T18"/>
              <a:pathLst>
                <a:path w="429" h="1836">
                  <a:moveTo>
                    <a:pt x="0" y="25"/>
                  </a:moveTo>
                  <a:lnTo>
                    <a:pt x="375" y="1835"/>
                  </a:lnTo>
                  <a:lnTo>
                    <a:pt x="429" y="1836"/>
                  </a:lnTo>
                  <a:lnTo>
                    <a:pt x="37" y="0"/>
                  </a:lnTo>
                  <a:lnTo>
                    <a:pt x="0" y="25"/>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68" name="未知"/>
            <p:cNvSpPr>
              <a:spLocks/>
            </p:cNvSpPr>
            <p:nvPr/>
          </p:nvSpPr>
          <p:spPr bwMode="auto">
            <a:xfrm>
              <a:off x="1481" y="661"/>
              <a:ext cx="600" cy="1899"/>
            </a:xfrm>
            <a:custGeom>
              <a:avLst/>
              <a:gdLst>
                <a:gd name="T0" fmla="*/ 0 w 600"/>
                <a:gd name="T1" fmla="*/ 67 h 1899"/>
                <a:gd name="T2" fmla="*/ 91 w 600"/>
                <a:gd name="T3" fmla="*/ 168 h 1899"/>
                <a:gd name="T4" fmla="*/ 347 w 600"/>
                <a:gd name="T5" fmla="*/ 552 h 1899"/>
                <a:gd name="T6" fmla="*/ 512 w 600"/>
                <a:gd name="T7" fmla="*/ 1146 h 1899"/>
                <a:gd name="T8" fmla="*/ 539 w 600"/>
                <a:gd name="T9" fmla="*/ 1612 h 1899"/>
                <a:gd name="T10" fmla="*/ 457 w 600"/>
                <a:gd name="T11" fmla="*/ 1859 h 1899"/>
                <a:gd name="T12" fmla="*/ 503 w 600"/>
                <a:gd name="T13" fmla="*/ 1850 h 1899"/>
                <a:gd name="T14" fmla="*/ 583 w 600"/>
                <a:gd name="T15" fmla="*/ 1611 h 1899"/>
                <a:gd name="T16" fmla="*/ 567 w 600"/>
                <a:gd name="T17" fmla="*/ 1146 h 1899"/>
                <a:gd name="T18" fmla="*/ 384 w 600"/>
                <a:gd name="T19" fmla="*/ 524 h 1899"/>
                <a:gd name="T20" fmla="*/ 82 w 600"/>
                <a:gd name="T21" fmla="*/ 76 h 1899"/>
                <a:gd name="T22" fmla="*/ 0 w 600"/>
                <a:gd name="T23" fmla="*/ 67 h 18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0"/>
                <a:gd name="T37" fmla="*/ 0 h 1899"/>
                <a:gd name="T38" fmla="*/ 600 w 600"/>
                <a:gd name="T39" fmla="*/ 1899 h 18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69" name="未知"/>
            <p:cNvSpPr>
              <a:spLocks/>
            </p:cNvSpPr>
            <p:nvPr/>
          </p:nvSpPr>
          <p:spPr bwMode="auto">
            <a:xfrm>
              <a:off x="2113" y="863"/>
              <a:ext cx="338" cy="1494"/>
            </a:xfrm>
            <a:custGeom>
              <a:avLst/>
              <a:gdLst>
                <a:gd name="T0" fmla="*/ 26 w 338"/>
                <a:gd name="T1" fmla="*/ 73 h 1494"/>
                <a:gd name="T2" fmla="*/ 136 w 338"/>
                <a:gd name="T3" fmla="*/ 194 h 1494"/>
                <a:gd name="T4" fmla="*/ 282 w 338"/>
                <a:gd name="T5" fmla="*/ 706 h 1494"/>
                <a:gd name="T6" fmla="*/ 282 w 338"/>
                <a:gd name="T7" fmla="*/ 1118 h 1494"/>
                <a:gd name="T8" fmla="*/ 218 w 338"/>
                <a:gd name="T9" fmla="*/ 1319 h 1494"/>
                <a:gd name="T10" fmla="*/ 132 w 338"/>
                <a:gd name="T11" fmla="*/ 1475 h 1494"/>
                <a:gd name="T12" fmla="*/ 206 w 338"/>
                <a:gd name="T13" fmla="*/ 1433 h 1494"/>
                <a:gd name="T14" fmla="*/ 312 w 338"/>
                <a:gd name="T15" fmla="*/ 1163 h 1494"/>
                <a:gd name="T16" fmla="*/ 337 w 338"/>
                <a:gd name="T17" fmla="*/ 871 h 1494"/>
                <a:gd name="T18" fmla="*/ 309 w 338"/>
                <a:gd name="T19" fmla="*/ 615 h 1494"/>
                <a:gd name="T20" fmla="*/ 172 w 338"/>
                <a:gd name="T21" fmla="*/ 149 h 1494"/>
                <a:gd name="T22" fmla="*/ 34 w 338"/>
                <a:gd name="T23" fmla="*/ 23 h 1494"/>
                <a:gd name="T24" fmla="*/ 26 w 338"/>
                <a:gd name="T25" fmla="*/ 73 h 14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8"/>
                <a:gd name="T40" fmla="*/ 0 h 1494"/>
                <a:gd name="T41" fmla="*/ 338 w 338"/>
                <a:gd name="T42" fmla="*/ 1494 h 14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0" name="未知"/>
            <p:cNvSpPr>
              <a:spLocks/>
            </p:cNvSpPr>
            <p:nvPr/>
          </p:nvSpPr>
          <p:spPr bwMode="auto">
            <a:xfrm>
              <a:off x="400" y="1322"/>
              <a:ext cx="573" cy="1290"/>
            </a:xfrm>
            <a:custGeom>
              <a:avLst/>
              <a:gdLst>
                <a:gd name="T0" fmla="*/ 2 w 573"/>
                <a:gd name="T1" fmla="*/ 129 h 1290"/>
                <a:gd name="T2" fmla="*/ 48 w 573"/>
                <a:gd name="T3" fmla="*/ 65 h 1290"/>
                <a:gd name="T4" fmla="*/ 84 w 573"/>
                <a:gd name="T5" fmla="*/ 522 h 1290"/>
                <a:gd name="T6" fmla="*/ 241 w 573"/>
                <a:gd name="T7" fmla="*/ 909 h 1290"/>
                <a:gd name="T8" fmla="*/ 396 w 573"/>
                <a:gd name="T9" fmla="*/ 1106 h 1290"/>
                <a:gd name="T10" fmla="*/ 568 w 573"/>
                <a:gd name="T11" fmla="*/ 1286 h 1290"/>
                <a:gd name="T12" fmla="*/ 363 w 573"/>
                <a:gd name="T13" fmla="*/ 1130 h 1290"/>
                <a:gd name="T14" fmla="*/ 183 w 573"/>
                <a:gd name="T15" fmla="*/ 909 h 1290"/>
                <a:gd name="T16" fmla="*/ 38 w 573"/>
                <a:gd name="T17" fmla="*/ 540 h 1290"/>
                <a:gd name="T18" fmla="*/ 2 w 573"/>
                <a:gd name="T19" fmla="*/ 129 h 12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3"/>
                <a:gd name="T31" fmla="*/ 0 h 1290"/>
                <a:gd name="T32" fmla="*/ 573 w 573"/>
                <a:gd name="T33" fmla="*/ 1290 h 12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1" name="未知"/>
            <p:cNvSpPr>
              <a:spLocks/>
            </p:cNvSpPr>
            <p:nvPr/>
          </p:nvSpPr>
          <p:spPr bwMode="auto">
            <a:xfrm>
              <a:off x="1381" y="118"/>
              <a:ext cx="655" cy="192"/>
            </a:xfrm>
            <a:custGeom>
              <a:avLst/>
              <a:gdLst>
                <a:gd name="T0" fmla="*/ 13 w 731"/>
                <a:gd name="T1" fmla="*/ 151 h 214"/>
                <a:gd name="T2" fmla="*/ 204 w 731"/>
                <a:gd name="T3" fmla="*/ 33 h 214"/>
                <a:gd name="T4" fmla="*/ 366 w 731"/>
                <a:gd name="T5" fmla="*/ 4 h 214"/>
                <a:gd name="T6" fmla="*/ 505 w 731"/>
                <a:gd name="T7" fmla="*/ 13 h 214"/>
                <a:gd name="T8" fmla="*/ 578 w 731"/>
                <a:gd name="T9" fmla="*/ 49 h 214"/>
                <a:gd name="T10" fmla="*/ 453 w 731"/>
                <a:gd name="T11" fmla="*/ 40 h 214"/>
                <a:gd name="T12" fmla="*/ 212 w 731"/>
                <a:gd name="T13" fmla="*/ 62 h 214"/>
                <a:gd name="T14" fmla="*/ 42 w 731"/>
                <a:gd name="T15" fmla="*/ 158 h 214"/>
                <a:gd name="T16" fmla="*/ 13 w 731"/>
                <a:gd name="T17" fmla="*/ 151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1"/>
                <a:gd name="T28" fmla="*/ 0 h 214"/>
                <a:gd name="T29" fmla="*/ 731 w 731"/>
                <a:gd name="T30" fmla="*/ 214 h 2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2" name="未知"/>
            <p:cNvSpPr>
              <a:spLocks/>
            </p:cNvSpPr>
            <p:nvPr/>
          </p:nvSpPr>
          <p:spPr bwMode="auto">
            <a:xfrm>
              <a:off x="1533" y="386"/>
              <a:ext cx="504" cy="82"/>
            </a:xfrm>
            <a:custGeom>
              <a:avLst/>
              <a:gdLst>
                <a:gd name="T0" fmla="*/ 0 w 563"/>
                <a:gd name="T1" fmla="*/ 0 h 91"/>
                <a:gd name="T2" fmla="*/ 51 w 563"/>
                <a:gd name="T3" fmla="*/ 30 h 91"/>
                <a:gd name="T4" fmla="*/ 249 w 563"/>
                <a:gd name="T5" fmla="*/ 14 h 91"/>
                <a:gd name="T6" fmla="*/ 424 w 563"/>
                <a:gd name="T7" fmla="*/ 30 h 91"/>
                <a:gd name="T8" fmla="*/ 410 w 563"/>
                <a:gd name="T9" fmla="*/ 59 h 91"/>
                <a:gd name="T10" fmla="*/ 235 w 563"/>
                <a:gd name="T11" fmla="*/ 45 h 91"/>
                <a:gd name="T12" fmla="*/ 30 w 563"/>
                <a:gd name="T13" fmla="*/ 74 h 91"/>
                <a:gd name="T14" fmla="*/ 0 60000 65536"/>
                <a:gd name="T15" fmla="*/ 0 60000 65536"/>
                <a:gd name="T16" fmla="*/ 0 60000 65536"/>
                <a:gd name="T17" fmla="*/ 0 60000 65536"/>
                <a:gd name="T18" fmla="*/ 0 60000 65536"/>
                <a:gd name="T19" fmla="*/ 0 60000 65536"/>
                <a:gd name="T20" fmla="*/ 0 60000 65536"/>
                <a:gd name="T21" fmla="*/ 0 w 563"/>
                <a:gd name="T22" fmla="*/ 0 h 91"/>
                <a:gd name="T23" fmla="*/ 563 w 563"/>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p:spPr>
          <p:txBody>
            <a:bodyPr/>
            <a:lstStyle/>
            <a:p>
              <a:endParaRPr lang="zh-CN" altLang="en-US">
                <a:ea typeface="宋体" pitchFamily="2" charset="-122"/>
              </a:endParaRPr>
            </a:p>
          </p:txBody>
        </p:sp>
        <p:sp>
          <p:nvSpPr>
            <p:cNvPr id="40973" name="未知"/>
            <p:cNvSpPr>
              <a:spLocks/>
            </p:cNvSpPr>
            <p:nvPr/>
          </p:nvSpPr>
          <p:spPr bwMode="auto">
            <a:xfrm>
              <a:off x="1254" y="0"/>
              <a:ext cx="204" cy="247"/>
            </a:xfrm>
            <a:custGeom>
              <a:avLst/>
              <a:gdLst>
                <a:gd name="T0" fmla="*/ 0 w 228"/>
                <a:gd name="T1" fmla="*/ 221 h 276"/>
                <a:gd name="T2" fmla="*/ 125 w 228"/>
                <a:gd name="T3" fmla="*/ 30 h 276"/>
                <a:gd name="T4" fmla="*/ 169 w 228"/>
                <a:gd name="T5" fmla="*/ 38 h 276"/>
                <a:gd name="T6" fmla="*/ 42 w 228"/>
                <a:gd name="T7" fmla="*/ 215 h 276"/>
                <a:gd name="T8" fmla="*/ 0 60000 65536"/>
                <a:gd name="T9" fmla="*/ 0 60000 65536"/>
                <a:gd name="T10" fmla="*/ 0 60000 65536"/>
                <a:gd name="T11" fmla="*/ 0 60000 65536"/>
                <a:gd name="T12" fmla="*/ 0 w 228"/>
                <a:gd name="T13" fmla="*/ 0 h 276"/>
                <a:gd name="T14" fmla="*/ 228 w 228"/>
                <a:gd name="T15" fmla="*/ 276 h 276"/>
              </a:gdLst>
              <a:ahLst/>
              <a:cxnLst>
                <a:cxn ang="T8">
                  <a:pos x="T0" y="T1"/>
                </a:cxn>
                <a:cxn ang="T9">
                  <a:pos x="T2" y="T3"/>
                </a:cxn>
                <a:cxn ang="T10">
                  <a:pos x="T4" y="T5"/>
                </a:cxn>
                <a:cxn ang="T11">
                  <a:pos x="T6" y="T7"/>
                </a:cxn>
              </a:cxnLst>
              <a:rect l="T12" t="T13" r="T14" b="T15"/>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p:spPr>
          <p:txBody>
            <a:bodyPr/>
            <a:lstStyle/>
            <a:p>
              <a:endParaRPr lang="zh-CN" altLang="en-US">
                <a:ea typeface="宋体" pitchFamily="2" charset="-122"/>
              </a:endParaRPr>
            </a:p>
          </p:txBody>
        </p:sp>
        <p:sp>
          <p:nvSpPr>
            <p:cNvPr id="40974" name="未知"/>
            <p:cNvSpPr>
              <a:spLocks/>
            </p:cNvSpPr>
            <p:nvPr/>
          </p:nvSpPr>
          <p:spPr bwMode="auto">
            <a:xfrm>
              <a:off x="1065" y="25"/>
              <a:ext cx="67" cy="287"/>
            </a:xfrm>
            <a:custGeom>
              <a:avLst/>
              <a:gdLst>
                <a:gd name="T0" fmla="*/ 1 w 75"/>
                <a:gd name="T1" fmla="*/ 37 h 320"/>
                <a:gd name="T2" fmla="*/ 29 w 75"/>
                <a:gd name="T3" fmla="*/ 230 h 320"/>
                <a:gd name="T4" fmla="*/ 59 w 75"/>
                <a:gd name="T5" fmla="*/ 214 h 320"/>
                <a:gd name="T6" fmla="*/ 22 w 75"/>
                <a:gd name="T7" fmla="*/ 30 h 320"/>
                <a:gd name="T8" fmla="*/ 1 w 75"/>
                <a:gd name="T9" fmla="*/ 37 h 320"/>
                <a:gd name="T10" fmla="*/ 0 60000 65536"/>
                <a:gd name="T11" fmla="*/ 0 60000 65536"/>
                <a:gd name="T12" fmla="*/ 0 60000 65536"/>
                <a:gd name="T13" fmla="*/ 0 60000 65536"/>
                <a:gd name="T14" fmla="*/ 0 60000 65536"/>
                <a:gd name="T15" fmla="*/ 0 w 75"/>
                <a:gd name="T16" fmla="*/ 0 h 320"/>
                <a:gd name="T17" fmla="*/ 75 w 75"/>
                <a:gd name="T18" fmla="*/ 320 h 320"/>
              </a:gdLst>
              <a:ahLst/>
              <a:cxnLst>
                <a:cxn ang="T10">
                  <a:pos x="T0" y="T1"/>
                </a:cxn>
                <a:cxn ang="T11">
                  <a:pos x="T2" y="T3"/>
                </a:cxn>
                <a:cxn ang="T12">
                  <a:pos x="T4" y="T5"/>
                </a:cxn>
                <a:cxn ang="T13">
                  <a:pos x="T6" y="T7"/>
                </a:cxn>
                <a:cxn ang="T14">
                  <a:pos x="T8" y="T9"/>
                </a:cxn>
              </a:cxnLst>
              <a:rect l="T15" t="T16" r="T17" b="T18"/>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5" name="未知"/>
            <p:cNvSpPr>
              <a:spLocks/>
            </p:cNvSpPr>
            <p:nvPr/>
          </p:nvSpPr>
          <p:spPr bwMode="auto">
            <a:xfrm>
              <a:off x="530" y="846"/>
              <a:ext cx="1687" cy="607"/>
            </a:xfrm>
            <a:custGeom>
              <a:avLst/>
              <a:gdLst>
                <a:gd name="T0" fmla="*/ 76 w 1883"/>
                <a:gd name="T1" fmla="*/ 411 h 677"/>
                <a:gd name="T2" fmla="*/ 326 w 1883"/>
                <a:gd name="T3" fmla="*/ 478 h 677"/>
                <a:gd name="T4" fmla="*/ 752 w 1883"/>
                <a:gd name="T5" fmla="*/ 463 h 677"/>
                <a:gd name="T6" fmla="*/ 1148 w 1883"/>
                <a:gd name="T7" fmla="*/ 315 h 677"/>
                <a:gd name="T8" fmla="*/ 1454 w 1883"/>
                <a:gd name="T9" fmla="*/ 39 h 677"/>
                <a:gd name="T10" fmla="*/ 1492 w 1883"/>
                <a:gd name="T11" fmla="*/ 76 h 677"/>
                <a:gd name="T12" fmla="*/ 1454 w 1883"/>
                <a:gd name="T13" fmla="*/ 113 h 677"/>
                <a:gd name="T14" fmla="*/ 1163 w 1883"/>
                <a:gd name="T15" fmla="*/ 369 h 677"/>
                <a:gd name="T16" fmla="*/ 774 w 1883"/>
                <a:gd name="T17" fmla="*/ 514 h 677"/>
                <a:gd name="T18" fmla="*/ 326 w 1883"/>
                <a:gd name="T19" fmla="*/ 535 h 677"/>
                <a:gd name="T20" fmla="*/ 47 w 1883"/>
                <a:gd name="T21" fmla="*/ 463 h 677"/>
                <a:gd name="T22" fmla="*/ 39 w 1883"/>
                <a:gd name="T23" fmla="*/ 440 h 6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3"/>
                <a:gd name="T37" fmla="*/ 0 h 677"/>
                <a:gd name="T38" fmla="*/ 1883 w 1883"/>
                <a:gd name="T39" fmla="*/ 677 h 6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p:spPr>
          <p:txBody>
            <a:bodyPr/>
            <a:lstStyle/>
            <a:p>
              <a:endParaRPr lang="zh-CN" altLang="en-US">
                <a:ea typeface="宋体" pitchFamily="2" charset="-122"/>
              </a:endParaRPr>
            </a:p>
          </p:txBody>
        </p:sp>
        <p:sp>
          <p:nvSpPr>
            <p:cNvPr id="40976" name="未知"/>
            <p:cNvSpPr>
              <a:spLocks/>
            </p:cNvSpPr>
            <p:nvPr/>
          </p:nvSpPr>
          <p:spPr bwMode="auto">
            <a:xfrm>
              <a:off x="109" y="984"/>
              <a:ext cx="2576" cy="1099"/>
            </a:xfrm>
            <a:custGeom>
              <a:avLst/>
              <a:gdLst>
                <a:gd name="T0" fmla="*/ 42 w 2876"/>
                <a:gd name="T1" fmla="*/ 626 h 1226"/>
                <a:gd name="T2" fmla="*/ 50 w 2876"/>
                <a:gd name="T3" fmla="*/ 633 h 1226"/>
                <a:gd name="T4" fmla="*/ 343 w 2876"/>
                <a:gd name="T5" fmla="*/ 853 h 1226"/>
                <a:gd name="T6" fmla="*/ 747 w 2876"/>
                <a:gd name="T7" fmla="*/ 927 h 1226"/>
                <a:gd name="T8" fmla="*/ 1231 w 2876"/>
                <a:gd name="T9" fmla="*/ 904 h 1226"/>
                <a:gd name="T10" fmla="*/ 1722 w 2876"/>
                <a:gd name="T11" fmla="*/ 729 h 1226"/>
                <a:gd name="T12" fmla="*/ 2086 w 2876"/>
                <a:gd name="T13" fmla="*/ 428 h 1226"/>
                <a:gd name="T14" fmla="*/ 2272 w 2876"/>
                <a:gd name="T15" fmla="*/ 52 h 1226"/>
                <a:gd name="T16" fmla="*/ 2295 w 2876"/>
                <a:gd name="T17" fmla="*/ 112 h 1226"/>
                <a:gd name="T18" fmla="*/ 2236 w 2876"/>
                <a:gd name="T19" fmla="*/ 273 h 1226"/>
                <a:gd name="T20" fmla="*/ 2086 w 2876"/>
                <a:gd name="T21" fmla="*/ 500 h 1226"/>
                <a:gd name="T22" fmla="*/ 1722 w 2876"/>
                <a:gd name="T23" fmla="*/ 792 h 1226"/>
                <a:gd name="T24" fmla="*/ 1246 w 2876"/>
                <a:gd name="T25" fmla="*/ 949 h 1226"/>
                <a:gd name="T26" fmla="*/ 761 w 2876"/>
                <a:gd name="T27" fmla="*/ 978 h 1226"/>
                <a:gd name="T28" fmla="*/ 350 w 2876"/>
                <a:gd name="T29" fmla="*/ 904 h 1226"/>
                <a:gd name="T30" fmla="*/ 116 w 2876"/>
                <a:gd name="T31" fmla="*/ 757 h 1226"/>
                <a:gd name="T32" fmla="*/ 42 w 2876"/>
                <a:gd name="T33" fmla="*/ 626 h 12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76"/>
                <a:gd name="T52" fmla="*/ 0 h 1226"/>
                <a:gd name="T53" fmla="*/ 2876 w 2876"/>
                <a:gd name="T54" fmla="*/ 1226 h 12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7" name="未知"/>
            <p:cNvSpPr>
              <a:spLocks/>
            </p:cNvSpPr>
            <p:nvPr/>
          </p:nvSpPr>
          <p:spPr bwMode="auto">
            <a:xfrm>
              <a:off x="684" y="1813"/>
              <a:ext cx="1961" cy="706"/>
            </a:xfrm>
            <a:custGeom>
              <a:avLst/>
              <a:gdLst>
                <a:gd name="T0" fmla="*/ 5 w 2189"/>
                <a:gd name="T1" fmla="*/ 521 h 788"/>
                <a:gd name="T2" fmla="*/ 115 w 2189"/>
                <a:gd name="T3" fmla="*/ 558 h 788"/>
                <a:gd name="T4" fmla="*/ 459 w 2189"/>
                <a:gd name="T5" fmla="*/ 580 h 788"/>
                <a:gd name="T6" fmla="*/ 797 w 2189"/>
                <a:gd name="T7" fmla="*/ 543 h 788"/>
                <a:gd name="T8" fmla="*/ 1229 w 2189"/>
                <a:gd name="T9" fmla="*/ 389 h 788"/>
                <a:gd name="T10" fmla="*/ 1544 w 2189"/>
                <a:gd name="T11" fmla="*/ 176 h 788"/>
                <a:gd name="T12" fmla="*/ 1736 w 2189"/>
                <a:gd name="T13" fmla="*/ 7 h 788"/>
                <a:gd name="T14" fmla="*/ 1670 w 2189"/>
                <a:gd name="T15" fmla="*/ 132 h 788"/>
                <a:gd name="T16" fmla="*/ 1523 w 2189"/>
                <a:gd name="T17" fmla="*/ 257 h 788"/>
                <a:gd name="T18" fmla="*/ 1215 w 2189"/>
                <a:gd name="T19" fmla="*/ 448 h 788"/>
                <a:gd name="T20" fmla="*/ 834 w 2189"/>
                <a:gd name="T21" fmla="*/ 587 h 788"/>
                <a:gd name="T22" fmla="*/ 474 w 2189"/>
                <a:gd name="T23" fmla="*/ 631 h 788"/>
                <a:gd name="T24" fmla="*/ 79 w 2189"/>
                <a:gd name="T25" fmla="*/ 595 h 788"/>
                <a:gd name="T26" fmla="*/ 5 w 2189"/>
                <a:gd name="T27" fmla="*/ 521 h 7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89"/>
                <a:gd name="T43" fmla="*/ 0 h 788"/>
                <a:gd name="T44" fmla="*/ 2189 w 2189"/>
                <a:gd name="T45" fmla="*/ 788 h 7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78" name="未知"/>
            <p:cNvSpPr>
              <a:spLocks/>
            </p:cNvSpPr>
            <p:nvPr/>
          </p:nvSpPr>
          <p:spPr bwMode="auto">
            <a:xfrm>
              <a:off x="1409" y="199"/>
              <a:ext cx="1273" cy="1017"/>
            </a:xfrm>
            <a:custGeom>
              <a:avLst/>
              <a:gdLst>
                <a:gd name="T0" fmla="*/ 230 w 1421"/>
                <a:gd name="T1" fmla="*/ 256 h 1134"/>
                <a:gd name="T2" fmla="*/ 208 w 1421"/>
                <a:gd name="T3" fmla="*/ 237 h 1134"/>
                <a:gd name="T4" fmla="*/ 172 w 1421"/>
                <a:gd name="T5" fmla="*/ 309 h 1134"/>
                <a:gd name="T6" fmla="*/ 97 w 1421"/>
                <a:gd name="T7" fmla="*/ 340 h 1134"/>
                <a:gd name="T8" fmla="*/ 64 w 1421"/>
                <a:gd name="T9" fmla="*/ 311 h 1134"/>
                <a:gd name="T10" fmla="*/ 37 w 1421"/>
                <a:gd name="T11" fmla="*/ 338 h 1134"/>
                <a:gd name="T12" fmla="*/ 12 w 1421"/>
                <a:gd name="T13" fmla="*/ 365 h 1134"/>
                <a:gd name="T14" fmla="*/ 121 w 1421"/>
                <a:gd name="T15" fmla="*/ 365 h 1134"/>
                <a:gd name="T16" fmla="*/ 37 w 1421"/>
                <a:gd name="T17" fmla="*/ 451 h 1134"/>
                <a:gd name="T18" fmla="*/ 5 w 1421"/>
                <a:gd name="T19" fmla="*/ 526 h 1134"/>
                <a:gd name="T20" fmla="*/ 37 w 1421"/>
                <a:gd name="T21" fmla="*/ 605 h 1134"/>
                <a:gd name="T22" fmla="*/ 68 w 1421"/>
                <a:gd name="T23" fmla="*/ 639 h 1134"/>
                <a:gd name="T24" fmla="*/ 13 w 1421"/>
                <a:gd name="T25" fmla="*/ 661 h 1134"/>
                <a:gd name="T26" fmla="*/ 158 w 1421"/>
                <a:gd name="T27" fmla="*/ 644 h 1134"/>
                <a:gd name="T28" fmla="*/ 65 w 1421"/>
                <a:gd name="T29" fmla="*/ 859 h 1134"/>
                <a:gd name="T30" fmla="*/ 95 w 1421"/>
                <a:gd name="T31" fmla="*/ 885 h 1134"/>
                <a:gd name="T32" fmla="*/ 194 w 1421"/>
                <a:gd name="T33" fmla="*/ 693 h 1134"/>
                <a:gd name="T34" fmla="*/ 237 w 1421"/>
                <a:gd name="T35" fmla="*/ 656 h 1134"/>
                <a:gd name="T36" fmla="*/ 201 w 1421"/>
                <a:gd name="T37" fmla="*/ 588 h 1134"/>
                <a:gd name="T38" fmla="*/ 230 w 1421"/>
                <a:gd name="T39" fmla="*/ 620 h 1134"/>
                <a:gd name="T40" fmla="*/ 489 w 1421"/>
                <a:gd name="T41" fmla="*/ 560 h 1134"/>
                <a:gd name="T42" fmla="*/ 658 w 1421"/>
                <a:gd name="T43" fmla="*/ 651 h 1134"/>
                <a:gd name="T44" fmla="*/ 776 w 1421"/>
                <a:gd name="T45" fmla="*/ 803 h 1134"/>
                <a:gd name="T46" fmla="*/ 800 w 1421"/>
                <a:gd name="T47" fmla="*/ 775 h 1134"/>
                <a:gd name="T48" fmla="*/ 1082 w 1421"/>
                <a:gd name="T49" fmla="*/ 828 h 1134"/>
                <a:gd name="T50" fmla="*/ 1044 w 1421"/>
                <a:gd name="T51" fmla="*/ 772 h 1134"/>
                <a:gd name="T52" fmla="*/ 1072 w 1421"/>
                <a:gd name="T53" fmla="*/ 631 h 1134"/>
                <a:gd name="T54" fmla="*/ 933 w 1421"/>
                <a:gd name="T55" fmla="*/ 367 h 1134"/>
                <a:gd name="T56" fmla="*/ 808 w 1421"/>
                <a:gd name="T57" fmla="*/ 183 h 1134"/>
                <a:gd name="T58" fmla="*/ 690 w 1421"/>
                <a:gd name="T59" fmla="*/ 80 h 1134"/>
                <a:gd name="T60" fmla="*/ 533 w 1421"/>
                <a:gd name="T61" fmla="*/ 0 h 1134"/>
                <a:gd name="T62" fmla="*/ 558 w 1421"/>
                <a:gd name="T63" fmla="*/ 74 h 1134"/>
                <a:gd name="T64" fmla="*/ 417 w 1421"/>
                <a:gd name="T65" fmla="*/ 12 h 1134"/>
                <a:gd name="T66" fmla="*/ 376 w 1421"/>
                <a:gd name="T67" fmla="*/ 74 h 1134"/>
                <a:gd name="T68" fmla="*/ 345 w 1421"/>
                <a:gd name="T69" fmla="*/ 152 h 1134"/>
                <a:gd name="T70" fmla="*/ 572 w 1421"/>
                <a:gd name="T71" fmla="*/ 188 h 1134"/>
                <a:gd name="T72" fmla="*/ 509 w 1421"/>
                <a:gd name="T73" fmla="*/ 275 h 1134"/>
                <a:gd name="T74" fmla="*/ 453 w 1421"/>
                <a:gd name="T75" fmla="*/ 292 h 1134"/>
                <a:gd name="T76" fmla="*/ 340 w 1421"/>
                <a:gd name="T77" fmla="*/ 256 h 1134"/>
                <a:gd name="T78" fmla="*/ 228 w 1421"/>
                <a:gd name="T79" fmla="*/ 188 h 1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21"/>
                <a:gd name="T121" fmla="*/ 0 h 1134"/>
                <a:gd name="T122" fmla="*/ 1421 w 1421"/>
                <a:gd name="T123" fmla="*/ 1134 h 1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p:spPr>
          <p:txBody>
            <a:bodyPr/>
            <a:lstStyle/>
            <a:p>
              <a:endParaRPr lang="zh-CN" altLang="en-US">
                <a:ea typeface="宋体" pitchFamily="2" charset="-122"/>
              </a:endParaRPr>
            </a:p>
          </p:txBody>
        </p:sp>
        <p:sp>
          <p:nvSpPr>
            <p:cNvPr id="40979" name="未知"/>
            <p:cNvSpPr>
              <a:spLocks/>
            </p:cNvSpPr>
            <p:nvPr/>
          </p:nvSpPr>
          <p:spPr bwMode="auto">
            <a:xfrm>
              <a:off x="1619" y="207"/>
              <a:ext cx="209" cy="188"/>
            </a:xfrm>
            <a:custGeom>
              <a:avLst/>
              <a:gdLst>
                <a:gd name="T0" fmla="*/ 14 w 233"/>
                <a:gd name="T1" fmla="*/ 141 h 210"/>
                <a:gd name="T2" fmla="*/ 0 w 233"/>
                <a:gd name="T3" fmla="*/ 161 h 210"/>
                <a:gd name="T4" fmla="*/ 63 w 233"/>
                <a:gd name="T5" fmla="*/ 168 h 210"/>
                <a:gd name="T6" fmla="*/ 106 w 233"/>
                <a:gd name="T7" fmla="*/ 164 h 210"/>
                <a:gd name="T8" fmla="*/ 118 w 233"/>
                <a:gd name="T9" fmla="*/ 147 h 210"/>
                <a:gd name="T10" fmla="*/ 123 w 233"/>
                <a:gd name="T11" fmla="*/ 89 h 210"/>
                <a:gd name="T12" fmla="*/ 187 w 233"/>
                <a:gd name="T13" fmla="*/ 65 h 210"/>
                <a:gd name="T14" fmla="*/ 128 w 233"/>
                <a:gd name="T15" fmla="*/ 0 h 210"/>
                <a:gd name="T16" fmla="*/ 133 w 233"/>
                <a:gd name="T17" fmla="*/ 38 h 210"/>
                <a:gd name="T18" fmla="*/ 99 w 233"/>
                <a:gd name="T19" fmla="*/ 46 h 210"/>
                <a:gd name="T20" fmla="*/ 94 w 233"/>
                <a:gd name="T21" fmla="*/ 70 h 210"/>
                <a:gd name="T22" fmla="*/ 43 w 233"/>
                <a:gd name="T23" fmla="*/ 63 h 210"/>
                <a:gd name="T24" fmla="*/ 46 w 233"/>
                <a:gd name="T25" fmla="*/ 127 h 210"/>
                <a:gd name="T26" fmla="*/ 14 w 233"/>
                <a:gd name="T27" fmla="*/ 141 h 2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3"/>
                <a:gd name="T43" fmla="*/ 0 h 210"/>
                <a:gd name="T44" fmla="*/ 233 w 233"/>
                <a:gd name="T45" fmla="*/ 210 h 2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0" name="未知"/>
            <p:cNvSpPr>
              <a:spLocks/>
            </p:cNvSpPr>
            <p:nvPr/>
          </p:nvSpPr>
          <p:spPr bwMode="auto">
            <a:xfrm>
              <a:off x="1254" y="155"/>
              <a:ext cx="451" cy="348"/>
            </a:xfrm>
            <a:custGeom>
              <a:avLst/>
              <a:gdLst>
                <a:gd name="T0" fmla="*/ 78 w 504"/>
                <a:gd name="T1" fmla="*/ 295 h 388"/>
                <a:gd name="T2" fmla="*/ 114 w 504"/>
                <a:gd name="T3" fmla="*/ 295 h 388"/>
                <a:gd name="T4" fmla="*/ 185 w 504"/>
                <a:gd name="T5" fmla="*/ 271 h 388"/>
                <a:gd name="T6" fmla="*/ 209 w 504"/>
                <a:gd name="T7" fmla="*/ 271 h 388"/>
                <a:gd name="T8" fmla="*/ 243 w 504"/>
                <a:gd name="T9" fmla="*/ 274 h 388"/>
                <a:gd name="T10" fmla="*/ 260 w 504"/>
                <a:gd name="T11" fmla="*/ 295 h 388"/>
                <a:gd name="T12" fmla="*/ 260 w 504"/>
                <a:gd name="T13" fmla="*/ 259 h 388"/>
                <a:gd name="T14" fmla="*/ 295 w 504"/>
                <a:gd name="T15" fmla="*/ 222 h 388"/>
                <a:gd name="T16" fmla="*/ 331 w 504"/>
                <a:gd name="T17" fmla="*/ 222 h 388"/>
                <a:gd name="T18" fmla="*/ 260 w 504"/>
                <a:gd name="T19" fmla="*/ 186 h 388"/>
                <a:gd name="T20" fmla="*/ 233 w 504"/>
                <a:gd name="T21" fmla="*/ 222 h 388"/>
                <a:gd name="T22" fmla="*/ 150 w 504"/>
                <a:gd name="T23" fmla="*/ 222 h 388"/>
                <a:gd name="T24" fmla="*/ 186 w 504"/>
                <a:gd name="T25" fmla="*/ 186 h 388"/>
                <a:gd name="T26" fmla="*/ 186 w 504"/>
                <a:gd name="T27" fmla="*/ 149 h 388"/>
                <a:gd name="T28" fmla="*/ 223 w 504"/>
                <a:gd name="T29" fmla="*/ 149 h 388"/>
                <a:gd name="T30" fmla="*/ 257 w 504"/>
                <a:gd name="T31" fmla="*/ 131 h 388"/>
                <a:gd name="T32" fmla="*/ 315 w 504"/>
                <a:gd name="T33" fmla="*/ 162 h 388"/>
                <a:gd name="T34" fmla="*/ 351 w 504"/>
                <a:gd name="T35" fmla="*/ 129 h 388"/>
                <a:gd name="T36" fmla="*/ 370 w 504"/>
                <a:gd name="T37" fmla="*/ 85 h 388"/>
                <a:gd name="T38" fmla="*/ 365 w 504"/>
                <a:gd name="T39" fmla="*/ 66 h 388"/>
                <a:gd name="T40" fmla="*/ 404 w 504"/>
                <a:gd name="T41" fmla="*/ 54 h 388"/>
                <a:gd name="T42" fmla="*/ 401 w 504"/>
                <a:gd name="T43" fmla="*/ 27 h 388"/>
                <a:gd name="T44" fmla="*/ 372 w 504"/>
                <a:gd name="T45" fmla="*/ 8 h 388"/>
                <a:gd name="T46" fmla="*/ 284 w 504"/>
                <a:gd name="T47" fmla="*/ 8 h 388"/>
                <a:gd name="T48" fmla="*/ 178 w 504"/>
                <a:gd name="T49" fmla="*/ 58 h 388"/>
                <a:gd name="T50" fmla="*/ 156 w 504"/>
                <a:gd name="T51" fmla="*/ 83 h 388"/>
                <a:gd name="T52" fmla="*/ 118 w 504"/>
                <a:gd name="T53" fmla="*/ 85 h 388"/>
                <a:gd name="T54" fmla="*/ 64 w 504"/>
                <a:gd name="T55" fmla="*/ 105 h 388"/>
                <a:gd name="T56" fmla="*/ 53 w 504"/>
                <a:gd name="T57" fmla="*/ 119 h 388"/>
                <a:gd name="T58" fmla="*/ 42 w 504"/>
                <a:gd name="T59" fmla="*/ 149 h 388"/>
                <a:gd name="T60" fmla="*/ 42 w 504"/>
                <a:gd name="T61" fmla="*/ 186 h 388"/>
                <a:gd name="T62" fmla="*/ 12 w 504"/>
                <a:gd name="T63" fmla="*/ 194 h 388"/>
                <a:gd name="T64" fmla="*/ 12 w 504"/>
                <a:gd name="T65" fmla="*/ 274 h 388"/>
                <a:gd name="T66" fmla="*/ 43 w 504"/>
                <a:gd name="T67" fmla="*/ 274 h 388"/>
                <a:gd name="T68" fmla="*/ 48 w 504"/>
                <a:gd name="T69" fmla="*/ 239 h 388"/>
                <a:gd name="T70" fmla="*/ 118 w 504"/>
                <a:gd name="T71" fmla="*/ 242 h 388"/>
                <a:gd name="T72" fmla="*/ 106 w 504"/>
                <a:gd name="T73" fmla="*/ 266 h 388"/>
                <a:gd name="T74" fmla="*/ 70 w 504"/>
                <a:gd name="T75" fmla="*/ 271 h 388"/>
                <a:gd name="T76" fmla="*/ 78 w 504"/>
                <a:gd name="T77" fmla="*/ 295 h 3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4"/>
                <a:gd name="T118" fmla="*/ 0 h 388"/>
                <a:gd name="T119" fmla="*/ 504 w 504"/>
                <a:gd name="T120" fmla="*/ 388 h 3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1" name="未知"/>
            <p:cNvSpPr>
              <a:spLocks/>
            </p:cNvSpPr>
            <p:nvPr/>
          </p:nvSpPr>
          <p:spPr bwMode="auto">
            <a:xfrm>
              <a:off x="1329" y="70"/>
              <a:ext cx="174" cy="156"/>
            </a:xfrm>
            <a:custGeom>
              <a:avLst/>
              <a:gdLst>
                <a:gd name="T0" fmla="*/ 0 w 194"/>
                <a:gd name="T1" fmla="*/ 140 h 174"/>
                <a:gd name="T2" fmla="*/ 27 w 194"/>
                <a:gd name="T3" fmla="*/ 108 h 174"/>
                <a:gd name="T4" fmla="*/ 84 w 194"/>
                <a:gd name="T5" fmla="*/ 106 h 174"/>
                <a:gd name="T6" fmla="*/ 111 w 194"/>
                <a:gd name="T7" fmla="*/ 74 h 174"/>
                <a:gd name="T8" fmla="*/ 113 w 194"/>
                <a:gd name="T9" fmla="*/ 56 h 174"/>
                <a:gd name="T10" fmla="*/ 156 w 194"/>
                <a:gd name="T11" fmla="*/ 43 h 174"/>
                <a:gd name="T12" fmla="*/ 135 w 194"/>
                <a:gd name="T13" fmla="*/ 22 h 174"/>
                <a:gd name="T14" fmla="*/ 109 w 194"/>
                <a:gd name="T15" fmla="*/ 24 h 174"/>
                <a:gd name="T16" fmla="*/ 80 w 194"/>
                <a:gd name="T17" fmla="*/ 0 h 174"/>
                <a:gd name="T18" fmla="*/ 58 w 194"/>
                <a:gd name="T19" fmla="*/ 27 h 174"/>
                <a:gd name="T20" fmla="*/ 0 w 194"/>
                <a:gd name="T21" fmla="*/ 70 h 174"/>
                <a:gd name="T22" fmla="*/ 0 w 194"/>
                <a:gd name="T23" fmla="*/ 140 h 1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4"/>
                <a:gd name="T37" fmla="*/ 0 h 174"/>
                <a:gd name="T38" fmla="*/ 194 w 194"/>
                <a:gd name="T39" fmla="*/ 174 h 1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2" name="未知"/>
            <p:cNvSpPr>
              <a:spLocks/>
            </p:cNvSpPr>
            <p:nvPr/>
          </p:nvSpPr>
          <p:spPr bwMode="auto">
            <a:xfrm>
              <a:off x="0" y="77"/>
              <a:ext cx="1460" cy="1790"/>
            </a:xfrm>
            <a:custGeom>
              <a:avLst/>
              <a:gdLst>
                <a:gd name="T0" fmla="*/ 851 w 1630"/>
                <a:gd name="T1" fmla="*/ 7 h 1996"/>
                <a:gd name="T2" fmla="*/ 696 w 1630"/>
                <a:gd name="T3" fmla="*/ 66 h 1996"/>
                <a:gd name="T4" fmla="*/ 448 w 1630"/>
                <a:gd name="T5" fmla="*/ 222 h 1996"/>
                <a:gd name="T6" fmla="*/ 213 w 1630"/>
                <a:gd name="T7" fmla="*/ 486 h 1996"/>
                <a:gd name="T8" fmla="*/ 89 w 1630"/>
                <a:gd name="T9" fmla="*/ 721 h 1996"/>
                <a:gd name="T10" fmla="*/ 8 w 1630"/>
                <a:gd name="T11" fmla="*/ 1022 h 1996"/>
                <a:gd name="T12" fmla="*/ 15 w 1630"/>
                <a:gd name="T13" fmla="*/ 1331 h 1996"/>
                <a:gd name="T14" fmla="*/ 58 w 1630"/>
                <a:gd name="T15" fmla="*/ 1437 h 1996"/>
                <a:gd name="T16" fmla="*/ 116 w 1630"/>
                <a:gd name="T17" fmla="*/ 1487 h 1996"/>
                <a:gd name="T18" fmla="*/ 152 w 1630"/>
                <a:gd name="T19" fmla="*/ 1605 h 1996"/>
                <a:gd name="T20" fmla="*/ 172 w 1630"/>
                <a:gd name="T21" fmla="*/ 1550 h 1996"/>
                <a:gd name="T22" fmla="*/ 201 w 1630"/>
                <a:gd name="T23" fmla="*/ 1463 h 1996"/>
                <a:gd name="T24" fmla="*/ 222 w 1630"/>
                <a:gd name="T25" fmla="*/ 1311 h 1996"/>
                <a:gd name="T26" fmla="*/ 304 w 1630"/>
                <a:gd name="T27" fmla="*/ 1227 h 1996"/>
                <a:gd name="T28" fmla="*/ 309 w 1630"/>
                <a:gd name="T29" fmla="*/ 1304 h 1996"/>
                <a:gd name="T30" fmla="*/ 316 w 1630"/>
                <a:gd name="T31" fmla="*/ 1364 h 1996"/>
                <a:gd name="T32" fmla="*/ 282 w 1630"/>
                <a:gd name="T33" fmla="*/ 1475 h 1996"/>
                <a:gd name="T34" fmla="*/ 381 w 1630"/>
                <a:gd name="T35" fmla="*/ 1294 h 1996"/>
                <a:gd name="T36" fmla="*/ 422 w 1630"/>
                <a:gd name="T37" fmla="*/ 1210 h 1996"/>
                <a:gd name="T38" fmla="*/ 605 w 1630"/>
                <a:gd name="T39" fmla="*/ 1212 h 1996"/>
                <a:gd name="T40" fmla="*/ 660 w 1630"/>
                <a:gd name="T41" fmla="*/ 1176 h 1996"/>
                <a:gd name="T42" fmla="*/ 641 w 1630"/>
                <a:gd name="T43" fmla="*/ 1246 h 1996"/>
                <a:gd name="T44" fmla="*/ 696 w 1630"/>
                <a:gd name="T45" fmla="*/ 1313 h 1996"/>
                <a:gd name="T46" fmla="*/ 740 w 1630"/>
                <a:gd name="T47" fmla="*/ 1176 h 1996"/>
                <a:gd name="T48" fmla="*/ 612 w 1630"/>
                <a:gd name="T49" fmla="*/ 1091 h 1996"/>
                <a:gd name="T50" fmla="*/ 523 w 1630"/>
                <a:gd name="T51" fmla="*/ 1036 h 1996"/>
                <a:gd name="T52" fmla="*/ 537 w 1630"/>
                <a:gd name="T53" fmla="*/ 986 h 1996"/>
                <a:gd name="T54" fmla="*/ 617 w 1630"/>
                <a:gd name="T55" fmla="*/ 949 h 1996"/>
                <a:gd name="T56" fmla="*/ 769 w 1630"/>
                <a:gd name="T57" fmla="*/ 889 h 1996"/>
                <a:gd name="T58" fmla="*/ 836 w 1630"/>
                <a:gd name="T59" fmla="*/ 929 h 1996"/>
                <a:gd name="T60" fmla="*/ 920 w 1630"/>
                <a:gd name="T61" fmla="*/ 930 h 1996"/>
                <a:gd name="T62" fmla="*/ 1011 w 1630"/>
                <a:gd name="T63" fmla="*/ 927 h 1996"/>
                <a:gd name="T64" fmla="*/ 920 w 1630"/>
                <a:gd name="T65" fmla="*/ 1200 h 1996"/>
                <a:gd name="T66" fmla="*/ 1011 w 1630"/>
                <a:gd name="T67" fmla="*/ 1134 h 1996"/>
                <a:gd name="T68" fmla="*/ 1026 w 1630"/>
                <a:gd name="T69" fmla="*/ 1040 h 1996"/>
                <a:gd name="T70" fmla="*/ 1111 w 1630"/>
                <a:gd name="T71" fmla="*/ 980 h 1996"/>
                <a:gd name="T72" fmla="*/ 1139 w 1630"/>
                <a:gd name="T73" fmla="*/ 913 h 1996"/>
                <a:gd name="T74" fmla="*/ 1245 w 1630"/>
                <a:gd name="T75" fmla="*/ 900 h 1996"/>
                <a:gd name="T76" fmla="*/ 1298 w 1630"/>
                <a:gd name="T77" fmla="*/ 838 h 1996"/>
                <a:gd name="T78" fmla="*/ 1248 w 1630"/>
                <a:gd name="T79" fmla="*/ 833 h 1996"/>
                <a:gd name="T80" fmla="*/ 1189 w 1630"/>
                <a:gd name="T81" fmla="*/ 770 h 1996"/>
                <a:gd name="T82" fmla="*/ 1067 w 1630"/>
                <a:gd name="T83" fmla="*/ 715 h 1996"/>
                <a:gd name="T84" fmla="*/ 944 w 1630"/>
                <a:gd name="T85" fmla="*/ 734 h 1996"/>
                <a:gd name="T86" fmla="*/ 829 w 1630"/>
                <a:gd name="T87" fmla="*/ 602 h 1996"/>
                <a:gd name="T88" fmla="*/ 778 w 1630"/>
                <a:gd name="T89" fmla="*/ 582 h 1996"/>
                <a:gd name="T90" fmla="*/ 834 w 1630"/>
                <a:gd name="T91" fmla="*/ 543 h 1996"/>
                <a:gd name="T92" fmla="*/ 786 w 1630"/>
                <a:gd name="T93" fmla="*/ 508 h 1996"/>
                <a:gd name="T94" fmla="*/ 733 w 1630"/>
                <a:gd name="T95" fmla="*/ 476 h 1996"/>
                <a:gd name="T96" fmla="*/ 691 w 1630"/>
                <a:gd name="T97" fmla="*/ 418 h 1996"/>
                <a:gd name="T98" fmla="*/ 696 w 1630"/>
                <a:gd name="T99" fmla="*/ 358 h 1996"/>
                <a:gd name="T100" fmla="*/ 797 w 1630"/>
                <a:gd name="T101" fmla="*/ 387 h 1996"/>
                <a:gd name="T102" fmla="*/ 733 w 1630"/>
                <a:gd name="T103" fmla="*/ 351 h 1996"/>
                <a:gd name="T104" fmla="*/ 737 w 1630"/>
                <a:gd name="T105" fmla="*/ 315 h 1996"/>
                <a:gd name="T106" fmla="*/ 829 w 1630"/>
                <a:gd name="T107" fmla="*/ 269 h 1996"/>
                <a:gd name="T108" fmla="*/ 841 w 1630"/>
                <a:gd name="T109" fmla="*/ 222 h 1996"/>
                <a:gd name="T110" fmla="*/ 906 w 1630"/>
                <a:gd name="T111" fmla="*/ 199 h 1996"/>
                <a:gd name="T112" fmla="*/ 942 w 1630"/>
                <a:gd name="T113" fmla="*/ 109 h 1996"/>
                <a:gd name="T114" fmla="*/ 947 w 1630"/>
                <a:gd name="T115" fmla="*/ 11 h 199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30"/>
                <a:gd name="T175" fmla="*/ 0 h 1996"/>
                <a:gd name="T176" fmla="*/ 1630 w 1630"/>
                <a:gd name="T177" fmla="*/ 1996 h 199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3" name="未知"/>
            <p:cNvSpPr>
              <a:spLocks/>
            </p:cNvSpPr>
            <p:nvPr/>
          </p:nvSpPr>
          <p:spPr bwMode="auto">
            <a:xfrm>
              <a:off x="958" y="2375"/>
              <a:ext cx="400" cy="295"/>
            </a:xfrm>
            <a:custGeom>
              <a:avLst/>
              <a:gdLst>
                <a:gd name="T0" fmla="*/ 0 w 446"/>
                <a:gd name="T1" fmla="*/ 130 h 329"/>
                <a:gd name="T2" fmla="*/ 0 w 446"/>
                <a:gd name="T3" fmla="*/ 207 h 329"/>
                <a:gd name="T4" fmla="*/ 88 w 446"/>
                <a:gd name="T5" fmla="*/ 238 h 329"/>
                <a:gd name="T6" fmla="*/ 147 w 446"/>
                <a:gd name="T7" fmla="*/ 248 h 329"/>
                <a:gd name="T8" fmla="*/ 193 w 446"/>
                <a:gd name="T9" fmla="*/ 256 h 329"/>
                <a:gd name="T10" fmla="*/ 256 w 446"/>
                <a:gd name="T11" fmla="*/ 263 h 329"/>
                <a:gd name="T12" fmla="*/ 333 w 446"/>
                <a:gd name="T13" fmla="*/ 261 h 329"/>
                <a:gd name="T14" fmla="*/ 343 w 446"/>
                <a:gd name="T15" fmla="*/ 238 h 329"/>
                <a:gd name="T16" fmla="*/ 308 w 446"/>
                <a:gd name="T17" fmla="*/ 201 h 329"/>
                <a:gd name="T18" fmla="*/ 308 w 446"/>
                <a:gd name="T19" fmla="*/ 164 h 329"/>
                <a:gd name="T20" fmla="*/ 248 w 446"/>
                <a:gd name="T21" fmla="*/ 128 h 329"/>
                <a:gd name="T22" fmla="*/ 254 w 446"/>
                <a:gd name="T23" fmla="*/ 73 h 329"/>
                <a:gd name="T24" fmla="*/ 205 w 446"/>
                <a:gd name="T25" fmla="*/ 46 h 329"/>
                <a:gd name="T26" fmla="*/ 198 w 446"/>
                <a:gd name="T27" fmla="*/ 91 h 329"/>
                <a:gd name="T28" fmla="*/ 164 w 446"/>
                <a:gd name="T29" fmla="*/ 67 h 329"/>
                <a:gd name="T30" fmla="*/ 135 w 446"/>
                <a:gd name="T31" fmla="*/ 80 h 329"/>
                <a:gd name="T32" fmla="*/ 144 w 446"/>
                <a:gd name="T33" fmla="*/ 39 h 329"/>
                <a:gd name="T34" fmla="*/ 90 w 446"/>
                <a:gd name="T35" fmla="*/ 29 h 329"/>
                <a:gd name="T36" fmla="*/ 88 w 446"/>
                <a:gd name="T37" fmla="*/ 91 h 329"/>
                <a:gd name="T38" fmla="*/ 116 w 446"/>
                <a:gd name="T39" fmla="*/ 150 h 329"/>
                <a:gd name="T40" fmla="*/ 60 w 446"/>
                <a:gd name="T41" fmla="*/ 157 h 329"/>
                <a:gd name="T42" fmla="*/ 29 w 446"/>
                <a:gd name="T43" fmla="*/ 130 h 329"/>
                <a:gd name="T44" fmla="*/ 0 w 446"/>
                <a:gd name="T45" fmla="*/ 130 h 3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6"/>
                <a:gd name="T70" fmla="*/ 0 h 329"/>
                <a:gd name="T71" fmla="*/ 446 w 446"/>
                <a:gd name="T72" fmla="*/ 329 h 3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4" name="未知"/>
            <p:cNvSpPr>
              <a:spLocks/>
            </p:cNvSpPr>
            <p:nvPr/>
          </p:nvSpPr>
          <p:spPr bwMode="auto">
            <a:xfrm>
              <a:off x="864" y="2292"/>
              <a:ext cx="395" cy="131"/>
            </a:xfrm>
            <a:custGeom>
              <a:avLst/>
              <a:gdLst>
                <a:gd name="T0" fmla="*/ 4 w 441"/>
                <a:gd name="T1" fmla="*/ 63 h 146"/>
                <a:gd name="T2" fmla="*/ 48 w 441"/>
                <a:gd name="T3" fmla="*/ 114 h 146"/>
                <a:gd name="T4" fmla="*/ 135 w 441"/>
                <a:gd name="T5" fmla="*/ 89 h 146"/>
                <a:gd name="T6" fmla="*/ 173 w 441"/>
                <a:gd name="T7" fmla="*/ 53 h 146"/>
                <a:gd name="T8" fmla="*/ 209 w 441"/>
                <a:gd name="T9" fmla="*/ 89 h 146"/>
                <a:gd name="T10" fmla="*/ 243 w 441"/>
                <a:gd name="T11" fmla="*/ 80 h 146"/>
                <a:gd name="T12" fmla="*/ 281 w 441"/>
                <a:gd name="T13" fmla="*/ 89 h 146"/>
                <a:gd name="T14" fmla="*/ 281 w 441"/>
                <a:gd name="T15" fmla="*/ 51 h 146"/>
                <a:gd name="T16" fmla="*/ 308 w 441"/>
                <a:gd name="T17" fmla="*/ 24 h 146"/>
                <a:gd name="T18" fmla="*/ 322 w 441"/>
                <a:gd name="T19" fmla="*/ 48 h 146"/>
                <a:gd name="T20" fmla="*/ 344 w 441"/>
                <a:gd name="T21" fmla="*/ 14 h 146"/>
                <a:gd name="T22" fmla="*/ 304 w 441"/>
                <a:gd name="T23" fmla="*/ 0 h 146"/>
                <a:gd name="T24" fmla="*/ 245 w 441"/>
                <a:gd name="T25" fmla="*/ 51 h 146"/>
                <a:gd name="T26" fmla="*/ 190 w 441"/>
                <a:gd name="T27" fmla="*/ 10 h 146"/>
                <a:gd name="T28" fmla="*/ 154 w 441"/>
                <a:gd name="T29" fmla="*/ 43 h 146"/>
                <a:gd name="T30" fmla="*/ 116 w 441"/>
                <a:gd name="T31" fmla="*/ 60 h 146"/>
                <a:gd name="T32" fmla="*/ 104 w 441"/>
                <a:gd name="T33" fmla="*/ 67 h 146"/>
                <a:gd name="T34" fmla="*/ 87 w 441"/>
                <a:gd name="T35" fmla="*/ 63 h 146"/>
                <a:gd name="T36" fmla="*/ 48 w 441"/>
                <a:gd name="T37" fmla="*/ 43 h 146"/>
                <a:gd name="T38" fmla="*/ 4 w 441"/>
                <a:gd name="T39" fmla="*/ 63 h 1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1"/>
                <a:gd name="T61" fmla="*/ 0 h 146"/>
                <a:gd name="T62" fmla="*/ 441 w 441"/>
                <a:gd name="T63" fmla="*/ 146 h 1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5" name="未知"/>
            <p:cNvSpPr>
              <a:spLocks/>
            </p:cNvSpPr>
            <p:nvPr/>
          </p:nvSpPr>
          <p:spPr bwMode="auto">
            <a:xfrm>
              <a:off x="155" y="1888"/>
              <a:ext cx="134" cy="178"/>
            </a:xfrm>
            <a:custGeom>
              <a:avLst/>
              <a:gdLst>
                <a:gd name="T0" fmla="*/ 0 w 150"/>
                <a:gd name="T1" fmla="*/ 0 h 198"/>
                <a:gd name="T2" fmla="*/ 12 w 150"/>
                <a:gd name="T3" fmla="*/ 51 h 198"/>
                <a:gd name="T4" fmla="*/ 36 w 150"/>
                <a:gd name="T5" fmla="*/ 97 h 198"/>
                <a:gd name="T6" fmla="*/ 71 w 150"/>
                <a:gd name="T7" fmla="*/ 150 h 198"/>
                <a:gd name="T8" fmla="*/ 98 w 150"/>
                <a:gd name="T9" fmla="*/ 160 h 198"/>
                <a:gd name="T10" fmla="*/ 120 w 150"/>
                <a:gd name="T11" fmla="*/ 131 h 198"/>
                <a:gd name="T12" fmla="*/ 91 w 150"/>
                <a:gd name="T13" fmla="*/ 131 h 198"/>
                <a:gd name="T14" fmla="*/ 88 w 150"/>
                <a:gd name="T15" fmla="*/ 83 h 198"/>
                <a:gd name="T16" fmla="*/ 63 w 150"/>
                <a:gd name="T17" fmla="*/ 68 h 198"/>
                <a:gd name="T18" fmla="*/ 79 w 150"/>
                <a:gd name="T19" fmla="*/ 17 h 198"/>
                <a:gd name="T20" fmla="*/ 38 w 150"/>
                <a:gd name="T21" fmla="*/ 29 h 198"/>
                <a:gd name="T22" fmla="*/ 0 w 150"/>
                <a:gd name="T23" fmla="*/ 0 h 1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98"/>
                <a:gd name="T38" fmla="*/ 150 w 150"/>
                <a:gd name="T39" fmla="*/ 198 h 1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6" name="未知"/>
            <p:cNvSpPr>
              <a:spLocks/>
            </p:cNvSpPr>
            <p:nvPr/>
          </p:nvSpPr>
          <p:spPr bwMode="auto">
            <a:xfrm>
              <a:off x="285" y="1807"/>
              <a:ext cx="80" cy="263"/>
            </a:xfrm>
            <a:custGeom>
              <a:avLst/>
              <a:gdLst>
                <a:gd name="T0" fmla="*/ 44 w 90"/>
                <a:gd name="T1" fmla="*/ 0 h 293"/>
                <a:gd name="T2" fmla="*/ 23 w 90"/>
                <a:gd name="T3" fmla="*/ 63 h 293"/>
                <a:gd name="T4" fmla="*/ 2 w 90"/>
                <a:gd name="T5" fmla="*/ 90 h 293"/>
                <a:gd name="T6" fmla="*/ 0 w 90"/>
                <a:gd name="T7" fmla="*/ 127 h 293"/>
                <a:gd name="T8" fmla="*/ 28 w 90"/>
                <a:gd name="T9" fmla="*/ 130 h 293"/>
                <a:gd name="T10" fmla="*/ 36 w 90"/>
                <a:gd name="T11" fmla="*/ 162 h 293"/>
                <a:gd name="T12" fmla="*/ 13 w 90"/>
                <a:gd name="T13" fmla="*/ 186 h 293"/>
                <a:gd name="T14" fmla="*/ 52 w 90"/>
                <a:gd name="T15" fmla="*/ 234 h 293"/>
                <a:gd name="T16" fmla="*/ 71 w 90"/>
                <a:gd name="T17" fmla="*/ 236 h 293"/>
                <a:gd name="T18" fmla="*/ 49 w 90"/>
                <a:gd name="T19" fmla="*/ 210 h 293"/>
                <a:gd name="T20" fmla="*/ 56 w 90"/>
                <a:gd name="T21" fmla="*/ 143 h 293"/>
                <a:gd name="T22" fmla="*/ 36 w 90"/>
                <a:gd name="T23" fmla="*/ 127 h 293"/>
                <a:gd name="T24" fmla="*/ 23 w 90"/>
                <a:gd name="T25" fmla="*/ 104 h 293"/>
                <a:gd name="T26" fmla="*/ 44 w 90"/>
                <a:gd name="T27" fmla="*/ 75 h 293"/>
                <a:gd name="T28" fmla="*/ 71 w 90"/>
                <a:gd name="T29" fmla="*/ 53 h 293"/>
                <a:gd name="T30" fmla="*/ 44 w 90"/>
                <a:gd name="T31" fmla="*/ 0 h 2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
                <a:gd name="T49" fmla="*/ 0 h 293"/>
                <a:gd name="T50" fmla="*/ 90 w 90"/>
                <a:gd name="T51" fmla="*/ 293 h 29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7" name="未知"/>
            <p:cNvSpPr>
              <a:spLocks/>
            </p:cNvSpPr>
            <p:nvPr/>
          </p:nvSpPr>
          <p:spPr bwMode="auto">
            <a:xfrm>
              <a:off x="405" y="1600"/>
              <a:ext cx="258" cy="224"/>
            </a:xfrm>
            <a:custGeom>
              <a:avLst/>
              <a:gdLst>
                <a:gd name="T0" fmla="*/ 0 w 288"/>
                <a:gd name="T1" fmla="*/ 202 h 249"/>
                <a:gd name="T2" fmla="*/ 10 w 288"/>
                <a:gd name="T3" fmla="*/ 173 h 249"/>
                <a:gd name="T4" fmla="*/ 53 w 288"/>
                <a:gd name="T5" fmla="*/ 175 h 249"/>
                <a:gd name="T6" fmla="*/ 56 w 288"/>
                <a:gd name="T7" fmla="*/ 146 h 249"/>
                <a:gd name="T8" fmla="*/ 125 w 288"/>
                <a:gd name="T9" fmla="*/ 119 h 249"/>
                <a:gd name="T10" fmla="*/ 147 w 288"/>
                <a:gd name="T11" fmla="*/ 130 h 249"/>
                <a:gd name="T12" fmla="*/ 137 w 288"/>
                <a:gd name="T13" fmla="*/ 12 h 249"/>
                <a:gd name="T14" fmla="*/ 183 w 288"/>
                <a:gd name="T15" fmla="*/ 0 h 249"/>
                <a:gd name="T16" fmla="*/ 231 w 288"/>
                <a:gd name="T17" fmla="*/ 36 h 249"/>
                <a:gd name="T18" fmla="*/ 197 w 288"/>
                <a:gd name="T19" fmla="*/ 31 h 249"/>
                <a:gd name="T20" fmla="*/ 176 w 288"/>
                <a:gd name="T21" fmla="*/ 51 h 249"/>
                <a:gd name="T22" fmla="*/ 195 w 288"/>
                <a:gd name="T23" fmla="*/ 121 h 249"/>
                <a:gd name="T24" fmla="*/ 147 w 288"/>
                <a:gd name="T25" fmla="*/ 166 h 249"/>
                <a:gd name="T26" fmla="*/ 0 w 288"/>
                <a:gd name="T27" fmla="*/ 202 h 2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8"/>
                <a:gd name="T43" fmla="*/ 0 h 249"/>
                <a:gd name="T44" fmla="*/ 288 w 288"/>
                <a:gd name="T45" fmla="*/ 249 h 2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p:spPr>
          <p:txBody>
            <a:bodyPr/>
            <a:lstStyle/>
            <a:p>
              <a:endParaRPr lang="zh-CN" altLang="en-US">
                <a:ea typeface="宋体" pitchFamily="2" charset="-122"/>
              </a:endParaRPr>
            </a:p>
          </p:txBody>
        </p:sp>
        <p:sp>
          <p:nvSpPr>
            <p:cNvPr id="40988" name="AutoShape 27"/>
            <p:cNvSpPr>
              <a:spLocks noChangeArrowheads="1"/>
            </p:cNvSpPr>
            <p:nvPr/>
          </p:nvSpPr>
          <p:spPr bwMode="auto">
            <a:xfrm rot="10800000">
              <a:off x="772" y="240"/>
              <a:ext cx="812" cy="610"/>
            </a:xfrm>
            <a:custGeom>
              <a:avLst/>
              <a:gdLst>
                <a:gd name="T0" fmla="*/ 1 w 21600"/>
                <a:gd name="T1" fmla="*/ 0 h 21600"/>
                <a:gd name="T2" fmla="*/ 0 w 21600"/>
                <a:gd name="T3" fmla="*/ 0 h 21600"/>
                <a:gd name="T4" fmla="*/ 0 w 21600"/>
                <a:gd name="T5" fmla="*/ 0 h 21600"/>
                <a:gd name="T6" fmla="*/ 0 w 21600"/>
                <a:gd name="T7" fmla="*/ 0 h 21600"/>
                <a:gd name="T8" fmla="*/ 1 w 21600"/>
                <a:gd name="T9" fmla="*/ 0 h 21600"/>
                <a:gd name="T10" fmla="*/ 1 w 21600"/>
                <a:gd name="T11" fmla="*/ 0 h 21600"/>
                <a:gd name="T12" fmla="*/ 1 w 21600"/>
                <a:gd name="T13" fmla="*/ 0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1 h 21600"/>
                <a:gd name="T26" fmla="*/ 18434 w 21600"/>
                <a:gd name="T27" fmla="*/ 1844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p:spPr>
          <p:txBody>
            <a:bodyPr wrap="none" anchor="ctr"/>
            <a:lstStyle/>
            <a:p>
              <a:endParaRPr lang="zh-CN" altLang="en-US">
                <a:ea typeface="宋体" pitchFamily="2" charset="-122"/>
              </a:endParaRPr>
            </a:p>
          </p:txBody>
        </p:sp>
      </p:grpSp>
      <p:sp>
        <p:nvSpPr>
          <p:cNvPr id="59420" name="Rectangle 28"/>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defRPr/>
            </a:pPr>
            <a:r>
              <a:rPr lang="zh-CN" altLang="en-US" sz="6000" b="1" u="sng" dirty="0">
                <a:effectLst>
                  <a:outerShdw blurRad="38100" dist="38100" dir="2700000" algn="tl">
                    <a:srgbClr val="C0C0C0"/>
                  </a:outerShdw>
                </a:effectLst>
                <a:latin typeface="Verdana" pitchFamily="34" charset="0"/>
                <a:ea typeface="宋体" pitchFamily="2" charset="-122"/>
              </a:rPr>
              <a:t>感谢各位！</a:t>
            </a:r>
            <a:endParaRPr lang="en-US" altLang="zh-CN" sz="6000" b="1" u="sng" dirty="0">
              <a:effectLst>
                <a:outerShdw blurRad="38100" dist="38100" dir="2700000" algn="tl">
                  <a:srgbClr val="C0C0C0"/>
                </a:outerShdw>
              </a:effectLst>
              <a:latin typeface="Verdana" pitchFamily="34" charset="0"/>
              <a:ea typeface="宋体" pitchFamily="2" charset="-122"/>
            </a:endParaRPr>
          </a:p>
          <a:p>
            <a:pPr algn="ctr" eaLnBrk="1" hangingPunct="1">
              <a:defRPr/>
            </a:pPr>
            <a:r>
              <a:rPr lang="en-US" altLang="zh-CN" sz="6000" b="1" u="sng" dirty="0">
                <a:effectLst>
                  <a:outerShdw blurRad="38100" dist="38100" dir="2700000" algn="tl">
                    <a:srgbClr val="C0C0C0"/>
                  </a:outerShdw>
                </a:effectLst>
                <a:latin typeface="Verdana" pitchFamily="34" charset="0"/>
                <a:ea typeface="宋体" pitchFamily="2" charset="-122"/>
              </a:rPr>
              <a:t>Thank </a:t>
            </a:r>
            <a:r>
              <a:rPr lang="en-US" altLang="zh-CN" sz="6000" b="1" u="sng" dirty="0">
                <a:solidFill>
                  <a:schemeClr val="accent1"/>
                </a:solidFill>
                <a:effectLst>
                  <a:outerShdw blurRad="38100" dist="38100" dir="2700000" algn="tl">
                    <a:srgbClr val="C0C0C0"/>
                  </a:outerShdw>
                </a:effectLst>
                <a:latin typeface="Verdana" pitchFamily="34" charset="0"/>
                <a:ea typeface="宋体" pitchFamily="2" charset="-122"/>
              </a:rPr>
              <a:t>You !</a:t>
            </a:r>
            <a:endParaRPr lang="en-US" altLang="zh-CN" sz="6000" b="1" dirty="0">
              <a:solidFill>
                <a:schemeClr val="accent1"/>
              </a:solidFill>
              <a:effectLst>
                <a:outerShdw blurRad="38100" dist="38100" dir="2700000" algn="tl">
                  <a:srgbClr val="C0C0C0"/>
                </a:outerShdw>
              </a:effectLst>
              <a:latin typeface="Verdan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59420"/>
                                        </p:tgtEl>
                                        <p:attrNameLst>
                                          <p:attrName>style.visibility</p:attrName>
                                        </p:attrNameLst>
                                      </p:cBhvr>
                                      <p:to>
                                        <p:strVal val="visible"/>
                                      </p:to>
                                    </p:set>
                                    <p:animEffect transition="in" filter="fade">
                                      <p:cBhvr>
                                        <p:cTn id="15" dur="2000"/>
                                        <p:tgtEl>
                                          <p:spTgt spid="59420"/>
                                        </p:tgtEl>
                                      </p:cBhvr>
                                    </p:animEffect>
                                    <p:anim calcmode="lin" valueType="num">
                                      <p:cBhvr>
                                        <p:cTn id="16" dur="2000" fill="hold"/>
                                        <p:tgtEl>
                                          <p:spTgt spid="59420"/>
                                        </p:tgtEl>
                                        <p:attrNameLst>
                                          <p:attrName>ppt_w</p:attrName>
                                        </p:attrNameLst>
                                      </p:cBhvr>
                                      <p:tavLst>
                                        <p:tav tm="0" fmla="#ppt_w*sin(2.5*pi*$)">
                                          <p:val>
                                            <p:fltVal val="0"/>
                                          </p:val>
                                        </p:tav>
                                        <p:tav tm="100000">
                                          <p:val>
                                            <p:fltVal val="1"/>
                                          </p:val>
                                        </p:tav>
                                      </p:tavLst>
                                    </p:anim>
                                    <p:anim calcmode="lin" valueType="num">
                                      <p:cBhvr>
                                        <p:cTn id="17" dur="2000" fill="hold"/>
                                        <p:tgtEl>
                                          <p:spTgt spid="594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目  录</a:t>
            </a:r>
          </a:p>
        </p:txBody>
      </p:sp>
      <p:grpSp>
        <p:nvGrpSpPr>
          <p:cNvPr id="6147" name="Group 3"/>
          <p:cNvGrpSpPr>
            <a:grpSpLocks/>
          </p:cNvGrpSpPr>
          <p:nvPr/>
        </p:nvGrpSpPr>
        <p:grpSpPr bwMode="auto">
          <a:xfrm>
            <a:off x="1790700" y="3502025"/>
            <a:ext cx="5805488" cy="538163"/>
            <a:chOff x="0" y="0"/>
            <a:chExt cx="9142" cy="848"/>
          </a:xfrm>
        </p:grpSpPr>
        <p:grpSp>
          <p:nvGrpSpPr>
            <p:cNvPr id="6174" name="Group 4"/>
            <p:cNvGrpSpPr>
              <a:grpSpLocks/>
            </p:cNvGrpSpPr>
            <p:nvPr/>
          </p:nvGrpSpPr>
          <p:grpSpPr bwMode="auto">
            <a:xfrm>
              <a:off x="0" y="0"/>
              <a:ext cx="9143" cy="848"/>
              <a:chOff x="0" y="0"/>
              <a:chExt cx="3657" cy="339"/>
            </a:xfrm>
          </p:grpSpPr>
          <p:sp>
            <p:nvSpPr>
              <p:cNvPr id="11269" name="Rectangle 5"/>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6179" name="AutoShape 6"/>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6175" name="Rectangle 7"/>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3</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a:t>
              </a:r>
              <a:r>
                <a:rPr lang="zh-CN" altLang="en-US" sz="2400" b="1">
                  <a:solidFill>
                    <a:srgbClr val="FFFFFF"/>
                  </a:solidFill>
                  <a:latin typeface="黑体" pitchFamily="2" charset="-122"/>
                  <a:ea typeface="黑体" pitchFamily="2" charset="-122"/>
                  <a:sym typeface="Arial" charset="0"/>
                </a:rPr>
                <a:t>详细</a:t>
              </a:r>
              <a:r>
                <a:rPr lang="zh-CN" altLang="en-US" sz="2400" b="1">
                  <a:solidFill>
                    <a:srgbClr val="FFFFFF"/>
                  </a:solidFill>
                  <a:latin typeface="黑体" pitchFamily="2" charset="-122"/>
                  <a:ea typeface="黑体" pitchFamily="2" charset="-122"/>
                </a:rPr>
                <a:t>设计</a:t>
              </a:r>
            </a:p>
          </p:txBody>
        </p:sp>
      </p:grpSp>
      <p:grpSp>
        <p:nvGrpSpPr>
          <p:cNvPr id="6148" name="Group 8"/>
          <p:cNvGrpSpPr>
            <a:grpSpLocks/>
          </p:cNvGrpSpPr>
          <p:nvPr/>
        </p:nvGrpSpPr>
        <p:grpSpPr bwMode="auto">
          <a:xfrm>
            <a:off x="1790700" y="4078288"/>
            <a:ext cx="5805488" cy="538162"/>
            <a:chOff x="0" y="0"/>
            <a:chExt cx="9142" cy="848"/>
          </a:xfrm>
        </p:grpSpPr>
        <p:grpSp>
          <p:nvGrpSpPr>
            <p:cNvPr id="6168" name="Group 9"/>
            <p:cNvGrpSpPr>
              <a:grpSpLocks/>
            </p:cNvGrpSpPr>
            <p:nvPr/>
          </p:nvGrpSpPr>
          <p:grpSpPr bwMode="auto">
            <a:xfrm>
              <a:off x="0" y="0"/>
              <a:ext cx="9143" cy="848"/>
              <a:chOff x="0" y="0"/>
              <a:chExt cx="3657" cy="339"/>
            </a:xfrm>
          </p:grpSpPr>
          <p:sp>
            <p:nvSpPr>
              <p:cNvPr id="11274" name="Rectangle 10"/>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6173" name="AutoShape 11"/>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6169" name="Rectangle 12"/>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4</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系统的实现</a:t>
              </a:r>
            </a:p>
          </p:txBody>
        </p:sp>
      </p:grpSp>
      <p:grpSp>
        <p:nvGrpSpPr>
          <p:cNvPr id="6149" name="Group 13"/>
          <p:cNvGrpSpPr>
            <a:grpSpLocks/>
          </p:cNvGrpSpPr>
          <p:nvPr/>
        </p:nvGrpSpPr>
        <p:grpSpPr bwMode="auto">
          <a:xfrm>
            <a:off x="1790700" y="4654550"/>
            <a:ext cx="5805488" cy="538163"/>
            <a:chOff x="0" y="0"/>
            <a:chExt cx="9142" cy="848"/>
          </a:xfrm>
        </p:grpSpPr>
        <p:grpSp>
          <p:nvGrpSpPr>
            <p:cNvPr id="6162" name="Group 14"/>
            <p:cNvGrpSpPr>
              <a:grpSpLocks/>
            </p:cNvGrpSpPr>
            <p:nvPr/>
          </p:nvGrpSpPr>
          <p:grpSpPr bwMode="auto">
            <a:xfrm>
              <a:off x="0" y="0"/>
              <a:ext cx="9143" cy="848"/>
              <a:chOff x="0" y="0"/>
              <a:chExt cx="3657" cy="339"/>
            </a:xfrm>
          </p:grpSpPr>
          <p:sp>
            <p:nvSpPr>
              <p:cNvPr id="11279" name="Rectangle 15"/>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6167" name="AutoShape 16"/>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6163" name="Rectangle 17"/>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5</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系统测试</a:t>
              </a:r>
            </a:p>
          </p:txBody>
        </p:sp>
      </p:grpSp>
      <p:grpSp>
        <p:nvGrpSpPr>
          <p:cNvPr id="6150" name="Group 18"/>
          <p:cNvGrpSpPr>
            <a:grpSpLocks/>
          </p:cNvGrpSpPr>
          <p:nvPr/>
        </p:nvGrpSpPr>
        <p:grpSpPr bwMode="auto">
          <a:xfrm>
            <a:off x="1790700" y="2349500"/>
            <a:ext cx="5805488" cy="538163"/>
            <a:chOff x="0" y="0"/>
            <a:chExt cx="9144" cy="848"/>
          </a:xfrm>
        </p:grpSpPr>
        <p:grpSp>
          <p:nvGrpSpPr>
            <p:cNvPr id="6156" name="Group 19"/>
            <p:cNvGrpSpPr>
              <a:grpSpLocks/>
            </p:cNvGrpSpPr>
            <p:nvPr/>
          </p:nvGrpSpPr>
          <p:grpSpPr bwMode="auto">
            <a:xfrm>
              <a:off x="0" y="0"/>
              <a:ext cx="9144" cy="848"/>
              <a:chOff x="0" y="0"/>
              <a:chExt cx="3657" cy="339"/>
            </a:xfrm>
          </p:grpSpPr>
          <p:sp>
            <p:nvSpPr>
              <p:cNvPr id="11284" name="Rectangle 20"/>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6161" name="AutoShape 21"/>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6157" name="Rectangle 22"/>
            <p:cNvSpPr>
              <a:spLocks noChangeArrowheads="1"/>
            </p:cNvSpPr>
            <p:nvPr/>
          </p:nvSpPr>
          <p:spPr bwMode="auto">
            <a:xfrm>
              <a:off x="744" y="0"/>
              <a:ext cx="3750" cy="720"/>
            </a:xfrm>
            <a:prstGeom prst="rect">
              <a:avLst/>
            </a:prstGeom>
            <a:noFill/>
            <a:ln w="9525">
              <a:noFill/>
              <a:miter lim="800000"/>
              <a:headEnd/>
              <a:tailEnd/>
            </a:ln>
          </p:spPr>
          <p:txBody>
            <a:bodyPr wrap="none">
              <a:spAutoFit/>
            </a:bodyPr>
            <a:lstStyle/>
            <a:p>
              <a:pPr eaLnBrk="1" latinLnBrk="1" hangingPunct="1"/>
              <a:r>
                <a:rPr lang="zh-CN" altLang="en-US" sz="2400" b="1">
                  <a:latin typeface="黑体" pitchFamily="2" charset="-122"/>
                  <a:ea typeface="黑体" pitchFamily="2" charset="-122"/>
                </a:rPr>
                <a:t> </a:t>
              </a:r>
              <a:r>
                <a:rPr lang="en-US" altLang="zh-CN" sz="2400" b="1">
                  <a:solidFill>
                    <a:srgbClr val="FFFFFF"/>
                  </a:solidFill>
                  <a:latin typeface="黑体" pitchFamily="2" charset="-122"/>
                  <a:ea typeface="黑体" pitchFamily="2" charset="-122"/>
                </a:rPr>
                <a:t>1. </a:t>
              </a:r>
              <a:r>
                <a:rPr lang="zh-CN" altLang="en-US" sz="2400" b="1">
                  <a:solidFill>
                    <a:srgbClr val="FFFFFF"/>
                  </a:solidFill>
                  <a:latin typeface="黑体" pitchFamily="2" charset="-122"/>
                  <a:ea typeface="黑体" pitchFamily="2" charset="-122"/>
                </a:rPr>
                <a:t>引言</a:t>
              </a:r>
            </a:p>
          </p:txBody>
        </p:sp>
      </p:grpSp>
      <p:grpSp>
        <p:nvGrpSpPr>
          <p:cNvPr id="6151" name="Group 23"/>
          <p:cNvGrpSpPr>
            <a:grpSpLocks/>
          </p:cNvGrpSpPr>
          <p:nvPr/>
        </p:nvGrpSpPr>
        <p:grpSpPr bwMode="auto">
          <a:xfrm>
            <a:off x="1790700" y="2925763"/>
            <a:ext cx="5805488" cy="538162"/>
            <a:chOff x="0" y="0"/>
            <a:chExt cx="9144" cy="848"/>
          </a:xfrm>
        </p:grpSpPr>
        <p:grpSp>
          <p:nvGrpSpPr>
            <p:cNvPr id="6152" name="Group 24"/>
            <p:cNvGrpSpPr>
              <a:grpSpLocks/>
            </p:cNvGrpSpPr>
            <p:nvPr/>
          </p:nvGrpSpPr>
          <p:grpSpPr bwMode="auto">
            <a:xfrm>
              <a:off x="0" y="0"/>
              <a:ext cx="9144" cy="848"/>
              <a:chOff x="0" y="0"/>
              <a:chExt cx="3657" cy="339"/>
            </a:xfrm>
          </p:grpSpPr>
          <p:sp>
            <p:nvSpPr>
              <p:cNvPr id="11289" name="Rectangle 25"/>
              <p:cNvSpPr>
                <a:spLocks noChangeArrowheads="1"/>
              </p:cNvSpPr>
              <p:nvPr/>
            </p:nvSpPr>
            <p:spPr bwMode="auto">
              <a:xfrm>
                <a:off x="0" y="0"/>
                <a:ext cx="3657" cy="339"/>
              </a:xfrm>
              <a:prstGeom prst="rect">
                <a:avLst/>
              </a:prstGeom>
              <a:gradFill rotWithShape="1">
                <a:gsLst>
                  <a:gs pos="0">
                    <a:schemeClr val="hlink">
                      <a:gamma/>
                      <a:shade val="46275"/>
                      <a:invGamma/>
                    </a:schemeClr>
                  </a:gs>
                  <a:gs pos="50000">
                    <a:schemeClr val="hlink">
                      <a:alpha val="50000"/>
                    </a:schemeClr>
                  </a:gs>
                  <a:gs pos="100000">
                    <a:schemeClr val="hlink">
                      <a:gamma/>
                      <a:shade val="46275"/>
                      <a:invGamma/>
                    </a:scheme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6155" name="AutoShape 26"/>
              <p:cNvSpPr>
                <a:spLocks noChangeArrowheads="1"/>
              </p:cNvSpPr>
              <p:nvPr/>
            </p:nvSpPr>
            <p:spPr bwMode="auto">
              <a:xfrm>
                <a:off x="109" y="53"/>
                <a:ext cx="3448" cy="227"/>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grpSp>
        <p:sp>
          <p:nvSpPr>
            <p:cNvPr id="6153" name="Rectangle 27"/>
            <p:cNvSpPr>
              <a:spLocks noChangeArrowheads="1"/>
            </p:cNvSpPr>
            <p:nvPr/>
          </p:nvSpPr>
          <p:spPr bwMode="auto">
            <a:xfrm>
              <a:off x="752" y="19"/>
              <a:ext cx="5414" cy="727"/>
            </a:xfrm>
            <a:prstGeom prst="rect">
              <a:avLst/>
            </a:prstGeom>
            <a:noFill/>
            <a:ln w="9525">
              <a:noFill/>
              <a:miter lim="800000"/>
              <a:headEnd/>
              <a:tailEnd/>
            </a:ln>
          </p:spPr>
          <p:txBody>
            <a:bodyPr wrap="none">
              <a:spAutoFit/>
            </a:bodyPr>
            <a:lstStyle/>
            <a:p>
              <a:pPr eaLnBrk="1" latinLnBrk="1" hangingPunct="1"/>
              <a:r>
                <a:rPr lang="ko-KR" altLang="en-US" sz="2400" b="1" dirty="0">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2</a:t>
              </a:r>
              <a:r>
                <a:rPr lang="en-US" altLang="zh-CN" sz="2400" b="1" dirty="0">
                  <a:solidFill>
                    <a:srgbClr val="FFFFFF"/>
                  </a:solidFill>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系统开发工具</a:t>
              </a:r>
              <a:r>
                <a:rPr lang="en-US" altLang="zh-CN" sz="2400" b="1" dirty="0">
                  <a:solidFill>
                    <a:srgbClr val="FFFFFF"/>
                  </a:solidFill>
                  <a:latin typeface="黑体" pitchFamily="2" charset="-122"/>
                  <a:ea typeface="黑体" pitchFamily="2" charset="-122"/>
                </a:rPr>
                <a:t>/</a:t>
              </a:r>
              <a:r>
                <a:rPr lang="zh-CN" altLang="en-US" sz="2400" b="1" dirty="0">
                  <a:solidFill>
                    <a:srgbClr val="FFFFFF"/>
                  </a:solidFill>
                  <a:latin typeface="黑体" pitchFamily="2" charset="-122"/>
                  <a:ea typeface="黑体" pitchFamily="2" charset="-122"/>
                </a:rPr>
                <a:t>环境</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b="1" dirty="0">
                <a:latin typeface="黑体" pitchFamily="2" charset="-122"/>
                <a:ea typeface="黑体" pitchFamily="2" charset="-122"/>
                <a:sym typeface="Arial" charset="0"/>
              </a:rPr>
              <a:t>系统开发工具</a:t>
            </a:r>
            <a:r>
              <a:rPr lang="en-US" altLang="zh-CN" b="1" dirty="0">
                <a:latin typeface="黑体" pitchFamily="2" charset="-122"/>
                <a:ea typeface="黑体" pitchFamily="2" charset="-122"/>
                <a:sym typeface="Arial" charset="0"/>
              </a:rPr>
              <a:t>/</a:t>
            </a:r>
            <a:r>
              <a:rPr lang="zh-CN" altLang="en-US" b="1" dirty="0">
                <a:latin typeface="黑体" pitchFamily="2" charset="-122"/>
                <a:ea typeface="黑体" pitchFamily="2" charset="-122"/>
                <a:sym typeface="Arial" charset="0"/>
              </a:rPr>
              <a:t>环境</a:t>
            </a:r>
          </a:p>
        </p:txBody>
      </p:sp>
      <p:sp>
        <p:nvSpPr>
          <p:cNvPr id="7171" name="Rectangle 3"/>
          <p:cNvSpPr>
            <a:spLocks noGrp="1" noChangeArrowheads="1"/>
          </p:cNvSpPr>
          <p:nvPr/>
        </p:nvSpPr>
        <p:spPr bwMode="auto">
          <a:xfrm>
            <a:off x="457200" y="1412874"/>
            <a:ext cx="8229600" cy="5087959"/>
          </a:xfrm>
          <a:prstGeom prst="rect">
            <a:avLst/>
          </a:prstGeom>
          <a:noFill/>
          <a:ln w="9525">
            <a:noFill/>
            <a:miter lim="800000"/>
            <a:headEnd/>
            <a:tailEnd/>
          </a:ln>
        </p:spPr>
        <p:txBody>
          <a:bodyPr/>
          <a:lstStyle/>
          <a:p>
            <a:pPr marL="3175" algn="just" eaLnBrk="1" fontAlgn="t" hangingPunct="1">
              <a:buClr>
                <a:schemeClr val="accent1"/>
              </a:buClr>
              <a:buFont typeface="Wingdings" pitchFamily="2" charset="2"/>
              <a:buNone/>
              <a:tabLst>
                <a:tab pos="0" algn="l"/>
                <a:tab pos="268288" algn="l"/>
              </a:tabLst>
            </a:pPr>
            <a:r>
              <a:rPr lang="en-US" altLang="zh-CN" sz="2400" dirty="0">
                <a:ea typeface="宋体" pitchFamily="2" charset="-122"/>
              </a:rPr>
              <a:t>1.PHP</a:t>
            </a:r>
          </a:p>
          <a:p>
            <a:pPr marL="3175" algn="just" eaLnBrk="1" fontAlgn="t" hangingPunct="1">
              <a:buClr>
                <a:schemeClr val="accent1"/>
              </a:buClr>
              <a:buFont typeface="Wingdings" pitchFamily="2" charset="2"/>
              <a:buNone/>
              <a:tabLst>
                <a:tab pos="0" algn="l"/>
                <a:tab pos="268288" algn="l"/>
              </a:tabLst>
            </a:pPr>
            <a:r>
              <a:rPr lang="en-US" altLang="en-US" sz="2400" dirty="0"/>
              <a:t>	</a:t>
            </a:r>
            <a:r>
              <a:rPr lang="en-US" altLang="en-US" dirty="0">
                <a:cs typeface="Times New Roman" pitchFamily="18" charset="0"/>
              </a:rPr>
              <a:t>   </a:t>
            </a:r>
            <a:r>
              <a:rPr lang="en-US" dirty="0">
                <a:cs typeface="Times New Roman" pitchFamily="18" charset="0"/>
              </a:rPr>
              <a:t>PHP</a:t>
            </a:r>
            <a:r>
              <a:rPr lang="zh-CN" altLang="en-US" dirty="0">
                <a:cs typeface="Times New Roman" pitchFamily="18" charset="0"/>
              </a:rPr>
              <a:t>，是英文超文本预处理语言</a:t>
            </a:r>
            <a:r>
              <a:rPr lang="en-US" dirty="0">
                <a:cs typeface="Times New Roman" pitchFamily="18" charset="0"/>
              </a:rPr>
              <a:t>Hypertext Preprocessor</a:t>
            </a:r>
            <a:r>
              <a:rPr lang="zh-CN" altLang="en-US" dirty="0">
                <a:cs typeface="Times New Roman" pitchFamily="18" charset="0"/>
              </a:rPr>
              <a:t>的缩写。</a:t>
            </a:r>
            <a:r>
              <a:rPr lang="en-US" dirty="0">
                <a:cs typeface="Times New Roman" pitchFamily="18" charset="0"/>
              </a:rPr>
              <a:t>PHP </a:t>
            </a:r>
            <a:r>
              <a:rPr lang="zh-CN" altLang="en-US" dirty="0">
                <a:cs typeface="Times New Roman" pitchFamily="18" charset="0"/>
              </a:rPr>
              <a:t>是一种</a:t>
            </a:r>
            <a:r>
              <a:rPr lang="en-US" dirty="0">
                <a:cs typeface="Times New Roman" pitchFamily="18" charset="0"/>
              </a:rPr>
              <a:t> HTML </a:t>
            </a:r>
            <a:r>
              <a:rPr lang="zh-CN" altLang="en-US" dirty="0">
                <a:cs typeface="Times New Roman" pitchFamily="18" charset="0"/>
              </a:rPr>
              <a:t>内嵌式的语言，是一种在服务器端执行的嵌入</a:t>
            </a:r>
            <a:r>
              <a:rPr lang="en-US" dirty="0">
                <a:cs typeface="Times New Roman" pitchFamily="18" charset="0"/>
              </a:rPr>
              <a:t>HTML</a:t>
            </a:r>
            <a:r>
              <a:rPr lang="zh-CN" altLang="en-US" dirty="0">
                <a:cs typeface="Times New Roman" pitchFamily="18" charset="0"/>
              </a:rPr>
              <a:t>文档的脚本语言，语言的风格有类似于</a:t>
            </a:r>
            <a:r>
              <a:rPr lang="en-US" dirty="0">
                <a:cs typeface="Times New Roman" pitchFamily="18" charset="0"/>
              </a:rPr>
              <a:t>C</a:t>
            </a:r>
            <a:r>
              <a:rPr lang="zh-CN" altLang="en-US" dirty="0">
                <a:cs typeface="Times New Roman" pitchFamily="18" charset="0"/>
              </a:rPr>
              <a:t>语言，被广泛地运用。</a:t>
            </a:r>
            <a:endParaRPr lang="zh-CN" altLang="en-US" dirty="0">
              <a:ea typeface="宋体" pitchFamily="2" charset="-122"/>
              <a:cs typeface="Times New Roman" pitchFamily="18" charset="0"/>
            </a:endParaRPr>
          </a:p>
          <a:p>
            <a:pPr marL="3175" algn="just" eaLnBrk="1" fontAlgn="t" hangingPunct="1">
              <a:buClr>
                <a:schemeClr val="accent1"/>
              </a:buClr>
              <a:buFont typeface="Wingdings" pitchFamily="2" charset="2"/>
              <a:buNone/>
              <a:tabLst>
                <a:tab pos="0" algn="l"/>
                <a:tab pos="268288" algn="l"/>
              </a:tabLst>
            </a:pPr>
            <a:r>
              <a:rPr lang="en-US" altLang="zh-CN" sz="2400" dirty="0">
                <a:latin typeface="黑体" pitchFamily="2" charset="-122"/>
                <a:ea typeface="黑体" pitchFamily="2" charset="-122"/>
              </a:rPr>
              <a:t>2.</a:t>
            </a:r>
            <a:r>
              <a:rPr lang="en-US" altLang="zh-CN" sz="2400" dirty="0">
                <a:ea typeface="宋体" pitchFamily="2" charset="-122"/>
              </a:rPr>
              <a:t> JQuery</a:t>
            </a:r>
          </a:p>
          <a:p>
            <a:pPr marL="3175" algn="just" eaLnBrk="1" fontAlgn="t" hangingPunct="1">
              <a:buClr>
                <a:schemeClr val="accent1"/>
              </a:buClr>
              <a:buFont typeface="Wingdings" pitchFamily="2" charset="2"/>
              <a:buNone/>
              <a:tabLst>
                <a:tab pos="0" algn="l"/>
                <a:tab pos="268288" algn="l"/>
              </a:tabLst>
            </a:pPr>
            <a:r>
              <a:rPr lang="zh-CN" altLang="en-US" sz="2400" dirty="0">
                <a:ea typeface="宋体" pitchFamily="2" charset="-122"/>
              </a:rPr>
              <a:t>	  </a:t>
            </a:r>
            <a:r>
              <a:rPr lang="en-US" dirty="0"/>
              <a:t>jQuery</a:t>
            </a:r>
            <a:r>
              <a:rPr lang="zh-CN" altLang="en-US" dirty="0"/>
              <a:t>是继</a:t>
            </a:r>
            <a:r>
              <a:rPr lang="en-US" dirty="0"/>
              <a:t>prototype</a:t>
            </a:r>
            <a:r>
              <a:rPr lang="zh-CN" altLang="en-US" dirty="0"/>
              <a:t>之后又一个优秀的</a:t>
            </a:r>
            <a:r>
              <a:rPr lang="en-US" dirty="0"/>
              <a:t>JavaScript</a:t>
            </a:r>
            <a:r>
              <a:rPr lang="zh-CN" altLang="en-US" dirty="0"/>
              <a:t>库，</a:t>
            </a:r>
            <a:r>
              <a:rPr lang="en-US" dirty="0"/>
              <a:t>jQuery</a:t>
            </a:r>
            <a:r>
              <a:rPr lang="zh-CN" altLang="en-US" dirty="0"/>
              <a:t>凭借乘法的语法和跨平台的兼容性，极大地简化了</a:t>
            </a:r>
            <a:r>
              <a:rPr lang="en-US" dirty="0"/>
              <a:t>JavaScript</a:t>
            </a:r>
            <a:r>
              <a:rPr lang="zh-CN" altLang="en-US" dirty="0"/>
              <a:t>开发人员遍历</a:t>
            </a:r>
            <a:r>
              <a:rPr lang="en-US" dirty="0"/>
              <a:t>HTML</a:t>
            </a:r>
            <a:r>
              <a:rPr lang="zh-CN" altLang="en-US" dirty="0"/>
              <a:t>文档、操作</a:t>
            </a:r>
            <a:r>
              <a:rPr lang="en-US" dirty="0"/>
              <a:t>DOM</a:t>
            </a:r>
            <a:r>
              <a:rPr lang="zh-CN" altLang="en-US" dirty="0"/>
              <a:t>、处理事件、执行动画和开发</a:t>
            </a:r>
            <a:r>
              <a:rPr lang="en-US" dirty="0"/>
              <a:t>Ajax</a:t>
            </a:r>
            <a:r>
              <a:rPr lang="zh-CN" altLang="en-US" dirty="0"/>
              <a:t>的操作。</a:t>
            </a:r>
            <a:endParaRPr lang="en-US" altLang="zh-CN" dirty="0">
              <a:latin typeface="黑体" pitchFamily="2" charset="-122"/>
              <a:ea typeface="黑体" pitchFamily="2" charset="-122"/>
            </a:endParaRPr>
          </a:p>
          <a:p>
            <a:pPr marL="3175" algn="just" eaLnBrk="1" fontAlgn="t" hangingPunct="1">
              <a:buClr>
                <a:schemeClr val="accent1"/>
              </a:buClr>
              <a:buFont typeface="Wingdings" pitchFamily="2" charset="2"/>
              <a:buNone/>
              <a:tabLst>
                <a:tab pos="0" algn="l"/>
                <a:tab pos="268288" algn="l"/>
              </a:tabLst>
            </a:pPr>
            <a:r>
              <a:rPr lang="en-US" altLang="zh-CN" sz="2400" dirty="0">
                <a:latin typeface="黑体" pitchFamily="2" charset="-122"/>
                <a:ea typeface="黑体" pitchFamily="2" charset="-122"/>
              </a:rPr>
              <a:t>3.</a:t>
            </a:r>
            <a:r>
              <a:rPr lang="en-US" altLang="zh-CN" sz="2400" dirty="0">
                <a:ea typeface="宋体" pitchFamily="2" charset="-122"/>
              </a:rPr>
              <a:t> MYSQL</a:t>
            </a:r>
            <a:r>
              <a:rPr lang="zh-CN" altLang="en-US" sz="2400" dirty="0">
                <a:ea typeface="宋体" pitchFamily="2" charset="-122"/>
              </a:rPr>
              <a:t>数据库</a:t>
            </a:r>
            <a:endParaRPr lang="en-US" altLang="zh-CN" sz="2400" dirty="0">
              <a:ea typeface="宋体" pitchFamily="2" charset="-122"/>
            </a:endParaRPr>
          </a:p>
          <a:p>
            <a:pPr marL="3175" algn="just" eaLnBrk="1" fontAlgn="t" hangingPunct="1">
              <a:buClr>
                <a:schemeClr val="accent1"/>
              </a:buClr>
              <a:tabLst>
                <a:tab pos="0" algn="l"/>
                <a:tab pos="268288" algn="l"/>
              </a:tabLst>
            </a:pPr>
            <a:r>
              <a:rPr lang="en-US" altLang="zh-CN" dirty="0">
                <a:ea typeface="宋体" pitchFamily="2" charset="-122"/>
              </a:rPr>
              <a:t>	  </a:t>
            </a:r>
            <a:r>
              <a:rPr lang="en-US" dirty="0"/>
              <a:t>MySQL </a:t>
            </a:r>
            <a:r>
              <a:rPr lang="zh-CN" altLang="en-US" dirty="0"/>
              <a:t>是一个关系型数据库管理系统。</a:t>
            </a:r>
            <a:r>
              <a:rPr lang="en-US" dirty="0"/>
              <a:t> MySQL</a:t>
            </a:r>
            <a:r>
              <a:rPr lang="zh-CN" altLang="en-US" dirty="0"/>
              <a:t>是目前</a:t>
            </a:r>
            <a:r>
              <a:rPr lang="en-US" dirty="0"/>
              <a:t>Web</a:t>
            </a:r>
            <a:r>
              <a:rPr lang="zh-CN" altLang="en-US" dirty="0"/>
              <a:t>上最流行的关系型数据库管理系统，在</a:t>
            </a:r>
            <a:r>
              <a:rPr lang="en-US" dirty="0"/>
              <a:t>WEB</a:t>
            </a:r>
            <a:r>
              <a:rPr lang="zh-CN" altLang="en-US" dirty="0"/>
              <a:t>应用方面</a:t>
            </a:r>
            <a:r>
              <a:rPr lang="en-US" dirty="0"/>
              <a:t>MySQL</a:t>
            </a:r>
            <a:r>
              <a:rPr lang="zh-CN" altLang="en-US" dirty="0"/>
              <a:t>是最好的</a:t>
            </a:r>
            <a:r>
              <a:rPr lang="en-US" dirty="0"/>
              <a:t>RDBMS(Relational Database Management System</a:t>
            </a:r>
            <a:r>
              <a:rPr lang="zh-CN" altLang="en-US" dirty="0"/>
              <a:t>：关系数据库管理系统</a:t>
            </a:r>
            <a:r>
              <a:rPr lang="en-US" dirty="0"/>
              <a:t>)</a:t>
            </a:r>
            <a:r>
              <a:rPr lang="zh-CN" altLang="en-US" dirty="0"/>
              <a:t>应用软件之一。</a:t>
            </a:r>
            <a:endParaRPr lang="en-US" altLang="zh-CN" dirty="0">
              <a:ea typeface="宋体" pitchFamily="2" charset="-122"/>
            </a:endParaRPr>
          </a:p>
          <a:p>
            <a:pPr marL="3175">
              <a:tabLst>
                <a:tab pos="0" algn="l"/>
                <a:tab pos="268288" algn="l"/>
              </a:tabLst>
            </a:pPr>
            <a:r>
              <a:rPr lang="en-US" altLang="zh-CN" sz="2400" dirty="0">
                <a:ea typeface="宋体" pitchFamily="2" charset="-122"/>
                <a:cs typeface="Times New Roman" pitchFamily="18" charset="0"/>
              </a:rPr>
              <a:t>4.</a:t>
            </a:r>
            <a:r>
              <a:rPr lang="en-US" altLang="zh-CN" sz="2400" b="1" dirty="0">
                <a:ea typeface="宋体" pitchFamily="2" charset="-122"/>
                <a:cs typeface="Times New Roman" pitchFamily="18" charset="0"/>
              </a:rPr>
              <a:t> </a:t>
            </a:r>
            <a:r>
              <a:rPr lang="en-US" sz="2400" dirty="0">
                <a:cs typeface="Times New Roman" pitchFamily="18" charset="0"/>
              </a:rPr>
              <a:t>Flash Media Server</a:t>
            </a:r>
          </a:p>
          <a:p>
            <a:pPr marL="3175">
              <a:tabLst>
                <a:tab pos="0" algn="l"/>
                <a:tab pos="268288" algn="l"/>
              </a:tabLst>
            </a:pPr>
            <a:r>
              <a:rPr lang="en-US" dirty="0">
                <a:cs typeface="Times New Roman" pitchFamily="18" charset="0"/>
              </a:rPr>
              <a:t>	 Adobe Flash Media Server </a:t>
            </a:r>
            <a:r>
              <a:rPr lang="zh-CN" altLang="en-US" dirty="0">
                <a:cs typeface="Times New Roman" pitchFamily="18" charset="0"/>
              </a:rPr>
              <a:t>是由</a:t>
            </a:r>
            <a:r>
              <a:rPr lang="en-US" dirty="0">
                <a:cs typeface="Times New Roman" pitchFamily="18" charset="0"/>
              </a:rPr>
              <a:t>adobe</a:t>
            </a:r>
            <a:r>
              <a:rPr lang="zh-CN" altLang="en-US" dirty="0">
                <a:cs typeface="Times New Roman" pitchFamily="18" charset="0"/>
              </a:rPr>
              <a:t>公司开发的一款支持多种流媒体功能的服务器软件。可以实现对音视频数据的发布、接收、录制，对文本信息的实时交互，服务端脚本二次开发等功能。</a:t>
            </a:r>
            <a:endParaRPr lang="zh-CN" altLang="en-US" b="1" dirty="0">
              <a:ea typeface="宋体" pitchFamily="2" charset="-122"/>
              <a:cs typeface="Times New Roman" pitchFamily="18" charset="0"/>
            </a:endParaRPr>
          </a:p>
          <a:p>
            <a:pPr marL="3175">
              <a:tabLst>
                <a:tab pos="0" algn="l"/>
                <a:tab pos="268288" algn="l"/>
              </a:tabLst>
            </a:pPr>
            <a:r>
              <a:rPr lang="en-US" altLang="zh-CN" dirty="0">
                <a:ea typeface="宋体" pitchFamily="2" charset="-122"/>
              </a:rPr>
              <a:t>        </a:t>
            </a:r>
            <a:endParaRPr lang="zh-CN" altLang="en-US" dirty="0">
              <a:ea typeface="宋体" pitchFamily="2" charset="-122"/>
            </a:endParaRPr>
          </a:p>
          <a:p>
            <a:pPr marL="3175" algn="just" eaLnBrk="1" fontAlgn="t" hangingPunct="1">
              <a:buClr>
                <a:schemeClr val="accent1"/>
              </a:buClr>
              <a:tabLst>
                <a:tab pos="0" algn="l"/>
                <a:tab pos="268288" algn="l"/>
              </a:tabLst>
            </a:pPr>
            <a:endParaRPr lang="zh-CN" altLang="en-US" dirty="0">
              <a:ea typeface="宋体" pitchFamily="2" charset="-122"/>
            </a:endParaRPr>
          </a:p>
          <a:p>
            <a:pPr marL="3175" algn="just" eaLnBrk="1" fontAlgn="t" hangingPunct="1">
              <a:buClr>
                <a:schemeClr val="accent1"/>
              </a:buClr>
              <a:buFont typeface="Wingdings" pitchFamily="2" charset="2"/>
              <a:buNone/>
              <a:tabLst>
                <a:tab pos="0" algn="l"/>
                <a:tab pos="268288" algn="l"/>
              </a:tabLst>
            </a:pPr>
            <a:endParaRPr lang="zh-CN" altLang="en-US" sz="2400" dirty="0">
              <a:latin typeface="黑体" pitchFamily="2" charset="-122"/>
              <a:ea typeface="黑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目  录</a:t>
            </a:r>
          </a:p>
        </p:txBody>
      </p:sp>
      <p:grpSp>
        <p:nvGrpSpPr>
          <p:cNvPr id="8195" name="Group 3"/>
          <p:cNvGrpSpPr>
            <a:grpSpLocks/>
          </p:cNvGrpSpPr>
          <p:nvPr/>
        </p:nvGrpSpPr>
        <p:grpSpPr bwMode="auto">
          <a:xfrm>
            <a:off x="1790700" y="2925763"/>
            <a:ext cx="5805488" cy="538162"/>
            <a:chOff x="0" y="0"/>
            <a:chExt cx="3657" cy="339"/>
          </a:xfrm>
        </p:grpSpPr>
        <p:sp>
          <p:nvSpPr>
            <p:cNvPr id="15364" name="Rectangle 4"/>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8225" name="AutoShape 5"/>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grpSp>
        <p:nvGrpSpPr>
          <p:cNvPr id="8196" name="Group 6"/>
          <p:cNvGrpSpPr>
            <a:grpSpLocks/>
          </p:cNvGrpSpPr>
          <p:nvPr/>
        </p:nvGrpSpPr>
        <p:grpSpPr bwMode="auto">
          <a:xfrm>
            <a:off x="1790700" y="4078288"/>
            <a:ext cx="5805488" cy="538162"/>
            <a:chOff x="0" y="0"/>
            <a:chExt cx="9142" cy="848"/>
          </a:xfrm>
        </p:grpSpPr>
        <p:grpSp>
          <p:nvGrpSpPr>
            <p:cNvPr id="8216" name="Group 7"/>
            <p:cNvGrpSpPr>
              <a:grpSpLocks/>
            </p:cNvGrpSpPr>
            <p:nvPr/>
          </p:nvGrpSpPr>
          <p:grpSpPr bwMode="auto">
            <a:xfrm>
              <a:off x="0" y="0"/>
              <a:ext cx="9143" cy="848"/>
              <a:chOff x="0" y="0"/>
              <a:chExt cx="3657" cy="339"/>
            </a:xfrm>
          </p:grpSpPr>
          <p:sp>
            <p:nvSpPr>
              <p:cNvPr id="15368" name="Rectangle 8"/>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8221" name="AutoShape 9"/>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8217" name="Rectangle 10"/>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4</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系统的实现</a:t>
              </a:r>
            </a:p>
          </p:txBody>
        </p:sp>
      </p:grpSp>
      <p:grpSp>
        <p:nvGrpSpPr>
          <p:cNvPr id="8197" name="Group 11"/>
          <p:cNvGrpSpPr>
            <a:grpSpLocks/>
          </p:cNvGrpSpPr>
          <p:nvPr/>
        </p:nvGrpSpPr>
        <p:grpSpPr bwMode="auto">
          <a:xfrm>
            <a:off x="1790700" y="4654550"/>
            <a:ext cx="5805488" cy="538163"/>
            <a:chOff x="0" y="0"/>
            <a:chExt cx="9142" cy="848"/>
          </a:xfrm>
        </p:grpSpPr>
        <p:grpSp>
          <p:nvGrpSpPr>
            <p:cNvPr id="8210" name="Group 12"/>
            <p:cNvGrpSpPr>
              <a:grpSpLocks/>
            </p:cNvGrpSpPr>
            <p:nvPr/>
          </p:nvGrpSpPr>
          <p:grpSpPr bwMode="auto">
            <a:xfrm>
              <a:off x="0" y="0"/>
              <a:ext cx="9143" cy="848"/>
              <a:chOff x="0" y="0"/>
              <a:chExt cx="3657" cy="339"/>
            </a:xfrm>
          </p:grpSpPr>
          <p:sp>
            <p:nvSpPr>
              <p:cNvPr id="15373" name="Rectangle 13"/>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8215" name="AutoShape 14"/>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8211" name="Rectangle 15"/>
            <p:cNvSpPr>
              <a:spLocks noChangeArrowheads="1"/>
            </p:cNvSpPr>
            <p:nvPr/>
          </p:nvSpPr>
          <p:spPr bwMode="auto">
            <a:xfrm>
              <a:off x="750" y="20"/>
              <a:ext cx="3565" cy="72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5</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系统测试</a:t>
              </a:r>
            </a:p>
          </p:txBody>
        </p:sp>
      </p:grpSp>
      <p:grpSp>
        <p:nvGrpSpPr>
          <p:cNvPr id="8198" name="Group 16"/>
          <p:cNvGrpSpPr>
            <a:grpSpLocks/>
          </p:cNvGrpSpPr>
          <p:nvPr/>
        </p:nvGrpSpPr>
        <p:grpSpPr bwMode="auto">
          <a:xfrm>
            <a:off x="1790700" y="2349500"/>
            <a:ext cx="5805488" cy="538163"/>
            <a:chOff x="0" y="0"/>
            <a:chExt cx="9144" cy="848"/>
          </a:xfrm>
        </p:grpSpPr>
        <p:grpSp>
          <p:nvGrpSpPr>
            <p:cNvPr id="8204" name="Group 17"/>
            <p:cNvGrpSpPr>
              <a:grpSpLocks/>
            </p:cNvGrpSpPr>
            <p:nvPr/>
          </p:nvGrpSpPr>
          <p:grpSpPr bwMode="auto">
            <a:xfrm>
              <a:off x="0" y="0"/>
              <a:ext cx="9144" cy="848"/>
              <a:chOff x="0" y="0"/>
              <a:chExt cx="3657" cy="339"/>
            </a:xfrm>
          </p:grpSpPr>
          <p:sp>
            <p:nvSpPr>
              <p:cNvPr id="15378" name="Rectangle 18"/>
              <p:cNvSpPr>
                <a:spLocks noChangeArrowheads="1"/>
              </p:cNvSpPr>
              <p:nvPr/>
            </p:nvSpPr>
            <p:spPr bwMode="auto">
              <a:xfrm>
                <a:off x="0" y="0"/>
                <a:ext cx="3657" cy="339"/>
              </a:xfrm>
              <a:prstGeom prst="rect">
                <a:avLst/>
              </a:prstGeom>
              <a:gradFill rotWithShape="1">
                <a:gsLst>
                  <a:gs pos="0">
                    <a:srgbClr val="0099FF">
                      <a:gamma/>
                      <a:shade val="30196"/>
                      <a:invGamma/>
                    </a:srgbClr>
                  </a:gs>
                  <a:gs pos="50000">
                    <a:srgbClr val="0099FF">
                      <a:alpha val="50000"/>
                    </a:srgbClr>
                  </a:gs>
                  <a:gs pos="100000">
                    <a:srgbClr val="0099FF">
                      <a:gamma/>
                      <a:shade val="30196"/>
                      <a:invGamma/>
                    </a:srgb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8209" name="AutoShape 19"/>
              <p:cNvSpPr>
                <a:spLocks noChangeArrowheads="1"/>
              </p:cNvSpPr>
              <p:nvPr/>
            </p:nvSpPr>
            <p:spPr bwMode="auto">
              <a:xfrm>
                <a:off x="109" y="45"/>
                <a:ext cx="3448" cy="227"/>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grpSp>
        <p:sp>
          <p:nvSpPr>
            <p:cNvPr id="8205" name="Rectangle 20"/>
            <p:cNvSpPr>
              <a:spLocks noChangeArrowheads="1"/>
            </p:cNvSpPr>
            <p:nvPr/>
          </p:nvSpPr>
          <p:spPr bwMode="auto">
            <a:xfrm>
              <a:off x="744" y="0"/>
              <a:ext cx="3750" cy="720"/>
            </a:xfrm>
            <a:prstGeom prst="rect">
              <a:avLst/>
            </a:prstGeom>
            <a:noFill/>
            <a:ln w="9525">
              <a:noFill/>
              <a:miter lim="800000"/>
              <a:headEnd/>
              <a:tailEnd/>
            </a:ln>
          </p:spPr>
          <p:txBody>
            <a:bodyPr wrap="none">
              <a:spAutoFit/>
            </a:bodyPr>
            <a:lstStyle/>
            <a:p>
              <a:pPr eaLnBrk="1" latinLnBrk="1" hangingPunct="1"/>
              <a:r>
                <a:rPr lang="zh-CN" altLang="en-US" sz="2400" b="1">
                  <a:latin typeface="黑体" pitchFamily="2" charset="-122"/>
                  <a:ea typeface="黑体" pitchFamily="2" charset="-122"/>
                </a:rPr>
                <a:t> </a:t>
              </a:r>
              <a:r>
                <a:rPr lang="en-US" altLang="zh-CN" sz="2400" b="1">
                  <a:solidFill>
                    <a:srgbClr val="FFFFFF"/>
                  </a:solidFill>
                  <a:latin typeface="黑体" pitchFamily="2" charset="-122"/>
                  <a:ea typeface="黑体" pitchFamily="2" charset="-122"/>
                </a:rPr>
                <a:t>1. </a:t>
              </a:r>
              <a:r>
                <a:rPr lang="zh-CN" altLang="en-US" sz="2400" b="1">
                  <a:solidFill>
                    <a:srgbClr val="FFFFFF"/>
                  </a:solidFill>
                  <a:latin typeface="黑体" pitchFamily="2" charset="-122"/>
                  <a:ea typeface="黑体" pitchFamily="2" charset="-122"/>
                </a:rPr>
                <a:t>引言</a:t>
              </a:r>
            </a:p>
          </p:txBody>
        </p:sp>
      </p:grpSp>
      <p:grpSp>
        <p:nvGrpSpPr>
          <p:cNvPr id="8199" name="Group 21"/>
          <p:cNvGrpSpPr>
            <a:grpSpLocks/>
          </p:cNvGrpSpPr>
          <p:nvPr/>
        </p:nvGrpSpPr>
        <p:grpSpPr bwMode="auto">
          <a:xfrm>
            <a:off x="1790700" y="3502025"/>
            <a:ext cx="5805488" cy="536575"/>
            <a:chOff x="0" y="0"/>
            <a:chExt cx="3657" cy="339"/>
          </a:xfrm>
        </p:grpSpPr>
        <p:sp>
          <p:nvSpPr>
            <p:cNvPr id="15382" name="Rectangle 22"/>
            <p:cNvSpPr>
              <a:spLocks noChangeArrowheads="1"/>
            </p:cNvSpPr>
            <p:nvPr/>
          </p:nvSpPr>
          <p:spPr bwMode="auto">
            <a:xfrm>
              <a:off x="0" y="0"/>
              <a:ext cx="3657" cy="339"/>
            </a:xfrm>
            <a:prstGeom prst="rect">
              <a:avLst/>
            </a:prstGeom>
            <a:gradFill rotWithShape="1">
              <a:gsLst>
                <a:gs pos="0">
                  <a:schemeClr val="hlink">
                    <a:gamma/>
                    <a:shade val="46275"/>
                    <a:invGamma/>
                  </a:schemeClr>
                </a:gs>
                <a:gs pos="50000">
                  <a:schemeClr val="hlink">
                    <a:alpha val="50000"/>
                  </a:schemeClr>
                </a:gs>
                <a:gs pos="100000">
                  <a:schemeClr val="hlink">
                    <a:gamma/>
                    <a:shade val="46275"/>
                    <a:invGamma/>
                  </a:schemeClr>
                </a:gs>
              </a:gsLst>
              <a:lin ang="5400000" scaled="1"/>
            </a:gradFill>
            <a:ln w="9525">
              <a:noFill/>
              <a:miter lim="800000"/>
              <a:headEnd/>
              <a:tailEnd/>
            </a:ln>
            <a:effectLst/>
          </p:spPr>
          <p:txBody>
            <a:bodyPr wrap="none" anchor="ctr"/>
            <a:lstStyle/>
            <a:p>
              <a:pPr eaLnBrk="1" latinLnBrk="1" hangingPunct="1">
                <a:defRPr/>
              </a:pPr>
              <a:endParaRPr lang="ko-KR" altLang="en-US" sz="2800" b="1">
                <a:solidFill>
                  <a:srgbClr val="FFFFFF"/>
                </a:solidFill>
                <a:latin typeface="Verdana" pitchFamily="34" charset="0"/>
                <a:ea typeface="Gulim" pitchFamily="34" charset="-127"/>
              </a:endParaRPr>
            </a:p>
          </p:txBody>
        </p:sp>
        <p:sp>
          <p:nvSpPr>
            <p:cNvPr id="8203" name="AutoShape 23"/>
            <p:cNvSpPr>
              <a:spLocks noChangeArrowheads="1"/>
            </p:cNvSpPr>
            <p:nvPr/>
          </p:nvSpPr>
          <p:spPr bwMode="auto">
            <a:xfrm>
              <a:off x="109" y="53"/>
              <a:ext cx="3448" cy="227"/>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grpSp>
      <p:sp>
        <p:nvSpPr>
          <p:cNvPr id="8200" name="Rectangle 24"/>
          <p:cNvSpPr>
            <a:spLocks noChangeArrowheads="1"/>
          </p:cNvSpPr>
          <p:nvPr/>
        </p:nvSpPr>
        <p:spPr bwMode="auto">
          <a:xfrm>
            <a:off x="2266950" y="3543300"/>
            <a:ext cx="2263775" cy="457200"/>
          </a:xfrm>
          <a:prstGeom prst="rect">
            <a:avLst/>
          </a:prstGeom>
          <a:noFill/>
          <a:ln w="9525">
            <a:noFill/>
            <a:miter lim="800000"/>
            <a:headEnd/>
            <a:tailEnd/>
          </a:ln>
        </p:spPr>
        <p:txBody>
          <a:bodyPr wrap="none">
            <a:spAutoFit/>
          </a:bodyPr>
          <a:lstStyle/>
          <a:p>
            <a:pPr eaLnBrk="1" latinLnBrk="1" hangingPunct="1"/>
            <a:r>
              <a:rPr lang="ko-KR" altLang="en-US" sz="2400" b="1">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3</a:t>
            </a:r>
            <a:r>
              <a:rPr lang="en-US" altLang="zh-CN" sz="2400" b="1">
                <a:solidFill>
                  <a:srgbClr val="FFFFFF"/>
                </a:solidFill>
                <a:latin typeface="黑体" pitchFamily="2" charset="-122"/>
                <a:ea typeface="黑体" pitchFamily="2" charset="-122"/>
              </a:rPr>
              <a:t>. </a:t>
            </a:r>
            <a:r>
              <a:rPr lang="zh-CN" altLang="en-US" sz="2400" b="1">
                <a:solidFill>
                  <a:srgbClr val="FFFFFF"/>
                </a:solidFill>
                <a:latin typeface="黑体" pitchFamily="2" charset="-122"/>
                <a:ea typeface="黑体" pitchFamily="2" charset="-122"/>
              </a:rPr>
              <a:t>系统</a:t>
            </a:r>
            <a:r>
              <a:rPr lang="zh-CN" altLang="en-US" sz="2400" b="1">
                <a:solidFill>
                  <a:srgbClr val="FFFFFF"/>
                </a:solidFill>
                <a:latin typeface="黑体" pitchFamily="2" charset="-122"/>
                <a:ea typeface="黑体" pitchFamily="2" charset="-122"/>
                <a:sym typeface="Arial" charset="0"/>
              </a:rPr>
              <a:t>详细</a:t>
            </a:r>
            <a:r>
              <a:rPr lang="zh-CN" altLang="en-US" sz="2400" b="1">
                <a:solidFill>
                  <a:srgbClr val="FFFFFF"/>
                </a:solidFill>
                <a:latin typeface="黑体" pitchFamily="2" charset="-122"/>
                <a:ea typeface="黑体" pitchFamily="2" charset="-122"/>
              </a:rPr>
              <a:t>设计</a:t>
            </a:r>
          </a:p>
        </p:txBody>
      </p:sp>
      <p:sp>
        <p:nvSpPr>
          <p:cNvPr id="8201" name="Rectangle 25"/>
          <p:cNvSpPr>
            <a:spLocks noChangeArrowheads="1"/>
          </p:cNvSpPr>
          <p:nvPr/>
        </p:nvSpPr>
        <p:spPr bwMode="auto">
          <a:xfrm>
            <a:off x="2266950" y="2936875"/>
            <a:ext cx="3437159" cy="461665"/>
          </a:xfrm>
          <a:prstGeom prst="rect">
            <a:avLst/>
          </a:prstGeom>
          <a:noFill/>
          <a:ln w="9525">
            <a:noFill/>
            <a:miter lim="800000"/>
            <a:headEnd/>
            <a:tailEnd/>
          </a:ln>
        </p:spPr>
        <p:txBody>
          <a:bodyPr wrap="none">
            <a:spAutoFit/>
          </a:bodyPr>
          <a:lstStyle/>
          <a:p>
            <a:pPr eaLnBrk="1" latinLnBrk="1" hangingPunct="1"/>
            <a:r>
              <a:rPr lang="ko-KR" altLang="en-US" sz="2400" b="1" dirty="0">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2</a:t>
            </a:r>
            <a:r>
              <a:rPr lang="en-US" altLang="zh-CN" sz="2400" b="1" dirty="0">
                <a:solidFill>
                  <a:srgbClr val="FFFFFF"/>
                </a:solidFill>
                <a:latin typeface="黑体" pitchFamily="2" charset="-122"/>
                <a:ea typeface="黑体" pitchFamily="2" charset="-122"/>
              </a:rPr>
              <a:t>. </a:t>
            </a:r>
            <a:r>
              <a:rPr lang="zh-CN" altLang="en-US" sz="2400" b="1" dirty="0">
                <a:solidFill>
                  <a:srgbClr val="FFFFFF"/>
                </a:solidFill>
                <a:latin typeface="黑体" pitchFamily="2" charset="-122"/>
                <a:ea typeface="黑体" pitchFamily="2" charset="-122"/>
              </a:rPr>
              <a:t>系统开发工具</a:t>
            </a:r>
            <a:r>
              <a:rPr lang="en-US" altLang="zh-CN" sz="2400" b="1" dirty="0">
                <a:solidFill>
                  <a:srgbClr val="FFFFFF"/>
                </a:solidFill>
                <a:latin typeface="黑体" pitchFamily="2" charset="-122"/>
                <a:ea typeface="黑体" pitchFamily="2" charset="-122"/>
              </a:rPr>
              <a:t>/</a:t>
            </a:r>
            <a:r>
              <a:rPr lang="zh-CN" altLang="en-US" sz="2400" b="1" dirty="0">
                <a:solidFill>
                  <a:srgbClr val="FFFFFF"/>
                </a:solidFill>
                <a:latin typeface="黑体" pitchFamily="2" charset="-122"/>
                <a:ea typeface="黑体" pitchFamily="2" charset="-122"/>
              </a:rPr>
              <a:t>环境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sp>
        <p:nvSpPr>
          <p:cNvPr id="9219" name="Rectangle 3"/>
          <p:cNvSpPr>
            <a:spLocks noGrp="1" noChangeArrowheads="1"/>
          </p:cNvSpPr>
          <p:nvPr>
            <p:ph type="body" idx="1"/>
          </p:nvPr>
        </p:nvSpPr>
        <p:spPr>
          <a:xfrm>
            <a:off x="457200" y="1371600"/>
            <a:ext cx="8075613" cy="4794250"/>
          </a:xfrm>
        </p:spPr>
        <p:txBody>
          <a:bodyPr/>
          <a:lstStyle/>
          <a:p>
            <a:pPr eaLnBrk="1" hangingPunct="1">
              <a:buFont typeface="Wingdings" pitchFamily="2" charset="2"/>
              <a:buNone/>
            </a:pPr>
            <a:r>
              <a:rPr lang="zh-CN" altLang="en-US">
                <a:solidFill>
                  <a:schemeClr val="tx1"/>
                </a:solidFill>
                <a:latin typeface="黑体" pitchFamily="2" charset="-122"/>
                <a:ea typeface="黑体" pitchFamily="2" charset="-122"/>
              </a:rPr>
              <a:t>系统功能结构图</a:t>
            </a:r>
          </a:p>
          <a:p>
            <a:pPr eaLnBrk="1" hangingPunct="1">
              <a:buFont typeface="Wingdings" pitchFamily="2" charset="2"/>
              <a:buNone/>
            </a:pPr>
            <a:endParaRPr lang="zh-CN" altLang="en-US">
              <a:solidFill>
                <a:schemeClr val="tx1"/>
              </a:solidFill>
              <a:latin typeface="黑体" pitchFamily="2" charset="-122"/>
              <a:ea typeface="黑体" pitchFamily="2" charset="-122"/>
            </a:endParaRPr>
          </a:p>
          <a:p>
            <a:pPr eaLnBrk="1" hangingPunct="1">
              <a:buFont typeface="Wingdings" pitchFamily="2" charset="2"/>
              <a:buNone/>
            </a:pPr>
            <a:endParaRPr lang="zh-CN" altLang="en-US">
              <a:solidFill>
                <a:schemeClr val="tx1"/>
              </a:solidFill>
              <a:latin typeface="黑体" pitchFamily="2" charset="-122"/>
              <a:ea typeface="黑体" pitchFamily="2" charset="-122"/>
            </a:endParaRPr>
          </a:p>
          <a:p>
            <a:pPr eaLnBrk="1" hangingPunct="1">
              <a:buFont typeface="Wingdings" pitchFamily="2" charset="2"/>
              <a:buNone/>
            </a:pPr>
            <a:endParaRPr lang="zh-CN" altLang="en-US">
              <a:solidFill>
                <a:schemeClr val="tx1"/>
              </a:solidFill>
              <a:latin typeface="黑体" pitchFamily="2" charset="-122"/>
              <a:ea typeface="黑体" pitchFamily="2" charset="-122"/>
            </a:endParaRPr>
          </a:p>
          <a:p>
            <a:pPr eaLnBrk="1" hangingPunct="1">
              <a:buFont typeface="Wingdings" pitchFamily="2" charset="2"/>
              <a:buNone/>
            </a:pPr>
            <a:endParaRPr lang="zh-CN" altLang="en-US">
              <a:solidFill>
                <a:schemeClr val="tx1"/>
              </a:solidFill>
              <a:latin typeface="黑体" pitchFamily="2" charset="-122"/>
              <a:ea typeface="黑体" pitchFamily="2" charset="-122"/>
            </a:endParaRPr>
          </a:p>
        </p:txBody>
      </p:sp>
      <p:graphicFrame>
        <p:nvGraphicFramePr>
          <p:cNvPr id="9221" name="Object 5"/>
          <p:cNvGraphicFramePr>
            <a:graphicFrameLocks noChangeAspect="1"/>
          </p:cNvGraphicFramePr>
          <p:nvPr/>
        </p:nvGraphicFramePr>
        <p:xfrm>
          <a:off x="500034" y="2000240"/>
          <a:ext cx="8143932" cy="4238070"/>
        </p:xfrm>
        <a:graphic>
          <a:graphicData uri="http://schemas.openxmlformats.org/presentationml/2006/ole">
            <mc:AlternateContent xmlns:mc="http://schemas.openxmlformats.org/markup-compatibility/2006">
              <mc:Choice xmlns:v="urn:schemas-microsoft-com:vml" Requires="v">
                <p:oleObj spid="_x0000_s9222" name="Visio" r:id="rId3" imgW="4984560" imgH="3166560" progId="Visio.Drawing.11">
                  <p:embed/>
                </p:oleObj>
              </mc:Choice>
              <mc:Fallback>
                <p:oleObj name="Visio" r:id="rId3" imgW="4984560" imgH="3166560"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000240"/>
                        <a:ext cx="8143932" cy="4238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b="1">
                <a:latin typeface="黑体" pitchFamily="2" charset="-122"/>
                <a:ea typeface="黑体" pitchFamily="2" charset="-122"/>
                <a:sym typeface="Arial" charset="0"/>
              </a:rPr>
              <a:t>系统详细设计</a:t>
            </a:r>
          </a:p>
        </p:txBody>
      </p:sp>
      <p:sp>
        <p:nvSpPr>
          <p:cNvPr id="10243" name="Rectangle 3"/>
          <p:cNvSpPr>
            <a:spLocks noGrp="1" noChangeArrowheads="1"/>
          </p:cNvSpPr>
          <p:nvPr>
            <p:ph type="body" idx="1"/>
          </p:nvPr>
        </p:nvSpPr>
        <p:spPr/>
        <p:txBody>
          <a:bodyPr/>
          <a:lstStyle/>
          <a:p>
            <a:pPr eaLnBrk="1" hangingPunct="1">
              <a:buFont typeface="Wingdings" pitchFamily="2" charset="2"/>
              <a:buNone/>
            </a:pPr>
            <a:r>
              <a:rPr lang="zh-CN" altLang="en-US" dirty="0">
                <a:solidFill>
                  <a:schemeClr val="tx1"/>
                </a:solidFill>
                <a:latin typeface="黑体" pitchFamily="2" charset="-122"/>
                <a:ea typeface="黑体" pitchFamily="2" charset="-122"/>
              </a:rPr>
              <a:t>数据库实体设计</a:t>
            </a: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endParaRPr>
          </a:p>
          <a:p>
            <a:pPr eaLnBrk="1" hangingPunct="1">
              <a:buFont typeface="Wingdings" pitchFamily="2" charset="2"/>
              <a:buNone/>
            </a:pPr>
            <a:endParaRPr lang="en-US" altLang="zh-CN" dirty="0">
              <a:solidFill>
                <a:schemeClr val="tx1"/>
              </a:solidFill>
              <a:latin typeface="黑体" pitchFamily="2" charset="-122"/>
              <a:ea typeface="黑体" pitchFamily="2" charset="-122"/>
            </a:endParaRPr>
          </a:p>
          <a:p>
            <a:pPr eaLnBrk="1" hangingPunct="1">
              <a:buFont typeface="Wingdings" pitchFamily="2" charset="2"/>
              <a:buNone/>
            </a:pPr>
            <a:r>
              <a:rPr lang="zh-CN" altLang="en-US" sz="1600" dirty="0">
                <a:solidFill>
                  <a:schemeClr val="tx1"/>
                </a:solidFill>
                <a:latin typeface="黑体" pitchFamily="2" charset="-122"/>
                <a:ea typeface="黑体" pitchFamily="2" charset="-122"/>
              </a:rPr>
              <a:t>        </a:t>
            </a:r>
            <a:endParaRPr lang="en-US" altLang="zh-CN" sz="1600" dirty="0">
              <a:solidFill>
                <a:schemeClr val="tx1"/>
              </a:solidFill>
              <a:latin typeface="黑体" pitchFamily="2" charset="-122"/>
              <a:ea typeface="黑体" pitchFamily="2" charset="-122"/>
            </a:endParaRPr>
          </a:p>
          <a:p>
            <a:pPr algn="just" eaLnBrk="1" hangingPunct="1">
              <a:buFont typeface="Wingdings" pitchFamily="2" charset="2"/>
              <a:buNone/>
            </a:pPr>
            <a:r>
              <a:rPr lang="zh-CN" altLang="en-US" sz="1600" dirty="0">
                <a:solidFill>
                  <a:schemeClr val="tx1"/>
                </a:solidFill>
                <a:latin typeface="黑体" pitchFamily="2" charset="-122"/>
                <a:ea typeface="黑体" pitchFamily="2" charset="-122"/>
              </a:rPr>
              <a:t>             教室信息                                 用户信息</a:t>
            </a:r>
          </a:p>
          <a:p>
            <a:pPr eaLnBrk="1" hangingPunct="1">
              <a:buFont typeface="Wingdings" pitchFamily="2" charset="2"/>
              <a:buNone/>
            </a:pPr>
            <a:r>
              <a:rPr lang="en-US" altLang="zh-CN" dirty="0">
                <a:solidFill>
                  <a:schemeClr val="tx1"/>
                </a:solidFill>
                <a:latin typeface="黑体" pitchFamily="2" charset="-122"/>
                <a:ea typeface="黑体" pitchFamily="2" charset="-122"/>
              </a:rPr>
              <a:t> </a:t>
            </a: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a:p>
            <a:pPr eaLnBrk="1" hangingPunct="1">
              <a:buFont typeface="Wingdings" pitchFamily="2" charset="2"/>
              <a:buNone/>
            </a:pPr>
            <a:endParaRPr lang="zh-CN" altLang="en-US" dirty="0">
              <a:solidFill>
                <a:schemeClr val="tx1"/>
              </a:solidFill>
              <a:latin typeface="黑体" pitchFamily="2" charset="-122"/>
              <a:ea typeface="黑体" pitchFamily="2" charset="-122"/>
            </a:endParaRPr>
          </a:p>
        </p:txBody>
      </p:sp>
      <p:pic>
        <p:nvPicPr>
          <p:cNvPr id="10246" name="Picture 6" descr="教室表"/>
          <p:cNvPicPr>
            <a:picLocks noChangeAspect="1" noChangeArrowheads="1"/>
          </p:cNvPicPr>
          <p:nvPr/>
        </p:nvPicPr>
        <p:blipFill>
          <a:blip r:embed="rId2"/>
          <a:srcRect/>
          <a:stretch>
            <a:fillRect/>
          </a:stretch>
        </p:blipFill>
        <p:spPr bwMode="auto">
          <a:xfrm>
            <a:off x="357158" y="2143116"/>
            <a:ext cx="3826263" cy="2500330"/>
          </a:xfrm>
          <a:prstGeom prst="rect">
            <a:avLst/>
          </a:prstGeom>
          <a:noFill/>
          <a:ln w="9525">
            <a:noFill/>
            <a:miter lim="800000"/>
            <a:headEnd/>
            <a:tailEnd/>
          </a:ln>
        </p:spPr>
      </p:pic>
      <p:pic>
        <p:nvPicPr>
          <p:cNvPr id="10247" name="Picture 7" descr="用户"/>
          <p:cNvPicPr>
            <a:picLocks noChangeAspect="1" noChangeArrowheads="1"/>
          </p:cNvPicPr>
          <p:nvPr/>
        </p:nvPicPr>
        <p:blipFill>
          <a:blip r:embed="rId3"/>
          <a:srcRect/>
          <a:stretch>
            <a:fillRect/>
          </a:stretch>
        </p:blipFill>
        <p:spPr bwMode="auto">
          <a:xfrm>
            <a:off x="4500562" y="2000240"/>
            <a:ext cx="3918885" cy="257176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7200" y="1371600"/>
            <a:ext cx="8229600" cy="5081588"/>
          </a:xfrm>
          <a:prstGeom prst="rect">
            <a:avLst/>
          </a:prstGeom>
          <a:noFill/>
          <a:ln w="9525">
            <a:noFill/>
            <a:miter lim="800000"/>
            <a:headEnd/>
            <a:tailEnd/>
          </a:ln>
          <a:effectLst/>
        </p:spPr>
        <p:txBody>
          <a:bodyPr/>
          <a:lstStyle/>
          <a:p>
            <a:pPr marL="342900" indent="-342900" eaLnBrk="1" hangingPunct="1">
              <a:spcBef>
                <a:spcPct val="20000"/>
              </a:spcBef>
              <a:buClr>
                <a:schemeClr val="accent1"/>
              </a:buClr>
              <a:buFont typeface="Wingdings" pitchFamily="2" charset="2"/>
              <a:buNone/>
              <a:defRPr/>
            </a:pPr>
            <a:r>
              <a:rPr lang="zh-CN" altLang="en-US" sz="2800" b="1" kern="0" dirty="0">
                <a:latin typeface="黑体" pitchFamily="2" charset="-122"/>
                <a:ea typeface="黑体" pitchFamily="2" charset="-122"/>
              </a:rPr>
              <a:t>数据库实体设计</a:t>
            </a: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en-US" altLang="zh-CN"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1600" b="1" kern="0" dirty="0">
                <a:latin typeface="黑体" pitchFamily="2" charset="-122"/>
                <a:ea typeface="黑体" pitchFamily="2" charset="-122"/>
              </a:rPr>
              <a:t>        </a:t>
            </a:r>
            <a:endParaRPr lang="en-US" altLang="zh-CN" sz="16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r>
              <a:rPr lang="zh-CN" altLang="en-US" sz="1600" b="1" kern="0" dirty="0">
                <a:latin typeface="黑体" pitchFamily="2" charset="-122"/>
                <a:ea typeface="黑体" pitchFamily="2" charset="-122"/>
              </a:rPr>
              <a:t>             教室关系信息                              用户角色信息</a:t>
            </a:r>
          </a:p>
          <a:p>
            <a:pPr marL="342900" indent="-342900" eaLnBrk="1" hangingPunct="1">
              <a:spcBef>
                <a:spcPct val="20000"/>
              </a:spcBef>
              <a:buClr>
                <a:schemeClr val="accent1"/>
              </a:buClr>
              <a:buFont typeface="Wingdings" pitchFamily="2" charset="2"/>
              <a:buNone/>
              <a:defRPr/>
            </a:pPr>
            <a:r>
              <a:rPr lang="en-US" altLang="zh-CN" sz="2800" b="1" kern="0" dirty="0">
                <a:latin typeface="黑体" pitchFamily="2" charset="-122"/>
                <a:ea typeface="黑体" pitchFamily="2" charset="-122"/>
              </a:rPr>
              <a:t> </a:t>
            </a: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a:p>
            <a:pPr marL="342900" indent="-342900" eaLnBrk="1" hangingPunct="1">
              <a:spcBef>
                <a:spcPct val="20000"/>
              </a:spcBef>
              <a:buClr>
                <a:schemeClr val="accent1"/>
              </a:buClr>
              <a:buFont typeface="Wingdings" pitchFamily="2" charset="2"/>
              <a:buNone/>
              <a:defRPr/>
            </a:pPr>
            <a:endParaRPr lang="zh-CN" altLang="en-US" sz="2800" b="1" kern="0" dirty="0">
              <a:latin typeface="黑体" pitchFamily="2" charset="-122"/>
              <a:ea typeface="黑体" pitchFamily="2" charset="-122"/>
            </a:endParaRPr>
          </a:p>
        </p:txBody>
      </p:sp>
      <p:sp>
        <p:nvSpPr>
          <p:cNvPr id="4" name="Rectangle 2"/>
          <p:cNvSpPr txBox="1">
            <a:spLocks noChangeArrowheads="1"/>
          </p:cNvSpPr>
          <p:nvPr/>
        </p:nvSpPr>
        <p:spPr bwMode="auto">
          <a:xfrm>
            <a:off x="1142976" y="357166"/>
            <a:ext cx="7848600" cy="609600"/>
          </a:xfrm>
          <a:prstGeom prst="rect">
            <a:avLst/>
          </a:prstGeom>
          <a:noFill/>
          <a:ln w="9525">
            <a:noFill/>
            <a:miter lim="800000"/>
            <a:headEnd/>
            <a:tailEnd/>
          </a:ln>
          <a:effectLst/>
        </p:spPr>
        <p:txBody>
          <a:bodyPr anchor="ctr"/>
          <a:lstStyle/>
          <a:p>
            <a:pPr algn="r" eaLnBrk="1" hangingPunct="1">
              <a:defRPr/>
            </a:pPr>
            <a:r>
              <a:rPr lang="zh-CN" altLang="en-US" sz="3200" b="1" kern="0" dirty="0">
                <a:solidFill>
                  <a:schemeClr val="bg1"/>
                </a:solidFill>
                <a:latin typeface="黑体" pitchFamily="2" charset="-122"/>
                <a:ea typeface="黑体" pitchFamily="2" charset="-122"/>
                <a:cs typeface="+mj-cs"/>
                <a:sym typeface="Arial" charset="0"/>
              </a:rPr>
              <a:t>系统详细设计</a:t>
            </a:r>
          </a:p>
        </p:txBody>
      </p:sp>
      <p:pic>
        <p:nvPicPr>
          <p:cNvPr id="11271" name="Picture 7" descr="角色表"/>
          <p:cNvPicPr>
            <a:picLocks noGrp="1" noChangeAspect="1" noChangeArrowheads="1"/>
          </p:cNvPicPr>
          <p:nvPr>
            <p:ph idx="1"/>
          </p:nvPr>
        </p:nvPicPr>
        <p:blipFill>
          <a:blip r:embed="rId2"/>
          <a:srcRect/>
          <a:stretch>
            <a:fillRect/>
          </a:stretch>
        </p:blipFill>
        <p:spPr bwMode="auto">
          <a:xfrm>
            <a:off x="5000628" y="2000240"/>
            <a:ext cx="3429024" cy="2842480"/>
          </a:xfrm>
          <a:prstGeom prst="rect">
            <a:avLst/>
          </a:prstGeom>
          <a:noFill/>
          <a:ln w="9525">
            <a:noFill/>
            <a:miter lim="800000"/>
            <a:headEnd/>
            <a:tailEnd/>
          </a:ln>
        </p:spPr>
      </p:pic>
      <p:pic>
        <p:nvPicPr>
          <p:cNvPr id="11272" name="Picture 8" descr="教室关系表"/>
          <p:cNvPicPr>
            <a:picLocks noChangeAspect="1" noChangeArrowheads="1"/>
          </p:cNvPicPr>
          <p:nvPr/>
        </p:nvPicPr>
        <p:blipFill>
          <a:blip r:embed="rId3"/>
          <a:srcRect/>
          <a:stretch>
            <a:fillRect/>
          </a:stretch>
        </p:blipFill>
        <p:spPr bwMode="auto">
          <a:xfrm>
            <a:off x="571472" y="2143116"/>
            <a:ext cx="3965376" cy="278608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008TGp_BizCom_light">
  <a:themeElements>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fontScheme name="008TGp_BizCom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08TGp_BizCom_light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008TGp_BizCom_light 2">
        <a:dk1>
          <a:srgbClr val="29698D"/>
        </a:dk1>
        <a:lt1>
          <a:srgbClr val="FFFFFF"/>
        </a:lt1>
        <a:dk2>
          <a:srgbClr val="000000"/>
        </a:dk2>
        <a:lt2>
          <a:srgbClr val="D6E1E2"/>
        </a:lt2>
        <a:accent1>
          <a:srgbClr val="458F8F"/>
        </a:accent1>
        <a:accent2>
          <a:srgbClr val="CCCC00"/>
        </a:accent2>
        <a:accent3>
          <a:srgbClr val="FFFFFF"/>
        </a:accent3>
        <a:accent4>
          <a:srgbClr val="215978"/>
        </a:accent4>
        <a:accent5>
          <a:srgbClr val="B0C6C6"/>
        </a:accent5>
        <a:accent6>
          <a:srgbClr val="B9B9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1069</TotalTime>
  <Pages>0</Pages>
  <Words>1216</Words>
  <Characters>0</Characters>
  <Application>Microsoft Office PowerPoint</Application>
  <DocSecurity>0</DocSecurity>
  <PresentationFormat>全屏显示(4:3)</PresentationFormat>
  <Lines>0</Lines>
  <Paragraphs>432</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Gulim</vt:lpstr>
      <vt:lpstr>黑体</vt:lpstr>
      <vt:lpstr>宋体</vt:lpstr>
      <vt:lpstr>Arial</vt:lpstr>
      <vt:lpstr>Calibri</vt:lpstr>
      <vt:lpstr>Times New Roman</vt:lpstr>
      <vt:lpstr>Verdana</vt:lpstr>
      <vt:lpstr>Wingdings</vt:lpstr>
      <vt:lpstr>008TGp_BizCom_light</vt:lpstr>
      <vt:lpstr>Visio</vt:lpstr>
      <vt:lpstr>IDEAL-APP</vt:lpstr>
      <vt:lpstr>目  录</vt:lpstr>
      <vt:lpstr>引  言</vt:lpstr>
      <vt:lpstr>目  录</vt:lpstr>
      <vt:lpstr>系统开发工具/环境</vt:lpstr>
      <vt:lpstr>目  录</vt:lpstr>
      <vt:lpstr>系统详细设计</vt:lpstr>
      <vt:lpstr>系统详细设计</vt:lpstr>
      <vt:lpstr>PowerPoint 演示文稿</vt:lpstr>
      <vt:lpstr>PowerPoint 演示文稿</vt:lpstr>
      <vt:lpstr>系统详细设计</vt:lpstr>
      <vt:lpstr>系统详细设计</vt:lpstr>
      <vt:lpstr>系统详细设计</vt:lpstr>
      <vt:lpstr>系统详细设计</vt:lpstr>
      <vt:lpstr>系统详细设计</vt:lpstr>
      <vt:lpstr>系统详细设计</vt:lpstr>
      <vt:lpstr>目  录</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系统的实现</vt:lpstr>
      <vt:lpstr>目  录</vt:lpstr>
      <vt:lpstr>主要页面功能展示</vt:lpstr>
      <vt:lpstr>主要页面功能展示</vt:lpstr>
      <vt:lpstr>系统的实现</vt:lpstr>
      <vt:lpstr>系统的实现</vt:lpstr>
      <vt:lpstr>系统的实现</vt:lpstr>
      <vt:lpstr>结  论</vt:lpstr>
      <vt:lpstr>PowerPoint 演示文稿</vt:lpstr>
    </vt:vector>
  </TitlesOfParts>
  <Company>길드</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基于B/S图书馆管理系统的设计与实现</dc:title>
  <dc:creator>carlroy</dc:creator>
  <cp:lastModifiedBy>Administrator</cp:lastModifiedBy>
  <cp:revision>141</cp:revision>
  <cp:lastPrinted>1899-12-30T00:00:00Z</cp:lastPrinted>
  <dcterms:created xsi:type="dcterms:W3CDTF">2003-10-01T02:02:31Z</dcterms:created>
  <dcterms:modified xsi:type="dcterms:W3CDTF">2017-10-17T12:20:02Z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