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763"/>
  </p:normalViewPr>
  <p:slideViewPr>
    <p:cSldViewPr snapToGrid="0" snapToObjects="1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9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框架 2"/>
          <p:cNvSpPr/>
          <p:nvPr userDrawn="1"/>
        </p:nvSpPr>
        <p:spPr>
          <a:xfrm rot="18900000">
            <a:off x="3780452" y="1113453"/>
            <a:ext cx="4631098" cy="4631096"/>
          </a:xfrm>
          <a:prstGeom prst="frame">
            <a:avLst>
              <a:gd name="adj1" fmla="val 3354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菱形 3"/>
          <p:cNvSpPr/>
          <p:nvPr userDrawn="1"/>
        </p:nvSpPr>
        <p:spPr>
          <a:xfrm>
            <a:off x="3245498" y="578498"/>
            <a:ext cx="5701006" cy="5701004"/>
          </a:xfrm>
          <a:prstGeom prst="diamond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8592872" y="2512946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flipH="1">
            <a:off x="2" y="2508280"/>
            <a:ext cx="3599128" cy="1832107"/>
          </a:xfrm>
          <a:custGeom>
            <a:avLst/>
            <a:gdLst>
              <a:gd name="connsiteX0" fmla="*/ 0 w 3697212"/>
              <a:gd name="connsiteY0" fmla="*/ 0 h 1882036"/>
              <a:gd name="connsiteX1" fmla="*/ 941018 w 3697212"/>
              <a:gd name="connsiteY1" fmla="*/ 0 h 1882036"/>
              <a:gd name="connsiteX2" fmla="*/ 3697212 w 3697212"/>
              <a:gd name="connsiteY2" fmla="*/ 0 h 1882036"/>
              <a:gd name="connsiteX3" fmla="*/ 3697212 w 3697212"/>
              <a:gd name="connsiteY3" fmla="*/ 1882035 h 1882036"/>
              <a:gd name="connsiteX4" fmla="*/ 941019 w 3697212"/>
              <a:gd name="connsiteY4" fmla="*/ 1882035 h 1882036"/>
              <a:gd name="connsiteX5" fmla="*/ 941018 w 3697212"/>
              <a:gd name="connsiteY5" fmla="*/ 1882036 h 1882036"/>
              <a:gd name="connsiteX6" fmla="*/ 0 w 3697212"/>
              <a:gd name="connsiteY6" fmla="*/ 1882036 h 1882036"/>
              <a:gd name="connsiteX7" fmla="*/ 941018 w 3697212"/>
              <a:gd name="connsiteY7" fmla="*/ 941018 h 18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212" h="1882036">
                <a:moveTo>
                  <a:pt x="0" y="0"/>
                </a:moveTo>
                <a:lnTo>
                  <a:pt x="941018" y="0"/>
                </a:lnTo>
                <a:lnTo>
                  <a:pt x="3697212" y="0"/>
                </a:lnTo>
                <a:lnTo>
                  <a:pt x="3697212" y="1882035"/>
                </a:lnTo>
                <a:lnTo>
                  <a:pt x="941019" y="1882035"/>
                </a:lnTo>
                <a:lnTo>
                  <a:pt x="941018" y="1882036"/>
                </a:lnTo>
                <a:lnTo>
                  <a:pt x="0" y="1882036"/>
                </a:lnTo>
                <a:lnTo>
                  <a:pt x="941018" y="941018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92868" y="2350797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592868" y="4448222"/>
            <a:ext cx="3599130" cy="653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31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951514" y="424544"/>
            <a:ext cx="8240486" cy="6008913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3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2" name="组 1"/>
          <p:cNvGrpSpPr/>
          <p:nvPr userDrawn="1"/>
        </p:nvGrpSpPr>
        <p:grpSpPr>
          <a:xfrm rot="5400000">
            <a:off x="342900" y="718196"/>
            <a:ext cx="3599130" cy="2162739"/>
            <a:chOff x="0" y="2350797"/>
            <a:chExt cx="3599130" cy="2162739"/>
          </a:xfrm>
        </p:grpSpPr>
        <p:sp>
          <p:nvSpPr>
            <p:cNvPr id="4" name="任意形状 3"/>
            <p:cNvSpPr/>
            <p:nvPr userDrawn="1"/>
          </p:nvSpPr>
          <p:spPr>
            <a:xfrm flipH="1">
              <a:off x="2" y="2508280"/>
              <a:ext cx="3599128" cy="1832107"/>
            </a:xfrm>
            <a:custGeom>
              <a:avLst/>
              <a:gdLst>
                <a:gd name="connsiteX0" fmla="*/ 0 w 3697212"/>
                <a:gd name="connsiteY0" fmla="*/ 0 h 1882036"/>
                <a:gd name="connsiteX1" fmla="*/ 941018 w 3697212"/>
                <a:gd name="connsiteY1" fmla="*/ 0 h 1882036"/>
                <a:gd name="connsiteX2" fmla="*/ 3697212 w 3697212"/>
                <a:gd name="connsiteY2" fmla="*/ 0 h 1882036"/>
                <a:gd name="connsiteX3" fmla="*/ 3697212 w 3697212"/>
                <a:gd name="connsiteY3" fmla="*/ 1882035 h 1882036"/>
                <a:gd name="connsiteX4" fmla="*/ 941019 w 3697212"/>
                <a:gd name="connsiteY4" fmla="*/ 1882035 h 1882036"/>
                <a:gd name="connsiteX5" fmla="*/ 941018 w 3697212"/>
                <a:gd name="connsiteY5" fmla="*/ 1882036 h 1882036"/>
                <a:gd name="connsiteX6" fmla="*/ 0 w 3697212"/>
                <a:gd name="connsiteY6" fmla="*/ 1882036 h 1882036"/>
                <a:gd name="connsiteX7" fmla="*/ 941018 w 3697212"/>
                <a:gd name="connsiteY7" fmla="*/ 941018 h 18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7212" h="1882036">
                  <a:moveTo>
                    <a:pt x="0" y="0"/>
                  </a:moveTo>
                  <a:lnTo>
                    <a:pt x="941018" y="0"/>
                  </a:lnTo>
                  <a:lnTo>
                    <a:pt x="3697212" y="0"/>
                  </a:lnTo>
                  <a:lnTo>
                    <a:pt x="3697212" y="1882035"/>
                  </a:lnTo>
                  <a:lnTo>
                    <a:pt x="941019" y="1882035"/>
                  </a:lnTo>
                  <a:lnTo>
                    <a:pt x="941018" y="1882036"/>
                  </a:lnTo>
                  <a:lnTo>
                    <a:pt x="0" y="1882036"/>
                  </a:lnTo>
                  <a:lnTo>
                    <a:pt x="941018" y="941018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0" y="2350797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4448222"/>
              <a:ext cx="3599130" cy="65314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2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203200"/>
            <a:ext cx="12192000" cy="623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6404" y="372533"/>
            <a:ext cx="55512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1" r:id="rId4"/>
    <p:sldLayoutId id="2147483686" r:id="rId5"/>
    <p:sldLayoutId id="2147483684" r:id="rId6"/>
    <p:sldLayoutId id="2147483685" r:id="rId7"/>
    <p:sldLayoutId id="2147483682" r:id="rId8"/>
    <p:sldLayoutId id="2147483662" r:id="rId9"/>
    <p:sldLayoutId id="2147483664" r:id="rId10"/>
    <p:sldLayoutId id="2147483663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3533" y="2789469"/>
            <a:ext cx="502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《IDEAL-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电影推荐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APP》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学校名称：北京理工大学继续教育学院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指导老师：刘琼昕</a:t>
            </a:r>
            <a:endParaRPr lang="en-US" altLang="zh-CN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报告人：李虎城</a:t>
            </a:r>
          </a:p>
        </p:txBody>
      </p:sp>
    </p:spTree>
    <p:extLst>
      <p:ext uri="{BB962C8B-B14F-4D97-AF65-F5344CB8AC3E}">
        <p14:creationId xmlns:p14="http://schemas.microsoft.com/office/powerpoint/2010/main" val="868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919074" y="2302328"/>
            <a:ext cx="2155371" cy="1796143"/>
            <a:chOff x="919074" y="2302328"/>
            <a:chExt cx="2155371" cy="1796143"/>
          </a:xfrm>
        </p:grpSpPr>
        <p:sp>
          <p:nvSpPr>
            <p:cNvPr id="5" name="矩形 4"/>
            <p:cNvSpPr/>
            <p:nvPr/>
          </p:nvSpPr>
          <p:spPr>
            <a:xfrm>
              <a:off x="919074" y="2302328"/>
              <a:ext cx="2155371" cy="1796143"/>
            </a:xfrm>
            <a:prstGeom prst="rect">
              <a:avLst/>
            </a:prstGeom>
            <a:noFill/>
            <a:ln w="857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组 3"/>
            <p:cNvGrpSpPr/>
            <p:nvPr/>
          </p:nvGrpSpPr>
          <p:grpSpPr>
            <a:xfrm>
              <a:off x="947057" y="2530987"/>
              <a:ext cx="2099405" cy="1338824"/>
              <a:chOff x="947058" y="2523550"/>
              <a:chExt cx="2099405" cy="1338824"/>
            </a:xfrm>
          </p:grpSpPr>
          <p:sp>
            <p:nvSpPr>
              <p:cNvPr id="2" name="TextBox 7"/>
              <p:cNvSpPr txBox="1"/>
              <p:nvPr/>
            </p:nvSpPr>
            <p:spPr>
              <a:xfrm>
                <a:off x="947059" y="2523550"/>
                <a:ext cx="2099404" cy="923328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 anchor="ctr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</a:p>
            </p:txBody>
          </p:sp>
          <p:sp>
            <p:nvSpPr>
              <p:cNvPr id="3" name="TextBox 8"/>
              <p:cNvSpPr txBox="1"/>
              <p:nvPr/>
            </p:nvSpPr>
            <p:spPr>
              <a:xfrm>
                <a:off x="947058" y="3400711"/>
                <a:ext cx="2099404" cy="461663"/>
              </a:xfrm>
              <a:prstGeom prst="rect">
                <a:avLst/>
              </a:prstGeom>
              <a:noFill/>
            </p:spPr>
            <p:txBody>
              <a:bodyPr wrap="square" lIns="91436" tIns="45719" rIns="91436" bIns="45719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FFFF"/>
                    </a:solidFill>
                    <a:cs typeface="Arial" panose="020B0604020202020204" pitchFamily="34" charset="0"/>
                  </a:rPr>
                  <a:t>CONTENTS</a:t>
                </a:r>
                <a:endParaRPr lang="zh-CN" altLang="en-US" sz="2400" dirty="0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7727047" y="1459011"/>
            <a:ext cx="800211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1" name="矩形 10"/>
          <p:cNvSpPr/>
          <p:nvPr/>
        </p:nvSpPr>
        <p:spPr>
          <a:xfrm>
            <a:off x="5187197" y="1314626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27047" y="2357099"/>
            <a:ext cx="2778317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系统开发工具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5187197" y="2284767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27047" y="3357370"/>
            <a:ext cx="2031317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</a:p>
        </p:txBody>
      </p:sp>
      <p:sp>
        <p:nvSpPr>
          <p:cNvPr id="30" name="矩形 29"/>
          <p:cNvSpPr/>
          <p:nvPr/>
        </p:nvSpPr>
        <p:spPr>
          <a:xfrm>
            <a:off x="5238873" y="3255187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27047" y="4399496"/>
            <a:ext cx="1723541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</a:t>
            </a:r>
          </a:p>
        </p:txBody>
      </p:sp>
      <p:sp>
        <p:nvSpPr>
          <p:cNvPr id="33" name="矩形 32"/>
          <p:cNvSpPr/>
          <p:nvPr/>
        </p:nvSpPr>
        <p:spPr>
          <a:xfrm>
            <a:off x="5238873" y="4250219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BF2D7C-C1E6-4F96-8BFF-89B3B3F12671}"/>
              </a:ext>
            </a:extLst>
          </p:cNvPr>
          <p:cNvSpPr/>
          <p:nvPr/>
        </p:nvSpPr>
        <p:spPr>
          <a:xfrm>
            <a:off x="5238873" y="5245251"/>
            <a:ext cx="2488174" cy="707884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marL="685800" indent="-685800">
              <a:buFont typeface="Wingdings" charset="2"/>
              <a:buChar char="u"/>
            </a:pP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PART</a:t>
            </a:r>
            <a:r>
              <a:rPr lang="zh-CN" altLang="en-US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rgbClr val="FFFFFF"/>
                </a:solidFill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A5FBDD-83D8-4DEB-9E57-2D9A7029492C}"/>
              </a:ext>
            </a:extLst>
          </p:cNvPr>
          <p:cNvSpPr/>
          <p:nvPr/>
        </p:nvSpPr>
        <p:spPr>
          <a:xfrm>
            <a:off x="7727047" y="5394528"/>
            <a:ext cx="1415764" cy="461663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</p:spTree>
    <p:extLst>
      <p:ext uri="{BB962C8B-B14F-4D97-AF65-F5344CB8AC3E}">
        <p14:creationId xmlns:p14="http://schemas.microsoft.com/office/powerpoint/2010/main" val="208458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矩形 3"/>
          <p:cNvSpPr/>
          <p:nvPr/>
        </p:nvSpPr>
        <p:spPr>
          <a:xfrm>
            <a:off x="622300" y="2180882"/>
            <a:ext cx="10947402" cy="3240417"/>
          </a:xfrm>
          <a:prstGeom prst="rect">
            <a:avLst/>
          </a:prstGeom>
          <a:solidFill>
            <a:schemeClr val="accent3">
              <a:lumMod val="50000"/>
              <a:alpha val="3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 dirty="0"/>
          </a:p>
        </p:txBody>
      </p:sp>
      <p:sp>
        <p:nvSpPr>
          <p:cNvPr id="5" name="矩形 4"/>
          <p:cNvSpPr/>
          <p:nvPr/>
        </p:nvSpPr>
        <p:spPr>
          <a:xfrm>
            <a:off x="622299" y="1358900"/>
            <a:ext cx="10947402" cy="82828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关键词：电影排行；影片分享；文本框；文本框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60594D-E6EC-47F8-AE63-B8E30FF6B19B}"/>
              </a:ext>
            </a:extLst>
          </p:cNvPr>
          <p:cNvSpPr txBox="1"/>
          <p:nvPr/>
        </p:nvSpPr>
        <p:spPr>
          <a:xfrm>
            <a:off x="961292" y="2483977"/>
            <a:ext cx="10269416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随着社会的发展与进步，国家逐渐加大了对知识产权的保护政策，人们生活水平同时开始提高，同样对物质文化生活的追求和提升促使电影数量大幅增加，电影的欣赏已逐渐进入人们的视野，“重新”换发的电影又回来了！传统的电影资讯是通过海报发布的，并且观看的电影的时间不能及时知晓，无法体现信息时代人性化的选择，加上现在城市人们的生活节奏逐渐加快，对于电影资讯的需求也应相应提高。因此，充分利用信息现代化、移动互联网的优势，设计［</a:t>
            </a: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IDEAL-APP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］，提高电影传播的范围，提高电影信息的及时性。所以电影网站的建立成为电影管理现代化发展的必然趋势。</a:t>
            </a:r>
          </a:p>
        </p:txBody>
      </p:sp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系统开发工具</a:t>
            </a:r>
            <a:r>
              <a:rPr kumimoji="1" lang="en-US" altLang="zh-CN" dirty="0"/>
              <a:t>/</a:t>
            </a:r>
            <a:r>
              <a:rPr kumimoji="1" lang="zh-CN" altLang="en-US" dirty="0"/>
              <a:t>环境</a:t>
            </a:r>
          </a:p>
        </p:txBody>
      </p:sp>
      <p:sp>
        <p:nvSpPr>
          <p:cNvPr id="3" name="剪去单角的矩形 2"/>
          <p:cNvSpPr/>
          <p:nvPr/>
        </p:nvSpPr>
        <p:spPr>
          <a:xfrm>
            <a:off x="5803900" y="1562100"/>
            <a:ext cx="1892300" cy="1892300"/>
          </a:xfrm>
          <a:prstGeom prst="snip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2</a:t>
            </a:r>
            <a:endParaRPr kumimoji="1" lang="zh-CN" altLang="en-US" sz="8000" dirty="0"/>
          </a:p>
        </p:txBody>
      </p:sp>
      <p:sp>
        <p:nvSpPr>
          <p:cNvPr id="7" name="剪去单角的矩形 6"/>
          <p:cNvSpPr/>
          <p:nvPr/>
        </p:nvSpPr>
        <p:spPr>
          <a:xfrm flipH="1">
            <a:off x="3771900" y="1562100"/>
            <a:ext cx="1892300" cy="18923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1</a:t>
            </a:r>
            <a:endParaRPr kumimoji="1" lang="zh-CN" altLang="en-US" sz="8000" dirty="0"/>
          </a:p>
        </p:txBody>
      </p:sp>
      <p:sp>
        <p:nvSpPr>
          <p:cNvPr id="8" name="文本框 8"/>
          <p:cNvSpPr txBox="1"/>
          <p:nvPr/>
        </p:nvSpPr>
        <p:spPr>
          <a:xfrm>
            <a:off x="1395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1111541" y="1704012"/>
            <a:ext cx="2499402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1"/>
                </a:solidFill>
                <a:ea typeface="微软雅黑" charset="0"/>
              </a:rPr>
              <a:t>Python</a:t>
            </a: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网络爬虫技术介绍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8253084" y="2265636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253084" y="1853215"/>
            <a:ext cx="1138453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2"/>
                </a:solidFill>
                <a:ea typeface="微软雅黑" charset="0"/>
              </a:rPr>
              <a:t>Java </a:t>
            </a:r>
            <a:r>
              <a:rPr lang="zh-CN" altLang="en-US" sz="1600" b="1" dirty="0">
                <a:solidFill>
                  <a:schemeClr val="accent2"/>
                </a:solidFill>
                <a:ea typeface="微软雅黑" charset="0"/>
              </a:rPr>
              <a:t>语言</a:t>
            </a:r>
            <a:endParaRPr lang="en-US" altLang="zh-CN" sz="16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5803900" y="3590085"/>
            <a:ext cx="1892300" cy="1892300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4</a:t>
            </a:r>
            <a:endParaRPr kumimoji="1" lang="zh-CN" altLang="en-US" sz="8000" dirty="0"/>
          </a:p>
        </p:txBody>
      </p:sp>
      <p:sp>
        <p:nvSpPr>
          <p:cNvPr id="13" name="剪去单角的矩形 12"/>
          <p:cNvSpPr/>
          <p:nvPr/>
        </p:nvSpPr>
        <p:spPr>
          <a:xfrm flipH="1">
            <a:off x="3771900" y="3590085"/>
            <a:ext cx="1892300" cy="1892300"/>
          </a:xfrm>
          <a:prstGeom prst="snip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/>
              <a:t>3</a:t>
            </a:r>
            <a:endParaRPr kumimoji="1" lang="zh-CN" altLang="en-US" sz="8000" dirty="0"/>
          </a:p>
        </p:txBody>
      </p:sp>
      <p:sp>
        <p:nvSpPr>
          <p:cNvPr id="14" name="文本框 8"/>
          <p:cNvSpPr txBox="1"/>
          <p:nvPr/>
        </p:nvSpPr>
        <p:spPr>
          <a:xfrm>
            <a:off x="1395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395084" y="3881200"/>
            <a:ext cx="1447832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3"/>
                </a:solidFill>
                <a:ea typeface="微软雅黑" charset="0"/>
              </a:rPr>
              <a:t>Android </a:t>
            </a:r>
            <a:r>
              <a:rPr lang="zh-CN" altLang="en-US" sz="1600" b="1" dirty="0">
                <a:solidFill>
                  <a:schemeClr val="accent3"/>
                </a:solidFill>
                <a:ea typeface="微软雅黑" charset="0"/>
              </a:rPr>
              <a:t>技术</a:t>
            </a:r>
            <a:endParaRPr lang="en-US" altLang="zh-CN" sz="1600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253084" y="4293621"/>
            <a:ext cx="19323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253084" y="3881200"/>
            <a:ext cx="1635384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accent4"/>
                </a:solidFill>
                <a:ea typeface="微软雅黑" charset="0"/>
              </a:rPr>
              <a:t>MariaDB</a:t>
            </a:r>
            <a:r>
              <a:rPr lang="zh-CN" altLang="en-US" sz="1600" b="1" dirty="0">
                <a:solidFill>
                  <a:schemeClr val="accent4"/>
                </a:solidFill>
                <a:ea typeface="微软雅黑" charset="0"/>
              </a:rPr>
              <a:t>数据库</a:t>
            </a:r>
            <a:endParaRPr lang="en-US" altLang="zh-CN" sz="1600" b="1" dirty="0">
              <a:solidFill>
                <a:schemeClr val="accent4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29" name="椭圆 28"/>
          <p:cNvSpPr/>
          <p:nvPr/>
        </p:nvSpPr>
        <p:spPr>
          <a:xfrm>
            <a:off x="1580801" y="1723782"/>
            <a:ext cx="1372298" cy="137229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32559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3255983" y="1723782"/>
            <a:ext cx="1826141" cy="4124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80801" y="3727258"/>
            <a:ext cx="1372298" cy="137229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32559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3255983" y="3727258"/>
            <a:ext cx="1826141" cy="412421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70301" y="1723782"/>
            <a:ext cx="1372298" cy="13722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8145483" y="2206960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8145483" y="1723782"/>
            <a:ext cx="1826141" cy="41242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470301" y="3727258"/>
            <a:ext cx="1372298" cy="137229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4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8145483" y="4210436"/>
            <a:ext cx="246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8145483" y="3727258"/>
            <a:ext cx="1826141" cy="41242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944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 rot="5400000">
            <a:off x="5677969" y="-1710290"/>
            <a:ext cx="836059" cy="12192001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 rot="5400000">
            <a:off x="5677970" y="-2608280"/>
            <a:ext cx="836059" cy="12192001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 rot="5400000">
            <a:off x="5322371" y="-3864538"/>
            <a:ext cx="1547257" cy="12192001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6404" y="372533"/>
            <a:ext cx="3214496" cy="529569"/>
          </a:xfrm>
        </p:spPr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sp>
        <p:nvSpPr>
          <p:cNvPr id="4" name="矩形 3"/>
          <p:cNvSpPr/>
          <p:nvPr/>
        </p:nvSpPr>
        <p:spPr>
          <a:xfrm rot="5400000">
            <a:off x="1169472" y="1319734"/>
            <a:ext cx="1547257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1525071" y="2573321"/>
            <a:ext cx="83605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1525071" y="3471311"/>
            <a:ext cx="836059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梯形 8"/>
          <p:cNvSpPr/>
          <p:nvPr/>
        </p:nvSpPr>
        <p:spPr>
          <a:xfrm flipV="1">
            <a:off x="1028700" y="4865671"/>
            <a:ext cx="1828800" cy="647700"/>
          </a:xfrm>
          <a:prstGeom prst="trapezoid">
            <a:avLst>
              <a:gd name="adj" fmla="val 91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 rot="10800000">
            <a:off x="1676400" y="5575301"/>
            <a:ext cx="533400" cy="27063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1841699" y="381205"/>
            <a:ext cx="20280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22526" y="190829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dirty="0">
                <a:solidFill>
                  <a:srgbClr val="FFFFFF"/>
                </a:solidFill>
              </a:rPr>
              <a:t>1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18879" y="315605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 dirty="0">
                <a:solidFill>
                  <a:srgbClr val="FFFFFF"/>
                </a:solidFill>
              </a:rPr>
              <a:t>2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8879" y="4059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3600">
                <a:solidFill>
                  <a:srgbClr val="FFFFFF"/>
                </a:solidFill>
              </a:rPr>
              <a:t>3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6329169" y="1785187"/>
            <a:ext cx="4911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551327" y="198524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6325522" y="3142716"/>
            <a:ext cx="49111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49" name="矩形 48"/>
          <p:cNvSpPr/>
          <p:nvPr/>
        </p:nvSpPr>
        <p:spPr>
          <a:xfrm>
            <a:off x="3547680" y="32132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6325522" y="4049313"/>
            <a:ext cx="49111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51" name="矩形 50"/>
          <p:cNvSpPr/>
          <p:nvPr/>
        </p:nvSpPr>
        <p:spPr>
          <a:xfrm>
            <a:off x="3547680" y="411985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  <a:ea typeface="微软雅黑" charset="0"/>
            </a:endParaRPr>
          </a:p>
        </p:txBody>
      </p: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944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9262" y="2687566"/>
            <a:ext cx="4033476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4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343" y="361755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471725" y="4187756"/>
            <a:ext cx="5248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John</a:t>
            </a: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5468350" y="1215343"/>
            <a:ext cx="1255298" cy="1255298"/>
            <a:chOff x="5468350" y="1215343"/>
            <a:chExt cx="1255298" cy="1255298"/>
          </a:xfrm>
        </p:grpSpPr>
        <p:sp>
          <p:nvSpPr>
            <p:cNvPr id="16" name="椭圆 15"/>
            <p:cNvSpPr/>
            <p:nvPr/>
          </p:nvSpPr>
          <p:spPr>
            <a:xfrm>
              <a:off x="5468350" y="1215343"/>
              <a:ext cx="1255298" cy="12552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522880" y="1269873"/>
              <a:ext cx="1146238" cy="11462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LOGO</a:t>
              </a:r>
              <a:endParaRPr kumimoji="1" lang="zh-CN" altLang="en-US" sz="1200" dirty="0"/>
            </a:p>
          </p:txBody>
        </p:sp>
      </p:grp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625757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lIns="91436" tIns="45719" rIns="91436" bIns="45719" numCol="2">
        <a:spAutoFit/>
      </a:bodyPr>
      <a:lstStyle>
        <a:defPPr algn="just" hangingPunct="0">
          <a:lnSpc>
            <a:spcPct val="130000"/>
          </a:lnSpc>
          <a:defRPr sz="14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813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微软雅黑</vt:lpstr>
      <vt:lpstr>Arial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Administrator</cp:lastModifiedBy>
  <cp:revision>89</cp:revision>
  <dcterms:created xsi:type="dcterms:W3CDTF">2015-08-18T02:51:41Z</dcterms:created>
  <dcterms:modified xsi:type="dcterms:W3CDTF">2017-10-26T08:22:02Z</dcterms:modified>
  <cp:category/>
</cp:coreProperties>
</file>