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353" autoAdjust="0"/>
  </p:normalViewPr>
  <p:slideViewPr>
    <p:cSldViewPr snapToGrid="0">
      <p:cViewPr varScale="1">
        <p:scale>
          <a:sx n="95" d="100"/>
          <a:sy n="95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4D286-765D-4028-9626-8B5EA704FE53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C5A91-CF4A-4F3C-94AC-3605A8322A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33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github_document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ffectLst/>
              </a:rPr>
              <a:t>?</a:t>
            </a:r>
            <a:r>
              <a:rPr lang="en-US" altLang="zh-TW" dirty="0" err="1">
                <a:solidFill>
                  <a:srgbClr val="0000FF"/>
                </a:solidFill>
                <a:effectLst/>
              </a:rPr>
              <a:t>rmarkdown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::</a:t>
            </a:r>
            <a:r>
              <a:rPr lang="en-US" altLang="zh-TW" dirty="0" err="1">
                <a:solidFill>
                  <a:srgbClr val="0000FF"/>
                </a:solidFill>
                <a:effectLst/>
              </a:rPr>
              <a:t>html_document</a:t>
            </a:r>
            <a:endParaRPr lang="en-US" altLang="zh-TW" dirty="0">
              <a:solidFill>
                <a:srgbClr val="0000FF"/>
              </a:solidFill>
              <a:effectLst/>
            </a:endParaRPr>
          </a:p>
          <a:p>
            <a:r>
              <a:rPr lang="en-US" altLang="zh-TW" dirty="0">
                <a:solidFill>
                  <a:srgbClr val="0000FF"/>
                </a:solidFill>
                <a:effectLst/>
              </a:rPr>
              <a:t>?</a:t>
            </a:r>
            <a:r>
              <a:rPr lang="en-US" altLang="zh-TW" dirty="0" err="1">
                <a:solidFill>
                  <a:srgbClr val="0000FF"/>
                </a:solidFill>
                <a:effectLst/>
              </a:rPr>
              <a:t>bookdown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::html_document2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C5A91-CF4A-4F3C-94AC-3605A8322A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01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1A047-2A7E-EA08-C5B5-8F4EF301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CC7496-DFFF-5431-3FD3-3FDF31571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54F5C5-19F7-46CF-ADA0-93E2F774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F650-47E4-4188-A984-A1DE74D4C1DA}" type="datetime1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DDA9DB-3CD1-EDAF-F255-DDD7C244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083D0C-93FE-BA89-144A-15CDF19E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27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C42DB-2473-3878-796C-E4B927F9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440E16-B966-88FD-5C3A-181DB6146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84D5A9-EE25-55E2-AC00-40EC88FA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3192-E687-42F1-8CA5-23AD82950728}" type="datetime1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DA25B6-7CAF-5E17-213B-6C1D650C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58AA2F-57B6-4CBB-7137-3FF8692A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4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6AA1670-AEF7-5BC3-65C4-E7AFF6626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A1CB53-BF48-9873-6B49-CF897D52E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C962E9-EB20-4FC1-7AE1-4DD56189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78BF-0AA8-46DD-BA05-AAA958C7622E}" type="datetime1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67EBAF-9E69-1D35-5657-684AB45F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4CD433-3406-1BDD-A35C-D817925C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92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4EFCA-82BF-1816-6625-C6FEA0D2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075784-ECF9-B21B-279A-64A7ECFB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2F7386-9CD5-4BE3-E8F7-3A2662EC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6A28-DD42-4FA4-886E-ED2FF32DB12B}" type="datetime1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97B7B1-B1C9-9F0F-9C34-A83A855A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A21548-12C4-D174-D2B3-D3D4C297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12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E747C-7E01-75D7-CEFB-D09FA7EE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1C8DC0-798A-90EC-6F4E-747E685A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159E1B-16DA-FD23-E7D5-84BCCBD8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A9E9-39C6-41FC-A60C-2B2F3300192C}" type="datetime1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EA5745-AC97-C59D-06C1-23ACFA41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2CB59-9703-8CC0-7740-E11F1B82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4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3862F-DB95-F9ED-16B2-36763AA3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04457-5222-3C16-DB18-01DA4E4CD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7EC83B-0481-BC1D-8B11-39E471CC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665E73-785F-1BF4-B48A-74D3FFD9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558D-C464-4A79-94B0-59C1683D16BD}" type="datetime1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157237-2A9B-F0AE-5187-7AC6D06D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8BE6CC-636A-2B25-C378-4FED65A2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1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9197B-8177-989E-3CBE-BA2C516C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32DAA3-7242-F839-5B37-6709550F7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4D6E12-820E-D510-4C5D-7EDE8A858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BCD4B5-B9D9-ABCA-D36D-E3F50D380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E75117-E86A-2D0B-E0F6-C674B2C60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0FC9AF-C3DD-27E9-41B2-F197D8D1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975B-7F76-440E-A99B-E3203EA08ADB}" type="datetime1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D6484A-9AD9-49AA-74D5-97A3295E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AD125E-2166-1C79-AC38-5A122A85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83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36C56-CEBA-E4B2-D2C3-5629E49D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ECC88A-EA8D-0C32-4DC8-FB287E02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BC9F-047C-4B45-A8FD-3731EDB0C065}" type="datetime1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DC4690-2370-EE03-9F8B-CED538C8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6ACF68-0067-1E6E-BC86-914F4319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74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891CFAD-DEA6-B6BD-BD95-3B791EDA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E9B0-8260-4CD1-AA1E-F11D3B92C5F3}" type="datetime1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FD3A770-77DE-5A20-D32D-867DD2C4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9CFC1F-BFB8-4B5A-45FD-DF2E6813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12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43224-1483-8347-5EF2-81302E1A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7E7A8B-FB0F-39D2-2327-F8E56837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8691A0-BD8E-096B-BEF8-A92F93AB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93B8A1-D266-1EEE-B119-A435D92D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F18D-08F0-4FE0-AA0E-398385C6088B}" type="datetime1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7A222D-94D6-97F3-8A2C-52AF1605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904892-2E8C-8D0C-1665-41FAAD97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16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2482E-7AE3-E081-028D-0DFA325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805E76-1656-0EAA-511C-5991CD582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D2F890-E611-5286-F919-518FBFB9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C73CD1-AF29-18C9-16BC-BC183B34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EBB7-BA2F-42B0-A39B-32A0E040BEF0}" type="datetime1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B6A47C-8676-61A5-C091-CDE40E71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13BCAE-6F27-85A9-D31F-C503EA6C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94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FBE1D5-1D37-A7A1-F3A2-EC1F62D0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1BA970-9458-2A62-A1E3-4A9981FC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71A7F8-3E37-96D6-0900-88DB7EF68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15E48-6A09-4607-8470-ACEE299ABED5}" type="datetime1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924502-7FCD-85FE-624B-1A0445109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88ED51-0000-A1D0-2DCE-FCE2611A6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52160-F24F-4C7A-BD5E-98D97DC35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4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yihui.org/2020-taipei-satrday-rmarkdown.html#1" TargetMode="External"/><Relationship Id="rId2" Type="http://schemas.openxmlformats.org/officeDocument/2006/relationships/hyperlink" Target="https://bookdown.org/yihui/rmarkdown-cook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ngfu.name/2019-fju-rmd-talk/slide/#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005FE-6C65-785F-A40E-362A7F35D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zh-TW" altLang="en-US" dirty="0"/>
              <a:t> </a:t>
            </a:r>
            <a:r>
              <a:rPr lang="en-US" altLang="zh-TW" dirty="0"/>
              <a:t>markdown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EE66C6-046D-CBC6-A513-0F5E305D7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2024-03-04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BC8A3C-47A0-F75C-C551-AE366295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86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9E5DA713-BC57-D34C-A5DC-3EF91D686705}"/>
              </a:ext>
            </a:extLst>
          </p:cNvPr>
          <p:cNvGrpSpPr/>
          <p:nvPr/>
        </p:nvGrpSpPr>
        <p:grpSpPr>
          <a:xfrm>
            <a:off x="5268285" y="362298"/>
            <a:ext cx="6474532" cy="6420309"/>
            <a:chOff x="394283" y="286688"/>
            <a:chExt cx="6474532" cy="642030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A2E0440-C44B-4BD0-7112-7B56ED03D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895" y="286688"/>
              <a:ext cx="6331920" cy="6420309"/>
            </a:xfrm>
            <a:prstGeom prst="rect">
              <a:avLst/>
            </a:prstGeom>
          </p:spPr>
        </p:pic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68E2F17D-4F97-CFF6-A0B6-C4FBCCD4FE24}"/>
                </a:ext>
              </a:extLst>
            </p:cNvPr>
            <p:cNvSpPr/>
            <p:nvPr/>
          </p:nvSpPr>
          <p:spPr>
            <a:xfrm>
              <a:off x="394283" y="384432"/>
              <a:ext cx="444616" cy="26005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26E0579B-DF3B-386C-3AFF-38D98A6BD078}"/>
                </a:ext>
              </a:extLst>
            </p:cNvPr>
            <p:cNvSpPr/>
            <p:nvPr/>
          </p:nvSpPr>
          <p:spPr>
            <a:xfrm>
              <a:off x="536895" y="605278"/>
              <a:ext cx="2759978" cy="26005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18D6211-6C42-EC4F-4ACC-C96FC90C63BD}"/>
                </a:ext>
              </a:extLst>
            </p:cNvPr>
            <p:cNvSpPr/>
            <p:nvPr/>
          </p:nvSpPr>
          <p:spPr>
            <a:xfrm>
              <a:off x="3113713" y="1588188"/>
              <a:ext cx="2162962" cy="26005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6D25280B-9B10-C972-0062-E662A298B56C}"/>
              </a:ext>
            </a:extLst>
          </p:cNvPr>
          <p:cNvSpPr txBox="1"/>
          <p:nvPr/>
        </p:nvSpPr>
        <p:spPr>
          <a:xfrm>
            <a:off x="518719" y="731222"/>
            <a:ext cx="438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 </a:t>
            </a:r>
            <a:r>
              <a:rPr lang="en-US" altLang="zh-TW" dirty="0"/>
              <a:t>R markdown </a:t>
            </a:r>
            <a:r>
              <a:rPr lang="zh-TW" altLang="en-US" dirty="0"/>
              <a:t>檔案 </a:t>
            </a:r>
            <a:r>
              <a:rPr lang="en-US" altLang="zh-TW" dirty="0"/>
              <a:t>(.</a:t>
            </a:r>
            <a:r>
              <a:rPr lang="en-US" altLang="zh-TW" dirty="0" err="1"/>
              <a:t>rmd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File -&gt; New File -&gt; R Markdown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80AE7F-487E-119E-B54D-02EAFE3F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87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A1AAB07-0628-8B21-91FD-480552BC7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86" y="1104575"/>
            <a:ext cx="5182323" cy="4648849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57DF9300-0E1C-C96E-4614-DD6CA3C82C3D}"/>
              </a:ext>
            </a:extLst>
          </p:cNvPr>
          <p:cNvSpPr/>
          <p:nvPr/>
        </p:nvSpPr>
        <p:spPr>
          <a:xfrm>
            <a:off x="7894040" y="1424774"/>
            <a:ext cx="2768368" cy="10331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E4FB3D-3DDF-40AB-40C2-7A5E78BD0214}"/>
              </a:ext>
            </a:extLst>
          </p:cNvPr>
          <p:cNvSpPr/>
          <p:nvPr/>
        </p:nvSpPr>
        <p:spPr>
          <a:xfrm>
            <a:off x="7283042" y="2912399"/>
            <a:ext cx="3245142" cy="18609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4D6D49-1C25-C173-3576-6AB116925D25}"/>
              </a:ext>
            </a:extLst>
          </p:cNvPr>
          <p:cNvSpPr txBox="1"/>
          <p:nvPr/>
        </p:nvSpPr>
        <p:spPr>
          <a:xfrm>
            <a:off x="669499" y="1997838"/>
            <a:ext cx="4471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 Format:</a:t>
            </a:r>
          </a:p>
          <a:p>
            <a:r>
              <a:rPr lang="en-US" altLang="zh-TW" dirty="0"/>
              <a:t>1. HTML </a:t>
            </a:r>
            <a:r>
              <a:rPr lang="zh-TW" altLang="en-US" dirty="0"/>
              <a:t>網頁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建議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可發表在 </a:t>
            </a:r>
            <a:r>
              <a:rPr lang="en-US" altLang="zh-TW" dirty="0"/>
              <a:t>https://rpubs.com/</a:t>
            </a:r>
          </a:p>
          <a:p>
            <a:r>
              <a:rPr lang="en-US" altLang="zh-TW" dirty="0"/>
              <a:t>2. PDF</a:t>
            </a:r>
            <a:r>
              <a:rPr lang="zh-TW" altLang="en-US" dirty="0"/>
              <a:t>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電腦需安裝產出</a:t>
            </a:r>
            <a:r>
              <a:rPr lang="en-US" altLang="zh-TW" dirty="0"/>
              <a:t>pdf</a:t>
            </a:r>
            <a:r>
              <a:rPr lang="zh-TW" altLang="en-US" dirty="0"/>
              <a:t>檔的 </a:t>
            </a:r>
            <a:r>
              <a:rPr lang="en-US" altLang="zh-TW" dirty="0"/>
              <a:t>Tex</a:t>
            </a:r>
            <a:r>
              <a:rPr lang="zh-TW" altLang="en-US" dirty="0"/>
              <a:t> 或相           關軟體</a:t>
            </a:r>
            <a:endParaRPr lang="en-US" altLang="zh-TW" dirty="0"/>
          </a:p>
          <a:p>
            <a:r>
              <a:rPr lang="en-US" altLang="zh-TW" dirty="0"/>
              <a:t>3. Word</a:t>
            </a:r>
            <a:r>
              <a:rPr lang="zh-TW" altLang="en-US" dirty="0"/>
              <a:t>檔</a:t>
            </a:r>
            <a:endParaRPr lang="en-US" altLang="zh-TW" dirty="0"/>
          </a:p>
          <a:p>
            <a:pPr lvl="1"/>
            <a:r>
              <a:rPr lang="zh-TW" altLang="en-US" dirty="0"/>
              <a:t>電腦需安裝 </a:t>
            </a:r>
            <a:r>
              <a:rPr lang="en-US" altLang="zh-TW" dirty="0"/>
              <a:t>Word</a:t>
            </a:r>
          </a:p>
          <a:p>
            <a:endParaRPr lang="en-US" altLang="zh-TW" dirty="0"/>
          </a:p>
          <a:p>
            <a:r>
              <a:rPr lang="zh-TW" altLang="en-US" dirty="0"/>
              <a:t>檔案附檔名 </a:t>
            </a:r>
            <a:r>
              <a:rPr lang="en-US" altLang="zh-TW" dirty="0"/>
              <a:t>.RMD 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4152844-B8F0-670F-38B3-3F6BADF08B60}"/>
              </a:ext>
            </a:extLst>
          </p:cNvPr>
          <p:cNvSpPr/>
          <p:nvPr/>
        </p:nvSpPr>
        <p:spPr>
          <a:xfrm>
            <a:off x="9009775" y="5231191"/>
            <a:ext cx="865465" cy="4040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3F4047EB-44BF-5A4D-2F33-96B3F9CE1781}"/>
              </a:ext>
            </a:extLst>
          </p:cNvPr>
          <p:cNvSpPr/>
          <p:nvPr/>
        </p:nvSpPr>
        <p:spPr>
          <a:xfrm>
            <a:off x="5742763" y="1547030"/>
            <a:ext cx="1160455" cy="241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D67B9C-4AE3-CD4E-6A54-24129F64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68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436595EC-14C2-6922-8F09-DD6217CB5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54" y="368073"/>
            <a:ext cx="7934042" cy="6329313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AEBAD897-B09C-DE22-3F8F-75153AA25260}"/>
              </a:ext>
            </a:extLst>
          </p:cNvPr>
          <p:cNvSpPr/>
          <p:nvPr/>
        </p:nvSpPr>
        <p:spPr>
          <a:xfrm>
            <a:off x="3750906" y="1592555"/>
            <a:ext cx="2557616" cy="8147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30A3AB1-E584-403E-7395-736BA4F2F320}"/>
              </a:ext>
            </a:extLst>
          </p:cNvPr>
          <p:cNvSpPr txBox="1"/>
          <p:nvPr/>
        </p:nvSpPr>
        <p:spPr>
          <a:xfrm>
            <a:off x="327170" y="1245197"/>
            <a:ext cx="2592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文件資訊</a:t>
            </a:r>
            <a:endParaRPr lang="en-US" altLang="zh-TW" dirty="0"/>
          </a:p>
          <a:p>
            <a:r>
              <a:rPr lang="zh-TW" altLang="en-US" dirty="0"/>
              <a:t>控制輸出格式</a:t>
            </a:r>
            <a:endParaRPr lang="en-US" altLang="zh-TW" dirty="0"/>
          </a:p>
          <a:p>
            <a:r>
              <a:rPr lang="en-US" altLang="zh-TW" dirty="0"/>
              <a:t>(YAML</a:t>
            </a:r>
            <a:r>
              <a:rPr lang="zh-TW" altLang="en-US" dirty="0"/>
              <a:t> </a:t>
            </a:r>
            <a:r>
              <a:rPr lang="en-US" altLang="zh-TW" dirty="0"/>
              <a:t>Frontmatter)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85D4ACE-CBEB-85E2-2631-8B6F0FEF6A5C}"/>
              </a:ext>
            </a:extLst>
          </p:cNvPr>
          <p:cNvCxnSpPr/>
          <p:nvPr/>
        </p:nvCxnSpPr>
        <p:spPr>
          <a:xfrm>
            <a:off x="2810312" y="1694576"/>
            <a:ext cx="620785" cy="109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9D0F539-4358-D4E4-8FB7-D3D9CBAF9A80}"/>
              </a:ext>
            </a:extLst>
          </p:cNvPr>
          <p:cNvSpPr/>
          <p:nvPr/>
        </p:nvSpPr>
        <p:spPr>
          <a:xfrm>
            <a:off x="3750906" y="2521381"/>
            <a:ext cx="7165910" cy="595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4369CC-4FA5-41E1-276F-5C517CACB768}"/>
              </a:ext>
            </a:extLst>
          </p:cNvPr>
          <p:cNvSpPr txBox="1"/>
          <p:nvPr/>
        </p:nvSpPr>
        <p:spPr>
          <a:xfrm>
            <a:off x="285226" y="2625753"/>
            <a:ext cx="259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R</a:t>
            </a:r>
            <a:r>
              <a:rPr lang="zh-TW" altLang="en-US" dirty="0"/>
              <a:t>程式碼的區塊</a:t>
            </a:r>
            <a:endParaRPr lang="en-US" altLang="zh-TW" dirty="0"/>
          </a:p>
          <a:p>
            <a:r>
              <a:rPr lang="en-US" altLang="zh-TW" dirty="0"/>
              <a:t>(R</a:t>
            </a:r>
            <a:r>
              <a:rPr lang="zh-TW" altLang="en-US" dirty="0"/>
              <a:t> </a:t>
            </a:r>
            <a:r>
              <a:rPr lang="en-US" altLang="zh-TW" dirty="0"/>
              <a:t>code chunk)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78250BB-AC15-8392-922A-E35CB95949D6}"/>
              </a:ext>
            </a:extLst>
          </p:cNvPr>
          <p:cNvCxnSpPr>
            <a:cxnSpLocks/>
          </p:cNvCxnSpPr>
          <p:nvPr/>
        </p:nvCxnSpPr>
        <p:spPr>
          <a:xfrm>
            <a:off x="2499919" y="2810464"/>
            <a:ext cx="838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0AE7E56-8F18-E619-800E-2295B7DDDF48}"/>
              </a:ext>
            </a:extLst>
          </p:cNvPr>
          <p:cNvSpPr/>
          <p:nvPr/>
        </p:nvSpPr>
        <p:spPr>
          <a:xfrm>
            <a:off x="3750906" y="3116426"/>
            <a:ext cx="7165910" cy="1595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DC0BB7C-2739-79FD-30EA-A6586D1D182E}"/>
              </a:ext>
            </a:extLst>
          </p:cNvPr>
          <p:cNvSpPr txBox="1"/>
          <p:nvPr/>
        </p:nvSpPr>
        <p:spPr>
          <a:xfrm>
            <a:off x="327170" y="4021482"/>
            <a:ext cx="259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一般文件說明內容</a:t>
            </a:r>
            <a:endParaRPr lang="en-US" altLang="zh-TW" dirty="0"/>
          </a:p>
          <a:p>
            <a:r>
              <a:rPr lang="en-US" altLang="zh-TW" dirty="0"/>
              <a:t>(Markdown Content)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91F4556-02CF-EDCE-6AEF-0C923130E016}"/>
              </a:ext>
            </a:extLst>
          </p:cNvPr>
          <p:cNvCxnSpPr>
            <a:cxnSpLocks/>
          </p:cNvCxnSpPr>
          <p:nvPr/>
        </p:nvCxnSpPr>
        <p:spPr>
          <a:xfrm>
            <a:off x="2592198" y="4220539"/>
            <a:ext cx="838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9006BC-0829-EBFA-5FBF-4A50955B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19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44AFE36-33E6-3991-4043-DFA6F424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072" y="88581"/>
            <a:ext cx="7510499" cy="308164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C7EA50E-9E6C-834C-52E4-7017AE91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072" y="3604609"/>
            <a:ext cx="7422042" cy="3164810"/>
          </a:xfrm>
          <a:prstGeom prst="rect">
            <a:avLst/>
          </a:prstGeom>
        </p:spPr>
      </p:pic>
      <p:sp>
        <p:nvSpPr>
          <p:cNvPr id="4" name="箭號: 向下 3">
            <a:extLst>
              <a:ext uri="{FF2B5EF4-FFF2-40B4-BE49-F238E27FC236}">
                <a16:creationId xmlns:a16="http://schemas.microsoft.com/office/drawing/2014/main" id="{231688B6-795E-BED9-64BD-5661C1E27F5B}"/>
              </a:ext>
            </a:extLst>
          </p:cNvPr>
          <p:cNvSpPr/>
          <p:nvPr/>
        </p:nvSpPr>
        <p:spPr>
          <a:xfrm>
            <a:off x="7819053" y="3253391"/>
            <a:ext cx="634482" cy="310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AC3ABA3-8187-B3A3-2B69-E65CB12F5156}"/>
              </a:ext>
            </a:extLst>
          </p:cNvPr>
          <p:cNvSpPr/>
          <p:nvPr/>
        </p:nvSpPr>
        <p:spPr>
          <a:xfrm>
            <a:off x="9778482" y="814658"/>
            <a:ext cx="485191" cy="267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259EFC0-2023-2957-279A-92D1AFC37DA6}"/>
              </a:ext>
            </a:extLst>
          </p:cNvPr>
          <p:cNvSpPr/>
          <p:nvPr/>
        </p:nvSpPr>
        <p:spPr>
          <a:xfrm>
            <a:off x="9408368" y="1031849"/>
            <a:ext cx="855305" cy="267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D244BD9-D98F-9DFC-41CF-6BA2363FFFA3}"/>
              </a:ext>
            </a:extLst>
          </p:cNvPr>
          <p:cNvSpPr/>
          <p:nvPr/>
        </p:nvSpPr>
        <p:spPr>
          <a:xfrm>
            <a:off x="4453812" y="5744332"/>
            <a:ext cx="7214302" cy="6378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3ABFD60-0AD9-3A55-5355-F069E4B2D587}"/>
              </a:ext>
            </a:extLst>
          </p:cNvPr>
          <p:cNvSpPr txBox="1"/>
          <p:nvPr/>
        </p:nvSpPr>
        <p:spPr>
          <a:xfrm>
            <a:off x="548233" y="662517"/>
            <a:ext cx="2592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 </a:t>
            </a:r>
            <a:r>
              <a:rPr lang="en-US" altLang="zh-TW" dirty="0"/>
              <a:t>R code chunk</a:t>
            </a:r>
          </a:p>
          <a:p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也可以自己手動輸入</a:t>
            </a:r>
            <a:r>
              <a:rPr lang="en-US" altLang="zh-TW" dirty="0"/>
              <a:t>)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04668B42-31EB-91F0-E98A-A3870E16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94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2471134-B3F0-3A1A-41E5-22412A99F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1147444"/>
            <a:ext cx="9612066" cy="456311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4807356-A161-DCDF-B37C-7F83634A7034}"/>
              </a:ext>
            </a:extLst>
          </p:cNvPr>
          <p:cNvSpPr txBox="1"/>
          <p:nvPr/>
        </p:nvSpPr>
        <p:spPr>
          <a:xfrm>
            <a:off x="1406769" y="2391506"/>
            <a:ext cx="158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</a:t>
            </a:r>
            <a:r>
              <a:rPr lang="zh-TW" altLang="en-US" dirty="0"/>
              <a:t> </a:t>
            </a:r>
            <a:r>
              <a:rPr lang="en-US" altLang="zh-TW" dirty="0"/>
              <a:t>markdown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FC035C-1518-80F5-EB21-1E9D7AE72711}"/>
              </a:ext>
            </a:extLst>
          </p:cNvPr>
          <p:cNvSpPr txBox="1"/>
          <p:nvPr/>
        </p:nvSpPr>
        <p:spPr>
          <a:xfrm>
            <a:off x="4566761" y="2411601"/>
            <a:ext cx="158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Markdown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F04782-FE5D-99B7-7CEE-CB8D6875DBC3}"/>
              </a:ext>
            </a:extLst>
          </p:cNvPr>
          <p:cNvSpPr txBox="1"/>
          <p:nvPr/>
        </p:nvSpPr>
        <p:spPr>
          <a:xfrm>
            <a:off x="1162043" y="5829716"/>
            <a:ext cx="8916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knitr</a:t>
            </a:r>
            <a:r>
              <a:rPr lang="en-US" altLang="zh-TW" dirty="0"/>
              <a:t>: A tool for embedding R code &amp; execution results into a Markdown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Pandoc</a:t>
            </a:r>
            <a:r>
              <a:rPr lang="en-US" altLang="zh-TW" dirty="0"/>
              <a:t>: a tool for conversion between multiple document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Pandoc</a:t>
            </a:r>
            <a:r>
              <a:rPr lang="en-US" altLang="zh-TW" dirty="0"/>
              <a:t> Markdown: Markdown extensions by </a:t>
            </a:r>
            <a:r>
              <a:rPr lang="en-US" altLang="zh-TW" dirty="0" err="1"/>
              <a:t>Pandoc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4EB331-C9DB-ECEA-0B7C-B06F1CE581D3}"/>
              </a:ext>
            </a:extLst>
          </p:cNvPr>
          <p:cNvSpPr txBox="1"/>
          <p:nvPr/>
        </p:nvSpPr>
        <p:spPr>
          <a:xfrm>
            <a:off x="634720" y="340747"/>
            <a:ext cx="497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</a:t>
            </a:r>
            <a:r>
              <a:rPr lang="zh-TW" altLang="en-US" dirty="0"/>
              <a:t> </a:t>
            </a:r>
            <a:r>
              <a:rPr lang="en-US" altLang="zh-TW" dirty="0"/>
              <a:t>markdown = </a:t>
            </a:r>
            <a:r>
              <a:rPr lang="en-US" altLang="zh-TW" dirty="0" err="1"/>
              <a:t>knitr</a:t>
            </a:r>
            <a:r>
              <a:rPr lang="en-US" altLang="zh-TW" dirty="0"/>
              <a:t> + </a:t>
            </a:r>
            <a:r>
              <a:rPr lang="en-US" altLang="zh-TW" dirty="0" err="1"/>
              <a:t>Pandoc</a:t>
            </a:r>
            <a:r>
              <a:rPr lang="en-US" altLang="zh-TW" dirty="0"/>
              <a:t> Markdown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77E237F-1693-D2A7-4897-225899EA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20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9D9961C-0371-9047-5744-ED3823CE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91" y="370526"/>
            <a:ext cx="7352449" cy="4191438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F9F6B3DD-36A8-BCAF-5D66-8DF5ACC0EC5C}"/>
              </a:ext>
            </a:extLst>
          </p:cNvPr>
          <p:cNvSpPr/>
          <p:nvPr/>
        </p:nvSpPr>
        <p:spPr>
          <a:xfrm>
            <a:off x="4473671" y="1030571"/>
            <a:ext cx="590698" cy="3108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80FA37-7147-1BD6-720C-260338E7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9C68DDD-41EC-630D-58DA-93A5AD1BEE62}"/>
              </a:ext>
            </a:extLst>
          </p:cNvPr>
          <p:cNvSpPr/>
          <p:nvPr/>
        </p:nvSpPr>
        <p:spPr>
          <a:xfrm>
            <a:off x="2491291" y="790434"/>
            <a:ext cx="828139" cy="3108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9DE1C3-5E97-2C43-30D8-75A953639B8D}"/>
              </a:ext>
            </a:extLst>
          </p:cNvPr>
          <p:cNvSpPr txBox="1"/>
          <p:nvPr/>
        </p:nvSpPr>
        <p:spPr>
          <a:xfrm>
            <a:off x="66454" y="551240"/>
            <a:ext cx="259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Knit</a:t>
            </a:r>
            <a:r>
              <a:rPr lang="zh-TW" altLang="en-US" dirty="0"/>
              <a:t> 前需要先存檔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00D1AC5-0F1A-B9CF-62F8-99D6926333D7}"/>
              </a:ext>
            </a:extLst>
          </p:cNvPr>
          <p:cNvCxnSpPr/>
          <p:nvPr/>
        </p:nvCxnSpPr>
        <p:spPr>
          <a:xfrm>
            <a:off x="2037867" y="735906"/>
            <a:ext cx="620785" cy="109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75403ECB-395B-7124-7BB8-D1F228D9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04" y="2852417"/>
            <a:ext cx="6461704" cy="363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0A4113-CEBC-BA16-E23D-A757020F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1EB8E6-4C2A-DA5A-9C5C-1EE72968B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https://bookdown.org/yihui/rmarkdown-cookbook/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https://slides.yihui.org/2020-taipei-satrday-rmarkdown.html#1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https://yongfu.name/2019-fju-rmd-talk/slide/#1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7A808E-E467-E6E7-A605-A1CFF923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160-F24F-4C7A-BD5E-98D97DC35E0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08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214</Words>
  <Application>Microsoft Office PowerPoint</Application>
  <PresentationFormat>寬螢幕</PresentationFormat>
  <Paragraphs>47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佈景主題</vt:lpstr>
      <vt:lpstr>R markdown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</dc:title>
  <dc:creator>LH Chien</dc:creator>
  <cp:lastModifiedBy>LH Chien</cp:lastModifiedBy>
  <cp:revision>4</cp:revision>
  <dcterms:created xsi:type="dcterms:W3CDTF">2024-03-01T11:35:48Z</dcterms:created>
  <dcterms:modified xsi:type="dcterms:W3CDTF">2024-03-02T15:10:27Z</dcterms:modified>
</cp:coreProperties>
</file>