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1368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2309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500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34063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95143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81880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84345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93951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2887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02974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724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55DC-3B90-4BC3-88D7-18D5EBE6178E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BE2B-A4D1-487A-A724-48699ADE8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gif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gif"/><Relationship Id="rId7" Type="http://schemas.openxmlformats.org/officeDocument/2006/relationships/image" Target="../media/image1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26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45" y="4529229"/>
            <a:ext cx="1734476" cy="45744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789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72" y="465737"/>
            <a:ext cx="7022222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4336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32982 0.00301 L 0.32982 0.0088 C 0.33034 -0.00694 0.33138 -0.0375 0.33281 -0.05463 C 0.33347 -0.0625 0.33594 -0.07639 0.33698 -0.08333 L 0.33854 -0.09167 C 0.33893 -0.09491 0.33906 -0.09769 0.33998 -0.10023 C 0.34818 -0.12477 0.33828 -0.09375 0.3444 -0.11736 C 0.34505 -0.12037 0.34649 -0.12292 0.34714 -0.12616 C 0.34844 -0.13171 0.34922 -0.1375 0.35013 -0.14306 C 0.35052 -0.14606 0.35065 -0.14954 0.35143 -0.15185 C 0.35248 -0.15463 0.35326 -0.15787 0.3543 -0.16042 C 0.35573 -0.16412 0.35729 -0.1662 0.35873 -0.16921 C 0.36159 -0.18565 0.3582 -0.17014 0.36445 -0.18611 C 0.36667 -0.19167 0.36823 -0.19769 0.37018 -0.2037 C 0.37735 -0.22477 0.3681 -0.19838 0.37761 -0.2206 C 0.37865 -0.22338 0.37917 -0.22685 0.38034 -0.2294 C 0.38164 -0.23148 0.38334 -0.2331 0.38464 -0.23472 C 0.3862 -0.2375 0.38737 -0.24074 0.3888 -0.24352 C 0.39037 -0.24583 0.39193 -0.24722 0.39323 -0.24931 C 0.39492 -0.25185 0.3961 -0.25532 0.39753 -0.25787 C 0.40039 -0.26273 0.40378 -0.26435 0.40625 -0.26921 C 0.41146 -0.27963 0.40977 -0.27731 0.41628 -0.28657 C 0.41784 -0.28843 0.41914 -0.29097 0.4207 -0.29236 C 0.42357 -0.29468 0.42643 -0.29606 0.42943 -0.29792 L 0.43802 -0.3037 L 0.44232 -0.30648 L 0.44662 -0.30949 L 0.4582 -0.30648 C 0.46459 -0.30509 0.47188 -0.3044 0.47839 -0.30069 C 0.48125 -0.29907 0.48412 -0.29699 0.48711 -0.29491 L 0.49128 -0.29236 C 0.50287 -0.27685 0.48893 -0.29699 0.4987 -0.27778 C 0.49974 -0.27569 0.5013 -0.27431 0.50287 -0.27269 L 0.50573 -0.25509 L 0.50716 -0.2463 C 0.50768 -0.25579 0.50781 -0.26551 0.5086 -0.275 C 0.50886 -0.27801 0.50977 -0.28079 0.51003 -0.28356 C 0.51068 -0.28843 0.51081 -0.29329 0.51159 -0.29792 C 0.51185 -0.30069 0.5125 -0.3037 0.51289 -0.30648 C 0.51341 -0.31042 0.5138 -0.31412 0.51432 -0.31806 C 0.51485 -0.32106 0.5155 -0.32384 0.51589 -0.32639 C 0.51628 -0.32986 0.51771 -0.34282 0.51862 -0.34676 C 0.51862 -0.34653 0.52591 -0.36806 0.52735 -0.37245 C 0.52839 -0.37523 0.52969 -0.37755 0.53021 -0.38102 C 0.5306 -0.38403 0.53073 -0.38727 0.53151 -0.38958 C 0.53294 -0.39306 0.53464 -0.39514 0.53594 -0.39815 C 0.53711 -0.40093 0.53789 -0.40417 0.53893 -0.40694 C 0.54011 -0.40995 0.54193 -0.41204 0.5431 -0.41551 C 0.54544 -0.42083 0.5461 -0.4287 0.54896 -0.43264 C 0.55326 -0.43819 0.55417 -0.43866 0.55768 -0.44699 C 0.56263 -0.4588 0.55781 -0.4537 0.56472 -0.45833 C 0.57735 -0.48356 0.56159 -0.45278 0.57344 -0.47269 C 0.57513 -0.47523 0.57617 -0.4787 0.57787 -0.48148 C 0.57917 -0.48356 0.58073 -0.48495 0.58203 -0.48704 C 0.58932 -0.49861 0.5832 -0.49329 0.59089 -0.49861 C 0.59727 -0.51111 0.5931 -0.50532 0.60378 -0.5125 L 0.6082 -0.51551 C 0.6181 -0.5287 0.61341 -0.52454 0.6211 -0.52986 C 0.64011 -0.55532 0.61185 -0.51852 0.62982 -0.53819 C 0.63281 -0.54167 0.63516 -0.54769 0.63828 -0.54977 C 0.64818 -0.55625 0.63594 -0.54861 0.64987 -0.55556 C 0.65951 -0.56042 0.64792 -0.55764 0.66289 -0.56134 C 0.6681 -0.56273 0.67331 -0.56319 0.67878 -0.56412 C 0.68542 -0.56319 0.69232 -0.56273 0.69883 -0.56134 C 0.70091 -0.56065 0.70261 -0.55972 0.70469 -0.55856 C 0.70742 -0.55671 0.71328 -0.55278 0.71328 -0.55255 C 0.71875 -0.54537 0.71654 -0.54954 0.7207 -0.5412 L 0.7207 -0.54097 " pathEditMode="relative" rAng="0" ptsTypes="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29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63820" y="2590322"/>
            <a:ext cx="3623396" cy="2952126"/>
            <a:chOff x="505260" y="1651379"/>
            <a:chExt cx="3623396" cy="295212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60" y="1651379"/>
              <a:ext cx="3623396" cy="219426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157" y="4252842"/>
              <a:ext cx="2997603" cy="35066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246148" y="1606195"/>
            <a:ext cx="3630641" cy="2956513"/>
            <a:chOff x="4297469" y="1651379"/>
            <a:chExt cx="3630641" cy="29565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69" y="1651379"/>
              <a:ext cx="3630641" cy="219865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61" y="4257229"/>
              <a:ext cx="3272855" cy="350663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935721" y="728845"/>
            <a:ext cx="3623396" cy="2958609"/>
            <a:chOff x="8096923" y="1651378"/>
            <a:chExt cx="3623396" cy="29586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923" y="1651378"/>
              <a:ext cx="3623396" cy="21942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2193" y="4252842"/>
              <a:ext cx="3272855" cy="35714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9852" y="-373129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6" y="1513625"/>
            <a:ext cx="1590248" cy="12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14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2454 L 0.0013 -0.02431 C 0.02578 -0.02894 0.01875 -0.0294 0.04961 -0.02454 C 0.0539 -0.02408 0.06784 -0.01875 0.07096 -0.01574 C 0.07487 -0.01158 0.07929 -0.0088 0.08255 -0.00371 C 0.08815 0.00486 0.08489 0.00092 0.09232 0.00833 C 0.09362 0.01134 0.09466 0.01458 0.09609 0.01736 C 0.09726 0.01967 0.09883 0.02106 0.1 0.02315 C 0.11315 0.05046 0.10286 0.03333 0.11159 0.04676 C 0.11289 0.05324 0.11328 0.05995 0.11549 0.06528 C 0.11979 0.07523 0.1194 0.0706 0.1194 0.07754 L 0.1194 0.07778 " pathEditMode="relative" rAng="0" ptsTypes="AAAAAAAAAA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07 L 0.16927 -0.0007 L 0.17357 0.00463 C 0.17461 -0.00371 0.17565 -0.01204 0.17643 -0.02037 C 0.17969 -0.05718 0.17539 -0.02847 0.1806 -0.05857 C 0.18099 -0.06158 0.18112 -0.06482 0.18203 -0.06713 C 0.18294 -0.06991 0.18411 -0.07246 0.18477 -0.07546 C 0.18607 -0.08079 0.18607 -0.08727 0.18763 -0.0919 L 0.19336 -0.10833 C 0.19427 -0.11389 0.19453 -0.12037 0.19609 -0.125 C 0.21042 -0.16713 0.19492 -0.12408 0.20599 -0.14977 C 0.20716 -0.15232 0.20768 -0.15556 0.20885 -0.1581 C 0.21016 -0.16111 0.21198 -0.1632 0.21315 -0.16644 C 0.2151 -0.17153 0.21693 -0.17732 0.21875 -0.18287 C 0.21979 -0.18542 0.22044 -0.18889 0.22161 -0.19121 C 0.22526 -0.19838 0.22917 -0.20741 0.23438 -0.21088 L 0.23854 -0.21343 C 0.24336 -0.22732 0.2388 -0.21759 0.2457 -0.22431 C 0.24714 -0.22593 0.24831 -0.22847 0.24987 -0.22986 C 0.25247 -0.23218 0.25547 -0.23333 0.25833 -0.23519 L 0.2625 -0.2382 C 0.26966 -0.23704 0.27669 -0.23681 0.28372 -0.23519 C 0.28516 -0.23496 0.28646 -0.23333 0.28802 -0.23264 C 0.2901 -0.23148 0.29557 -0.22917 0.29779 -0.22732 C 0.30872 -0.21644 0.2957 -0.22593 0.30638 -0.21875 C 0.31576 -0.20023 0.3056 -0.21759 0.31484 -0.20787 C 0.31784 -0.2044 0.32331 -0.19653 0.32331 -0.19653 C 0.32435 -0.19005 0.32474 -0.18542 0.32747 -0.18033 C 0.32878 -0.17801 0.33034 -0.17662 0.33177 -0.175 C 0.33216 -0.17199 0.33216 -0.16898 0.3332 -0.16644 C 0.33919 -0.15139 0.33594 -0.1713 0.34023 -0.15278 C 0.34427 -0.13542 0.33984 -0.13634 0.34453 -0.13634 L 0.48698 -0.13333 L 0.48854 -0.12778 C 0.48906 -0.13727 0.48919 -0.16158 0.49271 -0.17199 L 0.49831 -0.18843 C 0.50117 -0.2044 0.49766 -0.19005 0.50404 -0.20208 C 0.51341 -0.2206 0.49987 -0.20139 0.51107 -0.21597 C 0.51289 -0.22176 0.51563 -0.22662 0.51667 -0.23264 C 0.51719 -0.23519 0.51719 -0.23843 0.51823 -0.24074 C 0.52083 -0.24746 0.52318 -0.24583 0.52669 -0.24931 C 0.5319 -0.25417 0.53047 -0.25533 0.53516 -0.2632 C 0.5388 -0.26898 0.53932 -0.26852 0.54349 -0.27107 C 0.54505 -0.27408 0.54622 -0.27685 0.54792 -0.27963 C 0.54909 -0.28148 0.55078 -0.28287 0.55208 -0.28519 C 0.55846 -0.29769 0.55078 -0.29074 0.55925 -0.29607 C 0.56328 -0.30833 0.56003 -0.30278 0.56758 -0.30718 C 0.57044 -0.30903 0.57604 -0.31227 0.57604 -0.31227 C 0.59453 -0.30671 0.58763 -0.31065 0.59727 -0.30417 C 0.59818 -0.30185 0.59883 -0.29838 0.6 -0.29607 C 0.6026 -0.29167 0.60859 -0.28519 0.60859 -0.28472 C 0.61029 -0.27477 0.60938 -0.27917 0.61133 -0.27107 L 0.94466 -0.27107 L 0.94466 -0.27107 " pathEditMode="relative" rAng="0" ptsTypes="AAAAAAAAAAAAAAAAAAAAAAAAAAAAAAAAAAAAAAAAAAAAAAAAAAAA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7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252" y="-232046"/>
            <a:ext cx="1590248" cy="12574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" y="1066153"/>
            <a:ext cx="3272855" cy="350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77704"/>
            <a:ext cx="1097280" cy="1097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6" y="232925"/>
            <a:ext cx="3045260" cy="94205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50996" y="1066153"/>
            <a:ext cx="11291130" cy="2335876"/>
            <a:chOff x="581891" y="1066153"/>
            <a:chExt cx="11291130" cy="2335876"/>
          </a:xfrm>
        </p:grpSpPr>
        <p:sp>
          <p:nvSpPr>
            <p:cNvPr id="15" name="文本框 14"/>
            <p:cNvSpPr txBox="1"/>
            <p:nvPr/>
          </p:nvSpPr>
          <p:spPr>
            <a:xfrm>
              <a:off x="2352466" y="2143655"/>
              <a:ext cx="9520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这是一款用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cocos2dx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引擎开发的极简风格移动端跑酷游戏。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1066153"/>
              <a:ext cx="2586149" cy="2335876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00291" y="1531795"/>
            <a:ext cx="3373688" cy="61569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81" y="3226526"/>
            <a:ext cx="4876798" cy="2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274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00023 C 0.0013 -0.00579 0.00352 -0.0206 0.0069 -0.02685 C 0.00807 -0.02893 0.00964 -0.02986 0.01094 -0.03148 C 0.01185 -0.0338 0.0125 -0.03657 0.01367 -0.03866 C 0.01758 -0.0456 0.01745 -0.04213 0.02188 -0.04606 C 0.02331 -0.04722 0.02461 -0.04931 0.02591 -0.05069 C 0.03438 -0.04954 0.04206 -0.04861 0.05039 -0.04606 C 0.05482 -0.04444 0.05977 -0.0412 0.06393 -0.03866 C 0.07123 -0.03449 0.06693 -0.03773 0.07617 -0.02685 L 0.08034 -0.02176 C 0.08373 -0.0037 0.07878 -0.02523 0.08581 -0.00972 C 0.08672 -0.00787 0.08633 -0.0044 0.08711 -0.00231 C 0.08815 0.00046 0.08985 0.00255 0.09128 0.00486 C 0.09167 0.00741 0.09232 0.00972 0.09258 0.01227 C 0.09401 0.02477 0.09388 0.03565 0.09388 0.02662 L 0.09128 0.02431 " pathEditMode="relative" rAng="0" ptsTypes="AAAAAAAAAAAAAAA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252" y="-232046"/>
            <a:ext cx="1590248" cy="12574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" y="1066153"/>
            <a:ext cx="3272855" cy="350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77704"/>
            <a:ext cx="1097280" cy="1097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6" y="232925"/>
            <a:ext cx="3045260" cy="9420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1987" y="164021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极简风格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9723" y="23868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操作方式：单点触碰屏幕输入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9723" y="4106453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设计风格：扁平化设计，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交互贴合用户习惯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9723" y="3199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游戏逻辑：逻辑简单，好上手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95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00023 C 0.0013 -0.00579 0.00352 -0.0206 0.0069 -0.02685 C 0.00807 -0.02893 0.00964 -0.02986 0.01094 -0.03148 C 0.01185 -0.0338 0.0125 -0.03657 0.01367 -0.03866 C 0.01758 -0.0456 0.01745 -0.04213 0.02188 -0.04606 C 0.02331 -0.04722 0.02461 -0.04931 0.02591 -0.05069 C 0.03438 -0.04954 0.04206 -0.04861 0.05039 -0.04606 C 0.05482 -0.04444 0.05977 -0.0412 0.06393 -0.03866 C 0.07123 -0.03449 0.06693 -0.03773 0.07617 -0.02685 L 0.08034 -0.02176 C 0.08373 -0.0037 0.07878 -0.02523 0.08581 -0.00972 C 0.08672 -0.00787 0.08633 -0.0044 0.08711 -0.00231 C 0.08815 0.00046 0.08985 0.00255 0.09128 0.00486 C 0.09167 0.00741 0.09232 0.00972 0.09258 0.01227 C 0.09401 0.02477 0.09388 0.03565 0.09388 0.02662 L 0.09128 0.02431 " pathEditMode="relative" rAng="0" ptsTypes="AAAAAAAAAAAAAAA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252" y="-232046"/>
            <a:ext cx="1590248" cy="12574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" y="1066153"/>
            <a:ext cx="3272855" cy="350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77704"/>
            <a:ext cx="1097280" cy="1097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6" y="232925"/>
            <a:ext cx="3045260" cy="9420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09723" y="1685046"/>
            <a:ext cx="6195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美术资源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音效资源      </a:t>
            </a:r>
            <a:r>
              <a:rPr lang="en-US" altLang="zh-CN" sz="4000" b="1" u="sng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90%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09723" y="2163433"/>
            <a:ext cx="6097683" cy="1245200"/>
            <a:chOff x="2109723" y="2163433"/>
            <a:chExt cx="6097683" cy="12452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096" y="2397350"/>
              <a:ext cx="1011283" cy="101128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723" y="2163433"/>
              <a:ext cx="1484795" cy="117402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83857" y="267215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纯手绘完成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37460" y="3488761"/>
            <a:ext cx="5469946" cy="1191010"/>
            <a:chOff x="2737460" y="3488761"/>
            <a:chExt cx="5469946" cy="119101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460" y="3488761"/>
              <a:ext cx="1965167" cy="119101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791634" y="39423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原创设计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51656" y="4831074"/>
            <a:ext cx="5855750" cy="752382"/>
            <a:chOff x="2351656" y="4831074"/>
            <a:chExt cx="5855750" cy="75238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394"/>
            <a:stretch/>
          </p:blipFill>
          <p:spPr>
            <a:xfrm>
              <a:off x="2351656" y="4831075"/>
              <a:ext cx="1368387" cy="75238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4" t="-6945" r="40113" b="6945"/>
            <a:stretch/>
          </p:blipFill>
          <p:spPr>
            <a:xfrm>
              <a:off x="3875096" y="4831074"/>
              <a:ext cx="1363110" cy="752381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791634" y="49764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后期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93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00023 C 0.0013 -0.00579 0.00352 -0.0206 0.0069 -0.02685 C 0.00807 -0.02893 0.00964 -0.02986 0.01094 -0.03148 C 0.01185 -0.0338 0.0125 -0.03657 0.01367 -0.03866 C 0.01758 -0.0456 0.01745 -0.04213 0.02188 -0.04606 C 0.02331 -0.04722 0.02461 -0.04931 0.02591 -0.05069 C 0.03438 -0.04954 0.04206 -0.04861 0.05039 -0.04606 C 0.05482 -0.04444 0.05977 -0.0412 0.06393 -0.03866 C 0.07123 -0.03449 0.06693 -0.03773 0.07617 -0.02685 L 0.08034 -0.02176 C 0.08373 -0.0037 0.07878 -0.02523 0.08581 -0.00972 C 0.08672 -0.00787 0.08633 -0.0044 0.08711 -0.00231 C 0.08815 0.00046 0.08985 0.00255 0.09128 0.00486 C 0.09167 0.00741 0.09232 0.00972 0.09258 0.01227 C 0.09401 0.02477 0.09388 0.03565 0.09388 0.02662 L 0.09128 0.02431 " pathEditMode="relative" rAng="0" ptsTypes="AAAAAAAAAAAAAAA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252" y="-232046"/>
            <a:ext cx="1590248" cy="1257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77704"/>
            <a:ext cx="1097280" cy="10972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41079" y="310855"/>
            <a:ext cx="2800767" cy="837733"/>
            <a:chOff x="6126480" y="1025359"/>
            <a:chExt cx="2800767" cy="837733"/>
          </a:xfrm>
        </p:grpSpPr>
        <p:sp>
          <p:nvSpPr>
            <p:cNvPr id="2" name="文本框 1"/>
            <p:cNvSpPr txBox="1"/>
            <p:nvPr/>
          </p:nvSpPr>
          <p:spPr>
            <a:xfrm>
              <a:off x="6126480" y="1025359"/>
              <a:ext cx="28007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spc="300" dirty="0" smtClean="0">
                  <a:solidFill>
                    <a:srgbClr val="A2D6FD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成员介绍</a:t>
              </a:r>
              <a:endParaRPr lang="zh-CN" altLang="en-US" sz="4800" spc="300" dirty="0">
                <a:solidFill>
                  <a:srgbClr val="A2D6FD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87135" y="103209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成员介绍</a:t>
              </a:r>
              <a:endParaRPr lang="zh-CN" altLang="en-US" sz="4800" dirty="0">
                <a:solidFill>
                  <a:schemeClr val="bg1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8" y="1106661"/>
            <a:ext cx="3202101" cy="34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1622169"/>
            <a:ext cx="6534483" cy="39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93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00023 C 0.0013 -0.00579 0.00352 -0.0206 0.0069 -0.02685 C 0.00807 -0.02893 0.00964 -0.02986 0.01094 -0.03148 C 0.01185 -0.0338 0.0125 -0.03657 0.01367 -0.03866 C 0.01758 -0.0456 0.01745 -0.04213 0.02188 -0.04606 C 0.02331 -0.04722 0.02461 -0.04931 0.02591 -0.05069 C 0.03438 -0.04954 0.04206 -0.04861 0.05039 -0.04606 C 0.05482 -0.04444 0.05977 -0.0412 0.06393 -0.03866 C 0.07123 -0.03449 0.06693 -0.03773 0.07617 -0.02685 L 0.08034 -0.02176 C 0.08373 -0.0037 0.07878 -0.02523 0.08581 -0.00972 C 0.08672 -0.00787 0.08633 -0.0044 0.08711 -0.00231 C 0.08815 0.00046 0.08985 0.00255 0.09128 0.00486 C 0.09167 0.00741 0.09232 0.00972 0.09258 0.01227 C 0.09401 0.02477 0.09388 0.03565 0.09388 0.02662 L 0.09128 0.02431 " pathEditMode="relative" rAng="0" ptsTypes="AAAAAAAAAAAAAAA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11450" y="2461871"/>
            <a:ext cx="3082895" cy="830997"/>
            <a:chOff x="3907583" y="907793"/>
            <a:chExt cx="3082895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3907583" y="907793"/>
              <a:ext cx="30828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spc="300" dirty="0" smtClean="0">
                  <a:solidFill>
                    <a:srgbClr val="A2D6FD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THANKS</a:t>
              </a:r>
              <a:endParaRPr lang="en-US" altLang="zh-CN" sz="4800" spc="300" dirty="0">
                <a:solidFill>
                  <a:srgbClr val="A2D6FD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96872" y="907793"/>
              <a:ext cx="2852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THANKS</a:t>
              </a:r>
              <a:endParaRPr lang="zh-CN" altLang="en-US" sz="4800" dirty="0">
                <a:solidFill>
                  <a:schemeClr val="bg1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81816" y="2461870"/>
            <a:ext cx="1632178" cy="830997"/>
            <a:chOff x="3959835" y="907793"/>
            <a:chExt cx="1632178" cy="830997"/>
          </a:xfrm>
        </p:grpSpPr>
        <p:sp>
          <p:nvSpPr>
            <p:cNvPr id="15" name="文本框 14"/>
            <p:cNvSpPr txBox="1"/>
            <p:nvPr/>
          </p:nvSpPr>
          <p:spPr>
            <a:xfrm>
              <a:off x="3959835" y="907793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spc="300" dirty="0" smtClean="0">
                  <a:solidFill>
                    <a:srgbClr val="A2D6FD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YOU</a:t>
              </a:r>
              <a:endParaRPr lang="en-US" altLang="zh-CN" sz="4800" spc="300" dirty="0">
                <a:solidFill>
                  <a:srgbClr val="A2D6FD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96872" y="907793"/>
              <a:ext cx="15167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华康新综艺W7(P)" panose="040B0700000000000000" pitchFamily="82" charset="-122"/>
                  <a:ea typeface="华康新综艺W7(P)" panose="040B0700000000000000" pitchFamily="82" charset="-122"/>
                </a:rPr>
                <a:t>YOU</a:t>
              </a:r>
              <a:endParaRPr lang="zh-CN" altLang="en-US" sz="4800" dirty="0">
                <a:solidFill>
                  <a:schemeClr val="bg1"/>
                </a:solidFill>
                <a:latin typeface="华康新综艺W7(P)" panose="040B0700000000000000" pitchFamily="82" charset="-122"/>
                <a:ea typeface="华康新综艺W7(P)" panose="040B0700000000000000" pitchFamily="8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1931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69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华康新综艺W7(P)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张煜</dc:creator>
  <cp:lastModifiedBy>张煜</cp:lastModifiedBy>
  <cp:revision>28</cp:revision>
  <dcterms:created xsi:type="dcterms:W3CDTF">2015-07-09T02:09:25Z</dcterms:created>
  <dcterms:modified xsi:type="dcterms:W3CDTF">2015-07-10T03:29:38Z</dcterms:modified>
</cp:coreProperties>
</file>