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DDB83-320B-4A2F-BCB3-EF3D93D860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986992-E97E-4BFB-9AF1-A7AEF77C547C}">
      <dgm:prSet phldrT="[文本]"/>
      <dgm:spPr/>
      <dgm:t>
        <a:bodyPr/>
        <a:lstStyle/>
        <a:p>
          <a:r>
            <a:rPr lang="zh-CN" altLang="en-US" dirty="0"/>
            <a:t>采用了最新的</a:t>
          </a:r>
          <a:r>
            <a:rPr lang="en-US" altLang="zh-CN" dirty="0"/>
            <a:t>ViewPager2</a:t>
          </a:r>
          <a:r>
            <a:rPr lang="zh-CN" altLang="en-US" dirty="0"/>
            <a:t>技术</a:t>
          </a:r>
        </a:p>
      </dgm:t>
    </dgm:pt>
    <dgm:pt modelId="{A6BFFDF4-F1B2-465D-96B5-AB02ED9277CF}" type="parTrans" cxnId="{DABCD4C0-D542-4AA1-9667-8E194BF9EE52}">
      <dgm:prSet/>
      <dgm:spPr/>
      <dgm:t>
        <a:bodyPr/>
        <a:lstStyle/>
        <a:p>
          <a:endParaRPr lang="zh-CN" altLang="en-US"/>
        </a:p>
      </dgm:t>
    </dgm:pt>
    <dgm:pt modelId="{9CD6989F-5209-47AA-AF0B-42523ADAE79A}" type="sibTrans" cxnId="{DABCD4C0-D542-4AA1-9667-8E194BF9EE52}">
      <dgm:prSet/>
      <dgm:spPr/>
      <dgm:t>
        <a:bodyPr/>
        <a:lstStyle/>
        <a:p>
          <a:endParaRPr lang="zh-CN" altLang="en-US"/>
        </a:p>
      </dgm:t>
    </dgm:pt>
    <dgm:pt modelId="{F7EB9DE2-913A-41DD-9641-C3E24E6E52D3}">
      <dgm:prSet phldrT="[文本]"/>
      <dgm:spPr/>
      <dgm:t>
        <a:bodyPr/>
        <a:lstStyle/>
        <a:p>
          <a:r>
            <a:rPr lang="zh-CN" altLang="en-US" dirty="0"/>
            <a:t>编写手势监听类实现单击、双击等各种手势的监听</a:t>
          </a:r>
        </a:p>
      </dgm:t>
    </dgm:pt>
    <dgm:pt modelId="{C1813370-97FE-4521-A329-82EA3FF0C857}" type="parTrans" cxnId="{2FFCAA81-B671-4815-830A-B1C3E4964AC1}">
      <dgm:prSet/>
      <dgm:spPr/>
      <dgm:t>
        <a:bodyPr/>
        <a:lstStyle/>
        <a:p>
          <a:endParaRPr lang="zh-CN" altLang="en-US"/>
        </a:p>
      </dgm:t>
    </dgm:pt>
    <dgm:pt modelId="{FAF24C01-C3EA-4AE5-AED3-C0BF8CBB0A4D}" type="sibTrans" cxnId="{2FFCAA81-B671-4815-830A-B1C3E4964AC1}">
      <dgm:prSet/>
      <dgm:spPr/>
      <dgm:t>
        <a:bodyPr/>
        <a:lstStyle/>
        <a:p>
          <a:endParaRPr lang="zh-CN" altLang="en-US"/>
        </a:p>
      </dgm:t>
    </dgm:pt>
    <dgm:pt modelId="{99F936AA-D21F-4A67-9DA2-8B270940EB7E}">
      <dgm:prSet phldrT="[文本]"/>
      <dgm:spPr/>
      <dgm:t>
        <a:bodyPr/>
        <a:lstStyle/>
        <a:p>
          <a:r>
            <a:rPr lang="zh-CN" altLang="en-US" dirty="0"/>
            <a:t>对弹幕功能进行了初探</a:t>
          </a:r>
        </a:p>
      </dgm:t>
    </dgm:pt>
    <dgm:pt modelId="{1DAF9BD1-C9B5-4CC1-A90C-0A3F09DD84F2}" type="parTrans" cxnId="{69DD9E40-0355-413A-8590-6EEF9856ACD4}">
      <dgm:prSet/>
      <dgm:spPr/>
      <dgm:t>
        <a:bodyPr/>
        <a:lstStyle/>
        <a:p>
          <a:endParaRPr lang="zh-CN" altLang="en-US"/>
        </a:p>
      </dgm:t>
    </dgm:pt>
    <dgm:pt modelId="{0FC54B5C-1692-4852-AEF3-31BDE7BC9BE5}" type="sibTrans" cxnId="{69DD9E40-0355-413A-8590-6EEF9856ACD4}">
      <dgm:prSet/>
      <dgm:spPr/>
      <dgm:t>
        <a:bodyPr/>
        <a:lstStyle/>
        <a:p>
          <a:endParaRPr lang="zh-CN" altLang="en-US"/>
        </a:p>
      </dgm:t>
    </dgm:pt>
    <dgm:pt modelId="{EF185F02-D98F-4DA1-916E-016CED7C6F93}" type="pres">
      <dgm:prSet presAssocID="{D7DDDB83-320B-4A2F-BCB3-EF3D93D86017}" presName="linear" presStyleCnt="0">
        <dgm:presLayoutVars>
          <dgm:dir/>
          <dgm:animLvl val="lvl"/>
          <dgm:resizeHandles val="exact"/>
        </dgm:presLayoutVars>
      </dgm:prSet>
      <dgm:spPr/>
    </dgm:pt>
    <dgm:pt modelId="{E7B17380-32DF-463F-95B5-94209DD76BFF}" type="pres">
      <dgm:prSet presAssocID="{B9986992-E97E-4BFB-9AF1-A7AEF77C547C}" presName="parentLin" presStyleCnt="0"/>
      <dgm:spPr/>
    </dgm:pt>
    <dgm:pt modelId="{A8E200D7-FCD0-4540-BA0D-A88E4EDAB4B9}" type="pres">
      <dgm:prSet presAssocID="{B9986992-E97E-4BFB-9AF1-A7AEF77C547C}" presName="parentLeftMargin" presStyleLbl="node1" presStyleIdx="0" presStyleCnt="3"/>
      <dgm:spPr/>
    </dgm:pt>
    <dgm:pt modelId="{7A9D6DCE-F375-4F7E-BFCF-079CDD29D43B}" type="pres">
      <dgm:prSet presAssocID="{B9986992-E97E-4BFB-9AF1-A7AEF77C54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92FC02-6317-4285-89E8-662FDF202941}" type="pres">
      <dgm:prSet presAssocID="{B9986992-E97E-4BFB-9AF1-A7AEF77C547C}" presName="negativeSpace" presStyleCnt="0"/>
      <dgm:spPr/>
    </dgm:pt>
    <dgm:pt modelId="{81D13928-3F51-4A50-9D7D-C454E8B5D433}" type="pres">
      <dgm:prSet presAssocID="{B9986992-E97E-4BFB-9AF1-A7AEF77C547C}" presName="childText" presStyleLbl="conFgAcc1" presStyleIdx="0" presStyleCnt="3">
        <dgm:presLayoutVars>
          <dgm:bulletEnabled val="1"/>
        </dgm:presLayoutVars>
      </dgm:prSet>
      <dgm:spPr/>
    </dgm:pt>
    <dgm:pt modelId="{84B70A0B-8BA0-4A55-B546-295910AC8967}" type="pres">
      <dgm:prSet presAssocID="{9CD6989F-5209-47AA-AF0B-42523ADAE79A}" presName="spaceBetweenRectangles" presStyleCnt="0"/>
      <dgm:spPr/>
    </dgm:pt>
    <dgm:pt modelId="{0DB29C76-B2D5-4DAF-ACF8-554BAE15C12A}" type="pres">
      <dgm:prSet presAssocID="{F7EB9DE2-913A-41DD-9641-C3E24E6E52D3}" presName="parentLin" presStyleCnt="0"/>
      <dgm:spPr/>
    </dgm:pt>
    <dgm:pt modelId="{334C07C1-7FEB-4519-9834-631FC11D334F}" type="pres">
      <dgm:prSet presAssocID="{F7EB9DE2-913A-41DD-9641-C3E24E6E52D3}" presName="parentLeftMargin" presStyleLbl="node1" presStyleIdx="0" presStyleCnt="3"/>
      <dgm:spPr/>
    </dgm:pt>
    <dgm:pt modelId="{B2DB6296-BA75-4589-AF93-227F3CFEED92}" type="pres">
      <dgm:prSet presAssocID="{F7EB9DE2-913A-41DD-9641-C3E24E6E52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33774F-1385-4797-ADB7-49BA9567FB79}" type="pres">
      <dgm:prSet presAssocID="{F7EB9DE2-913A-41DD-9641-C3E24E6E52D3}" presName="negativeSpace" presStyleCnt="0"/>
      <dgm:spPr/>
    </dgm:pt>
    <dgm:pt modelId="{3F7056AA-5FF4-4D53-9CA8-CBB813DF8D5F}" type="pres">
      <dgm:prSet presAssocID="{F7EB9DE2-913A-41DD-9641-C3E24E6E52D3}" presName="childText" presStyleLbl="conFgAcc1" presStyleIdx="1" presStyleCnt="3">
        <dgm:presLayoutVars>
          <dgm:bulletEnabled val="1"/>
        </dgm:presLayoutVars>
      </dgm:prSet>
      <dgm:spPr/>
    </dgm:pt>
    <dgm:pt modelId="{563FC162-2B62-42E6-BE5D-03B0484A7C6A}" type="pres">
      <dgm:prSet presAssocID="{FAF24C01-C3EA-4AE5-AED3-C0BF8CBB0A4D}" presName="spaceBetweenRectangles" presStyleCnt="0"/>
      <dgm:spPr/>
    </dgm:pt>
    <dgm:pt modelId="{7547F214-A0FB-4EC4-94CC-7636073D9D2A}" type="pres">
      <dgm:prSet presAssocID="{99F936AA-D21F-4A67-9DA2-8B270940EB7E}" presName="parentLin" presStyleCnt="0"/>
      <dgm:spPr/>
    </dgm:pt>
    <dgm:pt modelId="{D2C6ACB4-969B-4784-8F4D-4B4C9C8160B6}" type="pres">
      <dgm:prSet presAssocID="{99F936AA-D21F-4A67-9DA2-8B270940EB7E}" presName="parentLeftMargin" presStyleLbl="node1" presStyleIdx="1" presStyleCnt="3"/>
      <dgm:spPr/>
    </dgm:pt>
    <dgm:pt modelId="{7BD945FE-0820-44A8-87B0-45EF4CC5700A}" type="pres">
      <dgm:prSet presAssocID="{99F936AA-D21F-4A67-9DA2-8B270940EB7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392A12-0F56-48DD-8068-07222AFCE969}" type="pres">
      <dgm:prSet presAssocID="{99F936AA-D21F-4A67-9DA2-8B270940EB7E}" presName="negativeSpace" presStyleCnt="0"/>
      <dgm:spPr/>
    </dgm:pt>
    <dgm:pt modelId="{14BED084-519E-4F6C-91A2-7C329FDEA3F2}" type="pres">
      <dgm:prSet presAssocID="{99F936AA-D21F-4A67-9DA2-8B270940EB7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256D02-4CF9-44B4-8463-855466F48300}" type="presOf" srcId="{99F936AA-D21F-4A67-9DA2-8B270940EB7E}" destId="{7BD945FE-0820-44A8-87B0-45EF4CC5700A}" srcOrd="1" destOrd="0" presId="urn:microsoft.com/office/officeart/2005/8/layout/list1"/>
    <dgm:cxn modelId="{69DD9E40-0355-413A-8590-6EEF9856ACD4}" srcId="{D7DDDB83-320B-4A2F-BCB3-EF3D93D86017}" destId="{99F936AA-D21F-4A67-9DA2-8B270940EB7E}" srcOrd="2" destOrd="0" parTransId="{1DAF9BD1-C9B5-4CC1-A90C-0A3F09DD84F2}" sibTransId="{0FC54B5C-1692-4852-AEF3-31BDE7BC9BE5}"/>
    <dgm:cxn modelId="{7329A07F-A078-4157-9115-EBF0DAB510A8}" type="presOf" srcId="{F7EB9DE2-913A-41DD-9641-C3E24E6E52D3}" destId="{334C07C1-7FEB-4519-9834-631FC11D334F}" srcOrd="0" destOrd="0" presId="urn:microsoft.com/office/officeart/2005/8/layout/list1"/>
    <dgm:cxn modelId="{2FFCAA81-B671-4815-830A-B1C3E4964AC1}" srcId="{D7DDDB83-320B-4A2F-BCB3-EF3D93D86017}" destId="{F7EB9DE2-913A-41DD-9641-C3E24E6E52D3}" srcOrd="1" destOrd="0" parTransId="{C1813370-97FE-4521-A329-82EA3FF0C857}" sibTransId="{FAF24C01-C3EA-4AE5-AED3-C0BF8CBB0A4D}"/>
    <dgm:cxn modelId="{776EAB8D-B4FB-4BE9-914D-9B94E18CEDC1}" type="presOf" srcId="{B9986992-E97E-4BFB-9AF1-A7AEF77C547C}" destId="{A8E200D7-FCD0-4540-BA0D-A88E4EDAB4B9}" srcOrd="0" destOrd="0" presId="urn:microsoft.com/office/officeart/2005/8/layout/list1"/>
    <dgm:cxn modelId="{DE03489B-C8BF-4BCC-AE0F-2193FE61C0A4}" type="presOf" srcId="{F7EB9DE2-913A-41DD-9641-C3E24E6E52D3}" destId="{B2DB6296-BA75-4589-AF93-227F3CFEED92}" srcOrd="1" destOrd="0" presId="urn:microsoft.com/office/officeart/2005/8/layout/list1"/>
    <dgm:cxn modelId="{DABCD4C0-D542-4AA1-9667-8E194BF9EE52}" srcId="{D7DDDB83-320B-4A2F-BCB3-EF3D93D86017}" destId="{B9986992-E97E-4BFB-9AF1-A7AEF77C547C}" srcOrd="0" destOrd="0" parTransId="{A6BFFDF4-F1B2-465D-96B5-AB02ED9277CF}" sibTransId="{9CD6989F-5209-47AA-AF0B-42523ADAE79A}"/>
    <dgm:cxn modelId="{93D1DAE3-1CCB-4D9A-A51A-8A2AF6FB9A8E}" type="presOf" srcId="{B9986992-E97E-4BFB-9AF1-A7AEF77C547C}" destId="{7A9D6DCE-F375-4F7E-BFCF-079CDD29D43B}" srcOrd="1" destOrd="0" presId="urn:microsoft.com/office/officeart/2005/8/layout/list1"/>
    <dgm:cxn modelId="{FC4CF4EA-C6AF-4A0E-A179-1D4BCDFCEE0A}" type="presOf" srcId="{99F936AA-D21F-4A67-9DA2-8B270940EB7E}" destId="{D2C6ACB4-969B-4784-8F4D-4B4C9C8160B6}" srcOrd="0" destOrd="0" presId="urn:microsoft.com/office/officeart/2005/8/layout/list1"/>
    <dgm:cxn modelId="{1C3B59EE-A385-4461-8667-4E021849F67E}" type="presOf" srcId="{D7DDDB83-320B-4A2F-BCB3-EF3D93D86017}" destId="{EF185F02-D98F-4DA1-916E-016CED7C6F93}" srcOrd="0" destOrd="0" presId="urn:microsoft.com/office/officeart/2005/8/layout/list1"/>
    <dgm:cxn modelId="{0C557FB4-DD90-4847-9F7D-B90592674CD3}" type="presParOf" srcId="{EF185F02-D98F-4DA1-916E-016CED7C6F93}" destId="{E7B17380-32DF-463F-95B5-94209DD76BFF}" srcOrd="0" destOrd="0" presId="urn:microsoft.com/office/officeart/2005/8/layout/list1"/>
    <dgm:cxn modelId="{291AB302-5CA2-4BD5-8D5A-4ED931DDB467}" type="presParOf" srcId="{E7B17380-32DF-463F-95B5-94209DD76BFF}" destId="{A8E200D7-FCD0-4540-BA0D-A88E4EDAB4B9}" srcOrd="0" destOrd="0" presId="urn:microsoft.com/office/officeart/2005/8/layout/list1"/>
    <dgm:cxn modelId="{59ECA8A4-01EE-4979-98A6-97958C0D7FD1}" type="presParOf" srcId="{E7B17380-32DF-463F-95B5-94209DD76BFF}" destId="{7A9D6DCE-F375-4F7E-BFCF-079CDD29D43B}" srcOrd="1" destOrd="0" presId="urn:microsoft.com/office/officeart/2005/8/layout/list1"/>
    <dgm:cxn modelId="{0E69474C-EA6E-4C20-8585-B6B9ABC24B20}" type="presParOf" srcId="{EF185F02-D98F-4DA1-916E-016CED7C6F93}" destId="{1792FC02-6317-4285-89E8-662FDF202941}" srcOrd="1" destOrd="0" presId="urn:microsoft.com/office/officeart/2005/8/layout/list1"/>
    <dgm:cxn modelId="{E7017E44-CEC5-4184-B12E-7A5585E0990B}" type="presParOf" srcId="{EF185F02-D98F-4DA1-916E-016CED7C6F93}" destId="{81D13928-3F51-4A50-9D7D-C454E8B5D433}" srcOrd="2" destOrd="0" presId="urn:microsoft.com/office/officeart/2005/8/layout/list1"/>
    <dgm:cxn modelId="{66969603-DAF0-4601-8830-5B29172771D7}" type="presParOf" srcId="{EF185F02-D98F-4DA1-916E-016CED7C6F93}" destId="{84B70A0B-8BA0-4A55-B546-295910AC8967}" srcOrd="3" destOrd="0" presId="urn:microsoft.com/office/officeart/2005/8/layout/list1"/>
    <dgm:cxn modelId="{A756B4AC-B425-435B-AEAC-461F9BF7A428}" type="presParOf" srcId="{EF185F02-D98F-4DA1-916E-016CED7C6F93}" destId="{0DB29C76-B2D5-4DAF-ACF8-554BAE15C12A}" srcOrd="4" destOrd="0" presId="urn:microsoft.com/office/officeart/2005/8/layout/list1"/>
    <dgm:cxn modelId="{09F96775-5460-4DCD-BC62-3686CFE17186}" type="presParOf" srcId="{0DB29C76-B2D5-4DAF-ACF8-554BAE15C12A}" destId="{334C07C1-7FEB-4519-9834-631FC11D334F}" srcOrd="0" destOrd="0" presId="urn:microsoft.com/office/officeart/2005/8/layout/list1"/>
    <dgm:cxn modelId="{CCEE8756-69B2-4382-B458-4CF31C38B84F}" type="presParOf" srcId="{0DB29C76-B2D5-4DAF-ACF8-554BAE15C12A}" destId="{B2DB6296-BA75-4589-AF93-227F3CFEED92}" srcOrd="1" destOrd="0" presId="urn:microsoft.com/office/officeart/2005/8/layout/list1"/>
    <dgm:cxn modelId="{49772D5E-6FC3-448B-85E7-8ABAD826B445}" type="presParOf" srcId="{EF185F02-D98F-4DA1-916E-016CED7C6F93}" destId="{3333774F-1385-4797-ADB7-49BA9567FB79}" srcOrd="5" destOrd="0" presId="urn:microsoft.com/office/officeart/2005/8/layout/list1"/>
    <dgm:cxn modelId="{5A99A8AF-9233-44BF-9756-79C32829D14B}" type="presParOf" srcId="{EF185F02-D98F-4DA1-916E-016CED7C6F93}" destId="{3F7056AA-5FF4-4D53-9CA8-CBB813DF8D5F}" srcOrd="6" destOrd="0" presId="urn:microsoft.com/office/officeart/2005/8/layout/list1"/>
    <dgm:cxn modelId="{18A229AB-1902-486D-81FD-91C55D551FE8}" type="presParOf" srcId="{EF185F02-D98F-4DA1-916E-016CED7C6F93}" destId="{563FC162-2B62-42E6-BE5D-03B0484A7C6A}" srcOrd="7" destOrd="0" presId="urn:microsoft.com/office/officeart/2005/8/layout/list1"/>
    <dgm:cxn modelId="{77F69570-0B28-452F-8231-3220FD0DC8A8}" type="presParOf" srcId="{EF185F02-D98F-4DA1-916E-016CED7C6F93}" destId="{7547F214-A0FB-4EC4-94CC-7636073D9D2A}" srcOrd="8" destOrd="0" presId="urn:microsoft.com/office/officeart/2005/8/layout/list1"/>
    <dgm:cxn modelId="{41F1B5FE-98B1-4B9E-BB75-BBEB5D892D04}" type="presParOf" srcId="{7547F214-A0FB-4EC4-94CC-7636073D9D2A}" destId="{D2C6ACB4-969B-4784-8F4D-4B4C9C8160B6}" srcOrd="0" destOrd="0" presId="urn:microsoft.com/office/officeart/2005/8/layout/list1"/>
    <dgm:cxn modelId="{D057A846-A34F-40AC-AD04-2448ED2CBF76}" type="presParOf" srcId="{7547F214-A0FB-4EC4-94CC-7636073D9D2A}" destId="{7BD945FE-0820-44A8-87B0-45EF4CC5700A}" srcOrd="1" destOrd="0" presId="urn:microsoft.com/office/officeart/2005/8/layout/list1"/>
    <dgm:cxn modelId="{77B8D7AD-C11B-4295-8D73-27165B999F92}" type="presParOf" srcId="{EF185F02-D98F-4DA1-916E-016CED7C6F93}" destId="{CA392A12-0F56-48DD-8068-07222AFCE969}" srcOrd="9" destOrd="0" presId="urn:microsoft.com/office/officeart/2005/8/layout/list1"/>
    <dgm:cxn modelId="{8D8B28E8-E9BF-4079-876C-64E6BF4DFEB8}" type="presParOf" srcId="{EF185F02-D98F-4DA1-916E-016CED7C6F93}" destId="{14BED084-519E-4F6C-91A2-7C329FDEA3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13928-3F51-4A50-9D7D-C454E8B5D433}">
      <dsp:nvSpPr>
        <dsp:cNvPr id="0" name=""/>
        <dsp:cNvSpPr/>
      </dsp:nvSpPr>
      <dsp:spPr>
        <a:xfrm>
          <a:off x="0" y="612058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D6DCE-F375-4F7E-BFCF-079CDD29D43B}">
      <dsp:nvSpPr>
        <dsp:cNvPr id="0" name=""/>
        <dsp:cNvSpPr/>
      </dsp:nvSpPr>
      <dsp:spPr>
        <a:xfrm>
          <a:off x="480218" y="287338"/>
          <a:ext cx="672306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采用了最新的</a:t>
          </a:r>
          <a:r>
            <a:rPr lang="en-US" altLang="zh-CN" sz="2200" kern="1200" dirty="0"/>
            <a:t>ViewPager2</a:t>
          </a:r>
          <a:r>
            <a:rPr lang="zh-CN" altLang="en-US" sz="2200" kern="1200" dirty="0"/>
            <a:t>技术</a:t>
          </a:r>
        </a:p>
      </dsp:txBody>
      <dsp:txXfrm>
        <a:off x="511921" y="319041"/>
        <a:ext cx="6659656" cy="586034"/>
      </dsp:txXfrm>
    </dsp:sp>
    <dsp:sp modelId="{3F7056AA-5FF4-4D53-9CA8-CBB813DF8D5F}">
      <dsp:nvSpPr>
        <dsp:cNvPr id="0" name=""/>
        <dsp:cNvSpPr/>
      </dsp:nvSpPr>
      <dsp:spPr>
        <a:xfrm>
          <a:off x="0" y="1609978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B6296-BA75-4589-AF93-227F3CFEED92}">
      <dsp:nvSpPr>
        <dsp:cNvPr id="0" name=""/>
        <dsp:cNvSpPr/>
      </dsp:nvSpPr>
      <dsp:spPr>
        <a:xfrm>
          <a:off x="480218" y="1285259"/>
          <a:ext cx="672306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编写手势监听类实现单击、双击等各种手势的监听</a:t>
          </a:r>
        </a:p>
      </dsp:txBody>
      <dsp:txXfrm>
        <a:off x="511921" y="1316962"/>
        <a:ext cx="6659656" cy="586034"/>
      </dsp:txXfrm>
    </dsp:sp>
    <dsp:sp modelId="{14BED084-519E-4F6C-91A2-7C329FDEA3F2}">
      <dsp:nvSpPr>
        <dsp:cNvPr id="0" name=""/>
        <dsp:cNvSpPr/>
      </dsp:nvSpPr>
      <dsp:spPr>
        <a:xfrm>
          <a:off x="0" y="2607899"/>
          <a:ext cx="96043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945FE-0820-44A8-87B0-45EF4CC5700A}">
      <dsp:nvSpPr>
        <dsp:cNvPr id="0" name=""/>
        <dsp:cNvSpPr/>
      </dsp:nvSpPr>
      <dsp:spPr>
        <a:xfrm>
          <a:off x="480218" y="2283178"/>
          <a:ext cx="672306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对弹幕功能进行了初探</a:t>
          </a:r>
        </a:p>
      </dsp:txBody>
      <dsp:txXfrm>
        <a:off x="511921" y="2314881"/>
        <a:ext cx="665965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0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5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9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66FB-A5D2-4357-A097-C96D531DABF1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71ACDE-500A-4076-A14E-EFA8536315C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4946-2669-4586-9FBC-546A2D68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646" y="802298"/>
            <a:ext cx="8011206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2020</a:t>
            </a:r>
            <a:r>
              <a:rPr lang="zh-CN" altLang="en-US" dirty="0"/>
              <a:t>北邮</a:t>
            </a:r>
            <a:r>
              <a:rPr lang="en-US" altLang="zh-CN" dirty="0"/>
              <a:t>&amp;</a:t>
            </a:r>
            <a:r>
              <a:rPr lang="zh-CN" altLang="en-US" dirty="0"/>
              <a:t>字节跳动</a:t>
            </a:r>
            <a:br>
              <a:rPr lang="en-US" altLang="zh-CN" dirty="0"/>
            </a:br>
            <a:r>
              <a:rPr lang="zh-CN" altLang="en-US" dirty="0"/>
              <a:t>移动互联网技术及应用</a:t>
            </a:r>
            <a:br>
              <a:rPr lang="en-US" altLang="zh-CN" dirty="0"/>
            </a:b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A7346-A73F-4923-BF8A-8B4D7474F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Android</a:t>
            </a:r>
            <a:r>
              <a:rPr lang="zh-CN" altLang="en-US" dirty="0"/>
              <a:t>短视频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  <a:endParaRPr lang="en-US" altLang="zh-CN" dirty="0"/>
          </a:p>
          <a:p>
            <a:pPr algn="ctr"/>
            <a:r>
              <a:rPr lang="en-US" altLang="zh-CN" dirty="0"/>
              <a:t>2017211569 </a:t>
            </a:r>
            <a:r>
              <a:rPr lang="zh-CN" altLang="en-US" dirty="0"/>
              <a:t>刘杭达 </a:t>
            </a:r>
            <a:r>
              <a:rPr lang="en-US" altLang="zh-CN" dirty="0"/>
              <a:t>2017211546 </a:t>
            </a:r>
            <a:r>
              <a:rPr lang="zh-CN" altLang="en-US" dirty="0"/>
              <a:t>曾庆喆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394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81F22-7336-4749-8229-A262D93C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CB1193C-C162-4EB0-9F83-C1A9035A2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457647"/>
              </p:ext>
            </p:extLst>
          </p:nvPr>
        </p:nvGraphicFramePr>
        <p:xfrm>
          <a:off x="1450975" y="2016125"/>
          <a:ext cx="9604374" cy="3431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128">
                  <a:extLst>
                    <a:ext uri="{9D8B030D-6E8A-4147-A177-3AD203B41FA5}">
                      <a16:colId xmlns:a16="http://schemas.microsoft.com/office/drawing/2014/main" val="3656396461"/>
                    </a:ext>
                  </a:extLst>
                </a:gridCol>
                <a:gridCol w="7293246">
                  <a:extLst>
                    <a:ext uri="{9D8B030D-6E8A-4147-A177-3AD203B41FA5}">
                      <a16:colId xmlns:a16="http://schemas.microsoft.com/office/drawing/2014/main" val="448749487"/>
                    </a:ext>
                  </a:extLst>
                </a:gridCol>
              </a:tblGrid>
              <a:tr h="11436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分工任务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287232"/>
                  </a:ext>
                </a:extLst>
              </a:tr>
              <a:tr h="1143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刘杭达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网络信息获取，升级基本触控操为手势监听模块，整体润色，未完成的弹幕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196956"/>
                  </a:ext>
                </a:extLst>
              </a:tr>
              <a:tr h="1143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曾庆喆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控件布局设计，视频信息流展示，视频播放，基本的触控操作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0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03FE-2F44-44C6-BC74-43164AC5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创新之处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3471FF9-F21F-4C6A-9148-483A1FB45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99166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7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C1E3-72E4-4B86-AACB-B2C20F4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作业中最难的问题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FCD32-A190-4FD2-B074-E85B0EE6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刘杭达：学习</a:t>
            </a:r>
            <a:r>
              <a:rPr lang="en-US" altLang="zh-CN" dirty="0" err="1"/>
              <a:t>GestureDetector</a:t>
            </a:r>
            <a:r>
              <a:rPr lang="zh-CN" altLang="en-US" dirty="0"/>
              <a:t>的各种类方法的使用以及</a:t>
            </a:r>
            <a:r>
              <a:rPr lang="en-US" altLang="zh-CN" dirty="0" err="1"/>
              <a:t>Danmaku</a:t>
            </a:r>
            <a:r>
              <a:rPr lang="zh-CN" altLang="en-US" dirty="0"/>
              <a:t>与</a:t>
            </a:r>
            <a:r>
              <a:rPr lang="en-US" altLang="zh-CN" dirty="0" err="1"/>
              <a:t>VideoView</a:t>
            </a:r>
            <a:r>
              <a:rPr lang="zh-CN" altLang="en-US" dirty="0"/>
              <a:t>的联合使用</a:t>
            </a:r>
            <a:endParaRPr lang="en-US" altLang="zh-CN" dirty="0"/>
          </a:p>
          <a:p>
            <a:r>
              <a:rPr lang="zh-CN" altLang="en-US" dirty="0"/>
              <a:t>曾庆喆：学习</a:t>
            </a:r>
            <a:r>
              <a:rPr lang="en-US" altLang="zh-CN" dirty="0"/>
              <a:t>ViewPager2</a:t>
            </a:r>
            <a:r>
              <a:rPr lang="zh-CN" altLang="en-US" dirty="0"/>
              <a:t>中</a:t>
            </a:r>
            <a:r>
              <a:rPr lang="en-US" altLang="zh-CN" dirty="0"/>
              <a:t>Adapter</a:t>
            </a:r>
            <a:r>
              <a:rPr lang="zh-CN" altLang="en-US" dirty="0"/>
              <a:t>、</a:t>
            </a:r>
            <a:r>
              <a:rPr lang="en-US" altLang="zh-CN" dirty="0"/>
              <a:t>Item</a:t>
            </a:r>
            <a:r>
              <a:rPr lang="zh-CN" altLang="en-US" dirty="0"/>
              <a:t>之间的调用关系，界面之间的跳转与传值，</a:t>
            </a:r>
            <a:r>
              <a:rPr lang="en-US" altLang="zh-CN" dirty="0" err="1"/>
              <a:t>VideoView</a:t>
            </a:r>
            <a:r>
              <a:rPr lang="zh-CN" altLang="en-US" dirty="0"/>
              <a:t>中的生命周期与监听事件</a:t>
            </a:r>
          </a:p>
        </p:txBody>
      </p:sp>
    </p:spTree>
    <p:extLst>
      <p:ext uri="{BB962C8B-B14F-4D97-AF65-F5344CB8AC3E}">
        <p14:creationId xmlns:p14="http://schemas.microsoft.com/office/powerpoint/2010/main" val="27187071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160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画廊</vt:lpstr>
      <vt:lpstr>2020北邮&amp;字节跳动 移动互联网技术及应用 大作业</vt:lpstr>
      <vt:lpstr>小组分工</vt:lpstr>
      <vt:lpstr>创新之处</vt:lpstr>
      <vt:lpstr>作业中最难的问题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2020北邮 移动互联网技术及应用 大作业</dc:title>
  <dc:creator>969949786@qq.com</dc:creator>
  <cp:lastModifiedBy>969949786@qq.com</cp:lastModifiedBy>
  <cp:revision>14</cp:revision>
  <dcterms:created xsi:type="dcterms:W3CDTF">2020-06-03T14:47:03Z</dcterms:created>
  <dcterms:modified xsi:type="dcterms:W3CDTF">2020-06-03T16:02:38Z</dcterms:modified>
</cp:coreProperties>
</file>