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4652"/>
  </p:normalViewPr>
  <p:slideViewPr>
    <p:cSldViewPr snapToGrid="0" snapToObjects="1" showGuides="1">
      <p:cViewPr>
        <p:scale>
          <a:sx n="82" d="100"/>
          <a:sy n="82" d="100"/>
        </p:scale>
        <p:origin x="688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0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4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0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8073-0499-C047-A76C-E219647C119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253316" y="-68533"/>
            <a:ext cx="5177118" cy="6618216"/>
            <a:chOff x="5253316" y="-68533"/>
            <a:chExt cx="5177118" cy="66182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99" b="50203"/>
            <a:stretch/>
          </p:blipFill>
          <p:spPr>
            <a:xfrm>
              <a:off x="5408212" y="4329953"/>
              <a:ext cx="4959470" cy="221973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401"/>
            <a:stretch/>
          </p:blipFill>
          <p:spPr>
            <a:xfrm>
              <a:off x="5253316" y="2097741"/>
              <a:ext cx="5177118" cy="196130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167282" y="2106618"/>
              <a:ext cx="927848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CA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b)</a:t>
              </a:r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55254"/>
            <a:stretch/>
          </p:blipFill>
          <p:spPr>
            <a:xfrm>
              <a:off x="5373291" y="-68533"/>
              <a:ext cx="4959470" cy="19530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167282" y="-57382"/>
              <a:ext cx="927848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CA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a)</a:t>
              </a:r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67282" y="4350286"/>
              <a:ext cx="927848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CA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c)</a:t>
              </a:r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1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2018-09-27T22:37:33Z</dcterms:created>
  <dcterms:modified xsi:type="dcterms:W3CDTF">2018-09-27T22:55:38Z</dcterms:modified>
</cp:coreProperties>
</file>