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59" r:id="rId9"/>
    <p:sldId id="26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E8FD-C108-46C9-84FD-9EA8AF359711}" type="datetimeFigureOut">
              <a:rPr lang="fr-FR" smtClean="0"/>
              <a:t>07/09/2012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701-F454-4CF3-ACE0-D0A877476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53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E8FD-C108-46C9-84FD-9EA8AF359711}" type="datetimeFigureOut">
              <a:rPr lang="fr-FR" smtClean="0"/>
              <a:t>07/09/2012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701-F454-4CF3-ACE0-D0A877476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65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E8FD-C108-46C9-84FD-9EA8AF359711}" type="datetimeFigureOut">
              <a:rPr lang="fr-FR" smtClean="0"/>
              <a:t>07/09/2012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701-F454-4CF3-ACE0-D0A877476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43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E8FD-C108-46C9-84FD-9EA8AF359711}" type="datetimeFigureOut">
              <a:rPr lang="fr-FR" smtClean="0"/>
              <a:t>07/09/2012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701-F454-4CF3-ACE0-D0A877476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36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E8FD-C108-46C9-84FD-9EA8AF359711}" type="datetimeFigureOut">
              <a:rPr lang="fr-FR" smtClean="0"/>
              <a:t>07/09/2012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701-F454-4CF3-ACE0-D0A877476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17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E8FD-C108-46C9-84FD-9EA8AF359711}" type="datetimeFigureOut">
              <a:rPr lang="fr-FR" smtClean="0"/>
              <a:t>07/09/2012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701-F454-4CF3-ACE0-D0A877476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55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E8FD-C108-46C9-84FD-9EA8AF359711}" type="datetimeFigureOut">
              <a:rPr lang="fr-FR" smtClean="0"/>
              <a:t>07/09/2012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701-F454-4CF3-ACE0-D0A877476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9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E8FD-C108-46C9-84FD-9EA8AF359711}" type="datetimeFigureOut">
              <a:rPr lang="fr-FR" smtClean="0"/>
              <a:t>07/09/2012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701-F454-4CF3-ACE0-D0A877476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75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E8FD-C108-46C9-84FD-9EA8AF359711}" type="datetimeFigureOut">
              <a:rPr lang="fr-FR" smtClean="0"/>
              <a:t>07/09/2012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701-F454-4CF3-ACE0-D0A877476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5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E8FD-C108-46C9-84FD-9EA8AF359711}" type="datetimeFigureOut">
              <a:rPr lang="fr-FR" smtClean="0"/>
              <a:t>07/09/2012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701-F454-4CF3-ACE0-D0A877476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14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E8FD-C108-46C9-84FD-9EA8AF359711}" type="datetimeFigureOut">
              <a:rPr lang="fr-FR" smtClean="0"/>
              <a:t>07/09/2012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701-F454-4CF3-ACE0-D0A877476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33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E8FD-C108-46C9-84FD-9EA8AF359711}" type="datetimeFigureOut">
              <a:rPr lang="fr-FR" smtClean="0"/>
              <a:t>07/09/2012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9701-F454-4CF3-ACE0-D0A877476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88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2" y="116632"/>
            <a:ext cx="4570613" cy="66285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051720" y="2564904"/>
            <a:ext cx="58326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Activité Bébé Nageurs </a:t>
            </a:r>
          </a:p>
          <a:p>
            <a:pPr algn="ctr"/>
            <a:endParaRPr lang="fr-FR" sz="3200" dirty="0" smtClean="0"/>
          </a:p>
          <a:p>
            <a:pPr algn="ctr"/>
            <a:endParaRPr lang="fr-FR" sz="3200" dirty="0"/>
          </a:p>
          <a:p>
            <a:pPr algn="ctr"/>
            <a:r>
              <a:rPr lang="fr-FR" sz="3200" dirty="0" smtClean="0"/>
              <a:t>Pour les enfants </a:t>
            </a:r>
            <a:r>
              <a:rPr lang="fr-FR" sz="3200" b="1" dirty="0" smtClean="0">
                <a:solidFill>
                  <a:srgbClr val="00B050"/>
                </a:solidFill>
              </a:rPr>
              <a:t>de 3 mois à 5 ans</a:t>
            </a:r>
          </a:p>
          <a:p>
            <a:pPr algn="ctr"/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160500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8136904" cy="1470025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Créneaux de la saison 2012-2013</a:t>
            </a:r>
            <a:endParaRPr lang="fr-FR" sz="40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21783"/>
              </p:ext>
            </p:extLst>
          </p:nvPr>
        </p:nvGraphicFramePr>
        <p:xfrm>
          <a:off x="611560" y="1787750"/>
          <a:ext cx="8136904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304256"/>
                <a:gridCol w="2160240"/>
                <a:gridCol w="2088232"/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Mercredi</a:t>
                      </a:r>
                    </a:p>
                    <a:p>
                      <a:pPr algn="ctr"/>
                      <a:r>
                        <a:rPr lang="fr-FR" sz="1400" i="1" dirty="0" smtClean="0"/>
                        <a:t>(à Villeneuve-Tolosane)</a:t>
                      </a:r>
                      <a:endParaRPr lang="fr-FR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Vendredi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/>
                        <a:t>(à St Lys)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Samedi</a:t>
                      </a:r>
                    </a:p>
                    <a:p>
                      <a:pPr algn="ctr"/>
                      <a:r>
                        <a:rPr lang="fr-FR" sz="1400" i="1" dirty="0" smtClean="0"/>
                        <a:t>(à Saint Lys)</a:t>
                      </a:r>
                      <a:endParaRPr lang="fr-FR" sz="14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09h15 - 10h00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3 à 18 mois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10h00  - </a:t>
                      </a:r>
                      <a:r>
                        <a:rPr lang="fr-FR" sz="1600" baseline="0" dirty="0" smtClean="0"/>
                        <a:t>10h45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Fratries </a:t>
                      </a:r>
                      <a:r>
                        <a:rPr lang="fr-FR" sz="1600" dirty="0" smtClean="0">
                          <a:solidFill>
                            <a:srgbClr val="00B050"/>
                          </a:solidFill>
                        </a:rPr>
                        <a:t> (complet)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10h45 - 11h30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15 à 30 mois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11h30 - 12h15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18 à 36 mois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17h30 - 18h15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3 à 12 mois</a:t>
                      </a:r>
                      <a:r>
                        <a:rPr lang="fr-FR" sz="1600" dirty="0" smtClean="0">
                          <a:solidFill>
                            <a:srgbClr val="00B050"/>
                          </a:solidFill>
                        </a:rPr>
                        <a:t> (complet)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3 à 18 mois </a:t>
                      </a:r>
                      <a:r>
                        <a:rPr lang="fr-FR" sz="1600" dirty="0" smtClean="0">
                          <a:solidFill>
                            <a:srgbClr val="00B050"/>
                          </a:solidFill>
                        </a:rPr>
                        <a:t>(complet)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18h15 - 19h00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12 à 24 mois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Fratries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19h00 - 19h45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18 à 36 mois </a:t>
                      </a:r>
                      <a:r>
                        <a:rPr lang="fr-FR" sz="1600" dirty="0" smtClean="0">
                          <a:solidFill>
                            <a:srgbClr val="00B050"/>
                          </a:solidFill>
                        </a:rPr>
                        <a:t>(complet)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3 ans à 5 ans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ous-titre 2"/>
          <p:cNvSpPr txBox="1">
            <a:spLocks/>
          </p:cNvSpPr>
          <p:nvPr/>
        </p:nvSpPr>
        <p:spPr>
          <a:xfrm>
            <a:off x="755576" y="5013176"/>
            <a:ext cx="64008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 smtClean="0"/>
              <a:t>(*) les âges s’entendent au 1</a:t>
            </a:r>
            <a:r>
              <a:rPr lang="fr-FR" sz="1800" baseline="30000" dirty="0" smtClean="0"/>
              <a:t>er</a:t>
            </a:r>
            <a:r>
              <a:rPr lang="fr-FR" sz="1800" dirty="0" smtClean="0"/>
              <a:t> septembre 2012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86830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13" y="548680"/>
            <a:ext cx="77819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28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7" y="332656"/>
            <a:ext cx="9003364" cy="37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11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60648"/>
            <a:ext cx="90868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06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980728"/>
            <a:ext cx="90963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915816" y="548680"/>
            <a:ext cx="239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 attente de paiement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20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15816" y="188640"/>
            <a:ext cx="22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 retard de paiement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09" y="557972"/>
            <a:ext cx="7920291" cy="61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61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03-Sandrine\AQUABB\MISC\2012-2013\Forum\051- BebeNageur [juin-08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0" y="1006024"/>
            <a:ext cx="2942603" cy="220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03-Sandrine\AQUABB\MISC\2012-2013\Forum\322 - BB nageur [30jun07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97" y="1006024"/>
            <a:ext cx="2942603" cy="220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320152" y="395372"/>
            <a:ext cx="305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Groupe des petits</a:t>
            </a:r>
            <a:endParaRPr lang="fr-FR" sz="2400" b="1" dirty="0"/>
          </a:p>
        </p:txBody>
      </p:sp>
      <p:pic>
        <p:nvPicPr>
          <p:cNvPr id="4" name="Picture 3" descr="D:\03-Sandrine\AQUABB\MISC\2012-2013\Forum\DSC_007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006024"/>
            <a:ext cx="2293168" cy="407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03-Sandrine\AQUABB\MISC\2012-2013\Forum\DSC_039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89" y="3541113"/>
            <a:ext cx="4111076" cy="308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51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20152" y="395372"/>
            <a:ext cx="305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Groupe des grands</a:t>
            </a:r>
            <a:endParaRPr lang="fr-FR" sz="2400" b="1" dirty="0"/>
          </a:p>
        </p:txBody>
      </p:sp>
      <p:pic>
        <p:nvPicPr>
          <p:cNvPr id="1026" name="Picture 2" descr="D:\03-Sandrine\AQUABB\MISC\2012-2013\Forum\100_04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5" y="857037"/>
            <a:ext cx="3693985" cy="276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03-Sandrine\AQUABB\MISC\2012-2013\Forum\100_04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5" y="3826262"/>
            <a:ext cx="3693985" cy="276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03-Sandrine\AQUABB\MISC\2012-2013\Forum\100_05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32" y="857037"/>
            <a:ext cx="3693986" cy="276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03-Sandrine\AQUABB\MISC\2012-2013\Forum\100_051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32" y="3851228"/>
            <a:ext cx="3693986" cy="276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20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135</Words>
  <Application>Microsoft Office PowerPoint</Application>
  <PresentationFormat>Affichage à l'écran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Créneaux de la saison 2012-2013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Sandy</dc:creator>
  <cp:lastModifiedBy>Sandrine VANSTEENE-GUILHOU</cp:lastModifiedBy>
  <cp:revision>12</cp:revision>
  <dcterms:created xsi:type="dcterms:W3CDTF">2012-09-01T08:31:23Z</dcterms:created>
  <dcterms:modified xsi:type="dcterms:W3CDTF">2012-09-07T08:52:37Z</dcterms:modified>
</cp:coreProperties>
</file>