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2A7B2AD-E9DB-4A72-9A93-AD3FCCF031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Insurance Charges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3CF5D6B-85B0-41C6-BBD0-A8D3E4F982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9/12/2024 11:55:49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89823C9-CC05-4C7F-B482-3CB2E728A8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2024-09-12T18:55:49Z</dcterms:created>
  <dcterms:modified xsi:type="dcterms:W3CDTF">2024-09-12T18:55:49Z</dcterms:modified>
</cp:coreProperties>
</file>