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9" r:id="rId2"/>
  </p:sldMasterIdLst>
  <p:notesMasterIdLst>
    <p:notesMasterId r:id="rId5"/>
  </p:notesMasterIdLst>
  <p:sldIdLst>
    <p:sldId id="319" r:id="rId3"/>
    <p:sldId id="35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>
      <p:cViewPr varScale="1">
        <p:scale>
          <a:sx n="69" d="100"/>
          <a:sy n="69" d="100"/>
        </p:scale>
        <p:origin x="67" y="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1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6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002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7538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8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3619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94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02729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57922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32495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0107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2022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7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74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0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uk-UA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7934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396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797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4/28/2018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4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1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4069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98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970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1737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7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6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  <a:p>
            <a:endParaRPr lang="uk-U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3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</p:sldLayoutIdLst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declaration found at the very top of almost every HTML document</a:t>
            </a:r>
          </a:p>
          <a:p>
            <a:r>
              <a:rPr lang="en-US" dirty="0"/>
              <a:t>Specifies the language or rules the page uses</a:t>
            </a:r>
          </a:p>
          <a:p>
            <a:r>
              <a:rPr lang="en-US" dirty="0"/>
              <a:t>In HTML, the DOCTYPE is case insensitive. The following DOCTYPEs are all valid:</a:t>
            </a:r>
          </a:p>
          <a:p>
            <a:pPr marL="36195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html&gt;</a:t>
            </a:r>
          </a:p>
          <a:p>
            <a:pPr marL="36195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36195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36195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1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HTML 4.01 doctype example:</a:t>
            </a:r>
          </a:p>
          <a:p>
            <a:pPr marL="45720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&lt;!DOCTYPE html PUBLIC "-//W3C//DTD XHTML 1.1//EN"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"http://www.example.com/TR/xhtml11/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DTD/xhtml11.dtd"&gt;</a:t>
            </a:r>
          </a:p>
          <a:p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HTML5 doctype:</a:t>
            </a:r>
          </a:p>
          <a:p>
            <a:pPr marL="91440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22204161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Courier New</vt:lpstr>
      <vt:lpstr>Segoe UI</vt:lpstr>
      <vt:lpstr>Segoe UI Light</vt:lpstr>
      <vt:lpstr>Verdana</vt:lpstr>
      <vt:lpstr>Wingdings</vt:lpstr>
      <vt:lpstr>1_Office Theme</vt:lpstr>
      <vt:lpstr>Doctype</vt:lpstr>
      <vt:lpstr>Doctype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2018-04-27T22:16:16Z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