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29" r:id="rId2"/>
  </p:sldMasterIdLst>
  <p:notesMasterIdLst>
    <p:notesMasterId r:id="rId6"/>
  </p:notesMasterIdLst>
  <p:sldIdLst>
    <p:sldId id="378" r:id="rId3"/>
    <p:sldId id="377" r:id="rId4"/>
    <p:sldId id="315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9" autoAdjust="0"/>
    <p:restoredTop sz="94660"/>
  </p:normalViewPr>
  <p:slideViewPr>
    <p:cSldViewPr>
      <p:cViewPr varScale="1">
        <p:scale>
          <a:sx n="69" d="100"/>
          <a:sy n="69" d="100"/>
        </p:scale>
        <p:origin x="67" y="3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7A704-9F1C-4FD3-85D1-57AF2D7FD0E8}" type="datetimeFigureOut">
              <a:rPr lang="en-US" smtClean="0"/>
              <a:pPr/>
              <a:t>4/28/2018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BFB8C-BBFF-4397-A51C-1E92596422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45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952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04800" y="1828800"/>
            <a:ext cx="44196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4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19100" y="4953000"/>
            <a:ext cx="4000500" cy="7620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defRPr lang="en-US" sz="240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173200" y="0"/>
            <a:ext cx="3960000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90029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lumn Layout (w/ bullets)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2304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6700" indent="-266700">
              <a:defRPr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buClr>
                <a:srgbClr val="017EB8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buClr>
                <a:schemeClr val="tx1">
                  <a:lumMod val="50000"/>
                  <a:lumOff val="50000"/>
                </a:schemeClr>
              </a:buCl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7538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lumn Layout (w/o bullets)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2286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914400"/>
          </a:xfrm>
        </p:spPr>
        <p:txBody>
          <a:bodyPr>
            <a:normAutofit/>
          </a:bodyPr>
          <a:lstStyle>
            <a:lvl1pPr>
              <a:defRPr lang="uk-UA" sz="4000" b="0" kern="1200" baseline="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184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s Layou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idx="10"/>
          </p:nvPr>
        </p:nvSpPr>
        <p:spPr>
          <a:xfrm>
            <a:off x="230400" y="1450102"/>
            <a:ext cx="3886200" cy="4493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/>
              <a:t>Fourth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11" name="Text Placeholder 2"/>
          <p:cNvSpPr>
            <a:spLocks noGrp="1"/>
          </p:cNvSpPr>
          <p:nvPr>
            <p:ph idx="11"/>
          </p:nvPr>
        </p:nvSpPr>
        <p:spPr>
          <a:xfrm>
            <a:off x="4800600" y="1450102"/>
            <a:ext cx="3886200" cy="4493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361938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ne Column Layou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994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One Columns Layout with Pictur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idx="11"/>
          </p:nvPr>
        </p:nvSpPr>
        <p:spPr>
          <a:xfrm>
            <a:off x="5173200" y="0"/>
            <a:ext cx="3960000" cy="6858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252000" rIns="91440" bIns="45720" rtlCol="0">
            <a:normAutofit/>
          </a:bodyPr>
          <a:lstStyle>
            <a:lvl1pPr>
              <a:defRPr sz="2400" baseline="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02729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One Column Layou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rgbClr val="017EB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2286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57922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One Column Layout (w/o logo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rgbClr val="017EB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2286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32495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017E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590800"/>
            <a:ext cx="7772400" cy="1362075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US" sz="44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901071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Layout with Picture blue">
    <p:bg>
      <p:bgPr>
        <a:solidFill>
          <a:srgbClr val="017E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04800" y="2592000"/>
            <a:ext cx="4572000" cy="1360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4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173200" y="0"/>
            <a:ext cx="3960000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020228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 Layout with Picture whit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04800" y="2592000"/>
            <a:ext cx="4572000" cy="1360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4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173200" y="0"/>
            <a:ext cx="3960000" cy="6858000"/>
          </a:xfrm>
        </p:spPr>
        <p:txBody>
          <a:bodyPr/>
          <a:lstStyle>
            <a:lvl1pPr marL="0" indent="0" algn="ctr">
              <a:buNone/>
              <a:defRPr>
                <a:solidFill>
                  <a:srgbClr val="017EB8"/>
                </a:solidFill>
              </a:defRPr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9743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2590800"/>
            <a:ext cx="6477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8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438400" y="5410200"/>
            <a:ext cx="6400800" cy="9906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baseline="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744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Layout with Pictur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0" y="5181600"/>
            <a:ext cx="9136380" cy="914400"/>
          </a:xfrm>
          <a:solidFill>
            <a:srgbClr val="017EB8"/>
          </a:solidFill>
        </p:spPr>
        <p:txBody>
          <a:bodyPr vert="horz" lIns="360000" tIns="45720" rIns="91440" bIns="45720" rtlCol="0" anchor="ctr">
            <a:noAutofit/>
          </a:bodyPr>
          <a:lstStyle>
            <a:lvl1pPr>
              <a:defRPr lang="en-US" sz="44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0804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3 columns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57200" y="2362200"/>
            <a:ext cx="8382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US" sz="48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2743200" y="4953000"/>
            <a:ext cx="1600200" cy="1371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>
              <a:buFont typeface="Arial" panose="020B0604020202020204" pitchFamily="34" charset="0"/>
              <a:buNone/>
            </a:pPr>
            <a:endParaRPr lang="uk-UA">
              <a:solidFill>
                <a:prstClr val="black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934200" y="5334000"/>
            <a:ext cx="1805709" cy="1295400"/>
          </a:xfrm>
        </p:spPr>
        <p:txBody>
          <a:bodyPr lIns="0" numCol="1"/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None/>
              <a:tabLst/>
              <a:defRPr lang="en-US" sz="1200" kern="1200" baseline="0" smtClean="0">
                <a:solidFill>
                  <a:srgbClr val="75BEE9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add text</a:t>
            </a:r>
          </a:p>
          <a:p>
            <a:pPr lvl="0"/>
            <a:endParaRPr lang="uk-UA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775200" y="5334000"/>
            <a:ext cx="1805709" cy="1295400"/>
          </a:xfrm>
        </p:spPr>
        <p:txBody>
          <a:bodyPr lIns="0" numCol="1"/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None/>
              <a:tabLst/>
              <a:defRPr lang="en-US" sz="1200" kern="1200" baseline="0" smtClean="0">
                <a:solidFill>
                  <a:srgbClr val="75BEE9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add text</a:t>
            </a:r>
          </a:p>
          <a:p>
            <a:pPr lvl="0"/>
            <a:endParaRPr lang="uk-UA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616200" y="5334000"/>
            <a:ext cx="1805709" cy="1295400"/>
          </a:xfrm>
        </p:spPr>
        <p:txBody>
          <a:bodyPr lIns="0" numCol="1"/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None/>
              <a:tabLst/>
              <a:defRPr lang="en-US" sz="1200" kern="1200" baseline="0" smtClean="0">
                <a:solidFill>
                  <a:srgbClr val="75BEE9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add text</a:t>
            </a:r>
          </a:p>
          <a:p>
            <a:pPr lvl="0"/>
            <a:endParaRPr lang="uk-UA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5334000"/>
            <a:ext cx="1805709" cy="1295400"/>
          </a:xfrm>
        </p:spPr>
        <p:txBody>
          <a:bodyPr lIns="0" numCol="1"/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None/>
              <a:tabLst/>
              <a:defRPr lang="en-US" sz="1200" kern="1200" baseline="0" smtClean="0">
                <a:solidFill>
                  <a:srgbClr val="75BEE9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add text</a:t>
            </a:r>
          </a:p>
          <a:p>
            <a:pPr lvl="0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079347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Layout"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 algn="l">
              <a:defRPr baseline="0">
                <a:solidFill>
                  <a:srgbClr val="017EB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199298" y="12954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6700" indent="-266700">
              <a:defRPr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buClr>
                <a:srgbClr val="017EB8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buClr>
                <a:schemeClr val="tx1">
                  <a:lumMod val="50000"/>
                  <a:lumOff val="50000"/>
                </a:schemeClr>
              </a:buCl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13968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3805B254-F9CB-41C5-B120-F4B38BF2206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7" name="Picture 16" descr="softserve-logo-white-for-blue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838201"/>
            <a:ext cx="3260034" cy="914400"/>
          </a:xfrm>
          <a:prstGeom prst="rect">
            <a:avLst/>
          </a:prstGeom>
        </p:spPr>
      </p:pic>
      <p:pic>
        <p:nvPicPr>
          <p:cNvPr id="9" name="Picture 8" descr="GettyImages_98064892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685245"/>
            <a:ext cx="2058299" cy="1447800"/>
          </a:xfrm>
          <a:prstGeom prst="rect">
            <a:avLst/>
          </a:prstGeom>
        </p:spPr>
      </p:pic>
      <p:grpSp>
        <p:nvGrpSpPr>
          <p:cNvPr id="2" name="Group 9"/>
          <p:cNvGrpSpPr/>
          <p:nvPr userDrawn="1"/>
        </p:nvGrpSpPr>
        <p:grpSpPr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1"/>
              <a:ext cx="380999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07972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67A095-3B48-4441-9653-AF11D30D55D5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4/28/2018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DD5EB2-3C35-4F4B-BF3E-340B87E494C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941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04800" y="2514600"/>
            <a:ext cx="1981200" cy="1981200"/>
          </a:xfrm>
        </p:spPr>
        <p:txBody>
          <a:bodyPr/>
          <a:lstStyle/>
          <a:p>
            <a:endParaRPr lang="uk-UA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438400" y="2590800"/>
            <a:ext cx="6477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8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2438400" y="5410200"/>
            <a:ext cx="6400800" cy="9906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90717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438400" y="2590800"/>
            <a:ext cx="6477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8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438400" y="5410200"/>
            <a:ext cx="6400800" cy="9906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40693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(w/o logo)">
    <p:bg>
      <p:bgPr>
        <a:solidFill>
          <a:srgbClr val="017E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438400" y="2590800"/>
            <a:ext cx="6477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8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438400" y="5410200"/>
            <a:ext cx="6400800" cy="9906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80984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Layout (w/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2304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6700" indent="-266700">
              <a:defRPr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buClr>
                <a:srgbClr val="017EB8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buClr>
                <a:schemeClr val="tx1">
                  <a:lumMod val="50000"/>
                  <a:lumOff val="50000"/>
                </a:schemeClr>
              </a:buCl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 algn="l">
              <a:defRPr baseline="0">
                <a:solidFill>
                  <a:srgbClr val="017EB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69707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Layout (w/o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2286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914400"/>
          </a:xfrm>
        </p:spPr>
        <p:txBody>
          <a:bodyPr/>
          <a:lstStyle>
            <a:lvl1pPr>
              <a:defRPr baseline="0">
                <a:solidFill>
                  <a:srgbClr val="017EB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19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idx="10"/>
          </p:nvPr>
        </p:nvSpPr>
        <p:spPr>
          <a:xfrm>
            <a:off x="230400" y="1450102"/>
            <a:ext cx="3886200" cy="4493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/>
              <a:t>Fourth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rgbClr val="017EB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11" name="Text Placeholder 2"/>
          <p:cNvSpPr>
            <a:spLocks noGrp="1"/>
          </p:cNvSpPr>
          <p:nvPr>
            <p:ph idx="11"/>
          </p:nvPr>
        </p:nvSpPr>
        <p:spPr>
          <a:xfrm>
            <a:off x="4800600" y="1450102"/>
            <a:ext cx="3886200" cy="4493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17371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rgbClr val="017EB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877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6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04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44683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 userDrawn="1"/>
        </p:nvSpPr>
        <p:spPr>
          <a:xfrm>
            <a:off x="1905000" y="6324600"/>
            <a:ext cx="3048000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None/>
              <a:defRPr sz="14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prstClr val="black"/>
              </a:solidFill>
            </a:endParaRPr>
          </a:p>
          <a:p>
            <a:endParaRPr lang="uk-U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234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  <p:sldLayoutId id="2147483843" r:id="rId14"/>
    <p:sldLayoutId id="2147483844" r:id="rId15"/>
    <p:sldLayoutId id="2147483845" r:id="rId16"/>
    <p:sldLayoutId id="2147483846" r:id="rId17"/>
    <p:sldLayoutId id="2147483847" r:id="rId18"/>
    <p:sldLayoutId id="2147483848" r:id="rId19"/>
    <p:sldLayoutId id="2147483849" r:id="rId20"/>
    <p:sldLayoutId id="2147483850" r:id="rId21"/>
    <p:sldLayoutId id="2147483851" r:id="rId22"/>
    <p:sldLayoutId id="2147483852" r:id="rId23"/>
    <p:sldLayoutId id="2147483853" r:id="rId24"/>
  </p:sldLayoutIdLst>
  <p:hf hdr="0" dt="0"/>
  <p:txStyles>
    <p:titleStyle>
      <a:lvl1pPr algn="l" defTabSz="0" rtl="0" eaLnBrk="1" latinLnBrk="0" hangingPunct="1">
        <a:spcBef>
          <a:spcPct val="0"/>
        </a:spcBef>
        <a:buNone/>
        <a:defRPr lang="en-US" sz="4000" b="0" kern="1200" baseline="0" dirty="0" smtClean="0">
          <a:solidFill>
            <a:srgbClr val="017EB8"/>
          </a:solidFill>
          <a:latin typeface="Segoe UI" panose="020B0502040204020203" pitchFamily="34" charset="0"/>
          <a:ea typeface="Segoe UI" pitchFamily="34" charset="0"/>
          <a:cs typeface="Segoe UI" pitchFamily="34" charset="0"/>
        </a:defRPr>
      </a:lvl1pPr>
    </p:titleStyle>
    <p:bodyStyle>
      <a:lvl1pPr marL="266700" indent="-266700" algn="l" defTabSz="914400" rtl="0" eaLnBrk="1" latinLnBrk="0" hangingPunct="1">
        <a:spcBef>
          <a:spcPct val="20000"/>
        </a:spcBef>
        <a:buClr>
          <a:srgbClr val="017EB8"/>
        </a:buClr>
        <a:buFont typeface="Arial" panose="020B0604020202020204" pitchFamily="34" charset="0"/>
        <a:buChar char="•"/>
        <a:defRPr sz="3200" kern="1200" baseline="0">
          <a:solidFill>
            <a:schemeClr val="tx1">
              <a:lumMod val="75000"/>
              <a:lumOff val="2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628650" indent="-285750" algn="l" defTabSz="914400" rtl="0" eaLnBrk="1" latinLnBrk="0" hangingPunct="1">
        <a:spcBef>
          <a:spcPct val="20000"/>
        </a:spcBef>
        <a:buClr>
          <a:srgbClr val="017EB8"/>
        </a:buClr>
        <a:buFont typeface="Wingdings" panose="05000000000000000000" pitchFamily="2" charset="2"/>
        <a:buChar char="§"/>
        <a:defRPr lang="en-US" sz="2800" kern="1200" baseline="0" dirty="0" smtClean="0">
          <a:solidFill>
            <a:schemeClr val="tx1">
              <a:lumMod val="85000"/>
              <a:lumOff val="1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971550" indent="-171450" algn="l" defTabSz="914400" rtl="0" eaLnBrk="1" latinLnBrk="0" hangingPunct="1">
        <a:spcBef>
          <a:spcPct val="20000"/>
        </a:spcBef>
        <a:buClr>
          <a:srgbClr val="017EB8"/>
        </a:buClr>
        <a:buFont typeface="Wingdings" panose="05000000000000000000" pitchFamily="2" charset="2"/>
        <a:buChar char="§"/>
        <a:defRPr lang="en-US" sz="2400" kern="1200" baseline="0" dirty="0" smtClean="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7300" indent="-228600" algn="l" defTabSz="914400" rtl="0" eaLnBrk="1" latinLnBrk="0" hangingPunct="1">
        <a:spcBef>
          <a:spcPct val="20000"/>
        </a:spcBef>
        <a:buClr>
          <a:srgbClr val="017EB8"/>
        </a:buClr>
        <a:buFont typeface="Wingdings" panose="05000000000000000000" pitchFamily="2" charset="2"/>
        <a:buChar char="§"/>
        <a:defRPr lang="en-US" sz="2000" kern="1200" baseline="0" dirty="0" smtClean="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485900" indent="-228600" algn="l" defTabSz="914400" rtl="0" eaLnBrk="1" latinLnBrk="0" hangingPunct="1">
        <a:spcBef>
          <a:spcPct val="20000"/>
        </a:spcBef>
        <a:buClr>
          <a:srgbClr val="017EB8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w3.org/TR/html/" TargetMode="Externa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htmlcssguide.htm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DD5EB2-3C35-4F4B-BF3E-340B87E494CC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27092" y="5973763"/>
            <a:ext cx="30891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>
                <a:hlinkClick r:id="rId2"/>
              </a:rPr>
              <a:t>https://www.w3.org/TR/html/</a:t>
            </a:r>
            <a:r>
              <a:rPr lang="en-US" dirty="0"/>
              <a:t> </a:t>
            </a:r>
            <a:endParaRPr lang="uk-U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6C75BE-7F0E-4CD1-AF45-C02F22E58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900" y="780495"/>
            <a:ext cx="62142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284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HTML/CSS/ Style Guide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DD5EB2-3C35-4F4B-BF3E-340B87E494CC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353" y="1118407"/>
            <a:ext cx="4693689" cy="47244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677299" y="5973763"/>
            <a:ext cx="5335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>
                <a:hlinkClick r:id="rId3"/>
              </a:rPr>
              <a:t>https://google.github.io/styleguide/htmlcssguide.html</a:t>
            </a:r>
            <a:r>
              <a:rPr lang="en-US" dirty="0"/>
              <a:t>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0155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1313252"/>
            <a:ext cx="4878600" cy="2362200"/>
          </a:xfrm>
        </p:spPr>
        <p:txBody>
          <a:bodyPr>
            <a:normAutofit/>
          </a:bodyPr>
          <a:lstStyle/>
          <a:p>
            <a:r>
              <a:rPr lang="en-US" sz="2400" dirty="0"/>
              <a:t>HTML document is a text document created to represent formatted information including text, vide, images, sounds</a:t>
            </a:r>
          </a:p>
          <a:p>
            <a:r>
              <a:rPr lang="en-US" sz="2400" dirty="0"/>
              <a:t>HTML document is created by </a:t>
            </a:r>
            <a:r>
              <a:rPr lang="en-US" sz="2400" i="1" dirty="0"/>
              <a:t>tags</a:t>
            </a:r>
            <a:r>
              <a:rPr lang="en-US" sz="2400" dirty="0"/>
              <a:t> and consists of </a:t>
            </a:r>
            <a:r>
              <a:rPr lang="en-US" sz="2400" i="1" dirty="0"/>
              <a:t>sections</a:t>
            </a:r>
            <a:r>
              <a:rPr lang="en-US" sz="2400" dirty="0"/>
              <a:t> </a:t>
            </a:r>
          </a:p>
        </p:txBody>
      </p:sp>
      <p:pic>
        <p:nvPicPr>
          <p:cNvPr id="2050" name="Picture 2" descr="An html page shares many of the same basic characteristics as a hou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32" y="1414041"/>
            <a:ext cx="3276600" cy="1616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72022" y="3675452"/>
            <a:ext cx="3808557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doctype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uk-UA" altLang="uk-UA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lang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kumimoji="0" lang="uk-UA" altLang="uk-UA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uk-UA" altLang="uk-UA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uk-UA" altLang="uk-UA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meta</a:t>
            </a:r>
            <a:r>
              <a:rPr kumimoji="0" lang="uk-UA" altLang="uk-UA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charset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"utf-8"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uk-UA" altLang="uk-UA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website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uk-UA" altLang="uk-UA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uk-UA" altLang="uk-UA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uk-UA" altLang="uk-UA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uk-UA" altLang="uk-UA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!&lt;/</a:t>
            </a:r>
            <a:r>
              <a:rPr kumimoji="0" lang="uk-UA" altLang="uk-UA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uk-UA" altLang="uk-UA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uk-UA" altLang="uk-UA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uk-UA" altLang="uk-UA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35851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BEE9"/>
      </a:hlink>
      <a:folHlink>
        <a:srgbClr val="00B0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0" indent="0">
          <a:buFont typeface="Arial" panose="020B0604020202020204" pitchFamily="34" charset="0"/>
          <a:buNone/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7C07D1E-A757-4FA5-A73C-0C1FF1AF03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80</Words>
  <Application>Microsoft Office PowerPoint</Application>
  <PresentationFormat>On-screen Show (4:3)</PresentationFormat>
  <Paragraphs>12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Courier New</vt:lpstr>
      <vt:lpstr>Segoe UI</vt:lpstr>
      <vt:lpstr>Segoe UI Light</vt:lpstr>
      <vt:lpstr>Verdana</vt:lpstr>
      <vt:lpstr>Wingdings</vt:lpstr>
      <vt:lpstr>1_Office Theme</vt:lpstr>
      <vt:lpstr>Standard</vt:lpstr>
      <vt:lpstr>Google HTML/CSS/ Style Guide</vt:lpstr>
      <vt:lpstr>HTML Document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2011-03-27T18:00:15Z</dcterms:created>
  <dcterms:modified xsi:type="dcterms:W3CDTF">2018-04-27T22:13:57Z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TC100822959990</vt:lpwstr>
  </property>
</Properties>
</file>