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9" r:id="rId2"/>
  </p:sldMasterIdLst>
  <p:notesMasterIdLst>
    <p:notesMasterId r:id="rId6"/>
  </p:notesMasterIdLst>
  <p:sldIdLst>
    <p:sldId id="379" r:id="rId3"/>
    <p:sldId id="372" r:id="rId4"/>
    <p:sldId id="34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>
      <p:cViewPr varScale="1">
        <p:scale>
          <a:sx n="69" d="100"/>
          <a:sy n="69" d="100"/>
        </p:scale>
        <p:origin x="67" y="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6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3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002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7538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8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3619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94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02729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57922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32495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0107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2022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7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74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0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uk-UA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7934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99298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396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797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4/28/2018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4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1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4069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98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6970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1737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7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6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  <a:p>
            <a:endParaRPr lang="uk-U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3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  <p:sldLayoutId id="2147483852" r:id="rId23"/>
    <p:sldLayoutId id="2147483853" r:id="rId24"/>
  </p:sldLayoutIdLst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htmlcssguide.html#Optional_Tag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Tags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0400" y="1600200"/>
            <a:ext cx="380855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website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57800" y="1902980"/>
            <a:ext cx="32766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website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805294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hlinkClick r:id="rId3"/>
              </a:rPr>
              <a:t>https://google.github.io/styleguide/htmlcssguide.html#Optional_Tags</a:t>
            </a:r>
            <a:r>
              <a:rPr lang="en-US" sz="2000" dirty="0"/>
              <a:t> </a:t>
            </a:r>
            <a:endParaRPr lang="uk-UA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23792" y="5117599"/>
            <a:ext cx="5945400" cy="91440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9" name="Arrow: Right 8"/>
          <p:cNvSpPr/>
          <p:nvPr/>
        </p:nvSpPr>
        <p:spPr>
          <a:xfrm>
            <a:off x="4112641" y="219927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577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2743200"/>
            <a:ext cx="8229600" cy="2906712"/>
          </a:xfrm>
        </p:spPr>
        <p:txBody>
          <a:bodyPr>
            <a:normAutofit/>
          </a:bodyPr>
          <a:lstStyle/>
          <a:p>
            <a:r>
              <a:rPr lang="en-US" sz="2000" dirty="0"/>
              <a:t>Tags are keywords that determine structure of an HTML page</a:t>
            </a:r>
          </a:p>
          <a:p>
            <a:r>
              <a:rPr lang="en-US" sz="2000" dirty="0"/>
              <a:t>Keyword is surrounded by angled brackets</a:t>
            </a:r>
          </a:p>
          <a:p>
            <a:r>
              <a:rPr lang="en-US" sz="2000" dirty="0"/>
              <a:t>Most tags come in pairs</a:t>
            </a:r>
          </a:p>
          <a:p>
            <a:pPr lvl="1"/>
            <a:r>
              <a:rPr lang="en-US" sz="1800" dirty="0"/>
              <a:t>Opening or start tag</a:t>
            </a:r>
          </a:p>
          <a:p>
            <a:pPr lvl="1"/>
            <a:r>
              <a:rPr lang="en-US" sz="1800" dirty="0"/>
              <a:t>Closing or end tag</a:t>
            </a:r>
          </a:p>
          <a:p>
            <a:pPr marL="0" indent="0"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&lt;h1&gt;Pet Care 101&lt;/h1&gt;</a:t>
            </a:r>
            <a:endParaRPr lang="en-US" sz="2000" dirty="0"/>
          </a:p>
          <a:p>
            <a:r>
              <a:rPr lang="en-US" sz="2000" dirty="0"/>
              <a:t>Closing tag must have same case as opening tag</a:t>
            </a:r>
          </a:p>
        </p:txBody>
      </p:sp>
      <p:pic>
        <p:nvPicPr>
          <p:cNvPr id="3074" name="Picture 2" descr="https://citsf221.community.uaf.edu/files/2009/08/taganato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200" y="838200"/>
            <a:ext cx="38100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4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 tags don’t require an end tag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sz="2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for a line break</a:t>
            </a:r>
          </a:p>
          <a:p>
            <a:pPr lvl="1"/>
            <a:r>
              <a:rPr lang="en-US" sz="2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for a horizontal line</a:t>
            </a:r>
          </a:p>
        </p:txBody>
      </p:sp>
    </p:spTree>
    <p:extLst>
      <p:ext uri="{BB962C8B-B14F-4D97-AF65-F5344CB8AC3E}">
        <p14:creationId xmlns:p14="http://schemas.microsoft.com/office/powerpoint/2010/main" val="30624100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</Words>
  <Application>Microsoft Office PowerPoint</Application>
  <PresentationFormat>On-screen Show 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Courier New</vt:lpstr>
      <vt:lpstr>Segoe UI</vt:lpstr>
      <vt:lpstr>Segoe UI Light</vt:lpstr>
      <vt:lpstr>Verdana</vt:lpstr>
      <vt:lpstr>Wingdings</vt:lpstr>
      <vt:lpstr>1_Office Theme</vt:lpstr>
      <vt:lpstr>Optional Tags</vt:lpstr>
      <vt:lpstr>Tag Pairs</vt:lpstr>
      <vt:lpstr>Empty 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2018-04-27T22:14:54Z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