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3f6ed3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73f6ed3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3f6ed3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3f6ed3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3f6ed34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3f6ed34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3f6ed34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3f6ed34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3f6ed34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3f6ed34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3f6ed34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3f6ed34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3f6ed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3f6ed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nytimes.com/2016/05/22/opinion/unplugging-the-colorado-riv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lobaldamwatch.org/fhred/" TargetMode="External"/><Relationship Id="rId4" Type="http://schemas.openxmlformats.org/officeDocument/2006/relationships/hyperlink" Target="https://rsis.ramsar.org/?pagetab=0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182593" y="-415535"/>
            <a:ext cx="8778814" cy="74985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Big Dam Problem: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>
                <a:solidFill>
                  <a:srgbClr val="FFFFFF"/>
                </a:solidFill>
              </a:rPr>
              <a:t>Investigating the impacts of future dam construction on critical landscapes</a:t>
            </a:r>
            <a:endParaRPr i="1" sz="33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8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Stephanie Shepherd &amp; Lauren Herwehe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2600" y="46091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Image 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https://www.nytimes.com/2016/05/22/opinion/unplugging-the-colorado-river.html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913" y="1163387"/>
            <a:ext cx="5486399" cy="33945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27507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Dam construction is proceeding at a high rate across the globe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Reservoirs and Dams drastically alter the flux of water, sediment, and organisms in a watershed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Project Objective: </a:t>
            </a:r>
            <a:r>
              <a:rPr lang="en"/>
              <a:t>I</a:t>
            </a:r>
            <a:r>
              <a:rPr lang="en"/>
              <a:t>dentify critical habitats (protected areas) that will be affected by future dam construction around the globe.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26" y="244575"/>
            <a:ext cx="4585699" cy="44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18328" r="41364" t="28535"/>
          <a:stretch/>
        </p:blipFill>
        <p:spPr>
          <a:xfrm>
            <a:off x="4974300" y="499125"/>
            <a:ext cx="3770726" cy="36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50" y="78775"/>
            <a:ext cx="49466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" y="152400"/>
            <a:ext cx="564846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30091" l="22945" r="42177" t="51959"/>
          <a:stretch/>
        </p:blipFill>
        <p:spPr>
          <a:xfrm>
            <a:off x="5705075" y="3424279"/>
            <a:ext cx="3474074" cy="9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 b="12419" l="23501" r="39890" t="25107"/>
          <a:stretch/>
        </p:blipFill>
        <p:spPr>
          <a:xfrm>
            <a:off x="5769575" y="246750"/>
            <a:ext cx="3017523" cy="277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0" y="342050"/>
            <a:ext cx="5394050" cy="421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22433" l="25955" r="38332" t="17000"/>
          <a:stretch/>
        </p:blipFill>
        <p:spPr>
          <a:xfrm>
            <a:off x="5413950" y="567600"/>
            <a:ext cx="3616877" cy="332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0"/>
            <a:ext cx="83412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FFFFFF"/>
                </a:solidFill>
                <a:highlight>
                  <a:srgbClr val="000000"/>
                </a:highlight>
              </a:rPr>
              <a:t>Next Steps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  <a:highlight>
                  <a:schemeClr val="dk1"/>
                </a:highlight>
              </a:rPr>
              <a:t>Create a more versatile buffer</a:t>
            </a:r>
            <a:endParaRPr sz="14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  <a:highlight>
                  <a:schemeClr val="dk1"/>
                </a:highlight>
              </a:rPr>
              <a:t>Account for upstream vs downstream of the dam site.</a:t>
            </a:r>
            <a:endParaRPr sz="14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  <a:highlight>
                  <a:schemeClr val="dk1"/>
                </a:highlight>
              </a:rPr>
              <a:t>Possibly rectangular to accommodate the natural geometry of a river valley.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</a:rPr>
              <a:t>Include</a:t>
            </a: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</a:rPr>
              <a:t> other designated protected areas beyond Ramsar Areas, which only include wetlands.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</a:rPr>
              <a:t>World Database of Protected Areas (WDPA)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  <a:highlight>
                  <a:schemeClr val="dk1"/>
                </a:highlight>
              </a:rPr>
              <a:t>Expand the study to other continents.</a:t>
            </a:r>
            <a:endParaRPr sz="14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  <a:highlight>
                  <a:schemeClr val="dk1"/>
                </a:highlight>
              </a:rPr>
              <a:t>Europe, Asia, and South America have many proposed dams so would be interesting to view.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0" y="2967525"/>
            <a:ext cx="83412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FFFFFF"/>
                </a:solidFill>
                <a:highlight>
                  <a:srgbClr val="000000"/>
                </a:highlight>
              </a:rPr>
              <a:t>Future Questions</a:t>
            </a:r>
            <a:endParaRPr sz="18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</a:rPr>
              <a:t>Is there a relationship between dam type (purpose) and habitat impact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</a:rPr>
              <a:t>GRAnD database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  <a:highlight>
                  <a:srgbClr val="000000"/>
                </a:highlight>
              </a:rPr>
              <a:t>Possibly use principal component analysis</a:t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Acknowledgments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Partner: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World Wildlife Fund, Jeff Opperman, Natalie Shahbol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Sources: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Global Dam Watch Future Hydropower Reservoirs and Dams 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http://globaldamwatch.org/fhred/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Ramsar Site Information Service 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https://rsis.ramsar.org/?pagetab=0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863" y="1152475"/>
            <a:ext cx="1828800" cy="102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