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697" r:id="rId2"/>
    <p:sldMasterId id="2147483673" r:id="rId3"/>
  </p:sldMasterIdLst>
  <p:notesMasterIdLst>
    <p:notesMasterId r:id="rId15"/>
  </p:notesMasterIdLst>
  <p:handoutMasterIdLst>
    <p:handoutMasterId r:id="rId16"/>
  </p:handoutMasterIdLst>
  <p:sldIdLst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9144000" cy="5143500" type="screen16x9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162">
          <p15:clr>
            <a:srgbClr val="A4A3A4"/>
          </p15:clr>
        </p15:guide>
        <p15:guide id="4" pos="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0"/>
    <a:srgbClr val="9C8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3" autoAdjust="0"/>
    <p:restoredTop sz="95223" autoAdjust="0"/>
  </p:normalViewPr>
  <p:slideViewPr>
    <p:cSldViewPr>
      <p:cViewPr varScale="1">
        <p:scale>
          <a:sx n="163" d="100"/>
          <a:sy n="163" d="100"/>
        </p:scale>
        <p:origin x="176" y="1880"/>
      </p:cViewPr>
      <p:guideLst>
        <p:guide orient="horz" pos="2160"/>
        <p:guide pos="2880"/>
        <p:guide orient="horz" pos="3162"/>
        <p:guide pos="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6" d="100"/>
          <a:sy n="126" d="100"/>
        </p:scale>
        <p:origin x="-490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22255D-ECD9-464E-915E-8E5D740C698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6967F045-8597-054A-B400-FF2B274514B0}">
      <dgm:prSet/>
      <dgm:spPr/>
      <dgm:t>
        <a:bodyPr/>
        <a:lstStyle/>
        <a:p>
          <a:r>
            <a:rPr lang="cs-CZ"/>
            <a:t>Jednoduchý</a:t>
          </a:r>
        </a:p>
      </dgm:t>
    </dgm:pt>
    <dgm:pt modelId="{5842BEDB-6865-AE4A-A828-983B68395BB6}" type="parTrans" cxnId="{7FE26925-D9B9-1E44-B3DC-D619535357C0}">
      <dgm:prSet/>
      <dgm:spPr/>
      <dgm:t>
        <a:bodyPr/>
        <a:lstStyle/>
        <a:p>
          <a:endParaRPr lang="cs-CZ"/>
        </a:p>
      </dgm:t>
    </dgm:pt>
    <dgm:pt modelId="{7CACB2B3-EFD4-774F-89C4-81172E26F6C7}" type="sibTrans" cxnId="{7FE26925-D9B9-1E44-B3DC-D619535357C0}">
      <dgm:prSet/>
      <dgm:spPr/>
      <dgm:t>
        <a:bodyPr/>
        <a:lstStyle/>
        <a:p>
          <a:endParaRPr lang="cs-CZ"/>
        </a:p>
      </dgm:t>
    </dgm:pt>
    <dgm:pt modelId="{FC829CF2-95CD-0C4D-8220-D5FCA8DFA2DA}">
      <dgm:prSet/>
      <dgm:spPr/>
      <dgm:t>
        <a:bodyPr/>
        <a:lstStyle/>
        <a:p>
          <a:r>
            <a:rPr lang="cs-CZ"/>
            <a:t>Čitelný</a:t>
          </a:r>
        </a:p>
      </dgm:t>
    </dgm:pt>
    <dgm:pt modelId="{766A7C4B-C675-554F-B04E-DF75320B0577}" type="parTrans" cxnId="{497769F2-D5F8-A449-AE8E-567EA46238F5}">
      <dgm:prSet/>
      <dgm:spPr/>
      <dgm:t>
        <a:bodyPr/>
        <a:lstStyle/>
        <a:p>
          <a:endParaRPr lang="cs-CZ"/>
        </a:p>
      </dgm:t>
    </dgm:pt>
    <dgm:pt modelId="{4C045F81-4317-664F-ABFD-CBF338F0651D}" type="sibTrans" cxnId="{497769F2-D5F8-A449-AE8E-567EA46238F5}">
      <dgm:prSet/>
      <dgm:spPr/>
      <dgm:t>
        <a:bodyPr/>
        <a:lstStyle/>
        <a:p>
          <a:endParaRPr lang="cs-CZ"/>
        </a:p>
      </dgm:t>
    </dgm:pt>
    <dgm:pt modelId="{5AB98B18-9784-1445-A82F-39DD2760BD58}">
      <dgm:prSet/>
      <dgm:spPr/>
      <dgm:t>
        <a:bodyPr/>
        <a:lstStyle/>
        <a:p>
          <a:r>
            <a:rPr lang="cs-CZ"/>
            <a:t>Minimální</a:t>
          </a:r>
        </a:p>
      </dgm:t>
    </dgm:pt>
    <dgm:pt modelId="{C5479916-EB07-254E-9EAB-3E2A2E244573}" type="parTrans" cxnId="{E2B442D3-E774-534F-831E-28F8E7D46CC0}">
      <dgm:prSet/>
      <dgm:spPr/>
      <dgm:t>
        <a:bodyPr/>
        <a:lstStyle/>
        <a:p>
          <a:endParaRPr lang="cs-CZ"/>
        </a:p>
      </dgm:t>
    </dgm:pt>
    <dgm:pt modelId="{BD3EBDE0-7CE2-A648-ACD5-B02210B2F201}" type="sibTrans" cxnId="{E2B442D3-E774-534F-831E-28F8E7D46CC0}">
      <dgm:prSet/>
      <dgm:spPr/>
      <dgm:t>
        <a:bodyPr/>
        <a:lstStyle/>
        <a:p>
          <a:endParaRPr lang="cs-CZ"/>
        </a:p>
      </dgm:t>
    </dgm:pt>
    <dgm:pt modelId="{9B1356A7-8286-3044-92D0-D94E1766F2D3}">
      <dgm:prSet/>
      <dgm:spPr/>
      <dgm:t>
        <a:bodyPr/>
        <a:lstStyle/>
        <a:p>
          <a:r>
            <a:rPr lang="cs-CZ"/>
            <a:t>Snadno rozšiřitelný</a:t>
          </a:r>
        </a:p>
      </dgm:t>
    </dgm:pt>
    <dgm:pt modelId="{78D7CE13-B72F-3D46-A72C-165B60B942A4}" type="parTrans" cxnId="{B923B987-06F3-1747-8161-D5AFFB8F75CB}">
      <dgm:prSet/>
      <dgm:spPr/>
      <dgm:t>
        <a:bodyPr/>
        <a:lstStyle/>
        <a:p>
          <a:endParaRPr lang="cs-CZ"/>
        </a:p>
      </dgm:t>
    </dgm:pt>
    <dgm:pt modelId="{54B5E2CC-81FF-384F-A35E-28D98FB97174}" type="sibTrans" cxnId="{B923B987-06F3-1747-8161-D5AFFB8F75CB}">
      <dgm:prSet/>
      <dgm:spPr/>
      <dgm:t>
        <a:bodyPr/>
        <a:lstStyle/>
        <a:p>
          <a:endParaRPr lang="cs-CZ"/>
        </a:p>
      </dgm:t>
    </dgm:pt>
    <dgm:pt modelId="{62A78772-AFC8-CC4F-9845-1233E7AD7B85}">
      <dgm:prSet/>
      <dgm:spPr/>
      <dgm:t>
        <a:bodyPr/>
        <a:lstStyle/>
        <a:p>
          <a:r>
            <a:rPr lang="cs-CZ" dirty="0"/>
            <a:t>Stabilní</a:t>
          </a:r>
        </a:p>
      </dgm:t>
    </dgm:pt>
    <dgm:pt modelId="{169D1842-D0CB-D749-B4A0-6AB46DA2B550}" type="parTrans" cxnId="{20D016A8-605E-F64B-A45E-EFFEF1769F0E}">
      <dgm:prSet/>
      <dgm:spPr/>
      <dgm:t>
        <a:bodyPr/>
        <a:lstStyle/>
        <a:p>
          <a:endParaRPr lang="cs-CZ"/>
        </a:p>
      </dgm:t>
    </dgm:pt>
    <dgm:pt modelId="{D78ACE86-A750-4F4E-A56F-43EECA707D45}" type="sibTrans" cxnId="{20D016A8-605E-F64B-A45E-EFFEF1769F0E}">
      <dgm:prSet/>
      <dgm:spPr/>
      <dgm:t>
        <a:bodyPr/>
        <a:lstStyle/>
        <a:p>
          <a:endParaRPr lang="cs-CZ"/>
        </a:p>
      </dgm:t>
    </dgm:pt>
    <dgm:pt modelId="{26BA00FC-7E54-9B48-B56F-2C47ABCAFC4B}" type="pres">
      <dgm:prSet presAssocID="{5D22255D-ECD9-464E-915E-8E5D740C698C}" presName="linear" presStyleCnt="0">
        <dgm:presLayoutVars>
          <dgm:animLvl val="lvl"/>
          <dgm:resizeHandles val="exact"/>
        </dgm:presLayoutVars>
      </dgm:prSet>
      <dgm:spPr/>
    </dgm:pt>
    <dgm:pt modelId="{A1C82715-BDBF-1B4D-9507-511C5E43B49C}" type="pres">
      <dgm:prSet presAssocID="{6967F045-8597-054A-B400-FF2B274514B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A85190C-7141-BC4B-94E9-33EA62ADF001}" type="pres">
      <dgm:prSet presAssocID="{7CACB2B3-EFD4-774F-89C4-81172E26F6C7}" presName="spacer" presStyleCnt="0"/>
      <dgm:spPr/>
    </dgm:pt>
    <dgm:pt modelId="{FFB29127-A0E4-4345-8AD4-A19AE0F87AFB}" type="pres">
      <dgm:prSet presAssocID="{FC829CF2-95CD-0C4D-8220-D5FCA8DFA2D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24556F1-8D0D-6241-A183-736BA337F84D}" type="pres">
      <dgm:prSet presAssocID="{4C045F81-4317-664F-ABFD-CBF338F0651D}" presName="spacer" presStyleCnt="0"/>
      <dgm:spPr/>
    </dgm:pt>
    <dgm:pt modelId="{8EEC260E-A338-AE43-AA91-4C3B709902C3}" type="pres">
      <dgm:prSet presAssocID="{5AB98B18-9784-1445-A82F-39DD2760BD5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D7584EE-A936-9442-AB2E-9F242F6C12E5}" type="pres">
      <dgm:prSet presAssocID="{BD3EBDE0-7CE2-A648-ACD5-B02210B2F201}" presName="spacer" presStyleCnt="0"/>
      <dgm:spPr/>
    </dgm:pt>
    <dgm:pt modelId="{4232B033-FC2F-4B48-85A2-8D671758E340}" type="pres">
      <dgm:prSet presAssocID="{9B1356A7-8286-3044-92D0-D94E1766F2D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B5421FD-DEF9-AC48-A1FB-F49C6A2D191F}" type="pres">
      <dgm:prSet presAssocID="{54B5E2CC-81FF-384F-A35E-28D98FB97174}" presName="spacer" presStyleCnt="0"/>
      <dgm:spPr/>
    </dgm:pt>
    <dgm:pt modelId="{514BDBAF-4079-034C-AE0C-184E4BB9118E}" type="pres">
      <dgm:prSet presAssocID="{62A78772-AFC8-CC4F-9845-1233E7AD7B8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FE26925-D9B9-1E44-B3DC-D619535357C0}" srcId="{5D22255D-ECD9-464E-915E-8E5D740C698C}" destId="{6967F045-8597-054A-B400-FF2B274514B0}" srcOrd="0" destOrd="0" parTransId="{5842BEDB-6865-AE4A-A828-983B68395BB6}" sibTransId="{7CACB2B3-EFD4-774F-89C4-81172E26F6C7}"/>
    <dgm:cxn modelId="{07B67433-CC92-584F-81D2-846FCAF86F1C}" type="presOf" srcId="{6967F045-8597-054A-B400-FF2B274514B0}" destId="{A1C82715-BDBF-1B4D-9507-511C5E43B49C}" srcOrd="0" destOrd="0" presId="urn:microsoft.com/office/officeart/2005/8/layout/vList2"/>
    <dgm:cxn modelId="{5471F06A-CC01-1A45-AD96-3EAD44EED302}" type="presOf" srcId="{62A78772-AFC8-CC4F-9845-1233E7AD7B85}" destId="{514BDBAF-4079-034C-AE0C-184E4BB9118E}" srcOrd="0" destOrd="0" presId="urn:microsoft.com/office/officeart/2005/8/layout/vList2"/>
    <dgm:cxn modelId="{3BBB0C81-477B-8D44-9A64-42296977C8C6}" type="presOf" srcId="{5AB98B18-9784-1445-A82F-39DD2760BD58}" destId="{8EEC260E-A338-AE43-AA91-4C3B709902C3}" srcOrd="0" destOrd="0" presId="urn:microsoft.com/office/officeart/2005/8/layout/vList2"/>
    <dgm:cxn modelId="{B923B987-06F3-1747-8161-D5AFFB8F75CB}" srcId="{5D22255D-ECD9-464E-915E-8E5D740C698C}" destId="{9B1356A7-8286-3044-92D0-D94E1766F2D3}" srcOrd="3" destOrd="0" parTransId="{78D7CE13-B72F-3D46-A72C-165B60B942A4}" sibTransId="{54B5E2CC-81FF-384F-A35E-28D98FB97174}"/>
    <dgm:cxn modelId="{20D016A8-605E-F64B-A45E-EFFEF1769F0E}" srcId="{5D22255D-ECD9-464E-915E-8E5D740C698C}" destId="{62A78772-AFC8-CC4F-9845-1233E7AD7B85}" srcOrd="4" destOrd="0" parTransId="{169D1842-D0CB-D749-B4A0-6AB46DA2B550}" sibTransId="{D78ACE86-A750-4F4E-A56F-43EECA707D45}"/>
    <dgm:cxn modelId="{A625E6C2-CFFA-B642-8700-235C5105D8BE}" type="presOf" srcId="{5D22255D-ECD9-464E-915E-8E5D740C698C}" destId="{26BA00FC-7E54-9B48-B56F-2C47ABCAFC4B}" srcOrd="0" destOrd="0" presId="urn:microsoft.com/office/officeart/2005/8/layout/vList2"/>
    <dgm:cxn modelId="{AECC4AC6-BBCE-D542-AFB3-9D22FF80933E}" type="presOf" srcId="{9B1356A7-8286-3044-92D0-D94E1766F2D3}" destId="{4232B033-FC2F-4B48-85A2-8D671758E340}" srcOrd="0" destOrd="0" presId="urn:microsoft.com/office/officeart/2005/8/layout/vList2"/>
    <dgm:cxn modelId="{E2B442D3-E774-534F-831E-28F8E7D46CC0}" srcId="{5D22255D-ECD9-464E-915E-8E5D740C698C}" destId="{5AB98B18-9784-1445-A82F-39DD2760BD58}" srcOrd="2" destOrd="0" parTransId="{C5479916-EB07-254E-9EAB-3E2A2E244573}" sibTransId="{BD3EBDE0-7CE2-A648-ACD5-B02210B2F201}"/>
    <dgm:cxn modelId="{3B302AE9-94E5-0547-968D-4429AF349059}" type="presOf" srcId="{FC829CF2-95CD-0C4D-8220-D5FCA8DFA2DA}" destId="{FFB29127-A0E4-4345-8AD4-A19AE0F87AFB}" srcOrd="0" destOrd="0" presId="urn:microsoft.com/office/officeart/2005/8/layout/vList2"/>
    <dgm:cxn modelId="{497769F2-D5F8-A449-AE8E-567EA46238F5}" srcId="{5D22255D-ECD9-464E-915E-8E5D740C698C}" destId="{FC829CF2-95CD-0C4D-8220-D5FCA8DFA2DA}" srcOrd="1" destOrd="0" parTransId="{766A7C4B-C675-554F-B04E-DF75320B0577}" sibTransId="{4C045F81-4317-664F-ABFD-CBF338F0651D}"/>
    <dgm:cxn modelId="{A996E85C-EC61-F845-973F-496FB3FB64D3}" type="presParOf" srcId="{26BA00FC-7E54-9B48-B56F-2C47ABCAFC4B}" destId="{A1C82715-BDBF-1B4D-9507-511C5E43B49C}" srcOrd="0" destOrd="0" presId="urn:microsoft.com/office/officeart/2005/8/layout/vList2"/>
    <dgm:cxn modelId="{06F5276F-BCE5-9945-8B3D-36306383087A}" type="presParOf" srcId="{26BA00FC-7E54-9B48-B56F-2C47ABCAFC4B}" destId="{9A85190C-7141-BC4B-94E9-33EA62ADF001}" srcOrd="1" destOrd="0" presId="urn:microsoft.com/office/officeart/2005/8/layout/vList2"/>
    <dgm:cxn modelId="{51304A69-3ADF-F442-80D1-F2F313BB0D58}" type="presParOf" srcId="{26BA00FC-7E54-9B48-B56F-2C47ABCAFC4B}" destId="{FFB29127-A0E4-4345-8AD4-A19AE0F87AFB}" srcOrd="2" destOrd="0" presId="urn:microsoft.com/office/officeart/2005/8/layout/vList2"/>
    <dgm:cxn modelId="{5096E177-9D1D-8546-9C63-DBA329550004}" type="presParOf" srcId="{26BA00FC-7E54-9B48-B56F-2C47ABCAFC4B}" destId="{D24556F1-8D0D-6241-A183-736BA337F84D}" srcOrd="3" destOrd="0" presId="urn:microsoft.com/office/officeart/2005/8/layout/vList2"/>
    <dgm:cxn modelId="{5727B79D-A598-C64B-8254-97F05F478977}" type="presParOf" srcId="{26BA00FC-7E54-9B48-B56F-2C47ABCAFC4B}" destId="{8EEC260E-A338-AE43-AA91-4C3B709902C3}" srcOrd="4" destOrd="0" presId="urn:microsoft.com/office/officeart/2005/8/layout/vList2"/>
    <dgm:cxn modelId="{29F87878-1FA8-1940-BF5B-5516D5F7670A}" type="presParOf" srcId="{26BA00FC-7E54-9B48-B56F-2C47ABCAFC4B}" destId="{1D7584EE-A936-9442-AB2E-9F242F6C12E5}" srcOrd="5" destOrd="0" presId="urn:microsoft.com/office/officeart/2005/8/layout/vList2"/>
    <dgm:cxn modelId="{DC99E126-28BD-824E-A20B-6892DFD9C82C}" type="presParOf" srcId="{26BA00FC-7E54-9B48-B56F-2C47ABCAFC4B}" destId="{4232B033-FC2F-4B48-85A2-8D671758E340}" srcOrd="6" destOrd="0" presId="urn:microsoft.com/office/officeart/2005/8/layout/vList2"/>
    <dgm:cxn modelId="{8BD36500-2CF7-154E-AE71-8BA969E2393C}" type="presParOf" srcId="{26BA00FC-7E54-9B48-B56F-2C47ABCAFC4B}" destId="{0B5421FD-DEF9-AC48-A1FB-F49C6A2D191F}" srcOrd="7" destOrd="0" presId="urn:microsoft.com/office/officeart/2005/8/layout/vList2"/>
    <dgm:cxn modelId="{907FC9BF-5C28-E74E-9DE7-14F4B4F2729E}" type="presParOf" srcId="{26BA00FC-7E54-9B48-B56F-2C47ABCAFC4B}" destId="{514BDBAF-4079-034C-AE0C-184E4BB9118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C82715-BDBF-1B4D-9507-511C5E43B49C}">
      <dsp:nvSpPr>
        <dsp:cNvPr id="0" name=""/>
        <dsp:cNvSpPr/>
      </dsp:nvSpPr>
      <dsp:spPr>
        <a:xfrm>
          <a:off x="0" y="20075"/>
          <a:ext cx="3263861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/>
            <a:t>Jednoduchý</a:t>
          </a:r>
        </a:p>
      </dsp:txBody>
      <dsp:txXfrm>
        <a:off x="17563" y="37638"/>
        <a:ext cx="3228735" cy="324648"/>
      </dsp:txXfrm>
    </dsp:sp>
    <dsp:sp modelId="{FFB29127-A0E4-4345-8AD4-A19AE0F87AFB}">
      <dsp:nvSpPr>
        <dsp:cNvPr id="0" name=""/>
        <dsp:cNvSpPr/>
      </dsp:nvSpPr>
      <dsp:spPr>
        <a:xfrm>
          <a:off x="0" y="423050"/>
          <a:ext cx="3263861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/>
            <a:t>Čitelný</a:t>
          </a:r>
        </a:p>
      </dsp:txBody>
      <dsp:txXfrm>
        <a:off x="17563" y="440613"/>
        <a:ext cx="3228735" cy="324648"/>
      </dsp:txXfrm>
    </dsp:sp>
    <dsp:sp modelId="{8EEC260E-A338-AE43-AA91-4C3B709902C3}">
      <dsp:nvSpPr>
        <dsp:cNvPr id="0" name=""/>
        <dsp:cNvSpPr/>
      </dsp:nvSpPr>
      <dsp:spPr>
        <a:xfrm>
          <a:off x="0" y="826025"/>
          <a:ext cx="3263861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/>
            <a:t>Minimální</a:t>
          </a:r>
        </a:p>
      </dsp:txBody>
      <dsp:txXfrm>
        <a:off x="17563" y="843588"/>
        <a:ext cx="3228735" cy="324648"/>
      </dsp:txXfrm>
    </dsp:sp>
    <dsp:sp modelId="{4232B033-FC2F-4B48-85A2-8D671758E340}">
      <dsp:nvSpPr>
        <dsp:cNvPr id="0" name=""/>
        <dsp:cNvSpPr/>
      </dsp:nvSpPr>
      <dsp:spPr>
        <a:xfrm>
          <a:off x="0" y="1229000"/>
          <a:ext cx="3263861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/>
            <a:t>Snadno rozšiřitelný</a:t>
          </a:r>
        </a:p>
      </dsp:txBody>
      <dsp:txXfrm>
        <a:off x="17563" y="1246563"/>
        <a:ext cx="3228735" cy="324648"/>
      </dsp:txXfrm>
    </dsp:sp>
    <dsp:sp modelId="{514BDBAF-4079-034C-AE0C-184E4BB9118E}">
      <dsp:nvSpPr>
        <dsp:cNvPr id="0" name=""/>
        <dsp:cNvSpPr/>
      </dsp:nvSpPr>
      <dsp:spPr>
        <a:xfrm>
          <a:off x="0" y="1631975"/>
          <a:ext cx="3263861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 dirty="0"/>
            <a:t>Stabilní</a:t>
          </a:r>
        </a:p>
      </dsp:txBody>
      <dsp:txXfrm>
        <a:off x="17563" y="1649538"/>
        <a:ext cx="3228735" cy="324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93B64-77AB-4BD2-B482-5D223D38DD4F}" type="datetimeFigureOut">
              <a:rPr lang="cs-CZ" smtClean="0"/>
              <a:t>01.01.2023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B208F-C9BA-447F-B048-D3770216B4AA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28692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1217D-9979-453C-833E-6F55484530FD}" type="datetimeFigureOut">
              <a:rPr lang="en-US" smtClean="0"/>
              <a:t>1/1/23</a:t>
            </a:fld>
            <a:endParaRPr lang="en-US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340FC-301A-4D4D-B13B-EACEFF1C29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3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tránka prezent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823778"/>
            <a:ext cx="7772400" cy="756084"/>
          </a:xfrm>
        </p:spPr>
        <p:txBody>
          <a:bodyPr anchor="b" anchorCtr="0">
            <a:noAutofit/>
          </a:bodyPr>
          <a:lstStyle>
            <a:lvl1pPr>
              <a:defRPr sz="4000" b="1">
                <a:solidFill>
                  <a:schemeClr val="bg1"/>
                </a:solidFill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763688" y="3579558"/>
            <a:ext cx="5544616" cy="720384"/>
          </a:xfrm>
        </p:spPr>
        <p:txBody>
          <a:bodyPr>
            <a:noAutofit/>
          </a:bodyPr>
          <a:lstStyle>
            <a:lvl1pPr marL="0" indent="0" algn="ctr">
              <a:buNone/>
              <a:defRPr sz="25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5292083" y="4407955"/>
            <a:ext cx="3673475" cy="594122"/>
          </a:xfrm>
        </p:spPr>
        <p:txBody>
          <a:bodyPr anchor="b">
            <a:noAutofit/>
          </a:bodyPr>
          <a:lstStyle>
            <a:lvl1pPr marL="0" indent="0" algn="r">
              <a:buFont typeface="Arial" charset="0"/>
              <a:buNone/>
              <a:defRPr sz="2400" b="1" baseline="0">
                <a:solidFill>
                  <a:schemeClr val="bg1"/>
                </a:solidFill>
              </a:defRPr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cs-CZ" dirty="0"/>
              <a:t>Kliknutím vložíte text.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endParaRPr lang="en-US" noProof="0" dirty="0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346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C4F8-77C2-4BFF-8FD1-6EF3EE0153C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Zástupný symbol pro obsah 9"/>
          <p:cNvSpPr>
            <a:spLocks noGrp="1"/>
          </p:cNvSpPr>
          <p:nvPr>
            <p:ph sz="quarter" idx="13" hasCustomPrompt="1"/>
          </p:nvPr>
        </p:nvSpPr>
        <p:spPr>
          <a:xfrm>
            <a:off x="2843213" y="4948238"/>
            <a:ext cx="3816350" cy="195262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Jméno, Příjmení</a:t>
            </a:r>
            <a:endParaRPr lang="en-US" dirty="0"/>
          </a:p>
        </p:txBody>
      </p:sp>
      <p:sp>
        <p:nvSpPr>
          <p:cNvPr id="9" name="Zástupný symbol pro obsah 12"/>
          <p:cNvSpPr>
            <a:spLocks noGrp="1"/>
          </p:cNvSpPr>
          <p:nvPr>
            <p:ph sz="quarter" idx="14" hasCustomPrompt="1"/>
          </p:nvPr>
        </p:nvSpPr>
        <p:spPr>
          <a:xfrm>
            <a:off x="2843808" y="4731990"/>
            <a:ext cx="3816350" cy="215900"/>
          </a:xfrm>
        </p:spPr>
        <p:txBody>
          <a:bodyPr anchor="ctr">
            <a:noAutofit/>
          </a:bodyPr>
          <a:lstStyle>
            <a:lvl1pPr marL="0" indent="0">
              <a:buNone/>
              <a:defRPr sz="1600" b="1" baseline="0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6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Kliknutím vložíte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5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C4F8-77C2-4BFF-8FD1-6EF3EE0153C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Zástupný symbol pro obsah 9"/>
          <p:cNvSpPr>
            <a:spLocks noGrp="1"/>
          </p:cNvSpPr>
          <p:nvPr>
            <p:ph sz="quarter" idx="13" hasCustomPrompt="1"/>
          </p:nvPr>
        </p:nvSpPr>
        <p:spPr>
          <a:xfrm>
            <a:off x="2843213" y="4948238"/>
            <a:ext cx="3816350" cy="195262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Jméno, Příjmení</a:t>
            </a:r>
            <a:endParaRPr lang="en-US" dirty="0"/>
          </a:p>
        </p:txBody>
      </p:sp>
      <p:sp>
        <p:nvSpPr>
          <p:cNvPr id="8" name="Zástupný symbol pro obsah 12"/>
          <p:cNvSpPr>
            <a:spLocks noGrp="1"/>
          </p:cNvSpPr>
          <p:nvPr>
            <p:ph sz="quarter" idx="14" hasCustomPrompt="1"/>
          </p:nvPr>
        </p:nvSpPr>
        <p:spPr>
          <a:xfrm>
            <a:off x="2843808" y="4731990"/>
            <a:ext cx="3816350" cy="215900"/>
          </a:xfrm>
        </p:spPr>
        <p:txBody>
          <a:bodyPr anchor="ctr">
            <a:noAutofit/>
          </a:bodyPr>
          <a:lstStyle>
            <a:lvl1pPr marL="0" indent="0">
              <a:buNone/>
              <a:defRPr sz="1600" b="1" baseline="0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6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Kliknutím vložíte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143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cs-CZ" noProof="0" dirty="0"/>
              <a:t>Kliknutím vložíte</a:t>
            </a:r>
            <a:r>
              <a:rPr lang="en-US" noProof="0" dirty="0"/>
              <a:t> text.</a:t>
            </a:r>
          </a:p>
          <a:p>
            <a:pPr lvl="1"/>
            <a:r>
              <a:rPr lang="cs-CZ" noProof="0" dirty="0"/>
              <a:t>Druhá úroveň</a:t>
            </a:r>
            <a:endParaRPr lang="en-US" noProof="0" dirty="0"/>
          </a:p>
          <a:p>
            <a:pPr lvl="2"/>
            <a:r>
              <a:rPr lang="cs-CZ" noProof="0" dirty="0"/>
              <a:t>Třetí úroveň</a:t>
            </a:r>
            <a:endParaRPr lang="en-US" noProof="0" dirty="0"/>
          </a:p>
          <a:p>
            <a:pPr lvl="3"/>
            <a:r>
              <a:rPr lang="cs-CZ" noProof="0" dirty="0"/>
              <a:t>Čtvrtá úroveň</a:t>
            </a:r>
            <a:endParaRPr lang="en-US" noProof="0" dirty="0"/>
          </a:p>
          <a:p>
            <a:pPr lvl="4"/>
            <a:r>
              <a:rPr lang="cs-CZ" noProof="0" dirty="0"/>
              <a:t>Pátá úroveň</a:t>
            </a:r>
            <a:endParaRPr lang="en-US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C4F8-77C2-4BFF-8FD1-6EF3EE0153C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Zástupný symbol pro obsah 9"/>
          <p:cNvSpPr>
            <a:spLocks noGrp="1"/>
          </p:cNvSpPr>
          <p:nvPr>
            <p:ph sz="quarter" idx="13" hasCustomPrompt="1"/>
          </p:nvPr>
        </p:nvSpPr>
        <p:spPr>
          <a:xfrm>
            <a:off x="2843213" y="4948238"/>
            <a:ext cx="3816350" cy="195262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Jméno, Příjmení</a:t>
            </a:r>
            <a:endParaRPr lang="en-US" dirty="0"/>
          </a:p>
        </p:txBody>
      </p:sp>
      <p:sp>
        <p:nvSpPr>
          <p:cNvPr id="8" name="Zástupný symbol pro obsah 12"/>
          <p:cNvSpPr>
            <a:spLocks noGrp="1"/>
          </p:cNvSpPr>
          <p:nvPr>
            <p:ph sz="quarter" idx="14" hasCustomPrompt="1"/>
          </p:nvPr>
        </p:nvSpPr>
        <p:spPr>
          <a:xfrm>
            <a:off x="2843808" y="4731990"/>
            <a:ext cx="3816350" cy="215900"/>
          </a:xfrm>
        </p:spPr>
        <p:txBody>
          <a:bodyPr anchor="ctr">
            <a:noAutofit/>
          </a:bodyPr>
          <a:lstStyle>
            <a:lvl1pPr marL="0" indent="0">
              <a:buNone/>
              <a:defRPr sz="1600" b="1" baseline="0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6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Kliknutím vložíte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362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2905199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endParaRPr lang="en-US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1779662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C4F8-77C2-4BFF-8FD1-6EF3EE0153C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Zástupný symbol pro obsah 9"/>
          <p:cNvSpPr>
            <a:spLocks noGrp="1"/>
          </p:cNvSpPr>
          <p:nvPr>
            <p:ph sz="quarter" idx="13" hasCustomPrompt="1"/>
          </p:nvPr>
        </p:nvSpPr>
        <p:spPr>
          <a:xfrm>
            <a:off x="2843213" y="4948238"/>
            <a:ext cx="3816350" cy="195262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Jméno, Příjmení</a:t>
            </a:r>
            <a:endParaRPr lang="en-US" dirty="0"/>
          </a:p>
        </p:txBody>
      </p:sp>
      <p:sp>
        <p:nvSpPr>
          <p:cNvPr id="8" name="Zástupný symbol pro obsah 12"/>
          <p:cNvSpPr>
            <a:spLocks noGrp="1"/>
          </p:cNvSpPr>
          <p:nvPr>
            <p:ph sz="quarter" idx="14" hasCustomPrompt="1"/>
          </p:nvPr>
        </p:nvSpPr>
        <p:spPr>
          <a:xfrm>
            <a:off x="2843808" y="4731990"/>
            <a:ext cx="3816350" cy="215900"/>
          </a:xfrm>
        </p:spPr>
        <p:txBody>
          <a:bodyPr anchor="ctr">
            <a:noAutofit/>
          </a:bodyPr>
          <a:lstStyle>
            <a:lvl1pPr marL="0" indent="0">
              <a:buNone/>
              <a:defRPr sz="1600" b="1" baseline="0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6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Kliknutím vložíte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60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 hasCustomPrompt="1"/>
          </p:nvPr>
        </p:nvSpPr>
        <p:spPr>
          <a:xfrm>
            <a:off x="457200" y="915566"/>
            <a:ext cx="4038600" cy="33843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noProof="0" dirty="0"/>
              <a:t>Kliknutím vložíte</a:t>
            </a:r>
            <a:r>
              <a:rPr lang="en-US" noProof="0" dirty="0"/>
              <a:t> text.</a:t>
            </a:r>
          </a:p>
          <a:p>
            <a:pPr lvl="1"/>
            <a:r>
              <a:rPr lang="cs-CZ" noProof="0" dirty="0"/>
              <a:t>Druhá úroveň</a:t>
            </a:r>
            <a:endParaRPr lang="en-US" noProof="0" dirty="0"/>
          </a:p>
          <a:p>
            <a:pPr lvl="2"/>
            <a:r>
              <a:rPr lang="cs-CZ" noProof="0" dirty="0"/>
              <a:t>Třetí úroveň</a:t>
            </a:r>
            <a:endParaRPr lang="en-US" noProof="0" dirty="0"/>
          </a:p>
          <a:p>
            <a:pPr lvl="3"/>
            <a:r>
              <a:rPr lang="cs-CZ" noProof="0" dirty="0"/>
              <a:t>Čtvrtá úroveň</a:t>
            </a:r>
            <a:endParaRPr lang="en-US" noProof="0" dirty="0"/>
          </a:p>
          <a:p>
            <a:pPr lvl="4"/>
            <a:r>
              <a:rPr lang="cs-CZ" noProof="0" dirty="0"/>
              <a:t>Pátá úroveň</a:t>
            </a:r>
            <a:endParaRPr lang="en-US" noProof="0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4648200" y="915566"/>
            <a:ext cx="4038600" cy="33843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noProof="0" dirty="0"/>
              <a:t>Kliknutím vložíte</a:t>
            </a:r>
            <a:r>
              <a:rPr lang="en-US" noProof="0" dirty="0"/>
              <a:t> text.</a:t>
            </a:r>
          </a:p>
          <a:p>
            <a:pPr lvl="1"/>
            <a:r>
              <a:rPr lang="cs-CZ" noProof="0" dirty="0"/>
              <a:t>Druhá úroveň</a:t>
            </a:r>
            <a:endParaRPr lang="en-US" noProof="0" dirty="0"/>
          </a:p>
          <a:p>
            <a:pPr lvl="2"/>
            <a:r>
              <a:rPr lang="cs-CZ" noProof="0" dirty="0"/>
              <a:t>Třetí úroveň</a:t>
            </a:r>
            <a:endParaRPr lang="en-US" noProof="0" dirty="0"/>
          </a:p>
          <a:p>
            <a:pPr lvl="3"/>
            <a:r>
              <a:rPr lang="cs-CZ" noProof="0" dirty="0"/>
              <a:t>Čtvrtá úroveň</a:t>
            </a:r>
            <a:endParaRPr lang="en-US" noProof="0" dirty="0"/>
          </a:p>
          <a:p>
            <a:pPr lvl="4"/>
            <a:r>
              <a:rPr lang="cs-CZ" noProof="0" dirty="0"/>
              <a:t>Pátá úroveň</a:t>
            </a:r>
            <a:endParaRPr lang="en-US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C4F8-77C2-4BFF-8FD1-6EF3EE0153C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Zástupný symbol pro obsah 9"/>
          <p:cNvSpPr>
            <a:spLocks noGrp="1"/>
          </p:cNvSpPr>
          <p:nvPr>
            <p:ph sz="quarter" idx="13" hasCustomPrompt="1"/>
          </p:nvPr>
        </p:nvSpPr>
        <p:spPr>
          <a:xfrm>
            <a:off x="2843213" y="4948238"/>
            <a:ext cx="3816350" cy="195262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Jméno, Příjmení</a:t>
            </a:r>
            <a:endParaRPr lang="en-US" dirty="0"/>
          </a:p>
        </p:txBody>
      </p:sp>
      <p:sp>
        <p:nvSpPr>
          <p:cNvPr id="9" name="Zástupný symbol pro obsah 12"/>
          <p:cNvSpPr>
            <a:spLocks noGrp="1"/>
          </p:cNvSpPr>
          <p:nvPr>
            <p:ph sz="quarter" idx="14" hasCustomPrompt="1"/>
          </p:nvPr>
        </p:nvSpPr>
        <p:spPr>
          <a:xfrm>
            <a:off x="2843808" y="4731990"/>
            <a:ext cx="3816350" cy="215900"/>
          </a:xfrm>
        </p:spPr>
        <p:txBody>
          <a:bodyPr anchor="ctr">
            <a:noAutofit/>
          </a:bodyPr>
          <a:lstStyle>
            <a:lvl1pPr marL="0" indent="0">
              <a:buNone/>
              <a:defRPr sz="1600" b="1" baseline="0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6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Kliknutím vložíte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238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915566"/>
            <a:ext cx="4040188" cy="4810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noProof="0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457200" y="1396578"/>
            <a:ext cx="4040188" cy="2903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noProof="0" dirty="0"/>
              <a:t>Kliknutím vložíte</a:t>
            </a:r>
            <a:r>
              <a:rPr lang="en-US" noProof="0" dirty="0"/>
              <a:t> text.</a:t>
            </a:r>
          </a:p>
          <a:p>
            <a:pPr lvl="1"/>
            <a:r>
              <a:rPr lang="cs-CZ" noProof="0" dirty="0"/>
              <a:t>Druhá úroveň</a:t>
            </a:r>
            <a:endParaRPr lang="en-US" noProof="0" dirty="0"/>
          </a:p>
          <a:p>
            <a:pPr lvl="2"/>
            <a:r>
              <a:rPr lang="cs-CZ" noProof="0" dirty="0"/>
              <a:t>Třetí úroveň</a:t>
            </a:r>
            <a:endParaRPr lang="en-US" noProof="0" dirty="0"/>
          </a:p>
          <a:p>
            <a:pPr lvl="3"/>
            <a:r>
              <a:rPr lang="cs-CZ" noProof="0" dirty="0"/>
              <a:t>Čtvrtá úroveň</a:t>
            </a:r>
            <a:endParaRPr lang="en-US" noProof="0" dirty="0"/>
          </a:p>
          <a:p>
            <a:pPr lvl="4"/>
            <a:r>
              <a:rPr lang="cs-CZ" noProof="0" dirty="0"/>
              <a:t>Pátá úroveň</a:t>
            </a:r>
            <a:endParaRPr lang="en-US" noProof="0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915566"/>
            <a:ext cx="4041775" cy="4810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noProof="0" dirty="0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 hasCustomPrompt="1"/>
          </p:nvPr>
        </p:nvSpPr>
        <p:spPr>
          <a:xfrm>
            <a:off x="4645025" y="1396578"/>
            <a:ext cx="4041775" cy="2903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noProof="0" dirty="0"/>
              <a:t>Kliknutím vložíte</a:t>
            </a:r>
            <a:r>
              <a:rPr lang="en-US" noProof="0" dirty="0"/>
              <a:t> text.</a:t>
            </a:r>
          </a:p>
          <a:p>
            <a:pPr lvl="1"/>
            <a:r>
              <a:rPr lang="cs-CZ" noProof="0" dirty="0"/>
              <a:t>Druhá úroveň</a:t>
            </a:r>
            <a:endParaRPr lang="en-US" noProof="0" dirty="0"/>
          </a:p>
          <a:p>
            <a:pPr lvl="2"/>
            <a:r>
              <a:rPr lang="cs-CZ" noProof="0" dirty="0"/>
              <a:t>Třetí úroveň</a:t>
            </a:r>
            <a:endParaRPr lang="en-US" noProof="0" dirty="0"/>
          </a:p>
          <a:p>
            <a:pPr lvl="3"/>
            <a:r>
              <a:rPr lang="cs-CZ" noProof="0" dirty="0"/>
              <a:t>Čtvrtá úroveň</a:t>
            </a:r>
            <a:endParaRPr lang="en-US" noProof="0" dirty="0"/>
          </a:p>
          <a:p>
            <a:pPr lvl="4"/>
            <a:r>
              <a:rPr lang="cs-CZ" noProof="0" dirty="0"/>
              <a:t>Pátá úroveň</a:t>
            </a:r>
            <a:endParaRPr lang="en-US" noProof="0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C4F8-77C2-4BFF-8FD1-6EF3EE0153C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Zástupný symbol pro obsah 9"/>
          <p:cNvSpPr>
            <a:spLocks noGrp="1"/>
          </p:cNvSpPr>
          <p:nvPr>
            <p:ph sz="quarter" idx="13" hasCustomPrompt="1"/>
          </p:nvPr>
        </p:nvSpPr>
        <p:spPr>
          <a:xfrm>
            <a:off x="2843213" y="4948238"/>
            <a:ext cx="3816350" cy="195262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Jméno, Příjmení</a:t>
            </a:r>
            <a:endParaRPr lang="en-US" dirty="0"/>
          </a:p>
        </p:txBody>
      </p:sp>
      <p:sp>
        <p:nvSpPr>
          <p:cNvPr id="11" name="Zástupný symbol pro obsah 12"/>
          <p:cNvSpPr>
            <a:spLocks noGrp="1"/>
          </p:cNvSpPr>
          <p:nvPr>
            <p:ph sz="quarter" idx="14" hasCustomPrompt="1"/>
          </p:nvPr>
        </p:nvSpPr>
        <p:spPr>
          <a:xfrm>
            <a:off x="2843808" y="4731990"/>
            <a:ext cx="3816350" cy="215900"/>
          </a:xfrm>
        </p:spPr>
        <p:txBody>
          <a:bodyPr anchor="ctr">
            <a:noAutofit/>
          </a:bodyPr>
          <a:lstStyle>
            <a:lvl1pPr marL="0" indent="0">
              <a:buNone/>
              <a:defRPr sz="1600" b="1" baseline="0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6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Kliknutím vložíte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755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C4F8-77C2-4BFF-8FD1-6EF3EE0153C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Zástupný symbol pro obsah 9"/>
          <p:cNvSpPr>
            <a:spLocks noGrp="1"/>
          </p:cNvSpPr>
          <p:nvPr>
            <p:ph sz="quarter" idx="13" hasCustomPrompt="1"/>
          </p:nvPr>
        </p:nvSpPr>
        <p:spPr>
          <a:xfrm>
            <a:off x="2843213" y="4948238"/>
            <a:ext cx="3816350" cy="195262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Jméno, Příjmení</a:t>
            </a:r>
            <a:endParaRPr lang="en-US" dirty="0"/>
          </a:p>
        </p:txBody>
      </p:sp>
      <p:sp>
        <p:nvSpPr>
          <p:cNvPr id="7" name="Zástupný symbol pro obsah 12"/>
          <p:cNvSpPr>
            <a:spLocks noGrp="1"/>
          </p:cNvSpPr>
          <p:nvPr>
            <p:ph sz="quarter" idx="14" hasCustomPrompt="1"/>
          </p:nvPr>
        </p:nvSpPr>
        <p:spPr>
          <a:xfrm>
            <a:off x="2843808" y="4731990"/>
            <a:ext cx="3816350" cy="215900"/>
          </a:xfrm>
        </p:spPr>
        <p:txBody>
          <a:bodyPr anchor="ctr">
            <a:noAutofit/>
          </a:bodyPr>
          <a:lstStyle>
            <a:lvl1pPr marL="0" indent="0">
              <a:buNone/>
              <a:defRPr sz="1600" b="1" baseline="0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6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Kliknutím vložíte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445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C4F8-77C2-4BFF-8FD1-6EF3EE0153C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Zástupný symbol pro obsah 9"/>
          <p:cNvSpPr>
            <a:spLocks noGrp="1"/>
          </p:cNvSpPr>
          <p:nvPr>
            <p:ph sz="quarter" idx="13" hasCustomPrompt="1"/>
          </p:nvPr>
        </p:nvSpPr>
        <p:spPr>
          <a:xfrm>
            <a:off x="2843213" y="4948238"/>
            <a:ext cx="3816350" cy="195262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Jméno, Příjmení</a:t>
            </a:r>
            <a:endParaRPr lang="en-US" dirty="0"/>
          </a:p>
        </p:txBody>
      </p:sp>
      <p:sp>
        <p:nvSpPr>
          <p:cNvPr id="6" name="Zástupný symbol pro obsah 12"/>
          <p:cNvSpPr>
            <a:spLocks noGrp="1"/>
          </p:cNvSpPr>
          <p:nvPr>
            <p:ph sz="quarter" idx="14" hasCustomPrompt="1"/>
          </p:nvPr>
        </p:nvSpPr>
        <p:spPr>
          <a:xfrm>
            <a:off x="2843808" y="4731990"/>
            <a:ext cx="3816350" cy="215900"/>
          </a:xfrm>
        </p:spPr>
        <p:txBody>
          <a:bodyPr anchor="ctr">
            <a:noAutofit/>
          </a:bodyPr>
          <a:lstStyle>
            <a:lvl1pPr marL="0" indent="0">
              <a:buNone/>
              <a:defRPr sz="1600" b="1" baseline="0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6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Kliknutím vložíte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720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endParaRPr lang="en-US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3575050" y="204789"/>
            <a:ext cx="5111750" cy="4167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noProof="0" dirty="0"/>
              <a:t>Kliknutím vložíte</a:t>
            </a:r>
            <a:r>
              <a:rPr lang="en-US" noProof="0" dirty="0"/>
              <a:t> text.</a:t>
            </a:r>
          </a:p>
          <a:p>
            <a:pPr lvl="1"/>
            <a:r>
              <a:rPr lang="cs-CZ" noProof="0" dirty="0"/>
              <a:t>Druhá úroveň</a:t>
            </a:r>
            <a:endParaRPr lang="en-US" noProof="0" dirty="0"/>
          </a:p>
          <a:p>
            <a:pPr lvl="2"/>
            <a:r>
              <a:rPr lang="cs-CZ" noProof="0" dirty="0"/>
              <a:t>Třetí úroveň</a:t>
            </a:r>
            <a:endParaRPr lang="en-US" noProof="0" dirty="0"/>
          </a:p>
          <a:p>
            <a:pPr lvl="3"/>
            <a:r>
              <a:rPr lang="cs-CZ" noProof="0" dirty="0"/>
              <a:t>Čtvrtá úroveň</a:t>
            </a:r>
            <a:endParaRPr lang="en-US" noProof="0" dirty="0"/>
          </a:p>
          <a:p>
            <a:pPr lvl="4"/>
            <a:r>
              <a:rPr lang="cs-CZ" noProof="0" dirty="0"/>
              <a:t>Pátá úroveň</a:t>
            </a:r>
            <a:endParaRPr lang="en-US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2956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C4F8-77C2-4BFF-8FD1-6EF3EE0153C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Zástupný symbol pro obsah 9"/>
          <p:cNvSpPr>
            <a:spLocks noGrp="1"/>
          </p:cNvSpPr>
          <p:nvPr>
            <p:ph sz="quarter" idx="13" hasCustomPrompt="1"/>
          </p:nvPr>
        </p:nvSpPr>
        <p:spPr>
          <a:xfrm>
            <a:off x="2843213" y="4948238"/>
            <a:ext cx="3816350" cy="195262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Jméno, Příjmení</a:t>
            </a:r>
            <a:endParaRPr lang="en-US" dirty="0"/>
          </a:p>
        </p:txBody>
      </p:sp>
      <p:sp>
        <p:nvSpPr>
          <p:cNvPr id="9" name="Zástupný symbol pro obsah 12"/>
          <p:cNvSpPr>
            <a:spLocks noGrp="1"/>
          </p:cNvSpPr>
          <p:nvPr>
            <p:ph sz="quarter" idx="14" hasCustomPrompt="1"/>
          </p:nvPr>
        </p:nvSpPr>
        <p:spPr>
          <a:xfrm>
            <a:off x="2843808" y="4731990"/>
            <a:ext cx="3816350" cy="215900"/>
          </a:xfrm>
        </p:spPr>
        <p:txBody>
          <a:bodyPr anchor="ctr">
            <a:noAutofit/>
          </a:bodyPr>
          <a:lstStyle>
            <a:lvl1pPr marL="0" indent="0">
              <a:buNone/>
              <a:defRPr sz="1600" b="1" baseline="0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6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Kliknutím vložíte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96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endParaRPr lang="en-US" noProof="0" dirty="0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346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C4F8-77C2-4BFF-8FD1-6EF3EE0153C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Zástupný symbol pro obsah 9"/>
          <p:cNvSpPr>
            <a:spLocks noGrp="1"/>
          </p:cNvSpPr>
          <p:nvPr>
            <p:ph sz="quarter" idx="13" hasCustomPrompt="1"/>
          </p:nvPr>
        </p:nvSpPr>
        <p:spPr>
          <a:xfrm>
            <a:off x="2843213" y="4948238"/>
            <a:ext cx="3816350" cy="195262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Jméno, Příjmení</a:t>
            </a:r>
            <a:endParaRPr lang="en-US" dirty="0"/>
          </a:p>
        </p:txBody>
      </p:sp>
      <p:sp>
        <p:nvSpPr>
          <p:cNvPr id="9" name="Zástupný symbol pro obsah 12"/>
          <p:cNvSpPr>
            <a:spLocks noGrp="1"/>
          </p:cNvSpPr>
          <p:nvPr>
            <p:ph sz="quarter" idx="14" hasCustomPrompt="1"/>
          </p:nvPr>
        </p:nvSpPr>
        <p:spPr>
          <a:xfrm>
            <a:off x="2843808" y="4731990"/>
            <a:ext cx="3816350" cy="215900"/>
          </a:xfrm>
        </p:spPr>
        <p:txBody>
          <a:bodyPr anchor="ctr">
            <a:noAutofit/>
          </a:bodyPr>
          <a:lstStyle>
            <a:lvl1pPr marL="0" indent="0">
              <a:buNone/>
              <a:defRPr sz="1600" b="1" baseline="0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6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Kliknutím vložíte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7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C4F8-77C2-4BFF-8FD1-6EF3EE0153C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Zástupný symbol pro obsah 9"/>
          <p:cNvSpPr>
            <a:spLocks noGrp="1"/>
          </p:cNvSpPr>
          <p:nvPr>
            <p:ph sz="quarter" idx="13" hasCustomPrompt="1"/>
          </p:nvPr>
        </p:nvSpPr>
        <p:spPr>
          <a:xfrm>
            <a:off x="2843213" y="4948238"/>
            <a:ext cx="3816350" cy="195262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Jméno, Příjmení</a:t>
            </a:r>
            <a:endParaRPr lang="en-US" dirty="0"/>
          </a:p>
        </p:txBody>
      </p:sp>
      <p:sp>
        <p:nvSpPr>
          <p:cNvPr id="8" name="Zástupný symbol pro obsah 12"/>
          <p:cNvSpPr>
            <a:spLocks noGrp="1"/>
          </p:cNvSpPr>
          <p:nvPr>
            <p:ph sz="quarter" idx="14" hasCustomPrompt="1"/>
          </p:nvPr>
        </p:nvSpPr>
        <p:spPr>
          <a:xfrm>
            <a:off x="2843808" y="4731990"/>
            <a:ext cx="3816350" cy="215900"/>
          </a:xfrm>
        </p:spPr>
        <p:txBody>
          <a:bodyPr anchor="ctr">
            <a:noAutofit/>
          </a:bodyPr>
          <a:lstStyle>
            <a:lvl1pPr marL="0" indent="0">
              <a:buNone/>
              <a:defRPr sz="1600" b="1" baseline="0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6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Kliknutím vložíte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3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cs-CZ" noProof="0" dirty="0"/>
              <a:t>Kliknutím vložíte</a:t>
            </a:r>
            <a:r>
              <a:rPr lang="en-US" noProof="0" dirty="0"/>
              <a:t> text.</a:t>
            </a:r>
          </a:p>
          <a:p>
            <a:pPr lvl="1"/>
            <a:r>
              <a:rPr lang="cs-CZ" noProof="0" dirty="0"/>
              <a:t>Druhá úroveň</a:t>
            </a:r>
            <a:endParaRPr lang="en-US" noProof="0" dirty="0"/>
          </a:p>
          <a:p>
            <a:pPr lvl="2"/>
            <a:r>
              <a:rPr lang="cs-CZ" noProof="0" dirty="0"/>
              <a:t>Třetí úroveň</a:t>
            </a:r>
            <a:endParaRPr lang="en-US" noProof="0" dirty="0"/>
          </a:p>
          <a:p>
            <a:pPr lvl="3"/>
            <a:r>
              <a:rPr lang="cs-CZ" noProof="0" dirty="0"/>
              <a:t>Čtvrtá úroveň</a:t>
            </a:r>
            <a:endParaRPr lang="en-US" noProof="0" dirty="0"/>
          </a:p>
          <a:p>
            <a:pPr lvl="4"/>
            <a:r>
              <a:rPr lang="cs-CZ" noProof="0" dirty="0"/>
              <a:t>Pátá úroveň</a:t>
            </a:r>
            <a:endParaRPr lang="en-US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C4F8-77C2-4BFF-8FD1-6EF3EE0153C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Zástupný symbol pro obsah 9"/>
          <p:cNvSpPr>
            <a:spLocks noGrp="1"/>
          </p:cNvSpPr>
          <p:nvPr>
            <p:ph sz="quarter" idx="13" hasCustomPrompt="1"/>
          </p:nvPr>
        </p:nvSpPr>
        <p:spPr>
          <a:xfrm>
            <a:off x="2843213" y="4948238"/>
            <a:ext cx="3816350" cy="195262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Jméno, Příjmení</a:t>
            </a:r>
            <a:endParaRPr lang="en-US" dirty="0"/>
          </a:p>
        </p:txBody>
      </p:sp>
      <p:sp>
        <p:nvSpPr>
          <p:cNvPr id="8" name="Zástupný symbol pro obsah 12"/>
          <p:cNvSpPr>
            <a:spLocks noGrp="1"/>
          </p:cNvSpPr>
          <p:nvPr>
            <p:ph sz="quarter" idx="14" hasCustomPrompt="1"/>
          </p:nvPr>
        </p:nvSpPr>
        <p:spPr>
          <a:xfrm>
            <a:off x="2843808" y="4731990"/>
            <a:ext cx="3816350" cy="215900"/>
          </a:xfrm>
        </p:spPr>
        <p:txBody>
          <a:bodyPr anchor="ctr">
            <a:noAutofit/>
          </a:bodyPr>
          <a:lstStyle>
            <a:lvl1pPr marL="0" indent="0">
              <a:buNone/>
              <a:defRPr sz="1600" b="1" baseline="0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6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Kliknutím vložíte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85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2905199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endParaRPr lang="en-US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1779662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C4F8-77C2-4BFF-8FD1-6EF3EE0153C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Zástupný symbol pro obsah 9"/>
          <p:cNvSpPr>
            <a:spLocks noGrp="1"/>
          </p:cNvSpPr>
          <p:nvPr>
            <p:ph sz="quarter" idx="13" hasCustomPrompt="1"/>
          </p:nvPr>
        </p:nvSpPr>
        <p:spPr>
          <a:xfrm>
            <a:off x="2843213" y="4948238"/>
            <a:ext cx="3816350" cy="195262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Jméno, Příjmení</a:t>
            </a:r>
            <a:endParaRPr lang="en-US" dirty="0"/>
          </a:p>
        </p:txBody>
      </p:sp>
      <p:sp>
        <p:nvSpPr>
          <p:cNvPr id="8" name="Zástupný symbol pro obsah 12"/>
          <p:cNvSpPr>
            <a:spLocks noGrp="1"/>
          </p:cNvSpPr>
          <p:nvPr>
            <p:ph sz="quarter" idx="14" hasCustomPrompt="1"/>
          </p:nvPr>
        </p:nvSpPr>
        <p:spPr>
          <a:xfrm>
            <a:off x="2843808" y="4731990"/>
            <a:ext cx="3816350" cy="215900"/>
          </a:xfrm>
        </p:spPr>
        <p:txBody>
          <a:bodyPr anchor="ctr">
            <a:noAutofit/>
          </a:bodyPr>
          <a:lstStyle>
            <a:lvl1pPr marL="0" indent="0">
              <a:buNone/>
              <a:defRPr sz="1600" b="1" baseline="0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6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Kliknutím vložíte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8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 hasCustomPrompt="1"/>
          </p:nvPr>
        </p:nvSpPr>
        <p:spPr>
          <a:xfrm>
            <a:off x="457200" y="915566"/>
            <a:ext cx="4038600" cy="33843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noProof="0" dirty="0"/>
              <a:t>Kliknutím vložíte</a:t>
            </a:r>
            <a:r>
              <a:rPr lang="en-US" noProof="0" dirty="0"/>
              <a:t> text.</a:t>
            </a:r>
          </a:p>
          <a:p>
            <a:pPr lvl="1"/>
            <a:r>
              <a:rPr lang="cs-CZ" noProof="0" dirty="0"/>
              <a:t>Druhá úroveň</a:t>
            </a:r>
            <a:endParaRPr lang="en-US" noProof="0" dirty="0"/>
          </a:p>
          <a:p>
            <a:pPr lvl="2"/>
            <a:r>
              <a:rPr lang="cs-CZ" noProof="0" dirty="0"/>
              <a:t>Třetí úroveň</a:t>
            </a:r>
            <a:endParaRPr lang="en-US" noProof="0" dirty="0"/>
          </a:p>
          <a:p>
            <a:pPr lvl="3"/>
            <a:r>
              <a:rPr lang="cs-CZ" noProof="0" dirty="0"/>
              <a:t>Čtvrtá úroveň</a:t>
            </a:r>
            <a:endParaRPr lang="en-US" noProof="0" dirty="0"/>
          </a:p>
          <a:p>
            <a:pPr lvl="4"/>
            <a:r>
              <a:rPr lang="cs-CZ" noProof="0" dirty="0"/>
              <a:t>Pátá úroveň</a:t>
            </a:r>
            <a:endParaRPr lang="en-US" noProof="0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4648200" y="915566"/>
            <a:ext cx="4038600" cy="33843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noProof="0" dirty="0"/>
              <a:t>Kliknutím vložíte</a:t>
            </a:r>
            <a:r>
              <a:rPr lang="en-US" noProof="0" dirty="0"/>
              <a:t> text.</a:t>
            </a:r>
          </a:p>
          <a:p>
            <a:pPr lvl="1"/>
            <a:r>
              <a:rPr lang="cs-CZ" noProof="0" dirty="0"/>
              <a:t>Druhá úroveň</a:t>
            </a:r>
            <a:endParaRPr lang="en-US" noProof="0" dirty="0"/>
          </a:p>
          <a:p>
            <a:pPr lvl="2"/>
            <a:r>
              <a:rPr lang="cs-CZ" noProof="0" dirty="0"/>
              <a:t>Třetí úroveň</a:t>
            </a:r>
            <a:endParaRPr lang="en-US" noProof="0" dirty="0"/>
          </a:p>
          <a:p>
            <a:pPr lvl="3"/>
            <a:r>
              <a:rPr lang="cs-CZ" noProof="0" dirty="0"/>
              <a:t>Čtvrtá úroveň</a:t>
            </a:r>
            <a:endParaRPr lang="en-US" noProof="0" dirty="0"/>
          </a:p>
          <a:p>
            <a:pPr lvl="4"/>
            <a:r>
              <a:rPr lang="cs-CZ" noProof="0" dirty="0"/>
              <a:t>Pátá úroveň</a:t>
            </a:r>
            <a:endParaRPr lang="en-US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C4F8-77C2-4BFF-8FD1-6EF3EE0153C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Zástupný symbol pro obsah 9"/>
          <p:cNvSpPr>
            <a:spLocks noGrp="1"/>
          </p:cNvSpPr>
          <p:nvPr>
            <p:ph sz="quarter" idx="13" hasCustomPrompt="1"/>
          </p:nvPr>
        </p:nvSpPr>
        <p:spPr>
          <a:xfrm>
            <a:off x="2843213" y="4948238"/>
            <a:ext cx="3816350" cy="195262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Jméno, Příjmení</a:t>
            </a:r>
            <a:endParaRPr lang="en-US" dirty="0"/>
          </a:p>
        </p:txBody>
      </p:sp>
      <p:sp>
        <p:nvSpPr>
          <p:cNvPr id="9" name="Zástupný symbol pro obsah 12"/>
          <p:cNvSpPr>
            <a:spLocks noGrp="1"/>
          </p:cNvSpPr>
          <p:nvPr>
            <p:ph sz="quarter" idx="14" hasCustomPrompt="1"/>
          </p:nvPr>
        </p:nvSpPr>
        <p:spPr>
          <a:xfrm>
            <a:off x="2843808" y="4731990"/>
            <a:ext cx="3816350" cy="215900"/>
          </a:xfrm>
        </p:spPr>
        <p:txBody>
          <a:bodyPr anchor="ctr">
            <a:noAutofit/>
          </a:bodyPr>
          <a:lstStyle>
            <a:lvl1pPr marL="0" indent="0">
              <a:buNone/>
              <a:defRPr sz="1600" b="1" baseline="0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6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Kliknutím vložíte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7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915566"/>
            <a:ext cx="4040188" cy="4810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noProof="0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457200" y="1396578"/>
            <a:ext cx="4040188" cy="2903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noProof="0" dirty="0"/>
              <a:t>Kliknutím vložíte</a:t>
            </a:r>
            <a:r>
              <a:rPr lang="en-US" noProof="0" dirty="0"/>
              <a:t> text.</a:t>
            </a:r>
          </a:p>
          <a:p>
            <a:pPr lvl="1"/>
            <a:r>
              <a:rPr lang="cs-CZ" noProof="0" dirty="0"/>
              <a:t>Druhá úroveň</a:t>
            </a:r>
            <a:endParaRPr lang="en-US" noProof="0" dirty="0"/>
          </a:p>
          <a:p>
            <a:pPr lvl="2"/>
            <a:r>
              <a:rPr lang="cs-CZ" noProof="0" dirty="0"/>
              <a:t>Třetí úroveň</a:t>
            </a:r>
            <a:endParaRPr lang="en-US" noProof="0" dirty="0"/>
          </a:p>
          <a:p>
            <a:pPr lvl="3"/>
            <a:r>
              <a:rPr lang="cs-CZ" noProof="0" dirty="0"/>
              <a:t>Čtvrtá úroveň</a:t>
            </a:r>
            <a:endParaRPr lang="en-US" noProof="0" dirty="0"/>
          </a:p>
          <a:p>
            <a:pPr lvl="4"/>
            <a:r>
              <a:rPr lang="cs-CZ" noProof="0" dirty="0"/>
              <a:t>Pátá úroveň</a:t>
            </a:r>
            <a:endParaRPr lang="en-US" noProof="0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915566"/>
            <a:ext cx="4041775" cy="4810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noProof="0" dirty="0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 hasCustomPrompt="1"/>
          </p:nvPr>
        </p:nvSpPr>
        <p:spPr>
          <a:xfrm>
            <a:off x="4645025" y="1396578"/>
            <a:ext cx="4041775" cy="2903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noProof="0" dirty="0"/>
              <a:t>Kliknutím vložíte</a:t>
            </a:r>
            <a:r>
              <a:rPr lang="en-US" noProof="0" dirty="0"/>
              <a:t> text.</a:t>
            </a:r>
          </a:p>
          <a:p>
            <a:pPr lvl="1"/>
            <a:r>
              <a:rPr lang="cs-CZ" noProof="0" dirty="0"/>
              <a:t>Druhá úroveň</a:t>
            </a:r>
            <a:endParaRPr lang="en-US" noProof="0" dirty="0"/>
          </a:p>
          <a:p>
            <a:pPr lvl="2"/>
            <a:r>
              <a:rPr lang="cs-CZ" noProof="0" dirty="0"/>
              <a:t>Třetí úroveň</a:t>
            </a:r>
            <a:endParaRPr lang="en-US" noProof="0" dirty="0"/>
          </a:p>
          <a:p>
            <a:pPr lvl="3"/>
            <a:r>
              <a:rPr lang="cs-CZ" noProof="0" dirty="0"/>
              <a:t>Čtvrtá úroveň</a:t>
            </a:r>
            <a:endParaRPr lang="en-US" noProof="0" dirty="0"/>
          </a:p>
          <a:p>
            <a:pPr lvl="4"/>
            <a:r>
              <a:rPr lang="cs-CZ" noProof="0" dirty="0"/>
              <a:t>Pátá úroveň</a:t>
            </a:r>
            <a:endParaRPr lang="en-US" noProof="0" dirty="0"/>
          </a:p>
          <a:p>
            <a:pPr lvl="0"/>
            <a:endParaRPr lang="en-US" noProof="0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C4F8-77C2-4BFF-8FD1-6EF3EE0153C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Zástupný symbol pro obsah 9"/>
          <p:cNvSpPr>
            <a:spLocks noGrp="1"/>
          </p:cNvSpPr>
          <p:nvPr>
            <p:ph sz="quarter" idx="13" hasCustomPrompt="1"/>
          </p:nvPr>
        </p:nvSpPr>
        <p:spPr>
          <a:xfrm>
            <a:off x="2843213" y="4948238"/>
            <a:ext cx="3816350" cy="195262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Jméno, Příjmení</a:t>
            </a:r>
            <a:endParaRPr lang="en-US" dirty="0"/>
          </a:p>
        </p:txBody>
      </p:sp>
      <p:sp>
        <p:nvSpPr>
          <p:cNvPr id="11" name="Zástupný symbol pro obsah 12"/>
          <p:cNvSpPr>
            <a:spLocks noGrp="1"/>
          </p:cNvSpPr>
          <p:nvPr>
            <p:ph sz="quarter" idx="14" hasCustomPrompt="1"/>
          </p:nvPr>
        </p:nvSpPr>
        <p:spPr>
          <a:xfrm>
            <a:off x="2843808" y="4731990"/>
            <a:ext cx="3816350" cy="215900"/>
          </a:xfrm>
        </p:spPr>
        <p:txBody>
          <a:bodyPr anchor="ctr">
            <a:noAutofit/>
          </a:bodyPr>
          <a:lstStyle>
            <a:lvl1pPr marL="0" indent="0">
              <a:buNone/>
              <a:defRPr sz="1600" b="1" baseline="0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6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Kliknutím vložíte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C4F8-77C2-4BFF-8FD1-6EF3EE0153C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Zástupný symbol pro obsah 9"/>
          <p:cNvSpPr>
            <a:spLocks noGrp="1"/>
          </p:cNvSpPr>
          <p:nvPr>
            <p:ph sz="quarter" idx="13" hasCustomPrompt="1"/>
          </p:nvPr>
        </p:nvSpPr>
        <p:spPr>
          <a:xfrm>
            <a:off x="2843213" y="4948238"/>
            <a:ext cx="3816350" cy="195262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Jméno, Příjmení</a:t>
            </a:r>
            <a:endParaRPr lang="en-US" dirty="0"/>
          </a:p>
        </p:txBody>
      </p:sp>
      <p:sp>
        <p:nvSpPr>
          <p:cNvPr id="7" name="Zástupný symbol pro obsah 12"/>
          <p:cNvSpPr>
            <a:spLocks noGrp="1"/>
          </p:cNvSpPr>
          <p:nvPr>
            <p:ph sz="quarter" idx="14" hasCustomPrompt="1"/>
          </p:nvPr>
        </p:nvSpPr>
        <p:spPr>
          <a:xfrm>
            <a:off x="2843808" y="4731990"/>
            <a:ext cx="3816350" cy="215900"/>
          </a:xfrm>
        </p:spPr>
        <p:txBody>
          <a:bodyPr anchor="ctr">
            <a:noAutofit/>
          </a:bodyPr>
          <a:lstStyle>
            <a:lvl1pPr marL="0" indent="0">
              <a:buNone/>
              <a:defRPr sz="1600" b="1" baseline="0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6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Kliknutím vložíte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98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C4F8-77C2-4BFF-8FD1-6EF3EE0153C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Zástupný symbol pro obsah 9"/>
          <p:cNvSpPr>
            <a:spLocks noGrp="1"/>
          </p:cNvSpPr>
          <p:nvPr>
            <p:ph sz="quarter" idx="13" hasCustomPrompt="1"/>
          </p:nvPr>
        </p:nvSpPr>
        <p:spPr>
          <a:xfrm>
            <a:off x="2843213" y="4948238"/>
            <a:ext cx="3816350" cy="195262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Jméno, Příjmení</a:t>
            </a:r>
            <a:endParaRPr lang="en-US" dirty="0"/>
          </a:p>
        </p:txBody>
      </p:sp>
      <p:sp>
        <p:nvSpPr>
          <p:cNvPr id="6" name="Zástupný symbol pro obsah 12"/>
          <p:cNvSpPr>
            <a:spLocks noGrp="1"/>
          </p:cNvSpPr>
          <p:nvPr>
            <p:ph sz="quarter" idx="14" hasCustomPrompt="1"/>
          </p:nvPr>
        </p:nvSpPr>
        <p:spPr>
          <a:xfrm>
            <a:off x="2843808" y="4731990"/>
            <a:ext cx="3816350" cy="215900"/>
          </a:xfrm>
        </p:spPr>
        <p:txBody>
          <a:bodyPr anchor="ctr">
            <a:noAutofit/>
          </a:bodyPr>
          <a:lstStyle>
            <a:lvl1pPr marL="0" indent="0">
              <a:buNone/>
              <a:defRPr sz="1600" b="1" baseline="0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6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Kliknutím vložíte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3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endParaRPr lang="en-US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3575050" y="204789"/>
            <a:ext cx="5111750" cy="4167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noProof="0" dirty="0"/>
              <a:t>Kliknutím vložíte</a:t>
            </a:r>
            <a:r>
              <a:rPr lang="en-US" noProof="0" dirty="0"/>
              <a:t> text.</a:t>
            </a:r>
          </a:p>
          <a:p>
            <a:pPr lvl="1"/>
            <a:r>
              <a:rPr lang="cs-CZ" noProof="0" dirty="0"/>
              <a:t>Druhá úroveň</a:t>
            </a:r>
            <a:endParaRPr lang="en-US" noProof="0" dirty="0"/>
          </a:p>
          <a:p>
            <a:pPr lvl="2"/>
            <a:r>
              <a:rPr lang="cs-CZ" noProof="0" dirty="0"/>
              <a:t>Třetí úroveň</a:t>
            </a:r>
            <a:endParaRPr lang="en-US" noProof="0" dirty="0"/>
          </a:p>
          <a:p>
            <a:pPr lvl="3"/>
            <a:r>
              <a:rPr lang="cs-CZ" noProof="0" dirty="0"/>
              <a:t>Čtvrtá úroveň</a:t>
            </a:r>
            <a:endParaRPr lang="en-US" noProof="0" dirty="0"/>
          </a:p>
          <a:p>
            <a:pPr lvl="4"/>
            <a:r>
              <a:rPr lang="cs-CZ" noProof="0" dirty="0"/>
              <a:t>Pátá úroveň</a:t>
            </a:r>
            <a:endParaRPr lang="en-US" noProof="0" dirty="0"/>
          </a:p>
          <a:p>
            <a:pPr lvl="0"/>
            <a:endParaRPr lang="en-US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2956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C4F8-77C2-4BFF-8FD1-6EF3EE0153C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Zástupný symbol pro obsah 9"/>
          <p:cNvSpPr>
            <a:spLocks noGrp="1"/>
          </p:cNvSpPr>
          <p:nvPr>
            <p:ph sz="quarter" idx="13" hasCustomPrompt="1"/>
          </p:nvPr>
        </p:nvSpPr>
        <p:spPr>
          <a:xfrm>
            <a:off x="2843213" y="4948238"/>
            <a:ext cx="3816350" cy="195262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Jméno, Příjmení</a:t>
            </a:r>
            <a:endParaRPr lang="en-US" dirty="0"/>
          </a:p>
        </p:txBody>
      </p:sp>
      <p:sp>
        <p:nvSpPr>
          <p:cNvPr id="9" name="Zástupný symbol pro obsah 12"/>
          <p:cNvSpPr>
            <a:spLocks noGrp="1"/>
          </p:cNvSpPr>
          <p:nvPr>
            <p:ph sz="quarter" idx="14" hasCustomPrompt="1"/>
          </p:nvPr>
        </p:nvSpPr>
        <p:spPr>
          <a:xfrm>
            <a:off x="2843808" y="4731990"/>
            <a:ext cx="3816350" cy="215900"/>
          </a:xfrm>
        </p:spPr>
        <p:txBody>
          <a:bodyPr anchor="ctr">
            <a:noAutofit/>
          </a:bodyPr>
          <a:lstStyle>
            <a:lvl1pPr marL="0" indent="0">
              <a:buNone/>
              <a:defRPr sz="1600" b="1" baseline="0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6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Kliknutím vložíte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7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51022-6DD4-43F9-80A7-C9E0AFA21391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8" name="Zástupný symbol pro číslo snímku 5"/>
          <p:cNvSpPr txBox="1">
            <a:spLocks/>
          </p:cNvSpPr>
          <p:nvPr/>
        </p:nvSpPr>
        <p:spPr>
          <a:xfrm>
            <a:off x="7740352" y="4782183"/>
            <a:ext cx="792088" cy="27384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A70A39-961D-4FCF-B815-1711BD1F564E}" type="slidenum">
              <a:rPr kumimoji="0" lang="cs-CZ" sz="1600" b="0" i="0" u="none" strike="noStrike" kern="1200" cap="none" spc="0" normalizeH="0" baseline="0" noProof="0" smtClean="0">
                <a:ln>
                  <a:noFill/>
                </a:ln>
                <a:solidFill>
                  <a:srgbClr val="7EC4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7EC47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Obrázek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321"/>
            <a:ext cx="9142858" cy="5142857"/>
          </a:xfrm>
          <a:prstGeom prst="rect">
            <a:avLst/>
          </a:prstGeom>
        </p:spPr>
      </p:pic>
      <p:pic>
        <p:nvPicPr>
          <p:cNvPr id="14" name="Obrázek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07" y="3867895"/>
            <a:ext cx="1659291" cy="1088425"/>
          </a:xfrm>
          <a:prstGeom prst="rect">
            <a:avLst/>
          </a:prstGeom>
        </p:spPr>
      </p:pic>
      <p:pic>
        <p:nvPicPr>
          <p:cNvPr id="13" name="Obrázek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974" y="511217"/>
            <a:ext cx="3198052" cy="1184604"/>
          </a:xfrm>
          <a:prstGeom prst="rect">
            <a:avLst/>
          </a:prstGeom>
        </p:spPr>
      </p:pic>
      <p:cxnSp>
        <p:nvCxnSpPr>
          <p:cNvPr id="12" name="Přímá spojnice 11"/>
          <p:cNvCxnSpPr/>
          <p:nvPr/>
        </p:nvCxnSpPr>
        <p:spPr>
          <a:xfrm>
            <a:off x="1403648" y="3543858"/>
            <a:ext cx="6264696" cy="0"/>
          </a:xfrm>
          <a:prstGeom prst="line">
            <a:avLst/>
          </a:prstGeom>
          <a:ln>
            <a:solidFill>
              <a:schemeClr val="bg1">
                <a:alpha val="2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97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9"/>
            <a:ext cx="9144000" cy="5143309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371951"/>
            <a:ext cx="1800200" cy="666820"/>
          </a:xfrm>
          <a:prstGeom prst="rect">
            <a:avLst/>
          </a:prstGeom>
        </p:spPr>
      </p:pic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195486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endParaRPr lang="en-US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915566"/>
            <a:ext cx="8229600" cy="3384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7658000" y="4803998"/>
            <a:ext cx="101845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1503C4F8-77C2-4BFF-8FD1-6EF3EE015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8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549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"/>
            <a:ext cx="9144000" cy="5143309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3" y="4371951"/>
            <a:ext cx="1863949" cy="666000"/>
          </a:xfrm>
          <a:prstGeom prst="rect">
            <a:avLst/>
          </a:prstGeom>
        </p:spPr>
      </p:pic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195486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endParaRPr lang="en-US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915566"/>
            <a:ext cx="8229600" cy="3384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noProof="0" dirty="0"/>
              <a:t>Kliknutím vložíte</a:t>
            </a:r>
            <a:r>
              <a:rPr lang="en-US" noProof="0" dirty="0"/>
              <a:t> text.</a:t>
            </a:r>
          </a:p>
          <a:p>
            <a:pPr lvl="1"/>
            <a:r>
              <a:rPr lang="cs-CZ" noProof="0" dirty="0"/>
              <a:t>Druhá úroveň</a:t>
            </a:r>
            <a:endParaRPr lang="en-US" noProof="0" dirty="0"/>
          </a:p>
          <a:p>
            <a:pPr lvl="2"/>
            <a:r>
              <a:rPr lang="cs-CZ" noProof="0" dirty="0"/>
              <a:t>Třetí úroveň</a:t>
            </a:r>
            <a:endParaRPr lang="en-US" noProof="0" dirty="0"/>
          </a:p>
          <a:p>
            <a:pPr lvl="3"/>
            <a:r>
              <a:rPr lang="cs-CZ" noProof="0" dirty="0"/>
              <a:t>Čtvrtá úroveň</a:t>
            </a:r>
            <a:endParaRPr lang="en-US" noProof="0" dirty="0"/>
          </a:p>
          <a:p>
            <a:pPr lvl="4"/>
            <a:r>
              <a:rPr lang="cs-CZ" noProof="0" dirty="0"/>
              <a:t>Pátá úroveň</a:t>
            </a:r>
            <a:endParaRPr lang="en-US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7658000" y="4803998"/>
            <a:ext cx="101845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1503C4F8-77C2-4BFF-8FD1-6EF3EE015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36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Clean code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Ladislav</a:t>
            </a:r>
            <a:r>
              <a:rPr lang="en-US" dirty="0"/>
              <a:t> </a:t>
            </a:r>
            <a:r>
              <a:rPr lang="en-US" dirty="0" err="1"/>
              <a:t>Herynek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57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210091"/>
            <a:ext cx="8280920" cy="705475"/>
          </a:xfrm>
        </p:spPr>
        <p:txBody>
          <a:bodyPr/>
          <a:lstStyle/>
          <a:p>
            <a:r>
              <a:rPr lang="en-US" dirty="0" err="1"/>
              <a:t>Symptomy</a:t>
            </a:r>
            <a:endParaRPr lang="en-US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Ladislav</a:t>
            </a:r>
            <a:r>
              <a:rPr lang="en-US" dirty="0"/>
              <a:t> </a:t>
            </a:r>
            <a:r>
              <a:rPr lang="en-US" dirty="0" err="1"/>
              <a:t>Herynek</a:t>
            </a:r>
            <a:endParaRPr lang="en-US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Clean code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C4F8-77C2-4BFF-8FD1-6EF3EE0153C3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D81CD19-C939-67E8-8FB3-FE067F29E14E}"/>
              </a:ext>
            </a:extLst>
          </p:cNvPr>
          <p:cNvSpPr txBox="1"/>
          <p:nvPr/>
        </p:nvSpPr>
        <p:spPr>
          <a:xfrm>
            <a:off x="1569683" y="1275606"/>
            <a:ext cx="636340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cs-CZ" sz="2800" dirty="0"/>
              <a:t>Rozsáhlé třídy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cs-CZ" sz="2800" dirty="0"/>
              <a:t>Metody s příliš mnoho parametry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cs-CZ" sz="2800" dirty="0" err="1"/>
              <a:t>Freeloader</a:t>
            </a:r>
            <a:endParaRPr lang="cs-CZ" sz="2800" dirty="0"/>
          </a:p>
          <a:p>
            <a:pPr marL="285750" indent="-285750">
              <a:buFont typeface="Wingdings" pitchFamily="2" charset="2"/>
              <a:buChar char="Ø"/>
            </a:pPr>
            <a:r>
              <a:rPr lang="cs-CZ" sz="2800" dirty="0"/>
              <a:t>Příliš dlouhé názvy tříd nebo příliš krátké</a:t>
            </a:r>
          </a:p>
        </p:txBody>
      </p:sp>
    </p:spTree>
    <p:extLst>
      <p:ext uri="{BB962C8B-B14F-4D97-AF65-F5344CB8AC3E}">
        <p14:creationId xmlns:p14="http://schemas.microsoft.com/office/powerpoint/2010/main" val="1146970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Practice it!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Ladislav</a:t>
            </a:r>
            <a:r>
              <a:rPr lang="en-US" dirty="0"/>
              <a:t> </a:t>
            </a:r>
            <a:r>
              <a:rPr lang="en-US" dirty="0" err="1"/>
              <a:t>Herynek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75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210091"/>
            <a:ext cx="8280920" cy="1101725"/>
          </a:xfrm>
        </p:spPr>
        <p:txBody>
          <a:bodyPr/>
          <a:lstStyle/>
          <a:p>
            <a:r>
              <a:rPr lang="en-US" dirty="0" err="1"/>
              <a:t>Osnova</a:t>
            </a:r>
            <a:endParaRPr lang="en-US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Ladislav</a:t>
            </a:r>
            <a:r>
              <a:rPr lang="en-US" dirty="0"/>
              <a:t> </a:t>
            </a:r>
            <a:r>
              <a:rPr lang="en-US" dirty="0" err="1"/>
              <a:t>Herynek</a:t>
            </a:r>
            <a:endParaRPr lang="en-US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Clean code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C4F8-77C2-4BFF-8FD1-6EF3EE0153C3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DF2F434B-02A1-66ED-2D21-26C59F2A4916}"/>
              </a:ext>
            </a:extLst>
          </p:cNvPr>
          <p:cNvSpPr txBox="1"/>
          <p:nvPr/>
        </p:nvSpPr>
        <p:spPr>
          <a:xfrm>
            <a:off x="2000669" y="3233307"/>
            <a:ext cx="95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Definice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DA6AF5FA-C38A-D604-E78A-E2F3D4899AA1}"/>
              </a:ext>
            </a:extLst>
          </p:cNvPr>
          <p:cNvSpPr txBox="1"/>
          <p:nvPr/>
        </p:nvSpPr>
        <p:spPr>
          <a:xfrm>
            <a:off x="4069137" y="3233307"/>
            <a:ext cx="93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Principy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2F5E77E9-3554-F186-C4D4-65CC6D1281F0}"/>
              </a:ext>
            </a:extLst>
          </p:cNvPr>
          <p:cNvSpPr txBox="1"/>
          <p:nvPr/>
        </p:nvSpPr>
        <p:spPr>
          <a:xfrm>
            <a:off x="6053218" y="3089694"/>
            <a:ext cx="1230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Symptomy </a:t>
            </a:r>
          </a:p>
          <a:p>
            <a:r>
              <a:rPr lang="cs-CZ" dirty="0"/>
              <a:t>a opatření</a:t>
            </a:r>
          </a:p>
        </p:txBody>
      </p:sp>
      <p:pic>
        <p:nvPicPr>
          <p:cNvPr id="13" name="Grafický objekt 12" descr="Otazník se souvislou výplní">
            <a:extLst>
              <a:ext uri="{FF2B5EF4-FFF2-40B4-BE49-F238E27FC236}">
                <a16:creationId xmlns:a16="http://schemas.microsoft.com/office/drawing/2014/main" id="{5FD2F72D-C935-308F-8374-3158AB72E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8253" y="1928220"/>
            <a:ext cx="914400" cy="914400"/>
          </a:xfrm>
          <a:prstGeom prst="rect">
            <a:avLst/>
          </a:prstGeom>
        </p:spPr>
      </p:pic>
      <p:pic>
        <p:nvPicPr>
          <p:cNvPr id="15" name="Grafický objekt 14" descr="Starořecký sloup se souvislou výplní">
            <a:extLst>
              <a:ext uri="{FF2B5EF4-FFF2-40B4-BE49-F238E27FC236}">
                <a16:creationId xmlns:a16="http://schemas.microsoft.com/office/drawing/2014/main" id="{754BAC63-7640-45E8-C15F-F52469FD7E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800" y="1928220"/>
            <a:ext cx="914400" cy="914400"/>
          </a:xfrm>
          <a:prstGeom prst="rect">
            <a:avLst/>
          </a:prstGeom>
        </p:spPr>
      </p:pic>
      <p:pic>
        <p:nvPicPr>
          <p:cNvPr id="17" name="Grafický objekt 16" descr="Přiblížit se souvislou výplní">
            <a:extLst>
              <a:ext uri="{FF2B5EF4-FFF2-40B4-BE49-F238E27FC236}">
                <a16:creationId xmlns:a16="http://schemas.microsoft.com/office/drawing/2014/main" id="{6455EF31-5F9B-FAB7-2E64-24A00C164A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11347" y="19282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4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210091"/>
            <a:ext cx="8280920" cy="705475"/>
          </a:xfrm>
        </p:spPr>
        <p:txBody>
          <a:bodyPr/>
          <a:lstStyle/>
          <a:p>
            <a:r>
              <a:rPr lang="en-US" dirty="0" err="1"/>
              <a:t>Definice</a:t>
            </a:r>
            <a:endParaRPr lang="en-US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Ladislav</a:t>
            </a:r>
            <a:r>
              <a:rPr lang="en-US" dirty="0"/>
              <a:t> </a:t>
            </a:r>
            <a:r>
              <a:rPr lang="en-US" dirty="0" err="1"/>
              <a:t>Herynek</a:t>
            </a:r>
            <a:endParaRPr lang="en-US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Clean code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C4F8-77C2-4BFF-8FD1-6EF3EE0153C3}" type="slidenum">
              <a:rPr lang="en-US" noProof="0" smtClean="0"/>
              <a:t>3</a:t>
            </a:fld>
            <a:endParaRPr lang="en-US" noProof="0" dirty="0"/>
          </a:p>
        </p:txBody>
      </p:sp>
      <p:pic>
        <p:nvPicPr>
          <p:cNvPr id="21" name="Obrázek 20">
            <a:extLst>
              <a:ext uri="{FF2B5EF4-FFF2-40B4-BE49-F238E27FC236}">
                <a16:creationId xmlns:a16="http://schemas.microsoft.com/office/drawing/2014/main" id="{8489AD0E-9E35-C6CA-D9C7-702D6467F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91972"/>
            <a:ext cx="3600400" cy="2827951"/>
          </a:xfrm>
          <a:prstGeom prst="rect">
            <a:avLst/>
          </a:prstGeom>
        </p:spPr>
      </p:pic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8FCE8245-3B6D-5769-FDB6-F1A4DF0E85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4571243"/>
              </p:ext>
            </p:extLst>
          </p:nvPr>
        </p:nvGraphicFramePr>
        <p:xfrm>
          <a:off x="4788026" y="991972"/>
          <a:ext cx="3263861" cy="2011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7489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210091"/>
            <a:ext cx="8280920" cy="705475"/>
          </a:xfrm>
        </p:spPr>
        <p:txBody>
          <a:bodyPr/>
          <a:lstStyle/>
          <a:p>
            <a:r>
              <a:rPr lang="en-US" dirty="0" err="1"/>
              <a:t>Definice</a:t>
            </a:r>
            <a:endParaRPr lang="en-US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Ladislav</a:t>
            </a:r>
            <a:r>
              <a:rPr lang="en-US" dirty="0"/>
              <a:t> </a:t>
            </a:r>
            <a:r>
              <a:rPr lang="en-US" dirty="0" err="1"/>
              <a:t>Herynek</a:t>
            </a:r>
            <a:endParaRPr lang="en-US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Clean code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C4F8-77C2-4BFF-8FD1-6EF3EE0153C3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8E2D4FEA-7C9C-A099-DBAE-9848FFCD808D}"/>
              </a:ext>
            </a:extLst>
          </p:cNvPr>
          <p:cNvSpPr txBox="1"/>
          <p:nvPr/>
        </p:nvSpPr>
        <p:spPr>
          <a:xfrm>
            <a:off x="6012160" y="1601867"/>
            <a:ext cx="201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 err="1"/>
              <a:t>Clean</a:t>
            </a:r>
            <a:r>
              <a:rPr lang="cs-CZ" sz="3200" dirty="0"/>
              <a:t> </a:t>
            </a:r>
            <a:r>
              <a:rPr lang="cs-CZ" sz="3200" dirty="0" err="1"/>
              <a:t>code</a:t>
            </a:r>
            <a:endParaRPr lang="cs-CZ" sz="3200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24BB975A-611C-DF34-CF55-86D533B29266}"/>
              </a:ext>
            </a:extLst>
          </p:cNvPr>
          <p:cNvSpPr txBox="1"/>
          <p:nvPr/>
        </p:nvSpPr>
        <p:spPr>
          <a:xfrm>
            <a:off x="899592" y="2531390"/>
            <a:ext cx="2423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 err="1"/>
              <a:t>Optimal</a:t>
            </a:r>
            <a:r>
              <a:rPr lang="cs-CZ" sz="3200" dirty="0"/>
              <a:t> </a:t>
            </a:r>
            <a:r>
              <a:rPr lang="cs-CZ" sz="3200" dirty="0" err="1"/>
              <a:t>code</a:t>
            </a:r>
            <a:endParaRPr lang="cs-CZ" sz="3200" dirty="0"/>
          </a:p>
        </p:txBody>
      </p:sp>
      <p:pic>
        <p:nvPicPr>
          <p:cNvPr id="11" name="Grafický objekt 10" descr="Nakloněné váhy se souvislou výplní">
            <a:extLst>
              <a:ext uri="{FF2B5EF4-FFF2-40B4-BE49-F238E27FC236}">
                <a16:creationId xmlns:a16="http://schemas.microsoft.com/office/drawing/2014/main" id="{328E4D7E-4CCE-9898-C9C6-AD3398E4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1635646"/>
            <a:ext cx="1393304" cy="13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3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210091"/>
            <a:ext cx="8280920" cy="705475"/>
          </a:xfrm>
        </p:spPr>
        <p:txBody>
          <a:bodyPr/>
          <a:lstStyle/>
          <a:p>
            <a:r>
              <a:rPr lang="en-US" dirty="0" err="1"/>
              <a:t>Principy</a:t>
            </a:r>
            <a:endParaRPr lang="en-US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Ladislav</a:t>
            </a:r>
            <a:r>
              <a:rPr lang="en-US" dirty="0"/>
              <a:t> </a:t>
            </a:r>
            <a:r>
              <a:rPr lang="en-US" dirty="0" err="1"/>
              <a:t>Herynek</a:t>
            </a:r>
            <a:endParaRPr lang="en-US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Clean code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C4F8-77C2-4BFF-8FD1-6EF3EE0153C3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848D9069-8492-92E5-96B7-7DE482C175EB}"/>
              </a:ext>
            </a:extLst>
          </p:cNvPr>
          <p:cNvSpPr txBox="1"/>
          <p:nvPr/>
        </p:nvSpPr>
        <p:spPr>
          <a:xfrm>
            <a:off x="2280657" y="2027016"/>
            <a:ext cx="15712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dirty="0"/>
              <a:t>K.I.S.S.</a:t>
            </a:r>
          </a:p>
        </p:txBody>
      </p:sp>
      <p:pic>
        <p:nvPicPr>
          <p:cNvPr id="25" name="Obrázek 24">
            <a:extLst>
              <a:ext uri="{FF2B5EF4-FFF2-40B4-BE49-F238E27FC236}">
                <a16:creationId xmlns:a16="http://schemas.microsoft.com/office/drawing/2014/main" id="{7A9BD972-D68D-0911-9CA9-A4AC6CF16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428570"/>
            <a:ext cx="33020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54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210091"/>
            <a:ext cx="8280920" cy="705475"/>
          </a:xfrm>
        </p:spPr>
        <p:txBody>
          <a:bodyPr/>
          <a:lstStyle/>
          <a:p>
            <a:r>
              <a:rPr lang="en-US" dirty="0" err="1"/>
              <a:t>Principy</a:t>
            </a:r>
            <a:endParaRPr lang="en-US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Ladislav</a:t>
            </a:r>
            <a:r>
              <a:rPr lang="en-US" dirty="0"/>
              <a:t> </a:t>
            </a:r>
            <a:r>
              <a:rPr lang="en-US" dirty="0" err="1"/>
              <a:t>Herynek</a:t>
            </a:r>
            <a:endParaRPr lang="en-US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Clean code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C4F8-77C2-4BFF-8FD1-6EF3EE0153C3}" type="slidenum">
              <a:rPr lang="en-US" noProof="0" smtClean="0"/>
              <a:t>6</a:t>
            </a:fld>
            <a:endParaRPr lang="en-US" noProof="0" dirty="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C351AA3F-751C-88E3-4B98-56E178028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746" y="1610239"/>
            <a:ext cx="6596507" cy="188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ázek 12" descr="Obsah obrázku text&#10;&#10;Popis byl vytvořen automaticky">
            <a:extLst>
              <a:ext uri="{FF2B5EF4-FFF2-40B4-BE49-F238E27FC236}">
                <a16:creationId xmlns:a16="http://schemas.microsoft.com/office/drawing/2014/main" id="{7B18A71A-76E8-1F6A-F61A-40BF9BA06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432" y="1840531"/>
            <a:ext cx="5112568" cy="2708279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210091"/>
            <a:ext cx="8280920" cy="705475"/>
          </a:xfrm>
        </p:spPr>
        <p:txBody>
          <a:bodyPr/>
          <a:lstStyle/>
          <a:p>
            <a:r>
              <a:rPr lang="en-US" dirty="0" err="1"/>
              <a:t>Symptomy</a:t>
            </a:r>
            <a:endParaRPr lang="en-US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Ladislav</a:t>
            </a:r>
            <a:r>
              <a:rPr lang="en-US" dirty="0"/>
              <a:t> </a:t>
            </a:r>
            <a:r>
              <a:rPr lang="en-US" dirty="0" err="1"/>
              <a:t>Herynek</a:t>
            </a:r>
            <a:endParaRPr lang="en-US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Clean code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C4F8-77C2-4BFF-8FD1-6EF3EE0153C3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95D89F35-D13C-7D88-6144-4527F7FCCD66}"/>
              </a:ext>
            </a:extLst>
          </p:cNvPr>
          <p:cNvSpPr txBox="1"/>
          <p:nvPr/>
        </p:nvSpPr>
        <p:spPr>
          <a:xfrm>
            <a:off x="467544" y="1206592"/>
            <a:ext cx="178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/>
              <a:t>Komentáře</a:t>
            </a:r>
          </a:p>
        </p:txBody>
      </p:sp>
      <p:pic>
        <p:nvPicPr>
          <p:cNvPr id="8" name="Obrázek 7" descr="Obsah obrázku text&#10;&#10;Popis byl vytvořen automaticky">
            <a:extLst>
              <a:ext uri="{FF2B5EF4-FFF2-40B4-BE49-F238E27FC236}">
                <a16:creationId xmlns:a16="http://schemas.microsoft.com/office/drawing/2014/main" id="{6A17B46D-063F-CBA0-D1E9-82724C732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747" y="987574"/>
            <a:ext cx="6154709" cy="961256"/>
          </a:xfrm>
          <a:prstGeom prst="rect">
            <a:avLst/>
          </a:prstGeom>
        </p:spPr>
      </p:pic>
      <p:sp>
        <p:nvSpPr>
          <p:cNvPr id="11" name="TextovéPole 10">
            <a:extLst>
              <a:ext uri="{FF2B5EF4-FFF2-40B4-BE49-F238E27FC236}">
                <a16:creationId xmlns:a16="http://schemas.microsoft.com/office/drawing/2014/main" id="{6E180084-69C1-CFE2-7B0A-94F3940670CD}"/>
              </a:ext>
            </a:extLst>
          </p:cNvPr>
          <p:cNvSpPr txBox="1"/>
          <p:nvPr/>
        </p:nvSpPr>
        <p:spPr>
          <a:xfrm>
            <a:off x="467544" y="2571750"/>
            <a:ext cx="33737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/>
              <a:t>Primitivní datové typy</a:t>
            </a:r>
          </a:p>
          <a:p>
            <a:r>
              <a:rPr lang="cs-CZ" sz="2800" dirty="0"/>
              <a:t>u složitých objektů</a:t>
            </a:r>
          </a:p>
        </p:txBody>
      </p:sp>
    </p:spTree>
    <p:extLst>
      <p:ext uri="{BB962C8B-B14F-4D97-AF65-F5344CB8AC3E}">
        <p14:creationId xmlns:p14="http://schemas.microsoft.com/office/powerpoint/2010/main" val="379375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210091"/>
            <a:ext cx="8280920" cy="705475"/>
          </a:xfrm>
        </p:spPr>
        <p:txBody>
          <a:bodyPr/>
          <a:lstStyle/>
          <a:p>
            <a:r>
              <a:rPr lang="en-US" dirty="0" err="1"/>
              <a:t>Symptomy</a:t>
            </a:r>
            <a:endParaRPr lang="en-US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Ladislav</a:t>
            </a:r>
            <a:r>
              <a:rPr lang="en-US" dirty="0"/>
              <a:t> </a:t>
            </a:r>
            <a:r>
              <a:rPr lang="en-US" dirty="0" err="1"/>
              <a:t>Herynek</a:t>
            </a:r>
            <a:endParaRPr lang="en-US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Clean code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C4F8-77C2-4BFF-8FD1-6EF3EE0153C3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95D89F35-D13C-7D88-6144-4527F7FCCD66}"/>
              </a:ext>
            </a:extLst>
          </p:cNvPr>
          <p:cNvSpPr txBox="1"/>
          <p:nvPr/>
        </p:nvSpPr>
        <p:spPr>
          <a:xfrm>
            <a:off x="467544" y="1206592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 err="1"/>
              <a:t>Magic</a:t>
            </a:r>
            <a:r>
              <a:rPr lang="cs-CZ" sz="2800" dirty="0"/>
              <a:t> </a:t>
            </a:r>
            <a:r>
              <a:rPr lang="cs-CZ" sz="2800" dirty="0" err="1"/>
              <a:t>constant</a:t>
            </a:r>
            <a:endParaRPr lang="cs-CZ" sz="2800" dirty="0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6E180084-69C1-CFE2-7B0A-94F3940670CD}"/>
              </a:ext>
            </a:extLst>
          </p:cNvPr>
          <p:cNvSpPr txBox="1"/>
          <p:nvPr/>
        </p:nvSpPr>
        <p:spPr>
          <a:xfrm>
            <a:off x="467544" y="2571750"/>
            <a:ext cx="1969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 err="1"/>
              <a:t>Magic</a:t>
            </a:r>
            <a:r>
              <a:rPr lang="cs-CZ" sz="2800" dirty="0"/>
              <a:t> </a:t>
            </a:r>
            <a:r>
              <a:rPr lang="cs-CZ" sz="2800" dirty="0" err="1"/>
              <a:t>string</a:t>
            </a:r>
            <a:endParaRPr lang="cs-CZ" sz="2800" dirty="0"/>
          </a:p>
        </p:txBody>
      </p:sp>
      <p:pic>
        <p:nvPicPr>
          <p:cNvPr id="12" name="Obrázek 11" descr="Obsah obrázku text&#10;&#10;Popis byl vytvořen automaticky">
            <a:extLst>
              <a:ext uri="{FF2B5EF4-FFF2-40B4-BE49-F238E27FC236}">
                <a16:creationId xmlns:a16="http://schemas.microsoft.com/office/drawing/2014/main" id="{E0705DD6-7E27-E40C-AF33-F457DCD14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099902"/>
            <a:ext cx="5524500" cy="736600"/>
          </a:xfrm>
          <a:prstGeom prst="rect">
            <a:avLst/>
          </a:prstGeom>
        </p:spPr>
      </p:pic>
      <p:sp>
        <p:nvSpPr>
          <p:cNvPr id="15" name="TextovéPole 14">
            <a:extLst>
              <a:ext uri="{FF2B5EF4-FFF2-40B4-BE49-F238E27FC236}">
                <a16:creationId xmlns:a16="http://schemas.microsoft.com/office/drawing/2014/main" id="{71C69F07-3FF2-1B0A-8E45-D93033A1B4E5}"/>
              </a:ext>
            </a:extLst>
          </p:cNvPr>
          <p:cNvSpPr txBox="1"/>
          <p:nvPr/>
        </p:nvSpPr>
        <p:spPr>
          <a:xfrm>
            <a:off x="3059832" y="2571750"/>
            <a:ext cx="2031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Výskyt: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cs-CZ" dirty="0"/>
              <a:t>jména vlastností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cs-CZ" dirty="0"/>
              <a:t>SQL dotazy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cs-CZ" dirty="0"/>
              <a:t>Nějaké klíče z </a:t>
            </a:r>
            <a:r>
              <a:rPr lang="cs-CZ" dirty="0" err="1"/>
              <a:t>db</a:t>
            </a:r>
            <a:endParaRPr lang="cs-CZ" dirty="0"/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69A7E7B-1297-63EC-E379-C1C7BAA0F704}"/>
              </a:ext>
            </a:extLst>
          </p:cNvPr>
          <p:cNvSpPr txBox="1"/>
          <p:nvPr/>
        </p:nvSpPr>
        <p:spPr>
          <a:xfrm>
            <a:off x="5714445" y="2545582"/>
            <a:ext cx="21312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C# řešení: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cs-CZ" dirty="0"/>
              <a:t>LINQ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cs-CZ" dirty="0"/>
              <a:t>Operátor </a:t>
            </a:r>
            <a:r>
              <a:rPr lang="cs-CZ" dirty="0" err="1"/>
              <a:t>nameOf</a:t>
            </a:r>
            <a:endParaRPr lang="cs-CZ" dirty="0"/>
          </a:p>
          <a:p>
            <a:pPr marL="285750" indent="-285750">
              <a:buFont typeface="Wingdings" pitchFamily="2" charset="2"/>
              <a:buChar char="Ø"/>
            </a:pPr>
            <a:r>
              <a:rPr lang="cs-CZ" dirty="0" err="1"/>
              <a:t>Enums</a:t>
            </a:r>
            <a:endParaRPr lang="cs-CZ" dirty="0"/>
          </a:p>
          <a:p>
            <a:pPr marL="285750" indent="-285750">
              <a:buFont typeface="Wingdings" pitchFamily="2" charset="2"/>
              <a:buChar char="Ø"/>
            </a:pPr>
            <a:r>
              <a:rPr lang="cs-CZ" dirty="0"/>
              <a:t>Generické typy</a:t>
            </a:r>
          </a:p>
        </p:txBody>
      </p:sp>
    </p:spTree>
    <p:extLst>
      <p:ext uri="{BB962C8B-B14F-4D97-AF65-F5344CB8AC3E}">
        <p14:creationId xmlns:p14="http://schemas.microsoft.com/office/powerpoint/2010/main" val="174288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210091"/>
            <a:ext cx="8280920" cy="705475"/>
          </a:xfrm>
        </p:spPr>
        <p:txBody>
          <a:bodyPr/>
          <a:lstStyle/>
          <a:p>
            <a:r>
              <a:rPr lang="en-US" dirty="0" err="1"/>
              <a:t>Symptomy</a:t>
            </a:r>
            <a:endParaRPr lang="en-US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Ladislav</a:t>
            </a:r>
            <a:r>
              <a:rPr lang="en-US" dirty="0"/>
              <a:t> </a:t>
            </a:r>
            <a:r>
              <a:rPr lang="en-US" dirty="0" err="1"/>
              <a:t>Herynek</a:t>
            </a:r>
            <a:endParaRPr lang="en-US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Clean code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C4F8-77C2-4BFF-8FD1-6EF3EE0153C3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95D89F35-D13C-7D88-6144-4527F7FCCD66}"/>
              </a:ext>
            </a:extLst>
          </p:cNvPr>
          <p:cNvSpPr txBox="1"/>
          <p:nvPr/>
        </p:nvSpPr>
        <p:spPr>
          <a:xfrm>
            <a:off x="395536" y="2310140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 err="1"/>
              <a:t>Feature</a:t>
            </a:r>
            <a:r>
              <a:rPr lang="cs-CZ" sz="2800" dirty="0"/>
              <a:t> </a:t>
            </a:r>
            <a:r>
              <a:rPr lang="cs-CZ" sz="2800" dirty="0" err="1"/>
              <a:t>envy</a:t>
            </a:r>
            <a:endParaRPr lang="cs-CZ" sz="2800" dirty="0"/>
          </a:p>
        </p:txBody>
      </p:sp>
      <p:pic>
        <p:nvPicPr>
          <p:cNvPr id="10" name="Obrázek 9" descr="Obsah obrázku text&#10;&#10;Popis byl vytvořen automaticky">
            <a:extLst>
              <a:ext uri="{FF2B5EF4-FFF2-40B4-BE49-F238E27FC236}">
                <a16:creationId xmlns:a16="http://schemas.microsoft.com/office/drawing/2014/main" id="{1E2319A1-6EB2-A717-C123-7F7393AA8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239073"/>
            <a:ext cx="5048191" cy="275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22871"/>
      </p:ext>
    </p:extLst>
  </p:cSld>
  <p:clrMapOvr>
    <a:masterClrMapping/>
  </p:clrMapOvr>
</p:sld>
</file>

<file path=ppt/theme/theme1.xml><?xml version="1.0" encoding="utf-8"?>
<a:theme xmlns:a="http://schemas.openxmlformats.org/drawingml/2006/main" name="Tittle">
  <a:themeElements>
    <a:clrScheme name="Vlastní 20">
      <a:dk1>
        <a:srgbClr val="000000"/>
      </a:dk1>
      <a:lt1>
        <a:sysClr val="window" lastClr="FFFFFF"/>
      </a:lt1>
      <a:dk2>
        <a:srgbClr val="FF6D6D"/>
      </a:dk2>
      <a:lt2>
        <a:srgbClr val="EEECE1"/>
      </a:lt2>
      <a:accent1>
        <a:srgbClr val="A50021"/>
      </a:accent1>
      <a:accent2>
        <a:srgbClr val="FFABAB"/>
      </a:accent2>
      <a:accent3>
        <a:srgbClr val="FF0000"/>
      </a:accent3>
      <a:accent4>
        <a:srgbClr val="FF9966"/>
      </a:accent4>
      <a:accent5>
        <a:srgbClr val="A50021"/>
      </a:accent5>
      <a:accent6>
        <a:srgbClr val="FBC9D0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30EF5A32-97CE-F54B-A2DB-C667DC6AD38D}" vid="{A93D0B9E-B9DA-BF4F-8A44-7F6C71D9F752}"/>
    </a:ext>
  </a:extLst>
</a:theme>
</file>

<file path=ppt/theme/theme2.xml><?xml version="1.0" encoding="utf-8"?>
<a:theme xmlns:a="http://schemas.openxmlformats.org/drawingml/2006/main" name="Whit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u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Tittle</Template>
  <TotalTime>204</TotalTime>
  <Words>134</Words>
  <Application>Microsoft Macintosh PowerPoint</Application>
  <PresentationFormat>Předvádění na obrazovce (16:9)</PresentationFormat>
  <Paragraphs>71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11</vt:i4>
      </vt:variant>
    </vt:vector>
  </HeadingPairs>
  <TitlesOfParts>
    <vt:vector size="17" baseType="lpstr">
      <vt:lpstr>Arial</vt:lpstr>
      <vt:lpstr>Calibri</vt:lpstr>
      <vt:lpstr>Wingdings</vt:lpstr>
      <vt:lpstr>Tittle</vt:lpstr>
      <vt:lpstr>White</vt:lpstr>
      <vt:lpstr>Blue</vt:lpstr>
      <vt:lpstr>Clean code</vt:lpstr>
      <vt:lpstr>Osnova</vt:lpstr>
      <vt:lpstr>Definice</vt:lpstr>
      <vt:lpstr>Definice</vt:lpstr>
      <vt:lpstr>Principy</vt:lpstr>
      <vt:lpstr>Principy</vt:lpstr>
      <vt:lpstr>Symptomy</vt:lpstr>
      <vt:lpstr>Symptomy</vt:lpstr>
      <vt:lpstr>Symptomy</vt:lpstr>
      <vt:lpstr>Symptomy</vt:lpstr>
      <vt:lpstr>Practice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Ladislav Herynek</dc:creator>
  <cp:lastModifiedBy>Ladislav Herynek</cp:lastModifiedBy>
  <cp:revision>7</cp:revision>
  <dcterms:created xsi:type="dcterms:W3CDTF">2023-01-01T13:15:39Z</dcterms:created>
  <dcterms:modified xsi:type="dcterms:W3CDTF">2023-01-01T16:40:19Z</dcterms:modified>
</cp:coreProperties>
</file>