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79" r:id="rId2"/>
    <p:sldMasterId id="2147483717" r:id="rId3"/>
    <p:sldMasterId id="2147483755" r:id="rId4"/>
    <p:sldMasterId id="2147483729" r:id="rId5"/>
    <p:sldMasterId id="2147483742" r:id="rId6"/>
    <p:sldMasterId id="2147483804" r:id="rId7"/>
    <p:sldMasterId id="2147483816" r:id="rId8"/>
    <p:sldMasterId id="2147483833" r:id="rId9"/>
  </p:sldMasterIdLst>
  <p:notesMasterIdLst>
    <p:notesMasterId r:id="rId41"/>
  </p:notesMasterIdLst>
  <p:handoutMasterIdLst>
    <p:handoutMasterId r:id="rId42"/>
  </p:handoutMasterIdLst>
  <p:sldIdLst>
    <p:sldId id="266" r:id="rId10"/>
    <p:sldId id="322" r:id="rId11"/>
    <p:sldId id="342" r:id="rId12"/>
    <p:sldId id="320" r:id="rId13"/>
    <p:sldId id="343" r:id="rId14"/>
    <p:sldId id="307" r:id="rId15"/>
    <p:sldId id="330" r:id="rId16"/>
    <p:sldId id="337" r:id="rId17"/>
    <p:sldId id="302" r:id="rId18"/>
    <p:sldId id="329" r:id="rId19"/>
    <p:sldId id="336" r:id="rId20"/>
    <p:sldId id="339" r:id="rId21"/>
    <p:sldId id="326" r:id="rId22"/>
    <p:sldId id="311" r:id="rId23"/>
    <p:sldId id="297" r:id="rId24"/>
    <p:sldId id="344" r:id="rId25"/>
    <p:sldId id="345" r:id="rId26"/>
    <p:sldId id="349" r:id="rId27"/>
    <p:sldId id="334" r:id="rId28"/>
    <p:sldId id="313" r:id="rId29"/>
    <p:sldId id="348" r:id="rId30"/>
    <p:sldId id="341" r:id="rId31"/>
    <p:sldId id="340" r:id="rId32"/>
    <p:sldId id="346" r:id="rId33"/>
    <p:sldId id="309" r:id="rId34"/>
    <p:sldId id="314" r:id="rId35"/>
    <p:sldId id="315" r:id="rId36"/>
    <p:sldId id="310" r:id="rId37"/>
    <p:sldId id="316" r:id="rId38"/>
    <p:sldId id="347" r:id="rId39"/>
    <p:sldId id="257" r:id="rId40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6095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2190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8285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4380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3047569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657083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4266595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876109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D05"/>
    <a:srgbClr val="26923B"/>
    <a:srgbClr val="CCFFFF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97926" autoAdjust="0"/>
  </p:normalViewPr>
  <p:slideViewPr>
    <p:cSldViewPr>
      <p:cViewPr>
        <p:scale>
          <a:sx n="70" d="100"/>
          <a:sy n="70" d="100"/>
        </p:scale>
        <p:origin x="-750" y="-9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4A9ED-1EB7-40F3-AF71-60C3E991F79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846F1C-31E3-4FA6-8E70-AEB8CDA99890}">
      <dgm:prSet phldrT="[文本]"/>
      <dgm:spPr/>
      <dgm:t>
        <a:bodyPr/>
        <a:lstStyle/>
        <a:p>
          <a:r>
            <a:rPr lang="zh-CN" altLang="en-US" dirty="0" smtClean="0"/>
            <a:t>扩展原则</a:t>
          </a:r>
          <a:endParaRPr lang="zh-CN" altLang="en-US" dirty="0"/>
        </a:p>
      </dgm:t>
    </dgm:pt>
    <dgm:pt modelId="{C8EE6D9E-74B8-411D-A7DF-33420629FC8D}" type="parTrans" cxnId="{00B44248-AC20-4BBC-BC39-2036C0648CEE}">
      <dgm:prSet/>
      <dgm:spPr/>
      <dgm:t>
        <a:bodyPr/>
        <a:lstStyle/>
        <a:p>
          <a:endParaRPr lang="zh-CN" altLang="en-US"/>
        </a:p>
      </dgm:t>
    </dgm:pt>
    <dgm:pt modelId="{6364EFE2-9AFF-4BB2-8D13-EE585D3AA0D8}" type="sibTrans" cxnId="{00B44248-AC20-4BBC-BC39-2036C0648CEE}">
      <dgm:prSet/>
      <dgm:spPr/>
      <dgm:t>
        <a:bodyPr/>
        <a:lstStyle/>
        <a:p>
          <a:endParaRPr lang="zh-CN" altLang="en-US"/>
        </a:p>
      </dgm:t>
    </dgm:pt>
    <dgm:pt modelId="{33F936E2-0B8E-42A2-8AB5-703F0A228771}">
      <dgm:prSet phldrT="[文本]"/>
      <dgm:spPr/>
      <dgm:t>
        <a:bodyPr/>
        <a:lstStyle/>
        <a:p>
          <a:r>
            <a:rPr lang="zh-CN" altLang="en-US" dirty="0" smtClean="0"/>
            <a:t>分层</a:t>
          </a:r>
          <a:endParaRPr lang="zh-CN" altLang="en-US" dirty="0"/>
        </a:p>
      </dgm:t>
    </dgm:pt>
    <dgm:pt modelId="{6742483B-693D-43B4-87BC-5D59803FAC4B}" type="parTrans" cxnId="{7B49942E-8727-4558-AB80-C8EC08299115}">
      <dgm:prSet/>
      <dgm:spPr/>
      <dgm:t>
        <a:bodyPr/>
        <a:lstStyle/>
        <a:p>
          <a:endParaRPr lang="zh-CN" altLang="en-US"/>
        </a:p>
      </dgm:t>
    </dgm:pt>
    <dgm:pt modelId="{6227DB1A-5ECD-47DC-9416-8A3D99BA27D5}" type="sibTrans" cxnId="{7B49942E-8727-4558-AB80-C8EC08299115}">
      <dgm:prSet/>
      <dgm:spPr/>
      <dgm:t>
        <a:bodyPr/>
        <a:lstStyle/>
        <a:p>
          <a:endParaRPr lang="zh-CN" altLang="en-US"/>
        </a:p>
      </dgm:t>
    </dgm:pt>
    <dgm:pt modelId="{229C991C-C236-4D33-A251-E26A624F358E}">
      <dgm:prSet phldrT="[文本]"/>
      <dgm:spPr/>
      <dgm:t>
        <a:bodyPr/>
        <a:lstStyle/>
        <a:p>
          <a:r>
            <a:rPr lang="zh-CN" altLang="en-US" dirty="0" smtClean="0"/>
            <a:t>做切面</a:t>
          </a:r>
          <a:endParaRPr lang="zh-CN" altLang="en-US" dirty="0"/>
        </a:p>
      </dgm:t>
    </dgm:pt>
    <dgm:pt modelId="{F3FB1705-E69F-4B3C-9370-A4ECDDAAC738}" type="parTrans" cxnId="{E878464C-D3A7-40C2-85F2-9B80968BBD3B}">
      <dgm:prSet/>
      <dgm:spPr/>
      <dgm:t>
        <a:bodyPr/>
        <a:lstStyle/>
        <a:p>
          <a:endParaRPr lang="zh-CN" altLang="en-US"/>
        </a:p>
      </dgm:t>
    </dgm:pt>
    <dgm:pt modelId="{F16C29C6-D414-4721-B2AD-C71F1256745D}" type="sibTrans" cxnId="{E878464C-D3A7-40C2-85F2-9B80968BBD3B}">
      <dgm:prSet/>
      <dgm:spPr/>
      <dgm:t>
        <a:bodyPr/>
        <a:lstStyle/>
        <a:p>
          <a:endParaRPr lang="zh-CN" altLang="en-US"/>
        </a:p>
      </dgm:t>
    </dgm:pt>
    <dgm:pt modelId="{D4CB106B-E4EA-4587-B9FC-FD1CE3809061}">
      <dgm:prSet phldrT="[文本]"/>
      <dgm:spPr/>
      <dgm:t>
        <a:bodyPr/>
        <a:lstStyle/>
        <a:p>
          <a:r>
            <a:rPr lang="zh-CN" altLang="en-US" dirty="0" smtClean="0"/>
            <a:t>安全原则</a:t>
          </a:r>
          <a:endParaRPr lang="zh-CN" altLang="en-US" dirty="0"/>
        </a:p>
      </dgm:t>
    </dgm:pt>
    <dgm:pt modelId="{DA6A5A02-8946-4962-A184-6A073C8200EE}" type="parTrans" cxnId="{973063E4-316B-4B72-94B9-51D7897FFE68}">
      <dgm:prSet/>
      <dgm:spPr/>
      <dgm:t>
        <a:bodyPr/>
        <a:lstStyle/>
        <a:p>
          <a:endParaRPr lang="zh-CN" altLang="en-US"/>
        </a:p>
      </dgm:t>
    </dgm:pt>
    <dgm:pt modelId="{098E69DD-B4BD-4CC1-B195-BD0CE21A7F14}" type="sibTrans" cxnId="{973063E4-316B-4B72-94B9-51D7897FFE68}">
      <dgm:prSet/>
      <dgm:spPr/>
      <dgm:t>
        <a:bodyPr/>
        <a:lstStyle/>
        <a:p>
          <a:endParaRPr lang="zh-CN" altLang="en-US"/>
        </a:p>
      </dgm:t>
    </dgm:pt>
    <dgm:pt modelId="{E6321E46-902B-4E76-82BE-17751E69F690}">
      <dgm:prSet phldrT="[文本]"/>
      <dgm:spPr/>
      <dgm:t>
        <a:bodyPr/>
        <a:lstStyle/>
        <a:p>
          <a:r>
            <a:rPr lang="zh-CN" altLang="en-US" dirty="0" smtClean="0"/>
            <a:t>隔离</a:t>
          </a:r>
          <a:endParaRPr lang="en-US" altLang="zh-CN" dirty="0" smtClean="0"/>
        </a:p>
        <a:p>
          <a:r>
            <a:rPr lang="zh-CN" altLang="en-US" dirty="0" smtClean="0"/>
            <a:t>数据、应用、硬件</a:t>
          </a:r>
          <a:endParaRPr lang="zh-CN" altLang="en-US" dirty="0"/>
        </a:p>
      </dgm:t>
    </dgm:pt>
    <dgm:pt modelId="{092BEBE8-2D82-4881-888A-B703766CAFCA}" type="parTrans" cxnId="{1ABC2FC7-E64D-4F5F-923C-09737A8FCAA3}">
      <dgm:prSet/>
      <dgm:spPr/>
      <dgm:t>
        <a:bodyPr/>
        <a:lstStyle/>
        <a:p>
          <a:endParaRPr lang="zh-CN" altLang="en-US"/>
        </a:p>
      </dgm:t>
    </dgm:pt>
    <dgm:pt modelId="{A92785B9-679B-4B17-9900-D4279230BA6E}" type="sibTrans" cxnId="{1ABC2FC7-E64D-4F5F-923C-09737A8FCAA3}">
      <dgm:prSet/>
      <dgm:spPr/>
      <dgm:t>
        <a:bodyPr/>
        <a:lstStyle/>
        <a:p>
          <a:endParaRPr lang="zh-CN" altLang="en-US"/>
        </a:p>
      </dgm:t>
    </dgm:pt>
    <dgm:pt modelId="{8B625C93-34C0-4729-A1A8-00FE8F3F2DEB}">
      <dgm:prSet phldrT="[文本]"/>
      <dgm:spPr/>
      <dgm:t>
        <a:bodyPr/>
        <a:lstStyle/>
        <a:p>
          <a:r>
            <a:rPr lang="zh-CN" altLang="en-US" dirty="0" smtClean="0"/>
            <a:t>数据安全</a:t>
          </a:r>
          <a:endParaRPr lang="zh-CN" altLang="en-US" dirty="0"/>
        </a:p>
      </dgm:t>
    </dgm:pt>
    <dgm:pt modelId="{39933E41-ABB1-4F38-BCE8-003933FFA6D4}" type="parTrans" cxnId="{DC891A2A-9627-47A0-B939-CBC295506B98}">
      <dgm:prSet/>
      <dgm:spPr/>
      <dgm:t>
        <a:bodyPr/>
        <a:lstStyle/>
        <a:p>
          <a:endParaRPr lang="zh-CN" altLang="en-US"/>
        </a:p>
      </dgm:t>
    </dgm:pt>
    <dgm:pt modelId="{32009B6B-9E53-45FE-ACE5-0B4732405181}" type="sibTrans" cxnId="{DC891A2A-9627-47A0-B939-CBC295506B98}">
      <dgm:prSet/>
      <dgm:spPr/>
      <dgm:t>
        <a:bodyPr/>
        <a:lstStyle/>
        <a:p>
          <a:endParaRPr lang="zh-CN" altLang="en-US"/>
        </a:p>
      </dgm:t>
    </dgm:pt>
    <dgm:pt modelId="{017F48F3-4166-4F87-B0D6-5D6CC0E2773C}">
      <dgm:prSet phldrT="[文本]"/>
      <dgm:spPr/>
      <dgm:t>
        <a:bodyPr/>
        <a:lstStyle/>
        <a:p>
          <a:r>
            <a:rPr lang="zh-CN" altLang="en-US" dirty="0" smtClean="0"/>
            <a:t>升级原则</a:t>
          </a:r>
          <a:endParaRPr lang="zh-CN" altLang="en-US" dirty="0"/>
        </a:p>
      </dgm:t>
    </dgm:pt>
    <dgm:pt modelId="{B81611C4-FA00-4939-A2CD-4A595CE246DF}" type="parTrans" cxnId="{CBB1C5D6-6F7E-45F2-BAB9-C992B3230965}">
      <dgm:prSet/>
      <dgm:spPr/>
      <dgm:t>
        <a:bodyPr/>
        <a:lstStyle/>
        <a:p>
          <a:endParaRPr lang="zh-CN" altLang="en-US"/>
        </a:p>
      </dgm:t>
    </dgm:pt>
    <dgm:pt modelId="{A58E1A08-A98A-4224-869F-B506D892EAD3}" type="sibTrans" cxnId="{CBB1C5D6-6F7E-45F2-BAB9-C992B3230965}">
      <dgm:prSet/>
      <dgm:spPr/>
      <dgm:t>
        <a:bodyPr/>
        <a:lstStyle/>
        <a:p>
          <a:endParaRPr lang="zh-CN" altLang="en-US"/>
        </a:p>
      </dgm:t>
    </dgm:pt>
    <dgm:pt modelId="{1E2C7432-1C00-47DF-8DBB-94767A238847}">
      <dgm:prSet phldrT="[文本]"/>
      <dgm:spPr/>
      <dgm:t>
        <a:bodyPr/>
        <a:lstStyle/>
        <a:p>
          <a:r>
            <a:rPr lang="zh-CN" altLang="en-US" dirty="0" smtClean="0"/>
            <a:t>平滑升级</a:t>
          </a:r>
          <a:endParaRPr lang="zh-CN" altLang="en-US" dirty="0"/>
        </a:p>
      </dgm:t>
    </dgm:pt>
    <dgm:pt modelId="{860F2463-3C1B-4A7F-B18D-15886A93CAA2}" type="parTrans" cxnId="{62472947-7E87-41E6-92CD-74E68508D99E}">
      <dgm:prSet/>
      <dgm:spPr/>
      <dgm:t>
        <a:bodyPr/>
        <a:lstStyle/>
        <a:p>
          <a:endParaRPr lang="zh-CN" altLang="en-US"/>
        </a:p>
      </dgm:t>
    </dgm:pt>
    <dgm:pt modelId="{0E1399A6-DD7E-4B52-8D0B-31F9B5596CE0}" type="sibTrans" cxnId="{62472947-7E87-41E6-92CD-74E68508D99E}">
      <dgm:prSet/>
      <dgm:spPr/>
      <dgm:t>
        <a:bodyPr/>
        <a:lstStyle/>
        <a:p>
          <a:endParaRPr lang="zh-CN" altLang="en-US"/>
        </a:p>
      </dgm:t>
    </dgm:pt>
    <dgm:pt modelId="{371A6B68-5A5B-425C-B83F-8E6E7A79C0DF}">
      <dgm:prSet phldrT="[文本]"/>
      <dgm:spPr/>
      <dgm:t>
        <a:bodyPr/>
        <a:lstStyle/>
        <a:p>
          <a:r>
            <a:rPr lang="zh-CN" altLang="en-US" dirty="0" smtClean="0"/>
            <a:t>快速扩容</a:t>
          </a:r>
          <a:endParaRPr lang="zh-CN" altLang="en-US" dirty="0"/>
        </a:p>
      </dgm:t>
    </dgm:pt>
    <dgm:pt modelId="{FD6FE68E-583E-48DB-92FE-A691C3925867}" type="parTrans" cxnId="{DBA52659-CB1A-41A7-9B99-1592B3907D93}">
      <dgm:prSet/>
      <dgm:spPr/>
      <dgm:t>
        <a:bodyPr/>
        <a:lstStyle/>
        <a:p>
          <a:endParaRPr lang="zh-CN" altLang="en-US"/>
        </a:p>
      </dgm:t>
    </dgm:pt>
    <dgm:pt modelId="{47824817-2744-4A0C-98EA-03C4BC7FCA09}" type="sibTrans" cxnId="{DBA52659-CB1A-41A7-9B99-1592B3907D93}">
      <dgm:prSet/>
      <dgm:spPr/>
      <dgm:t>
        <a:bodyPr/>
        <a:lstStyle/>
        <a:p>
          <a:endParaRPr lang="zh-CN" altLang="en-US"/>
        </a:p>
      </dgm:t>
    </dgm:pt>
    <dgm:pt modelId="{C5758E23-FB65-42AB-AE87-DED078345839}">
      <dgm:prSet phldrT="[文本]"/>
      <dgm:spPr/>
      <dgm:t>
        <a:bodyPr/>
        <a:lstStyle/>
        <a:p>
          <a:r>
            <a:rPr lang="zh-CN" altLang="en-US" dirty="0" smtClean="0"/>
            <a:t>可配置</a:t>
          </a:r>
          <a:endParaRPr lang="zh-CN" altLang="en-US" dirty="0"/>
        </a:p>
      </dgm:t>
    </dgm:pt>
    <dgm:pt modelId="{DDA19FC2-F1F0-454F-BA5A-1F030DD25178}" type="parTrans" cxnId="{DBD3D599-31FC-40CF-80C3-3C690A4EE012}">
      <dgm:prSet/>
      <dgm:spPr/>
      <dgm:t>
        <a:bodyPr/>
        <a:lstStyle/>
        <a:p>
          <a:endParaRPr lang="zh-CN" altLang="en-US"/>
        </a:p>
      </dgm:t>
    </dgm:pt>
    <dgm:pt modelId="{96EF259B-324E-4AF4-B1EA-1C755A329E02}" type="sibTrans" cxnId="{DBD3D599-31FC-40CF-80C3-3C690A4EE012}">
      <dgm:prSet/>
      <dgm:spPr/>
      <dgm:t>
        <a:bodyPr/>
        <a:lstStyle/>
        <a:p>
          <a:endParaRPr lang="zh-CN" altLang="en-US"/>
        </a:p>
      </dgm:t>
    </dgm:pt>
    <dgm:pt modelId="{C9D4CC9A-67EA-47C7-BB7F-182B4DBCD1A0}">
      <dgm:prSet phldrT="[文本]"/>
      <dgm:spPr/>
      <dgm:t>
        <a:bodyPr/>
        <a:lstStyle/>
        <a:p>
          <a:r>
            <a:rPr lang="zh-CN" altLang="en-US" dirty="0" smtClean="0"/>
            <a:t>应用安全</a:t>
          </a:r>
          <a:endParaRPr lang="zh-CN" altLang="en-US" dirty="0"/>
        </a:p>
      </dgm:t>
    </dgm:pt>
    <dgm:pt modelId="{5CE75D4D-C431-4FCC-A954-3C863F8F2C56}" type="parTrans" cxnId="{3172E9BA-FF1A-4E32-9A8E-B70BD8221D50}">
      <dgm:prSet/>
      <dgm:spPr/>
      <dgm:t>
        <a:bodyPr/>
        <a:lstStyle/>
        <a:p>
          <a:endParaRPr lang="zh-CN" altLang="en-US"/>
        </a:p>
      </dgm:t>
    </dgm:pt>
    <dgm:pt modelId="{963CB3D8-D539-465E-83D0-57627F801861}" type="sibTrans" cxnId="{3172E9BA-FF1A-4E32-9A8E-B70BD8221D50}">
      <dgm:prSet/>
      <dgm:spPr/>
      <dgm:t>
        <a:bodyPr/>
        <a:lstStyle/>
        <a:p>
          <a:endParaRPr lang="zh-CN" altLang="en-US"/>
        </a:p>
      </dgm:t>
    </dgm:pt>
    <dgm:pt modelId="{406CD4F6-D896-4DB3-B1E4-CABC4AEEE549}" type="pres">
      <dgm:prSet presAssocID="{4184A9ED-1EB7-40F3-AF71-60C3E991F7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D2DE1C-EE32-4DA9-B10B-6D6A3E45C0BC}" type="pres">
      <dgm:prSet presAssocID="{EB846F1C-31E3-4FA6-8E70-AEB8CDA99890}" presName="compNode" presStyleCnt="0"/>
      <dgm:spPr/>
    </dgm:pt>
    <dgm:pt modelId="{0021B2E7-F15B-4390-90F1-0A2B62605E66}" type="pres">
      <dgm:prSet presAssocID="{EB846F1C-31E3-4FA6-8E70-AEB8CDA99890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22BBAFB-9535-40F9-93EE-C6CE5190BA0A}" type="pres">
      <dgm:prSet presAssocID="{EB846F1C-31E3-4FA6-8E70-AEB8CDA99890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39584FD3-37A4-4BB2-A483-7666D87B8F14}" type="pres">
      <dgm:prSet presAssocID="{EB846F1C-31E3-4FA6-8E70-AEB8CDA99890}" presName="compChildNode" presStyleCnt="0"/>
      <dgm:spPr/>
    </dgm:pt>
    <dgm:pt modelId="{9F3EA633-FB7C-493A-9D62-069C4D4017C3}" type="pres">
      <dgm:prSet presAssocID="{EB846F1C-31E3-4FA6-8E70-AEB8CDA99890}" presName="theInnerList" presStyleCnt="0"/>
      <dgm:spPr/>
    </dgm:pt>
    <dgm:pt modelId="{561632D9-BB55-4BCA-8179-6055727C5323}" type="pres">
      <dgm:prSet presAssocID="{33F936E2-0B8E-42A2-8AB5-703F0A228771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56CBC-4A6A-4C14-BA54-55C2459CDDB2}" type="pres">
      <dgm:prSet presAssocID="{33F936E2-0B8E-42A2-8AB5-703F0A228771}" presName="aSpace2" presStyleCnt="0"/>
      <dgm:spPr/>
    </dgm:pt>
    <dgm:pt modelId="{1C23AB97-1EA1-4029-B722-B8AAD7A277F2}" type="pres">
      <dgm:prSet presAssocID="{229C991C-C236-4D33-A251-E26A624F358E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07FF2-86C0-4F4D-8C30-D5351BBC98CA}" type="pres">
      <dgm:prSet presAssocID="{229C991C-C236-4D33-A251-E26A624F358E}" presName="aSpace2" presStyleCnt="0"/>
      <dgm:spPr/>
    </dgm:pt>
    <dgm:pt modelId="{1134FD22-3FB4-4070-BDA8-FF5FDB746E6A}" type="pres">
      <dgm:prSet presAssocID="{C5758E23-FB65-42AB-AE87-DED078345839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55A5B5-9BC8-43B8-8FAA-D6595910392A}" type="pres">
      <dgm:prSet presAssocID="{EB846F1C-31E3-4FA6-8E70-AEB8CDA99890}" presName="aSpace" presStyleCnt="0"/>
      <dgm:spPr/>
    </dgm:pt>
    <dgm:pt modelId="{DB46FCB7-AB30-4E2D-87F3-1F025BE29582}" type="pres">
      <dgm:prSet presAssocID="{D4CB106B-E4EA-4587-B9FC-FD1CE3809061}" presName="compNode" presStyleCnt="0"/>
      <dgm:spPr/>
    </dgm:pt>
    <dgm:pt modelId="{F38C82B8-6D06-47CC-BABC-850809CB7E97}" type="pres">
      <dgm:prSet presAssocID="{D4CB106B-E4EA-4587-B9FC-FD1CE380906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6BDDAE74-5A4C-4A98-9D46-75A7D96B891C}" type="pres">
      <dgm:prSet presAssocID="{D4CB106B-E4EA-4587-B9FC-FD1CE380906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AF60C4C-D8FE-4027-9602-6C9EA663353B}" type="pres">
      <dgm:prSet presAssocID="{D4CB106B-E4EA-4587-B9FC-FD1CE3809061}" presName="compChildNode" presStyleCnt="0"/>
      <dgm:spPr/>
    </dgm:pt>
    <dgm:pt modelId="{80573E29-4A59-42E9-AD0A-A83CF435B2C5}" type="pres">
      <dgm:prSet presAssocID="{D4CB106B-E4EA-4587-B9FC-FD1CE3809061}" presName="theInnerList" presStyleCnt="0"/>
      <dgm:spPr/>
    </dgm:pt>
    <dgm:pt modelId="{0B84F2D4-7DF7-4D11-B8EE-CB8FB30796D2}" type="pres">
      <dgm:prSet presAssocID="{E6321E46-902B-4E76-82BE-17751E69F69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9777C-A066-4BE6-B739-5ADE24D1FA38}" type="pres">
      <dgm:prSet presAssocID="{E6321E46-902B-4E76-82BE-17751E69F690}" presName="aSpace2" presStyleCnt="0"/>
      <dgm:spPr/>
    </dgm:pt>
    <dgm:pt modelId="{2F45F67F-8534-4082-9EC6-6C6AF5EECEBA}" type="pres">
      <dgm:prSet presAssocID="{8B625C93-34C0-4729-A1A8-00FE8F3F2DEB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829-80EC-4265-B86B-392D74C7FFD5}" type="pres">
      <dgm:prSet presAssocID="{8B625C93-34C0-4729-A1A8-00FE8F3F2DEB}" presName="aSpace2" presStyleCnt="0"/>
      <dgm:spPr/>
    </dgm:pt>
    <dgm:pt modelId="{4B863227-28FC-4B46-BF99-BDF43CF9DBE6}" type="pres">
      <dgm:prSet presAssocID="{C9D4CC9A-67EA-47C7-BB7F-182B4DBCD1A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9C2894-81F3-4729-8B58-1B534B1AEF05}" type="pres">
      <dgm:prSet presAssocID="{D4CB106B-E4EA-4587-B9FC-FD1CE3809061}" presName="aSpace" presStyleCnt="0"/>
      <dgm:spPr/>
    </dgm:pt>
    <dgm:pt modelId="{BE21BB35-B837-4ACC-866A-3979437690B9}" type="pres">
      <dgm:prSet presAssocID="{017F48F3-4166-4F87-B0D6-5D6CC0E2773C}" presName="compNode" presStyleCnt="0"/>
      <dgm:spPr/>
    </dgm:pt>
    <dgm:pt modelId="{5636B001-D8A0-41C1-A864-6222AA4389FB}" type="pres">
      <dgm:prSet presAssocID="{017F48F3-4166-4F87-B0D6-5D6CC0E2773C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FBA13342-B992-4441-844C-707AAB7AE290}" type="pres">
      <dgm:prSet presAssocID="{017F48F3-4166-4F87-B0D6-5D6CC0E2773C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4F360A02-DE0F-4D62-87C1-50F8274BA21C}" type="pres">
      <dgm:prSet presAssocID="{017F48F3-4166-4F87-B0D6-5D6CC0E2773C}" presName="compChildNode" presStyleCnt="0"/>
      <dgm:spPr/>
    </dgm:pt>
    <dgm:pt modelId="{74ADE9B2-90AA-4A83-960C-F2D151708C65}" type="pres">
      <dgm:prSet presAssocID="{017F48F3-4166-4F87-B0D6-5D6CC0E2773C}" presName="theInnerList" presStyleCnt="0"/>
      <dgm:spPr/>
    </dgm:pt>
    <dgm:pt modelId="{CC024C41-E496-4C73-A7F5-0EB5C4C1EFC8}" type="pres">
      <dgm:prSet presAssocID="{1E2C7432-1C00-47DF-8DBB-94767A238847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5DA12-A1B2-4A44-BC5E-B18EBC3A476E}" type="pres">
      <dgm:prSet presAssocID="{1E2C7432-1C00-47DF-8DBB-94767A238847}" presName="aSpace2" presStyleCnt="0"/>
      <dgm:spPr/>
    </dgm:pt>
    <dgm:pt modelId="{E724AE24-6840-45BB-B87E-945841181829}" type="pres">
      <dgm:prSet presAssocID="{371A6B68-5A5B-425C-B83F-8E6E7A79C0DF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240A6-BD72-4617-A3B2-EBAE38047FF1}" type="presOf" srcId="{C5758E23-FB65-42AB-AE87-DED078345839}" destId="{1134FD22-3FB4-4070-BDA8-FF5FDB746E6A}" srcOrd="0" destOrd="0" presId="urn:microsoft.com/office/officeart/2005/8/layout/lProcess2"/>
    <dgm:cxn modelId="{E878464C-D3A7-40C2-85F2-9B80968BBD3B}" srcId="{EB846F1C-31E3-4FA6-8E70-AEB8CDA99890}" destId="{229C991C-C236-4D33-A251-E26A624F358E}" srcOrd="1" destOrd="0" parTransId="{F3FB1705-E69F-4B3C-9370-A4ECDDAAC738}" sibTransId="{F16C29C6-D414-4721-B2AD-C71F1256745D}"/>
    <dgm:cxn modelId="{AD24A0A9-8524-469A-91FB-D14E439390CB}" type="presOf" srcId="{4184A9ED-1EB7-40F3-AF71-60C3E991F79D}" destId="{406CD4F6-D896-4DB3-B1E4-CABC4AEEE549}" srcOrd="0" destOrd="0" presId="urn:microsoft.com/office/officeart/2005/8/layout/lProcess2"/>
    <dgm:cxn modelId="{DBA52659-CB1A-41A7-9B99-1592B3907D93}" srcId="{017F48F3-4166-4F87-B0D6-5D6CC0E2773C}" destId="{371A6B68-5A5B-425C-B83F-8E6E7A79C0DF}" srcOrd="1" destOrd="0" parTransId="{FD6FE68E-583E-48DB-92FE-A691C3925867}" sibTransId="{47824817-2744-4A0C-98EA-03C4BC7FCA09}"/>
    <dgm:cxn modelId="{D0712DA4-1F29-4E37-92BF-67361ACE5669}" type="presOf" srcId="{371A6B68-5A5B-425C-B83F-8E6E7A79C0DF}" destId="{E724AE24-6840-45BB-B87E-945841181829}" srcOrd="0" destOrd="0" presId="urn:microsoft.com/office/officeart/2005/8/layout/lProcess2"/>
    <dgm:cxn modelId="{33AF1525-E7E2-443D-B8BD-8E4619112B92}" type="presOf" srcId="{E6321E46-902B-4E76-82BE-17751E69F690}" destId="{0B84F2D4-7DF7-4D11-B8EE-CB8FB30796D2}" srcOrd="0" destOrd="0" presId="urn:microsoft.com/office/officeart/2005/8/layout/lProcess2"/>
    <dgm:cxn modelId="{92D1FB0F-D819-4E96-BCBB-18F29C8E455F}" type="presOf" srcId="{D4CB106B-E4EA-4587-B9FC-FD1CE3809061}" destId="{F38C82B8-6D06-47CC-BABC-850809CB7E97}" srcOrd="0" destOrd="0" presId="urn:microsoft.com/office/officeart/2005/8/layout/lProcess2"/>
    <dgm:cxn modelId="{1ABC2FC7-E64D-4F5F-923C-09737A8FCAA3}" srcId="{D4CB106B-E4EA-4587-B9FC-FD1CE3809061}" destId="{E6321E46-902B-4E76-82BE-17751E69F690}" srcOrd="0" destOrd="0" parTransId="{092BEBE8-2D82-4881-888A-B703766CAFCA}" sibTransId="{A92785B9-679B-4B17-9900-D4279230BA6E}"/>
    <dgm:cxn modelId="{51A775EF-DA9C-4770-A919-A98B70ECACA6}" type="presOf" srcId="{33F936E2-0B8E-42A2-8AB5-703F0A228771}" destId="{561632D9-BB55-4BCA-8179-6055727C5323}" srcOrd="0" destOrd="0" presId="urn:microsoft.com/office/officeart/2005/8/layout/lProcess2"/>
    <dgm:cxn modelId="{FC7F194D-0D7D-416A-9D58-82B763139D65}" type="presOf" srcId="{D4CB106B-E4EA-4587-B9FC-FD1CE3809061}" destId="{6BDDAE74-5A4C-4A98-9D46-75A7D96B891C}" srcOrd="1" destOrd="0" presId="urn:microsoft.com/office/officeart/2005/8/layout/lProcess2"/>
    <dgm:cxn modelId="{9B86A204-3DD1-4838-9535-E9C8E0EBA98C}" type="presOf" srcId="{8B625C93-34C0-4729-A1A8-00FE8F3F2DEB}" destId="{2F45F67F-8534-4082-9EC6-6C6AF5EECEBA}" srcOrd="0" destOrd="0" presId="urn:microsoft.com/office/officeart/2005/8/layout/lProcess2"/>
    <dgm:cxn modelId="{9BC9D5EF-2B33-4D3E-9A76-B035241980CA}" type="presOf" srcId="{017F48F3-4166-4F87-B0D6-5D6CC0E2773C}" destId="{5636B001-D8A0-41C1-A864-6222AA4389FB}" srcOrd="0" destOrd="0" presId="urn:microsoft.com/office/officeart/2005/8/layout/lProcess2"/>
    <dgm:cxn modelId="{973063E4-316B-4B72-94B9-51D7897FFE68}" srcId="{4184A9ED-1EB7-40F3-AF71-60C3E991F79D}" destId="{D4CB106B-E4EA-4587-B9FC-FD1CE3809061}" srcOrd="1" destOrd="0" parTransId="{DA6A5A02-8946-4962-A184-6A073C8200EE}" sibTransId="{098E69DD-B4BD-4CC1-B195-BD0CE21A7F14}"/>
    <dgm:cxn modelId="{3172E9BA-FF1A-4E32-9A8E-B70BD8221D50}" srcId="{D4CB106B-E4EA-4587-B9FC-FD1CE3809061}" destId="{C9D4CC9A-67EA-47C7-BB7F-182B4DBCD1A0}" srcOrd="2" destOrd="0" parTransId="{5CE75D4D-C431-4FCC-A954-3C863F8F2C56}" sibTransId="{963CB3D8-D539-465E-83D0-57627F801861}"/>
    <dgm:cxn modelId="{00B44248-AC20-4BBC-BC39-2036C0648CEE}" srcId="{4184A9ED-1EB7-40F3-AF71-60C3E991F79D}" destId="{EB846F1C-31E3-4FA6-8E70-AEB8CDA99890}" srcOrd="0" destOrd="0" parTransId="{C8EE6D9E-74B8-411D-A7DF-33420629FC8D}" sibTransId="{6364EFE2-9AFF-4BB2-8D13-EE585D3AA0D8}"/>
    <dgm:cxn modelId="{E7D3C2F7-5DA7-4D97-8D52-40A2D8768968}" type="presOf" srcId="{C9D4CC9A-67EA-47C7-BB7F-182B4DBCD1A0}" destId="{4B863227-28FC-4B46-BF99-BDF43CF9DBE6}" srcOrd="0" destOrd="0" presId="urn:microsoft.com/office/officeart/2005/8/layout/lProcess2"/>
    <dgm:cxn modelId="{B60441F1-56D9-43AF-9938-8476F0F4F3C9}" type="presOf" srcId="{EB846F1C-31E3-4FA6-8E70-AEB8CDA99890}" destId="{0021B2E7-F15B-4390-90F1-0A2B62605E66}" srcOrd="0" destOrd="0" presId="urn:microsoft.com/office/officeart/2005/8/layout/lProcess2"/>
    <dgm:cxn modelId="{651A8A66-7A85-4E29-AF4D-33F52E0E4A43}" type="presOf" srcId="{EB846F1C-31E3-4FA6-8E70-AEB8CDA99890}" destId="{022BBAFB-9535-40F9-93EE-C6CE5190BA0A}" srcOrd="1" destOrd="0" presId="urn:microsoft.com/office/officeart/2005/8/layout/lProcess2"/>
    <dgm:cxn modelId="{CBB1C5D6-6F7E-45F2-BAB9-C992B3230965}" srcId="{4184A9ED-1EB7-40F3-AF71-60C3E991F79D}" destId="{017F48F3-4166-4F87-B0D6-5D6CC0E2773C}" srcOrd="2" destOrd="0" parTransId="{B81611C4-FA00-4939-A2CD-4A595CE246DF}" sibTransId="{A58E1A08-A98A-4224-869F-B506D892EAD3}"/>
    <dgm:cxn modelId="{2437A471-ADC7-402C-8D48-681C8AE84739}" type="presOf" srcId="{229C991C-C236-4D33-A251-E26A624F358E}" destId="{1C23AB97-1EA1-4029-B722-B8AAD7A277F2}" srcOrd="0" destOrd="0" presId="urn:microsoft.com/office/officeart/2005/8/layout/lProcess2"/>
    <dgm:cxn modelId="{1BD153BA-E165-450C-A8F8-804D9D0AF6C3}" type="presOf" srcId="{017F48F3-4166-4F87-B0D6-5D6CC0E2773C}" destId="{FBA13342-B992-4441-844C-707AAB7AE290}" srcOrd="1" destOrd="0" presId="urn:microsoft.com/office/officeart/2005/8/layout/lProcess2"/>
    <dgm:cxn modelId="{2F324D31-19BB-41A1-B382-919181A17863}" type="presOf" srcId="{1E2C7432-1C00-47DF-8DBB-94767A238847}" destId="{CC024C41-E496-4C73-A7F5-0EB5C4C1EFC8}" srcOrd="0" destOrd="0" presId="urn:microsoft.com/office/officeart/2005/8/layout/lProcess2"/>
    <dgm:cxn modelId="{7B49942E-8727-4558-AB80-C8EC08299115}" srcId="{EB846F1C-31E3-4FA6-8E70-AEB8CDA99890}" destId="{33F936E2-0B8E-42A2-8AB5-703F0A228771}" srcOrd="0" destOrd="0" parTransId="{6742483B-693D-43B4-87BC-5D59803FAC4B}" sibTransId="{6227DB1A-5ECD-47DC-9416-8A3D99BA27D5}"/>
    <dgm:cxn modelId="{DC891A2A-9627-47A0-B939-CBC295506B98}" srcId="{D4CB106B-E4EA-4587-B9FC-FD1CE3809061}" destId="{8B625C93-34C0-4729-A1A8-00FE8F3F2DEB}" srcOrd="1" destOrd="0" parTransId="{39933E41-ABB1-4F38-BCE8-003933FFA6D4}" sibTransId="{32009B6B-9E53-45FE-ACE5-0B4732405181}"/>
    <dgm:cxn modelId="{62472947-7E87-41E6-92CD-74E68508D99E}" srcId="{017F48F3-4166-4F87-B0D6-5D6CC0E2773C}" destId="{1E2C7432-1C00-47DF-8DBB-94767A238847}" srcOrd="0" destOrd="0" parTransId="{860F2463-3C1B-4A7F-B18D-15886A93CAA2}" sibTransId="{0E1399A6-DD7E-4B52-8D0B-31F9B5596CE0}"/>
    <dgm:cxn modelId="{DBD3D599-31FC-40CF-80C3-3C690A4EE012}" srcId="{EB846F1C-31E3-4FA6-8E70-AEB8CDA99890}" destId="{C5758E23-FB65-42AB-AE87-DED078345839}" srcOrd="2" destOrd="0" parTransId="{DDA19FC2-F1F0-454F-BA5A-1F030DD25178}" sibTransId="{96EF259B-324E-4AF4-B1EA-1C755A329E02}"/>
    <dgm:cxn modelId="{1EF4E47E-0E8F-4454-9072-7A6E7AD38983}" type="presParOf" srcId="{406CD4F6-D896-4DB3-B1E4-CABC4AEEE549}" destId="{3DD2DE1C-EE32-4DA9-B10B-6D6A3E45C0BC}" srcOrd="0" destOrd="0" presId="urn:microsoft.com/office/officeart/2005/8/layout/lProcess2"/>
    <dgm:cxn modelId="{340F819D-3D13-4E49-97C8-F8A66B18CCD9}" type="presParOf" srcId="{3DD2DE1C-EE32-4DA9-B10B-6D6A3E45C0BC}" destId="{0021B2E7-F15B-4390-90F1-0A2B62605E66}" srcOrd="0" destOrd="0" presId="urn:microsoft.com/office/officeart/2005/8/layout/lProcess2"/>
    <dgm:cxn modelId="{DFD52163-FEDB-4F98-9417-F04D82D0ADD9}" type="presParOf" srcId="{3DD2DE1C-EE32-4DA9-B10B-6D6A3E45C0BC}" destId="{022BBAFB-9535-40F9-93EE-C6CE5190BA0A}" srcOrd="1" destOrd="0" presId="urn:microsoft.com/office/officeart/2005/8/layout/lProcess2"/>
    <dgm:cxn modelId="{222D12A8-DA39-4A8F-8174-19ACF0DDD9A6}" type="presParOf" srcId="{3DD2DE1C-EE32-4DA9-B10B-6D6A3E45C0BC}" destId="{39584FD3-37A4-4BB2-A483-7666D87B8F14}" srcOrd="2" destOrd="0" presId="urn:microsoft.com/office/officeart/2005/8/layout/lProcess2"/>
    <dgm:cxn modelId="{7E9186D4-DD38-42E8-B19D-81DD3A189E2F}" type="presParOf" srcId="{39584FD3-37A4-4BB2-A483-7666D87B8F14}" destId="{9F3EA633-FB7C-493A-9D62-069C4D4017C3}" srcOrd="0" destOrd="0" presId="urn:microsoft.com/office/officeart/2005/8/layout/lProcess2"/>
    <dgm:cxn modelId="{06F8F04A-4293-4A58-B487-4F95D739CC60}" type="presParOf" srcId="{9F3EA633-FB7C-493A-9D62-069C4D4017C3}" destId="{561632D9-BB55-4BCA-8179-6055727C5323}" srcOrd="0" destOrd="0" presId="urn:microsoft.com/office/officeart/2005/8/layout/lProcess2"/>
    <dgm:cxn modelId="{4D7F60E4-5F3D-4B96-9CDC-B7CBA45C5762}" type="presParOf" srcId="{9F3EA633-FB7C-493A-9D62-069C4D4017C3}" destId="{20356CBC-4A6A-4C14-BA54-55C2459CDDB2}" srcOrd="1" destOrd="0" presId="urn:microsoft.com/office/officeart/2005/8/layout/lProcess2"/>
    <dgm:cxn modelId="{C31010AE-1189-45DF-ADE6-1DAEF38EB12F}" type="presParOf" srcId="{9F3EA633-FB7C-493A-9D62-069C4D4017C3}" destId="{1C23AB97-1EA1-4029-B722-B8AAD7A277F2}" srcOrd="2" destOrd="0" presId="urn:microsoft.com/office/officeart/2005/8/layout/lProcess2"/>
    <dgm:cxn modelId="{F133AA6B-67D3-4CBD-B166-9593ADAACDFD}" type="presParOf" srcId="{9F3EA633-FB7C-493A-9D62-069C4D4017C3}" destId="{3CE07FF2-86C0-4F4D-8C30-D5351BBC98CA}" srcOrd="3" destOrd="0" presId="urn:microsoft.com/office/officeart/2005/8/layout/lProcess2"/>
    <dgm:cxn modelId="{349E030C-5B72-4921-8A76-EC14E0070BAC}" type="presParOf" srcId="{9F3EA633-FB7C-493A-9D62-069C4D4017C3}" destId="{1134FD22-3FB4-4070-BDA8-FF5FDB746E6A}" srcOrd="4" destOrd="0" presId="urn:microsoft.com/office/officeart/2005/8/layout/lProcess2"/>
    <dgm:cxn modelId="{04281C66-660A-443A-B668-E818C7B0242F}" type="presParOf" srcId="{406CD4F6-D896-4DB3-B1E4-CABC4AEEE549}" destId="{5F55A5B5-9BC8-43B8-8FAA-D6595910392A}" srcOrd="1" destOrd="0" presId="urn:microsoft.com/office/officeart/2005/8/layout/lProcess2"/>
    <dgm:cxn modelId="{3AC55774-081C-4B77-ADC0-93A3D7D360EA}" type="presParOf" srcId="{406CD4F6-D896-4DB3-B1E4-CABC4AEEE549}" destId="{DB46FCB7-AB30-4E2D-87F3-1F025BE29582}" srcOrd="2" destOrd="0" presId="urn:microsoft.com/office/officeart/2005/8/layout/lProcess2"/>
    <dgm:cxn modelId="{AC2E838C-668E-4213-92D5-4B3C208110D2}" type="presParOf" srcId="{DB46FCB7-AB30-4E2D-87F3-1F025BE29582}" destId="{F38C82B8-6D06-47CC-BABC-850809CB7E97}" srcOrd="0" destOrd="0" presId="urn:microsoft.com/office/officeart/2005/8/layout/lProcess2"/>
    <dgm:cxn modelId="{D9B6E4FA-C6AE-4DE0-9AE0-297AD93FA4F0}" type="presParOf" srcId="{DB46FCB7-AB30-4E2D-87F3-1F025BE29582}" destId="{6BDDAE74-5A4C-4A98-9D46-75A7D96B891C}" srcOrd="1" destOrd="0" presId="urn:microsoft.com/office/officeart/2005/8/layout/lProcess2"/>
    <dgm:cxn modelId="{8681B8F6-84C8-4193-8EF3-B1F0855F52C5}" type="presParOf" srcId="{DB46FCB7-AB30-4E2D-87F3-1F025BE29582}" destId="{CAF60C4C-D8FE-4027-9602-6C9EA663353B}" srcOrd="2" destOrd="0" presId="urn:microsoft.com/office/officeart/2005/8/layout/lProcess2"/>
    <dgm:cxn modelId="{6340951A-FDA2-4A74-A815-C4EF10C70D01}" type="presParOf" srcId="{CAF60C4C-D8FE-4027-9602-6C9EA663353B}" destId="{80573E29-4A59-42E9-AD0A-A83CF435B2C5}" srcOrd="0" destOrd="0" presId="urn:microsoft.com/office/officeart/2005/8/layout/lProcess2"/>
    <dgm:cxn modelId="{AE5519CF-DBCF-4D9D-83BD-5A0EE5E666FD}" type="presParOf" srcId="{80573E29-4A59-42E9-AD0A-A83CF435B2C5}" destId="{0B84F2D4-7DF7-4D11-B8EE-CB8FB30796D2}" srcOrd="0" destOrd="0" presId="urn:microsoft.com/office/officeart/2005/8/layout/lProcess2"/>
    <dgm:cxn modelId="{6575AE86-5CD5-4E2B-B53B-CCFA0D267069}" type="presParOf" srcId="{80573E29-4A59-42E9-AD0A-A83CF435B2C5}" destId="{F229777C-A066-4BE6-B739-5ADE24D1FA38}" srcOrd="1" destOrd="0" presId="urn:microsoft.com/office/officeart/2005/8/layout/lProcess2"/>
    <dgm:cxn modelId="{A95A2C5E-098C-493A-B614-35E1BA5A8468}" type="presParOf" srcId="{80573E29-4A59-42E9-AD0A-A83CF435B2C5}" destId="{2F45F67F-8534-4082-9EC6-6C6AF5EECEBA}" srcOrd="2" destOrd="0" presId="urn:microsoft.com/office/officeart/2005/8/layout/lProcess2"/>
    <dgm:cxn modelId="{A1A461D1-CDD8-45BC-98B9-90283116F93C}" type="presParOf" srcId="{80573E29-4A59-42E9-AD0A-A83CF435B2C5}" destId="{C8FA3829-80EC-4265-B86B-392D74C7FFD5}" srcOrd="3" destOrd="0" presId="urn:microsoft.com/office/officeart/2005/8/layout/lProcess2"/>
    <dgm:cxn modelId="{3545B8B4-9759-475D-B1BB-9036FE6F18E4}" type="presParOf" srcId="{80573E29-4A59-42E9-AD0A-A83CF435B2C5}" destId="{4B863227-28FC-4B46-BF99-BDF43CF9DBE6}" srcOrd="4" destOrd="0" presId="urn:microsoft.com/office/officeart/2005/8/layout/lProcess2"/>
    <dgm:cxn modelId="{3E408DB1-9134-4F4A-A7F5-421B6FBAE514}" type="presParOf" srcId="{406CD4F6-D896-4DB3-B1E4-CABC4AEEE549}" destId="{CC9C2894-81F3-4729-8B58-1B534B1AEF05}" srcOrd="3" destOrd="0" presId="urn:microsoft.com/office/officeart/2005/8/layout/lProcess2"/>
    <dgm:cxn modelId="{BDC6E599-3848-4D22-81FB-0BD8C60B28DB}" type="presParOf" srcId="{406CD4F6-D896-4DB3-B1E4-CABC4AEEE549}" destId="{BE21BB35-B837-4ACC-866A-3979437690B9}" srcOrd="4" destOrd="0" presId="urn:microsoft.com/office/officeart/2005/8/layout/lProcess2"/>
    <dgm:cxn modelId="{1B726692-214F-4DAD-9002-075FEFDE7E02}" type="presParOf" srcId="{BE21BB35-B837-4ACC-866A-3979437690B9}" destId="{5636B001-D8A0-41C1-A864-6222AA4389FB}" srcOrd="0" destOrd="0" presId="urn:microsoft.com/office/officeart/2005/8/layout/lProcess2"/>
    <dgm:cxn modelId="{65725F67-3E2A-407D-B765-16359F355764}" type="presParOf" srcId="{BE21BB35-B837-4ACC-866A-3979437690B9}" destId="{FBA13342-B992-4441-844C-707AAB7AE290}" srcOrd="1" destOrd="0" presId="urn:microsoft.com/office/officeart/2005/8/layout/lProcess2"/>
    <dgm:cxn modelId="{65C4F1BE-91D9-422D-886B-635FE2309C04}" type="presParOf" srcId="{BE21BB35-B837-4ACC-866A-3979437690B9}" destId="{4F360A02-DE0F-4D62-87C1-50F8274BA21C}" srcOrd="2" destOrd="0" presId="urn:microsoft.com/office/officeart/2005/8/layout/lProcess2"/>
    <dgm:cxn modelId="{B223ACE7-40F3-4F0C-81DF-6942324819FE}" type="presParOf" srcId="{4F360A02-DE0F-4D62-87C1-50F8274BA21C}" destId="{74ADE9B2-90AA-4A83-960C-F2D151708C65}" srcOrd="0" destOrd="0" presId="urn:microsoft.com/office/officeart/2005/8/layout/lProcess2"/>
    <dgm:cxn modelId="{E80872FA-9432-4BBA-A081-290EF4CB86B8}" type="presParOf" srcId="{74ADE9B2-90AA-4A83-960C-F2D151708C65}" destId="{CC024C41-E496-4C73-A7F5-0EB5C4C1EFC8}" srcOrd="0" destOrd="0" presId="urn:microsoft.com/office/officeart/2005/8/layout/lProcess2"/>
    <dgm:cxn modelId="{E496A015-7619-48B7-99C9-2B6374C8C6CC}" type="presParOf" srcId="{74ADE9B2-90AA-4A83-960C-F2D151708C65}" destId="{6015DA12-A1B2-4A44-BC5E-B18EBC3A476E}" srcOrd="1" destOrd="0" presId="urn:microsoft.com/office/officeart/2005/8/layout/lProcess2"/>
    <dgm:cxn modelId="{88624B30-62D2-4B76-9BBD-36C10684D891}" type="presParOf" srcId="{74ADE9B2-90AA-4A83-960C-F2D151708C65}" destId="{E724AE24-6840-45BB-B87E-94584118182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1B2E7-F15B-4390-90F1-0A2B62605E66}">
      <dsp:nvSpPr>
        <dsp:cNvPr id="0" name=""/>
        <dsp:cNvSpPr/>
      </dsp:nvSpPr>
      <dsp:spPr>
        <a:xfrm>
          <a:off x="992" y="0"/>
          <a:ext cx="2579351" cy="54179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扩展原则</a:t>
          </a:r>
          <a:endParaRPr lang="zh-CN" altLang="en-US" sz="4400" kern="1200" dirty="0"/>
        </a:p>
      </dsp:txBody>
      <dsp:txXfrm>
        <a:off x="992" y="0"/>
        <a:ext cx="2579351" cy="1625388"/>
      </dsp:txXfrm>
    </dsp:sp>
    <dsp:sp modelId="{561632D9-BB55-4BCA-8179-6055727C5323}">
      <dsp:nvSpPr>
        <dsp:cNvPr id="0" name=""/>
        <dsp:cNvSpPr/>
      </dsp:nvSpPr>
      <dsp:spPr>
        <a:xfrm>
          <a:off x="258927" y="1625851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分层</a:t>
          </a:r>
          <a:endParaRPr lang="zh-CN" altLang="en-US" sz="1800" kern="1200" dirty="0"/>
        </a:p>
      </dsp:txBody>
      <dsp:txXfrm>
        <a:off x="290103" y="1657027"/>
        <a:ext cx="2001129" cy="1002060"/>
      </dsp:txXfrm>
    </dsp:sp>
    <dsp:sp modelId="{1C23AB97-1EA1-4029-B722-B8AAD7A277F2}">
      <dsp:nvSpPr>
        <dsp:cNvPr id="0" name=""/>
        <dsp:cNvSpPr/>
      </dsp:nvSpPr>
      <dsp:spPr>
        <a:xfrm>
          <a:off x="258927" y="2854019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做切面</a:t>
          </a:r>
          <a:endParaRPr lang="zh-CN" altLang="en-US" sz="1800" kern="1200" dirty="0"/>
        </a:p>
      </dsp:txBody>
      <dsp:txXfrm>
        <a:off x="290103" y="2885195"/>
        <a:ext cx="2001129" cy="1002060"/>
      </dsp:txXfrm>
    </dsp:sp>
    <dsp:sp modelId="{1134FD22-3FB4-4070-BDA8-FF5FDB746E6A}">
      <dsp:nvSpPr>
        <dsp:cNvPr id="0" name=""/>
        <dsp:cNvSpPr/>
      </dsp:nvSpPr>
      <dsp:spPr>
        <a:xfrm>
          <a:off x="258927" y="4082187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可配置</a:t>
          </a:r>
          <a:endParaRPr lang="zh-CN" altLang="en-US" sz="1800" kern="1200" dirty="0"/>
        </a:p>
      </dsp:txBody>
      <dsp:txXfrm>
        <a:off x="290103" y="4113363"/>
        <a:ext cx="2001129" cy="1002060"/>
      </dsp:txXfrm>
    </dsp:sp>
    <dsp:sp modelId="{F38C82B8-6D06-47CC-BABC-850809CB7E97}">
      <dsp:nvSpPr>
        <dsp:cNvPr id="0" name=""/>
        <dsp:cNvSpPr/>
      </dsp:nvSpPr>
      <dsp:spPr>
        <a:xfrm>
          <a:off x="2773795" y="0"/>
          <a:ext cx="2579351" cy="54179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安全原则</a:t>
          </a:r>
          <a:endParaRPr lang="zh-CN" altLang="en-US" sz="4400" kern="1200" dirty="0"/>
        </a:p>
      </dsp:txBody>
      <dsp:txXfrm>
        <a:off x="2773795" y="0"/>
        <a:ext cx="2579351" cy="1625388"/>
      </dsp:txXfrm>
    </dsp:sp>
    <dsp:sp modelId="{0B84F2D4-7DF7-4D11-B8EE-CB8FB30796D2}">
      <dsp:nvSpPr>
        <dsp:cNvPr id="0" name=""/>
        <dsp:cNvSpPr/>
      </dsp:nvSpPr>
      <dsp:spPr>
        <a:xfrm>
          <a:off x="3031730" y="1625851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隔离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数据、应用、硬件</a:t>
          </a:r>
          <a:endParaRPr lang="zh-CN" altLang="en-US" sz="1800" kern="1200" dirty="0"/>
        </a:p>
      </dsp:txBody>
      <dsp:txXfrm>
        <a:off x="3062906" y="1657027"/>
        <a:ext cx="2001129" cy="1002060"/>
      </dsp:txXfrm>
    </dsp:sp>
    <dsp:sp modelId="{2F45F67F-8534-4082-9EC6-6C6AF5EECEBA}">
      <dsp:nvSpPr>
        <dsp:cNvPr id="0" name=""/>
        <dsp:cNvSpPr/>
      </dsp:nvSpPr>
      <dsp:spPr>
        <a:xfrm>
          <a:off x="3031730" y="2854019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数据安全</a:t>
          </a:r>
          <a:endParaRPr lang="zh-CN" altLang="en-US" sz="1800" kern="1200" dirty="0"/>
        </a:p>
      </dsp:txBody>
      <dsp:txXfrm>
        <a:off x="3062906" y="2885195"/>
        <a:ext cx="2001129" cy="1002060"/>
      </dsp:txXfrm>
    </dsp:sp>
    <dsp:sp modelId="{4B863227-28FC-4B46-BF99-BDF43CF9DBE6}">
      <dsp:nvSpPr>
        <dsp:cNvPr id="0" name=""/>
        <dsp:cNvSpPr/>
      </dsp:nvSpPr>
      <dsp:spPr>
        <a:xfrm>
          <a:off x="3031730" y="4082187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应用安全</a:t>
          </a:r>
          <a:endParaRPr lang="zh-CN" altLang="en-US" sz="1800" kern="1200" dirty="0"/>
        </a:p>
      </dsp:txBody>
      <dsp:txXfrm>
        <a:off x="3062906" y="4113363"/>
        <a:ext cx="2001129" cy="1002060"/>
      </dsp:txXfrm>
    </dsp:sp>
    <dsp:sp modelId="{5636B001-D8A0-41C1-A864-6222AA4389FB}">
      <dsp:nvSpPr>
        <dsp:cNvPr id="0" name=""/>
        <dsp:cNvSpPr/>
      </dsp:nvSpPr>
      <dsp:spPr>
        <a:xfrm>
          <a:off x="5546598" y="0"/>
          <a:ext cx="2579351" cy="54179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升级原则</a:t>
          </a:r>
          <a:endParaRPr lang="zh-CN" altLang="en-US" sz="4400" kern="1200" dirty="0"/>
        </a:p>
      </dsp:txBody>
      <dsp:txXfrm>
        <a:off x="5546598" y="0"/>
        <a:ext cx="2579351" cy="1625388"/>
      </dsp:txXfrm>
    </dsp:sp>
    <dsp:sp modelId="{CC024C41-E496-4C73-A7F5-0EB5C4C1EFC8}">
      <dsp:nvSpPr>
        <dsp:cNvPr id="0" name=""/>
        <dsp:cNvSpPr/>
      </dsp:nvSpPr>
      <dsp:spPr>
        <a:xfrm>
          <a:off x="5804533" y="1626975"/>
          <a:ext cx="2063481" cy="1633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平滑升级</a:t>
          </a:r>
          <a:endParaRPr lang="zh-CN" altLang="en-US" sz="1800" kern="1200" dirty="0"/>
        </a:p>
      </dsp:txBody>
      <dsp:txXfrm>
        <a:off x="5852379" y="1674821"/>
        <a:ext cx="1967789" cy="1537897"/>
      </dsp:txXfrm>
    </dsp:sp>
    <dsp:sp modelId="{E724AE24-6840-45BB-B87E-945841181829}">
      <dsp:nvSpPr>
        <dsp:cNvPr id="0" name=""/>
        <dsp:cNvSpPr/>
      </dsp:nvSpPr>
      <dsp:spPr>
        <a:xfrm>
          <a:off x="5804533" y="3511886"/>
          <a:ext cx="2063481" cy="1633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快速扩容</a:t>
          </a:r>
          <a:endParaRPr lang="zh-CN" altLang="en-US" sz="1800" kern="1200" dirty="0"/>
        </a:p>
      </dsp:txBody>
      <dsp:txXfrm>
        <a:off x="5852379" y="3559732"/>
        <a:ext cx="1967789" cy="1537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F6AAEEA-6D0D-44EC-94A9-3AA988CCEABC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30A391-7287-4123-8B68-660D4A6DA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9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5ED21-6430-478C-A70B-227824930437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FEE2-955E-456D-9F12-2311F9B5B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15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28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42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54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569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083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95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09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arket.jcloud.com/ser/list.action?page=1&amp;serviceSortCode=default&amp;serviceSortType=desc&amp;cid=16603&amp;cateId1=16602&amp;cateId2=16603" TargetMode="External"/><Relationship Id="rId13" Type="http://schemas.openxmlformats.org/officeDocument/2006/relationships/hyperlink" Target="http://market.jcloud.com/ser/list.action?page=1&amp;serviceSortCode=default&amp;serviceSortType=desc&amp;cid=16613&amp;cateId1=16611&amp;cateId2=16613" TargetMode="External"/><Relationship Id="rId18" Type="http://schemas.openxmlformats.org/officeDocument/2006/relationships/hyperlink" Target="http://market.jcloud.com/ser/list.action?page=1&amp;serviceSortCode=default&amp;serviceSortType=desc&amp;cid=15002&amp;cateId1=15001&amp;cateId2=15002" TargetMode="External"/><Relationship Id="rId26" Type="http://schemas.openxmlformats.org/officeDocument/2006/relationships/hyperlink" Target="http://market.jcloud.com/ser/list.action?page=1&amp;serviceSortCode=default&amp;serviceSortType=desc&amp;cid=16630&amp;cateId1=16629&amp;cateId2=16630" TargetMode="External"/><Relationship Id="rId3" Type="http://schemas.openxmlformats.org/officeDocument/2006/relationships/hyperlink" Target="http://market.jcloud.com/ser/list.action?page=1&amp;serviceSortCode=default&amp;serviceSortType=desc&amp;cid=16616&amp;cateId1=16616" TargetMode="External"/><Relationship Id="rId21" Type="http://schemas.openxmlformats.org/officeDocument/2006/relationships/hyperlink" Target="http://market.jcloud.com/ser/list.action?page=1&amp;serviceSortCode=default&amp;serviceSortType=desc&amp;cid=16405&amp;cateId1=16626&amp;cateId2=16405" TargetMode="External"/><Relationship Id="rId7" Type="http://schemas.openxmlformats.org/officeDocument/2006/relationships/hyperlink" Target="http://market.jcloud.com/ser/list.action?page=1&amp;serviceSortCode=default&amp;serviceSortType=desc&amp;cid=16602&amp;cateId1=16602" TargetMode="External"/><Relationship Id="rId12" Type="http://schemas.openxmlformats.org/officeDocument/2006/relationships/hyperlink" Target="http://market.jcloud.com/ser/list.action?page=1&amp;serviceSortCode=default&amp;serviceSortType=desc&amp;cid=16612&amp;cateId1=16611&amp;cateId2=16612" TargetMode="External"/><Relationship Id="rId17" Type="http://schemas.openxmlformats.org/officeDocument/2006/relationships/hyperlink" Target="http://market.jcloud.com/ser/list.action?page=1&amp;serviceSortCode=default&amp;serviceSortType=desc&amp;cid=16601&amp;cateId1=15001&amp;cateId2=16601" TargetMode="External"/><Relationship Id="rId25" Type="http://schemas.openxmlformats.org/officeDocument/2006/relationships/hyperlink" Target="http://market.jcloud.com/ser/list.action?page=1&amp;serviceSortCode=default&amp;serviceSortType=desc&amp;cid=16406&amp;cateId1=16629&amp;cateId2=16406" TargetMode="External"/><Relationship Id="rId2" Type="http://schemas.openxmlformats.org/officeDocument/2006/relationships/slide" Target="../slides/slide26.xml"/><Relationship Id="rId16" Type="http://schemas.openxmlformats.org/officeDocument/2006/relationships/hyperlink" Target="http://market.jcloud.com/ser/list.action?page=1&amp;serviceSortCode=default&amp;serviceSortType=desc&amp;cid=16401&amp;cateId1=15001&amp;cateId2=16401" TargetMode="External"/><Relationship Id="rId20" Type="http://schemas.openxmlformats.org/officeDocument/2006/relationships/hyperlink" Target="http://market.jcloud.com/ser/list.action?page=1&amp;serviceSortCode=default&amp;serviceSortType=desc&amp;cid=16627&amp;cateId1=16626&amp;cateId2=16627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arket.jcloud.com/ser/list.action?page=1&amp;serviceSortCode=default&amp;serviceSortType=desc&amp;cid=16619&amp;cateId1=16616&amp;cateId2=16619" TargetMode="External"/><Relationship Id="rId11" Type="http://schemas.openxmlformats.org/officeDocument/2006/relationships/hyperlink" Target="http://market.jcloud.com/ser/list.action?page=1&amp;serviceSortCode=default&amp;serviceSortType=desc&amp;cid=16611&amp;cateId1=16611" TargetMode="External"/><Relationship Id="rId24" Type="http://schemas.openxmlformats.org/officeDocument/2006/relationships/hyperlink" Target="http://market.jcloud.com/ser/list.action?page=1&amp;serviceSortCode=default&amp;serviceSortType=desc&amp;cid=17001&amp;cateId1=16629&amp;cateId2=17001" TargetMode="External"/><Relationship Id="rId5" Type="http://schemas.openxmlformats.org/officeDocument/2006/relationships/hyperlink" Target="http://market.jcloud.com/ser/list.action?page=1&amp;serviceSortCode=default&amp;serviceSortType=desc&amp;cid=16618&amp;cateId1=16616&amp;cateId2=16618" TargetMode="External"/><Relationship Id="rId15" Type="http://schemas.openxmlformats.org/officeDocument/2006/relationships/hyperlink" Target="http://market.jcloud.com/ser/list.action?page=1&amp;serviceSortCode=default&amp;serviceSortType=desc&amp;cid=15001&amp;cateId1=15001" TargetMode="External"/><Relationship Id="rId23" Type="http://schemas.openxmlformats.org/officeDocument/2006/relationships/hyperlink" Target="http://market.jcloud.com/ser/list.action?page=1&amp;serviceSortCode=default&amp;serviceSortType=desc&amp;cid=16629&amp;cateId1=16629" TargetMode="External"/><Relationship Id="rId10" Type="http://schemas.openxmlformats.org/officeDocument/2006/relationships/hyperlink" Target="http://market.jcloud.com/ser/list.action?page=1&amp;serviceSortCode=default&amp;serviceSortType=desc&amp;cid=16606&amp;cateId1=16602&amp;cateId2=16606" TargetMode="External"/><Relationship Id="rId19" Type="http://schemas.openxmlformats.org/officeDocument/2006/relationships/hyperlink" Target="http://market.jcloud.com/ser/list.action?page=1&amp;serviceSortCode=default&amp;serviceSortType=desc&amp;cid=16626&amp;cateId1=16626" TargetMode="External"/><Relationship Id="rId4" Type="http://schemas.openxmlformats.org/officeDocument/2006/relationships/hyperlink" Target="http://market.jcloud.com/ser/list.action?page=1&amp;serviceSortCode=default&amp;serviceSortType=desc&amp;cid=16617&amp;cateId1=16616&amp;cateId2=16617" TargetMode="External"/><Relationship Id="rId9" Type="http://schemas.openxmlformats.org/officeDocument/2006/relationships/hyperlink" Target="http://market.jcloud.com/ser/list.action?page=1&amp;serviceSortCode=default&amp;serviceSortType=desc&amp;cid=16604&amp;cateId1=16602&amp;cateId2=16604" TargetMode="External"/><Relationship Id="rId14" Type="http://schemas.openxmlformats.org/officeDocument/2006/relationships/hyperlink" Target="http://market.jcloud.com/ser/list.action?page=1&amp;serviceSortCode=default&amp;serviceSortType=desc&amp;cid=16614&amp;cateId1=16611&amp;cateId2=16614" TargetMode="External"/><Relationship Id="rId22" Type="http://schemas.openxmlformats.org/officeDocument/2006/relationships/hyperlink" Target="http://market.jcloud.com/ser/list.action?page=1&amp;serviceSortCode=default&amp;serviceSortType=desc&amp;cid=16628&amp;cateId1=16626&amp;cateId2=16628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0FEE2-955E-456D-9F12-2311F9B5BF9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9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一个应用服务的交易的平台，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京东服务市场是一个面向京东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、物流配送、仓储、供应链、金融等商家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由第三方提供软件、培训、模板装修、代运营、质检等服务的发布、共享、交易、结算平台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基础软件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PHP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环境</a:t>
            </a:r>
            <a:r>
              <a:rPr lang="zh-CN" altLang="en-US" dirty="0" smtClean="0"/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.NET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环境</a:t>
            </a:r>
            <a:r>
              <a:rPr lang="zh-CN" altLang="en-US" dirty="0" smtClean="0"/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JAVA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环境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企业软件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ERP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管理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协同办公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财务管理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数据工具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采集及迁移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存储及分析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数据可视化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云安全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主机安全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网络安全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数据安全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建站市场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网站模板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网站定制</a:t>
            </a:r>
            <a:r>
              <a:rPr lang="zh-CN" altLang="en-US" dirty="0" smtClean="0"/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APP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定制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服务市场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运维服务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运营服务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/>
              </a:rPr>
              <a:t>解决方案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基于弹性计算能力和开源生态系统提供的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Hadoop/Spark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托管服务，使用者可便捷地使用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MapReduce,Hive,Spark,Presto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等服务低成本开展大数据处理分析。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在这里，你将领略到大数据在不同领域的实践案例。来一起学习京东为您提供的精准营销、日志统计、动态定价、优化配送、食品安全溯源等行业解决方案。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京东云数知是京东云旗下的大数据服务平台，面向企业客户提供包括数据的采集、清洗、存储、挖掘、分析、建模、应用、展示、开放、等数据全生命链的服务。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云数知依托京东云安全稳定的基础云服务，以运营上万节点计算集群的经验为基础，致力于打造面向社会公众的一站式大数据服务平台，满足用户多元化的数据应用需求，实现对数据价值的充分挖掘，让海量数据更高效的工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知公有大数据平台提供携数入驻的数据装载、库表管理、任务开发、可视化探索、作业调度及监控等功能，以方便企业快速开展数字营销、数据分析、商业智能等领域大规模数据处理与分析，并持续聚焦在释放数据价值的工作上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京东万象大数据开放平台（以下简称“万象平台”）（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wxlink.jcloud.com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京东云在已有的云计算平台基础上围绕数据提供方、数据需求方、数据服务方等多方，构建了以数据开放、数据共享、数据分析为核心的综合性数据开放平台，为全行业提供权威数据支持，打造全行业数据开放的优质生态圈。其服务宗旨是帮助数据的提供方与需求方进行数据对接，解决数据缺失问题，完善数据价值，帮助企业解决数据孤岛的问题，从而提升企业运营效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象平台本身会对接多维度的丰富数据，保证数据的安全性与接入效率，是企业数据输出与流入的最佳渠道。与此同时，万象平台还提供企业与企业之间数据互联服务，解决客户内部资源多系统之间的整合问题。目前万象平台数据的接入方式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的形式接入，通过数据交易的形式实现买卖双方的价值。同时平台提供一系列的交易流程和管理流程，充分满足客户所 需，打造数据交易市场的流畅性。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象平台的数据产品丰富，覆盖品类数据多样，目前拥有的数据类型主要包括金融、征信、电商、质检、海关、运营商等领域权威、全面数据，未来会引入各类政府开放的数据，让京东万象平台大数据供需生态更加丰富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云鼎是京东云推出的电商应用云计算平台，为商家、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以及其他合作伙伴提供计算、存储和京东电商数据开放服务，实现基础资源的弹性伸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缩，保证应用运行稳定安全。服务商可以开发各类京东商家所需的应用服务，商家可以根据自身业务发展需要选择各类电商云产品和应用服务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云鼎是京东云推出的电商应用云计算平台，为商家、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以及其他合作伙伴提供计算、存储和京东电商数据开放服务，实现基础资源的弹性伸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缩，保证应用运行稳定安全。服务商可以开发各类京东商家所需的应用服务，商家可以根据自身业务发展需要选择各类电商云产品和应用服务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27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011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885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7730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835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714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757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127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9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0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7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9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2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8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4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0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1834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99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5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2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939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99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594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7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99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7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7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09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6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66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9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27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33"/>
            <a:ext cx="10361851" cy="1470363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 algn="ctr">
              <a:buNone/>
              <a:defRPr/>
            </a:lvl1pPr>
            <a:lvl2pPr marL="544162" indent="0" algn="ctr">
              <a:buNone/>
              <a:defRPr/>
            </a:lvl2pPr>
            <a:lvl3pPr marL="1088323" indent="0" algn="ctr">
              <a:buNone/>
              <a:defRPr/>
            </a:lvl3pPr>
            <a:lvl4pPr marL="1632490" indent="0" algn="ctr">
              <a:buNone/>
              <a:defRPr/>
            </a:lvl4pPr>
            <a:lvl5pPr marL="2176650" indent="0" algn="ctr">
              <a:buNone/>
              <a:defRPr/>
            </a:lvl5pPr>
            <a:lvl6pPr marL="2720811" indent="0" algn="ctr">
              <a:buNone/>
              <a:defRPr/>
            </a:lvl6pPr>
            <a:lvl7pPr marL="3264974" indent="0" algn="ctr">
              <a:buNone/>
              <a:defRPr/>
            </a:lvl7pPr>
            <a:lvl8pPr marL="3809135" indent="0" algn="ctr">
              <a:buNone/>
              <a:defRPr/>
            </a:lvl8pPr>
            <a:lvl9pPr marL="435329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118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6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6"/>
            <a:ext cx="10361851" cy="1362390"/>
          </a:xfrm>
          <a:prstGeom prst="rect">
            <a:avLst/>
          </a:prstGeom>
        </p:spPr>
        <p:txBody>
          <a:bodyPr lIns="108831" tIns="54416" rIns="108831" bIns="54416"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97"/>
            <a:ext cx="10361851" cy="1500535"/>
          </a:xfrm>
          <a:prstGeom prst="rect">
            <a:avLst/>
          </a:prstGeom>
        </p:spPr>
        <p:txBody>
          <a:bodyPr lIns="108831" tIns="54416" rIns="108831" bIns="54416" anchor="b"/>
          <a:lstStyle>
            <a:lvl1pPr marL="0" indent="0">
              <a:buNone/>
              <a:defRPr sz="2500"/>
            </a:lvl1pPr>
            <a:lvl2pPr marL="544162" indent="0">
              <a:buNone/>
              <a:defRPr sz="2000"/>
            </a:lvl2pPr>
            <a:lvl3pPr marL="1088323" indent="0">
              <a:buNone/>
              <a:defRPr sz="1900"/>
            </a:lvl3pPr>
            <a:lvl4pPr marL="1632490" indent="0">
              <a:buNone/>
              <a:defRPr sz="1700"/>
            </a:lvl4pPr>
            <a:lvl5pPr marL="2176650" indent="0">
              <a:buNone/>
              <a:defRPr sz="1700"/>
            </a:lvl5pPr>
            <a:lvl6pPr marL="2720811" indent="0">
              <a:buNone/>
              <a:defRPr sz="1700"/>
            </a:lvl6pPr>
            <a:lvl7pPr marL="3264974" indent="0">
              <a:buNone/>
              <a:defRPr sz="1700"/>
            </a:lvl7pPr>
            <a:lvl8pPr marL="3809135" indent="0">
              <a:buNone/>
              <a:defRPr sz="1700"/>
            </a:lvl8pPr>
            <a:lvl9pPr marL="4353298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8186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5"/>
            <a:ext cx="5384099" cy="4527013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5"/>
            <a:ext cx="5384099" cy="4527013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6"/>
            <a:ext cx="5386216" cy="639913"/>
          </a:xfrm>
          <a:prstGeom prst="rect">
            <a:avLst/>
          </a:prstGeom>
        </p:spPr>
        <p:txBody>
          <a:bodyPr lIns="108831" tIns="54416" rIns="108831" bIns="54416" anchor="b"/>
          <a:lstStyle>
            <a:lvl1pPr marL="0" indent="0">
              <a:buNone/>
              <a:defRPr sz="2900" b="1"/>
            </a:lvl1pPr>
            <a:lvl2pPr marL="544162" indent="0">
              <a:buNone/>
              <a:defRPr sz="2500" b="1"/>
            </a:lvl2pPr>
            <a:lvl3pPr marL="1088323" indent="0">
              <a:buNone/>
              <a:defRPr sz="2000" b="1"/>
            </a:lvl3pPr>
            <a:lvl4pPr marL="1632490" indent="0">
              <a:buNone/>
              <a:defRPr sz="1900" b="1"/>
            </a:lvl4pPr>
            <a:lvl5pPr marL="2176650" indent="0">
              <a:buNone/>
              <a:defRPr sz="1900" b="1"/>
            </a:lvl5pPr>
            <a:lvl6pPr marL="2720811" indent="0">
              <a:buNone/>
              <a:defRPr sz="1900" b="1"/>
            </a:lvl6pPr>
            <a:lvl7pPr marL="3264974" indent="0">
              <a:buNone/>
              <a:defRPr sz="1900" b="1"/>
            </a:lvl7pPr>
            <a:lvl8pPr marL="3809135" indent="0">
              <a:buNone/>
              <a:defRPr sz="1900" b="1"/>
            </a:lvl8pPr>
            <a:lvl9pPr marL="435329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0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2" cy="639913"/>
          </a:xfrm>
          <a:prstGeom prst="rect">
            <a:avLst/>
          </a:prstGeom>
        </p:spPr>
        <p:txBody>
          <a:bodyPr lIns="108831" tIns="54416" rIns="108831" bIns="54416" anchor="b"/>
          <a:lstStyle>
            <a:lvl1pPr marL="0" indent="0">
              <a:buNone/>
              <a:defRPr sz="2900" b="1"/>
            </a:lvl1pPr>
            <a:lvl2pPr marL="544162" indent="0">
              <a:buNone/>
              <a:defRPr sz="2500" b="1"/>
            </a:lvl2pPr>
            <a:lvl3pPr marL="1088323" indent="0">
              <a:buNone/>
              <a:defRPr sz="2000" b="1"/>
            </a:lvl3pPr>
            <a:lvl4pPr marL="1632490" indent="0">
              <a:buNone/>
              <a:defRPr sz="1900" b="1"/>
            </a:lvl4pPr>
            <a:lvl5pPr marL="2176650" indent="0">
              <a:buNone/>
              <a:defRPr sz="1900" b="1"/>
            </a:lvl5pPr>
            <a:lvl6pPr marL="2720811" indent="0">
              <a:buNone/>
              <a:defRPr sz="1900" b="1"/>
            </a:lvl6pPr>
            <a:lvl7pPr marL="3264974" indent="0">
              <a:buNone/>
              <a:defRPr sz="1900" b="1"/>
            </a:lvl7pPr>
            <a:lvl8pPr marL="3809135" indent="0">
              <a:buNone/>
              <a:defRPr sz="1900" b="1"/>
            </a:lvl8pPr>
            <a:lvl9pPr marL="435329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70" y="2175378"/>
            <a:ext cx="5388332" cy="3952200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0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41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018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9"/>
            <a:ext cx="4010562" cy="1162320"/>
          </a:xfrm>
          <a:prstGeom prst="rect">
            <a:avLst/>
          </a:prstGeom>
        </p:spPr>
        <p:txBody>
          <a:bodyPr lIns="108831" tIns="54416" rIns="108831" bIns="54416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9"/>
            <a:ext cx="6814779" cy="5854467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3700"/>
            </a:lvl1pPr>
            <a:lvl2pPr>
              <a:defRPr sz="33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45"/>
            <a:ext cx="4010562" cy="4692149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>
              <a:buNone/>
              <a:defRPr sz="1700"/>
            </a:lvl1pPr>
            <a:lvl2pPr marL="544162" indent="0">
              <a:buNone/>
              <a:defRPr sz="1300"/>
            </a:lvl2pPr>
            <a:lvl3pPr marL="1088323" indent="0">
              <a:buNone/>
              <a:defRPr sz="1200"/>
            </a:lvl3pPr>
            <a:lvl4pPr marL="1632490" indent="0">
              <a:buNone/>
              <a:defRPr sz="1100"/>
            </a:lvl4pPr>
            <a:lvl5pPr marL="2176650" indent="0">
              <a:buNone/>
              <a:defRPr sz="1100"/>
            </a:lvl5pPr>
            <a:lvl6pPr marL="2720811" indent="0">
              <a:buNone/>
              <a:defRPr sz="1100"/>
            </a:lvl6pPr>
            <a:lvl7pPr marL="3264974" indent="0">
              <a:buNone/>
              <a:defRPr sz="1100"/>
            </a:lvl7pPr>
            <a:lvl8pPr marL="3809135" indent="0">
              <a:buNone/>
              <a:defRPr sz="1100"/>
            </a:lvl8pPr>
            <a:lvl9pPr marL="435329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8084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23"/>
            <a:ext cx="7314248" cy="566869"/>
          </a:xfrm>
          <a:prstGeom prst="rect">
            <a:avLst/>
          </a:prstGeom>
        </p:spPr>
        <p:txBody>
          <a:bodyPr lIns="108831" tIns="54416" rIns="108831" bIns="54416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5"/>
            <a:ext cx="7314248" cy="4115753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>
              <a:buNone/>
              <a:defRPr sz="3700"/>
            </a:lvl1pPr>
            <a:lvl2pPr marL="544162" indent="0">
              <a:buNone/>
              <a:defRPr sz="3300"/>
            </a:lvl2pPr>
            <a:lvl3pPr marL="1088323" indent="0">
              <a:buNone/>
              <a:defRPr sz="2900"/>
            </a:lvl3pPr>
            <a:lvl4pPr marL="1632490" indent="0">
              <a:buNone/>
              <a:defRPr sz="2500"/>
            </a:lvl4pPr>
            <a:lvl5pPr marL="2176650" indent="0">
              <a:buNone/>
              <a:defRPr sz="2500"/>
            </a:lvl5pPr>
            <a:lvl6pPr marL="2720811" indent="0">
              <a:buNone/>
              <a:defRPr sz="2500"/>
            </a:lvl6pPr>
            <a:lvl7pPr marL="3264974" indent="0">
              <a:buNone/>
              <a:defRPr sz="2500"/>
            </a:lvl7pPr>
            <a:lvl8pPr marL="3809135" indent="0">
              <a:buNone/>
              <a:defRPr sz="2500"/>
            </a:lvl8pPr>
            <a:lvl9pPr marL="4353298" indent="0">
              <a:buNone/>
              <a:defRPr sz="2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93"/>
            <a:ext cx="7314248" cy="805049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>
              <a:buNone/>
              <a:defRPr sz="1700"/>
            </a:lvl1pPr>
            <a:lvl2pPr marL="544162" indent="0">
              <a:buNone/>
              <a:defRPr sz="1300"/>
            </a:lvl2pPr>
            <a:lvl3pPr marL="1088323" indent="0">
              <a:buNone/>
              <a:defRPr sz="1200"/>
            </a:lvl3pPr>
            <a:lvl4pPr marL="1632490" indent="0">
              <a:buNone/>
              <a:defRPr sz="1100"/>
            </a:lvl4pPr>
            <a:lvl5pPr marL="2176650" indent="0">
              <a:buNone/>
              <a:defRPr sz="1100"/>
            </a:lvl5pPr>
            <a:lvl6pPr marL="2720811" indent="0">
              <a:buNone/>
              <a:defRPr sz="1100"/>
            </a:lvl6pPr>
            <a:lvl7pPr marL="3264974" indent="0">
              <a:buNone/>
              <a:defRPr sz="1100"/>
            </a:lvl7pPr>
            <a:lvl8pPr marL="3809135" indent="0">
              <a:buNone/>
              <a:defRPr sz="1100"/>
            </a:lvl8pPr>
            <a:lvl9pPr marL="435329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9179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vert="eaVert"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202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2878"/>
          </a:xfrm>
          <a:prstGeom prst="rect">
            <a:avLst/>
          </a:prstGeom>
        </p:spPr>
        <p:txBody>
          <a:bodyPr vert="eaVert"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13"/>
            <a:ext cx="8025355" cy="5852878"/>
          </a:xfrm>
          <a:prstGeom prst="rect">
            <a:avLst/>
          </a:prstGeom>
        </p:spPr>
        <p:txBody>
          <a:bodyPr vert="eaVert"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6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21" y="274713"/>
            <a:ext cx="10971372" cy="5852878"/>
          </a:xfrm>
          <a:prstGeom prst="rect">
            <a:avLst/>
          </a:prstGeom>
        </p:spPr>
        <p:txBody>
          <a:bodyPr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12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31"/>
            <a:ext cx="10361851" cy="1470363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 algn="ctr">
              <a:buNone/>
              <a:defRPr/>
            </a:lvl1pPr>
            <a:lvl2pPr marL="544198" indent="0" algn="ctr">
              <a:buNone/>
              <a:defRPr/>
            </a:lvl2pPr>
            <a:lvl3pPr marL="1088395" indent="0" algn="ctr">
              <a:buNone/>
              <a:defRPr/>
            </a:lvl3pPr>
            <a:lvl4pPr marL="1632598" indent="0" algn="ctr">
              <a:buNone/>
              <a:defRPr/>
            </a:lvl4pPr>
            <a:lvl5pPr marL="2176796" indent="0" algn="ctr">
              <a:buNone/>
              <a:defRPr/>
            </a:lvl5pPr>
            <a:lvl6pPr marL="2720992" indent="0" algn="ctr">
              <a:buNone/>
              <a:defRPr/>
            </a:lvl6pPr>
            <a:lvl7pPr marL="3265192" indent="0" algn="ctr">
              <a:buNone/>
              <a:defRPr/>
            </a:lvl7pPr>
            <a:lvl8pPr marL="3809387" indent="0" algn="ctr">
              <a:buNone/>
              <a:defRPr/>
            </a:lvl8pPr>
            <a:lvl9pPr marL="435359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2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9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09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6"/>
            <a:ext cx="10361851" cy="1362390"/>
          </a:xfrm>
          <a:prstGeom prst="rect">
            <a:avLst/>
          </a:prstGeom>
        </p:spPr>
        <p:txBody>
          <a:bodyPr lIns="108839" tIns="54420" rIns="108839" bIns="54420"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93"/>
            <a:ext cx="10361851" cy="1500535"/>
          </a:xfrm>
          <a:prstGeom prst="rect">
            <a:avLst/>
          </a:prstGeom>
        </p:spPr>
        <p:txBody>
          <a:bodyPr lIns="108839" tIns="54420" rIns="108839" bIns="54420" anchor="b"/>
          <a:lstStyle>
            <a:lvl1pPr marL="0" indent="0">
              <a:buNone/>
              <a:defRPr sz="2500"/>
            </a:lvl1pPr>
            <a:lvl2pPr marL="544198" indent="0">
              <a:buNone/>
              <a:defRPr sz="2000"/>
            </a:lvl2pPr>
            <a:lvl3pPr marL="1088395" indent="0">
              <a:buNone/>
              <a:defRPr sz="1900"/>
            </a:lvl3pPr>
            <a:lvl4pPr marL="1632598" indent="0">
              <a:buNone/>
              <a:defRPr sz="1700"/>
            </a:lvl4pPr>
            <a:lvl5pPr marL="2176796" indent="0">
              <a:buNone/>
              <a:defRPr sz="1700"/>
            </a:lvl5pPr>
            <a:lvl6pPr marL="2720992" indent="0">
              <a:buNone/>
              <a:defRPr sz="1700"/>
            </a:lvl6pPr>
            <a:lvl7pPr marL="3265192" indent="0">
              <a:buNone/>
              <a:defRPr sz="1700"/>
            </a:lvl7pPr>
            <a:lvl8pPr marL="3809387" indent="0">
              <a:buNone/>
              <a:defRPr sz="1700"/>
            </a:lvl8pPr>
            <a:lvl9pPr marL="4353590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87091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5"/>
            <a:ext cx="5384099" cy="4527013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5"/>
            <a:ext cx="5384099" cy="4527013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988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6"/>
            <a:ext cx="5386216" cy="639913"/>
          </a:xfrm>
          <a:prstGeom prst="rect">
            <a:avLst/>
          </a:prstGeom>
        </p:spPr>
        <p:txBody>
          <a:bodyPr lIns="108839" tIns="54420" rIns="108839" bIns="54420" anchor="b"/>
          <a:lstStyle>
            <a:lvl1pPr marL="0" indent="0">
              <a:buNone/>
              <a:defRPr sz="2900" b="1"/>
            </a:lvl1pPr>
            <a:lvl2pPr marL="544198" indent="0">
              <a:buNone/>
              <a:defRPr sz="2500" b="1"/>
            </a:lvl2pPr>
            <a:lvl3pPr marL="1088395" indent="0">
              <a:buNone/>
              <a:defRPr sz="2000" b="1"/>
            </a:lvl3pPr>
            <a:lvl4pPr marL="1632598" indent="0">
              <a:buNone/>
              <a:defRPr sz="1900" b="1"/>
            </a:lvl4pPr>
            <a:lvl5pPr marL="2176796" indent="0">
              <a:buNone/>
              <a:defRPr sz="1900" b="1"/>
            </a:lvl5pPr>
            <a:lvl6pPr marL="2720992" indent="0">
              <a:buNone/>
              <a:defRPr sz="1900" b="1"/>
            </a:lvl6pPr>
            <a:lvl7pPr marL="3265192" indent="0">
              <a:buNone/>
              <a:defRPr sz="1900" b="1"/>
            </a:lvl7pPr>
            <a:lvl8pPr marL="3809387" indent="0">
              <a:buNone/>
              <a:defRPr sz="1900" b="1"/>
            </a:lvl8pPr>
            <a:lvl9pPr marL="435359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0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6"/>
            <a:ext cx="5388332" cy="639913"/>
          </a:xfrm>
          <a:prstGeom prst="rect">
            <a:avLst/>
          </a:prstGeom>
        </p:spPr>
        <p:txBody>
          <a:bodyPr lIns="108839" tIns="54420" rIns="108839" bIns="54420" anchor="b"/>
          <a:lstStyle>
            <a:lvl1pPr marL="0" indent="0">
              <a:buNone/>
              <a:defRPr sz="2900" b="1"/>
            </a:lvl1pPr>
            <a:lvl2pPr marL="544198" indent="0">
              <a:buNone/>
              <a:defRPr sz="2500" b="1"/>
            </a:lvl2pPr>
            <a:lvl3pPr marL="1088395" indent="0">
              <a:buNone/>
              <a:defRPr sz="2000" b="1"/>
            </a:lvl3pPr>
            <a:lvl4pPr marL="1632598" indent="0">
              <a:buNone/>
              <a:defRPr sz="1900" b="1"/>
            </a:lvl4pPr>
            <a:lvl5pPr marL="2176796" indent="0">
              <a:buNone/>
              <a:defRPr sz="1900" b="1"/>
            </a:lvl5pPr>
            <a:lvl6pPr marL="2720992" indent="0">
              <a:buNone/>
              <a:defRPr sz="1900" b="1"/>
            </a:lvl6pPr>
            <a:lvl7pPr marL="3265192" indent="0">
              <a:buNone/>
              <a:defRPr sz="1900" b="1"/>
            </a:lvl7pPr>
            <a:lvl8pPr marL="3809387" indent="0">
              <a:buNone/>
              <a:defRPr sz="1900" b="1"/>
            </a:lvl8pPr>
            <a:lvl9pPr marL="435359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0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22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829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6622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9"/>
            <a:ext cx="4010562" cy="1162320"/>
          </a:xfrm>
          <a:prstGeom prst="rect">
            <a:avLst/>
          </a:prstGeom>
        </p:spPr>
        <p:txBody>
          <a:bodyPr lIns="108839" tIns="54420" rIns="108839" bIns="54420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9"/>
            <a:ext cx="6814779" cy="5854467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3700"/>
            </a:lvl1pPr>
            <a:lvl2pPr>
              <a:defRPr sz="33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45"/>
            <a:ext cx="4010562" cy="4692149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>
              <a:buNone/>
              <a:defRPr sz="1700"/>
            </a:lvl1pPr>
            <a:lvl2pPr marL="544198" indent="0">
              <a:buNone/>
              <a:defRPr sz="1300"/>
            </a:lvl2pPr>
            <a:lvl3pPr marL="1088395" indent="0">
              <a:buNone/>
              <a:defRPr sz="1200"/>
            </a:lvl3pPr>
            <a:lvl4pPr marL="1632598" indent="0">
              <a:buNone/>
              <a:defRPr sz="1100"/>
            </a:lvl4pPr>
            <a:lvl5pPr marL="2176796" indent="0">
              <a:buNone/>
              <a:defRPr sz="1100"/>
            </a:lvl5pPr>
            <a:lvl6pPr marL="2720992" indent="0">
              <a:buNone/>
              <a:defRPr sz="1100"/>
            </a:lvl6pPr>
            <a:lvl7pPr marL="3265192" indent="0">
              <a:buNone/>
              <a:defRPr sz="1100"/>
            </a:lvl7pPr>
            <a:lvl8pPr marL="3809387" indent="0">
              <a:buNone/>
              <a:defRPr sz="1100"/>
            </a:lvl8pPr>
            <a:lvl9pPr marL="435359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09097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21"/>
            <a:ext cx="7314248" cy="566869"/>
          </a:xfrm>
          <a:prstGeom prst="rect">
            <a:avLst/>
          </a:prstGeom>
        </p:spPr>
        <p:txBody>
          <a:bodyPr lIns="108839" tIns="54420" rIns="108839" bIns="54420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5"/>
            <a:ext cx="7314248" cy="4115753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>
              <a:buNone/>
              <a:defRPr sz="3700"/>
            </a:lvl1pPr>
            <a:lvl2pPr marL="544198" indent="0">
              <a:buNone/>
              <a:defRPr sz="3300"/>
            </a:lvl2pPr>
            <a:lvl3pPr marL="1088395" indent="0">
              <a:buNone/>
              <a:defRPr sz="2900"/>
            </a:lvl3pPr>
            <a:lvl4pPr marL="1632598" indent="0">
              <a:buNone/>
              <a:defRPr sz="2500"/>
            </a:lvl4pPr>
            <a:lvl5pPr marL="2176796" indent="0">
              <a:buNone/>
              <a:defRPr sz="2500"/>
            </a:lvl5pPr>
            <a:lvl6pPr marL="2720992" indent="0">
              <a:buNone/>
              <a:defRPr sz="2500"/>
            </a:lvl6pPr>
            <a:lvl7pPr marL="3265192" indent="0">
              <a:buNone/>
              <a:defRPr sz="2500"/>
            </a:lvl7pPr>
            <a:lvl8pPr marL="3809387" indent="0">
              <a:buNone/>
              <a:defRPr sz="2500"/>
            </a:lvl8pPr>
            <a:lvl9pPr marL="4353590" indent="0">
              <a:buNone/>
              <a:defRPr sz="2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92"/>
            <a:ext cx="7314248" cy="805049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>
              <a:buNone/>
              <a:defRPr sz="1700"/>
            </a:lvl1pPr>
            <a:lvl2pPr marL="544198" indent="0">
              <a:buNone/>
              <a:defRPr sz="1300"/>
            </a:lvl2pPr>
            <a:lvl3pPr marL="1088395" indent="0">
              <a:buNone/>
              <a:defRPr sz="1200"/>
            </a:lvl3pPr>
            <a:lvl4pPr marL="1632598" indent="0">
              <a:buNone/>
              <a:defRPr sz="1100"/>
            </a:lvl4pPr>
            <a:lvl5pPr marL="2176796" indent="0">
              <a:buNone/>
              <a:defRPr sz="1100"/>
            </a:lvl5pPr>
            <a:lvl6pPr marL="2720992" indent="0">
              <a:buNone/>
              <a:defRPr sz="1100"/>
            </a:lvl6pPr>
            <a:lvl7pPr marL="3265192" indent="0">
              <a:buNone/>
              <a:defRPr sz="1100"/>
            </a:lvl7pPr>
            <a:lvl8pPr marL="3809387" indent="0">
              <a:buNone/>
              <a:defRPr sz="1100"/>
            </a:lvl8pPr>
            <a:lvl9pPr marL="435359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13578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vert="eaVert"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7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2878"/>
          </a:xfrm>
          <a:prstGeom prst="rect">
            <a:avLst/>
          </a:prstGeom>
        </p:spPr>
        <p:txBody>
          <a:bodyPr vert="eaVert"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13"/>
            <a:ext cx="8025355" cy="5852878"/>
          </a:xfrm>
          <a:prstGeom prst="rect">
            <a:avLst/>
          </a:prstGeom>
        </p:spPr>
        <p:txBody>
          <a:bodyPr vert="eaVert"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27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21" y="274713"/>
            <a:ext cx="10971372" cy="5852878"/>
          </a:xfrm>
          <a:prstGeom prst="rect">
            <a:avLst/>
          </a:prstGeom>
        </p:spPr>
        <p:txBody>
          <a:bodyPr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8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60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712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575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070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526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434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151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346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817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66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325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2"/>
            <a:ext cx="9142810" cy="2388153"/>
          </a:xfrm>
          <a:prstGeom prst="rect">
            <a:avLst/>
          </a:prstGeom>
        </p:spPr>
        <p:txBody>
          <a:bodyPr lIns="91434" tIns="45718" rIns="91434" bIns="45718"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1"/>
            <a:ext cx="9142810" cy="1656146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9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330459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7"/>
            <a:ext cx="10514231" cy="4352346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88772709"/>
      </p:ext>
    </p:extLst>
  </p:cSld>
  <p:clrMapOvr>
    <a:masterClrMapping/>
  </p:clrMapOvr>
  <p:transition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1" y="1710138"/>
            <a:ext cx="10514231" cy="2853398"/>
          </a:xfrm>
          <a:prstGeom prst="rect">
            <a:avLst/>
          </a:prstGeom>
        </p:spPr>
        <p:txBody>
          <a:bodyPr lIns="91434" tIns="45718" rIns="91434" bIns="45718"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1" y="4590528"/>
            <a:ext cx="10514231" cy="150053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61794714"/>
      </p:ext>
    </p:extLst>
  </p:cSld>
  <p:clrMapOvr>
    <a:masterClrMapping/>
  </p:clrMapOvr>
  <p:transition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7"/>
            <a:ext cx="5180926" cy="4352346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7"/>
            <a:ext cx="5180926" cy="4352346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69574958"/>
      </p:ext>
    </p:extLst>
  </p:cSld>
  <p:clrMapOvr>
    <a:masterClrMapping/>
  </p:clrMapOvr>
  <p:transition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54266376"/>
      </p:ext>
    </p:extLst>
  </p:cSld>
  <p:clrMapOvr>
    <a:masterClrMapping/>
  </p:clrMapOvr>
  <p:transition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567109730"/>
      </p:ext>
    </p:extLst>
  </p:cSld>
  <p:clrMapOvr>
    <a:masterClrMapping/>
  </p:clrMapOvr>
  <p:transition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408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lIns="91434" tIns="45718" rIns="91434" bIns="45718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6"/>
            <a:ext cx="6171397" cy="4874754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8"/>
            <a:ext cx="3931725" cy="3812471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048506982"/>
      </p:ext>
    </p:extLst>
  </p:cSld>
  <p:clrMapOvr>
    <a:masterClrMapping/>
  </p:clrMapOvr>
  <p:transition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lIns="91434" tIns="45718" rIns="91434" bIns="45718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6"/>
            <a:ext cx="6171397" cy="4874754"/>
          </a:xfrm>
          <a:prstGeom prst="rect">
            <a:avLst/>
          </a:prstGeom>
        </p:spPr>
        <p:txBody>
          <a:bodyPr lIns="91434" tIns="45718" rIns="91434" bIns="45718"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8"/>
            <a:ext cx="3931725" cy="3812471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27256274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91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1826047"/>
            <a:ext cx="10514231" cy="4352346"/>
          </a:xfrm>
          <a:prstGeom prst="rect">
            <a:avLst/>
          </a:prstGeom>
        </p:spPr>
        <p:txBody>
          <a:bodyPr vert="eaVert"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65343899"/>
      </p:ext>
    </p:extLst>
  </p:cSld>
  <p:clrMapOvr>
    <a:masterClrMapping/>
  </p:clrMapOvr>
  <p:transition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  <a:prstGeom prst="rect">
            <a:avLst/>
          </a:prstGeom>
        </p:spPr>
        <p:txBody>
          <a:bodyPr vert="eaVert"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  <a:prstGeom prst="rect">
            <a:avLst/>
          </a:prstGeom>
        </p:spPr>
        <p:txBody>
          <a:bodyPr vert="eaVert"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35998895"/>
      </p:ext>
    </p:extLst>
  </p:cSld>
  <p:clrMapOvr>
    <a:masterClrMapping/>
  </p:clrMapOvr>
  <p:transition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96194" y="2070728"/>
            <a:ext cx="2962733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140088" y="2070728"/>
            <a:ext cx="4571404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792652" y="2070728"/>
            <a:ext cx="2361667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96194" y="4181373"/>
            <a:ext cx="4571404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191586" y="4181372"/>
            <a:ext cx="2962733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748758" y="4181372"/>
            <a:ext cx="2361667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707068" y="503592"/>
            <a:ext cx="7509106" cy="757094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b="0" i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8704" y="1137087"/>
            <a:ext cx="7472762" cy="259552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16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  <a:lvl2pPr marL="457167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2" descr="C:\Users\58\Desktop\logo1-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042" y="275606"/>
            <a:ext cx="2449193" cy="435163"/>
          </a:xfrm>
          <a:prstGeom prst="rect">
            <a:avLst/>
          </a:prstGeom>
          <a:noFill/>
        </p:spPr>
      </p:pic>
      <p:sp>
        <p:nvSpPr>
          <p:cNvPr id="17" name="矩形 16"/>
          <p:cNvSpPr/>
          <p:nvPr userDrawn="1"/>
        </p:nvSpPr>
        <p:spPr>
          <a:xfrm>
            <a:off x="980284" y="260411"/>
            <a:ext cx="73016" cy="43190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118378" y="463661"/>
            <a:ext cx="63492" cy="22547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4" y="268078"/>
            <a:ext cx="930046" cy="42576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335316" y="275244"/>
            <a:ext cx="10271804" cy="466387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>
            <a:lvl1pPr>
              <a:buNone/>
              <a:defRPr sz="2700" b="1">
                <a:solidFill>
                  <a:srgbClr val="D8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170" name="Picture 2" descr="C:\Users\Administrator.BJXX-HF6SL1PSK7\Documents\JDdongdong\JIMEnterprise\zhaixinlei\Image\56fb49fdN05b6e36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22" y="68643"/>
            <a:ext cx="1092088" cy="9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736463" y="6664046"/>
            <a:ext cx="2844430" cy="148796"/>
          </a:xfrm>
        </p:spPr>
        <p:txBody>
          <a:bodyPr lIns="91434" tIns="45718" rIns="91434" bIns="45718"/>
          <a:lstStyle/>
          <a:p>
            <a:pPr defTabSz="914332">
              <a:defRPr/>
            </a:pPr>
            <a:fld id="{859A1F2F-D341-4569-AE20-A31005B2A960}" type="slidenum">
              <a:rPr lang="zh-CN" altLang="en-US" sz="9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defTabSz="914332">
                <a:defRPr/>
              </a:pPr>
              <a:t>‹#›</a:t>
            </a:fld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12694" y="6664046"/>
            <a:ext cx="2844430" cy="148796"/>
          </a:xfrm>
          <a:prstGeom prst="rect">
            <a:avLst/>
          </a:prstGeom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defTabSz="914332">
              <a:defRPr/>
            </a:pPr>
            <a:fld id="{317959D8-394A-4B5F-8F17-7F03FD8688B5}" type="datetime2"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914332">
                <a:defRPr/>
              </a:pPr>
              <a:t>2017年4月7日</a:t>
            </a:fld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68232" y="6664046"/>
            <a:ext cx="3860297" cy="148796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32">
              <a:defRPr/>
            </a:pPr>
            <a:r>
              <a:rPr lang="en-US" altLang="zh-CN" sz="900" smtClean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by </a:t>
            </a:r>
            <a:r>
              <a:rPr lang="zh-CN" altLang="en-US" sz="900" smtClean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京东商城营销研发部零售平台</a:t>
            </a:r>
            <a:endParaRPr lang="zh-CN" altLang="en-US" sz="900" dirty="0" smtClean="0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7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807243" y="0"/>
            <a:ext cx="6383201" cy="685958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1" tIns="60940" rIns="121881" bIns="60940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325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807212" y="0"/>
            <a:ext cx="6383201" cy="685958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8" tIns="60938" rIns="121878" bIns="60938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3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609603" y="274659"/>
            <a:ext cx="8293919" cy="562267"/>
          </a:xfrm>
          <a:prstGeom prst="rect">
            <a:avLst/>
          </a:prstGeom>
        </p:spPr>
        <p:txBody>
          <a:bodyPr lIns="91170" tIns="45586" rIns="91170" bIns="45586"/>
          <a:lstStyle>
            <a:lvl1pPr algn="l">
              <a:defRPr sz="3200" b="1">
                <a:solidFill>
                  <a:srgbClr val="D3454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766816" y="1341439"/>
            <a:ext cx="10801051" cy="4752652"/>
          </a:xfrm>
          <a:prstGeom prst="rect">
            <a:avLst/>
          </a:prstGeom>
        </p:spPr>
        <p:txBody>
          <a:bodyPr lIns="91170" tIns="45586" rIns="91170" bIns="4558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017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6" y="68643"/>
            <a:ext cx="11711777" cy="659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6"/>
            <a:ext cx="7789642" cy="562203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txStyles>
    <p:titleStyle>
      <a:lvl1pPr algn="l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图片11副本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2446974" y="114306"/>
            <a:ext cx="3648238" cy="56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31" tIns="54416" rIns="108831" bIns="54416">
            <a:spAutoFit/>
          </a:bodyPr>
          <a:lstStyle/>
          <a:p>
            <a:pPr latinLnBrk="1"/>
            <a:r>
              <a:rPr kumimoji="1" lang="zh-CN" altLang="en-US" sz="2900">
                <a:solidFill>
                  <a:srgbClr val="FFFFFF"/>
                </a:solidFill>
                <a:latin typeface="方正大黑简体" pitchFamily="2" charset="-122"/>
                <a:ea typeface="方正大黑简体" pitchFamily="2" charset="-122"/>
              </a:rPr>
              <a:t>校园网站系统建设</a:t>
            </a:r>
          </a:p>
        </p:txBody>
      </p:sp>
      <p:pic>
        <p:nvPicPr>
          <p:cNvPr id="1028" name="Picture 14" descr="1231111111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34837" y="82551"/>
            <a:ext cx="1921711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2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5pPr>
      <a:lvl6pPr marL="544162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6pPr>
      <a:lvl7pPr marL="1088323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7pPr>
      <a:lvl8pPr marL="1632490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8pPr>
      <a:lvl9pPr marL="2176650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07820" indent="-407820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83877" indent="-339588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59933" indent="-271352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223" indent="-271352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448513" indent="-271352" algn="l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2992893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37056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81217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625379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62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23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90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50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811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74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35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98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图片11副本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2446973" y="114302"/>
            <a:ext cx="3648238" cy="56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39" tIns="54420" rIns="108839" bIns="54420">
            <a:spAutoFit/>
          </a:bodyPr>
          <a:lstStyle/>
          <a:p>
            <a:pPr latinLnBrk="1"/>
            <a:r>
              <a:rPr kumimoji="1" lang="zh-CN" altLang="en-US" sz="2900">
                <a:solidFill>
                  <a:srgbClr val="FFFFFF"/>
                </a:solidFill>
                <a:latin typeface="方正大黑简体" pitchFamily="2" charset="-122"/>
                <a:ea typeface="方正大黑简体" pitchFamily="2" charset="-122"/>
              </a:rPr>
              <a:t>校园网站系统建设</a:t>
            </a:r>
          </a:p>
        </p:txBody>
      </p:sp>
      <p:pic>
        <p:nvPicPr>
          <p:cNvPr id="1028" name="Picture 14" descr="1231111111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34836" y="82550"/>
            <a:ext cx="1921711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6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5pPr>
      <a:lvl6pPr marL="544198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6pPr>
      <a:lvl7pPr marL="1088395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7pPr>
      <a:lvl8pPr marL="1632598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8pPr>
      <a:lvl9pPr marL="2176796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07848" indent="-407848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83937" indent="-33961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023" indent="-271371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348" indent="-271371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448676" indent="-271371" algn="l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2993093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37292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81489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625687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8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5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98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96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92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192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87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590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5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58\Desktop\logo1-01.png"/>
          <p:cNvPicPr>
            <a:picLocks noChangeAspect="1" noChangeArrowheads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042" y="275606"/>
            <a:ext cx="2449193" cy="435163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980284" y="260411"/>
            <a:ext cx="73016" cy="43190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18378" y="463661"/>
            <a:ext cx="63492" cy="22547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" y="268078"/>
            <a:ext cx="930046" cy="42576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810" y="8335"/>
            <a:ext cx="12222160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816929" y="2277003"/>
            <a:ext cx="9322704" cy="9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sz="5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开放服务平台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816927" y="4030007"/>
            <a:ext cx="4319555" cy="94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dirty="0">
                <a:solidFill>
                  <a:schemeClr val="bg1"/>
                </a:solidFill>
              </a:rPr>
              <a:t>2016-12-5</a:t>
            </a:r>
          </a:p>
          <a:p>
            <a:pPr>
              <a:spcBef>
                <a:spcPct val="50000"/>
              </a:spcBef>
            </a:pP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816933" y="5951329"/>
            <a:ext cx="3358713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</a:rPr>
              <a:t>www.jd.com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ea typeface="微软雅黑" pitchFamily="34" charset="-122"/>
              </a:rPr>
              <a:t>API</a:t>
            </a:r>
            <a:r>
              <a:rPr lang="zh-CN" altLang="en-US" sz="3200" dirty="0">
                <a:ea typeface="微软雅黑" pitchFamily="34" charset="-122"/>
              </a:rPr>
              <a:t>的布署流程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607123" y="1028974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91254" y="988703"/>
            <a:ext cx="1407866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基础辅助功能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8882003" y="4118021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8783422" y="1534182"/>
            <a:ext cx="576197" cy="590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91208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6191208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11087116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65" name="矩形 64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2" name="矩形 61"/>
          <p:cNvSpPr/>
          <p:nvPr/>
        </p:nvSpPr>
        <p:spPr>
          <a:xfrm>
            <a:off x="10039571" y="5267334"/>
            <a:ext cx="951547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</a:p>
        </p:txBody>
      </p:sp>
      <p:sp>
        <p:nvSpPr>
          <p:cNvPr id="66" name="矩形 65"/>
          <p:cNvSpPr/>
          <p:nvPr/>
        </p:nvSpPr>
        <p:spPr>
          <a:xfrm>
            <a:off x="953212" y="3813926"/>
            <a:ext cx="918078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确定开放协议配制</a:t>
            </a:r>
          </a:p>
        </p:txBody>
      </p:sp>
      <p:sp>
        <p:nvSpPr>
          <p:cNvPr id="67" name="矩形 66"/>
          <p:cNvSpPr/>
          <p:nvPr/>
        </p:nvSpPr>
        <p:spPr>
          <a:xfrm>
            <a:off x="2322446" y="300616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360746" y="2325419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69" name="矩形 68"/>
          <p:cNvSpPr/>
          <p:nvPr/>
        </p:nvSpPr>
        <p:spPr>
          <a:xfrm>
            <a:off x="3680684" y="3823597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重新开发</a:t>
            </a:r>
          </a:p>
        </p:txBody>
      </p:sp>
      <p:sp>
        <p:nvSpPr>
          <p:cNvPr id="70" name="矩形 69"/>
          <p:cNvSpPr/>
          <p:nvPr/>
        </p:nvSpPr>
        <p:spPr>
          <a:xfrm>
            <a:off x="6163734" y="2325417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42528" y="2319437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72" name="矩形 71"/>
          <p:cNvSpPr/>
          <p:nvPr/>
        </p:nvSpPr>
        <p:spPr>
          <a:xfrm>
            <a:off x="7823177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绑定网关</a:t>
            </a:r>
          </a:p>
        </p:txBody>
      </p:sp>
      <p:sp>
        <p:nvSpPr>
          <p:cNvPr id="73" name="流程图: 决策 72"/>
          <p:cNvSpPr/>
          <p:nvPr/>
        </p:nvSpPr>
        <p:spPr>
          <a:xfrm>
            <a:off x="2128508" y="3762733"/>
            <a:ext cx="1155860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是否正确</a:t>
            </a:r>
          </a:p>
        </p:txBody>
      </p:sp>
      <p:cxnSp>
        <p:nvCxnSpPr>
          <p:cNvPr id="74" name="肘形连接符 73"/>
          <p:cNvCxnSpPr>
            <a:stCxn id="69" idx="2"/>
            <a:endCxn id="66" idx="2"/>
          </p:cNvCxnSpPr>
          <p:nvPr/>
        </p:nvCxnSpPr>
        <p:spPr>
          <a:xfrm rot="5400000" flipH="1">
            <a:off x="2701604" y="3004737"/>
            <a:ext cx="9669" cy="2588375"/>
          </a:xfrm>
          <a:prstGeom prst="bentConnector3">
            <a:avLst>
              <a:gd name="adj1" fmla="val -3153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623290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查看注册服务</a:t>
            </a:r>
          </a:p>
        </p:txBody>
      </p:sp>
      <p:sp>
        <p:nvSpPr>
          <p:cNvPr id="76" name="云形标注 75"/>
          <p:cNvSpPr/>
          <p:nvPr/>
        </p:nvSpPr>
        <p:spPr>
          <a:xfrm>
            <a:off x="6119547" y="1152888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、计费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、发布策略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3" idx="3"/>
            <a:endCxn id="69" idx="1"/>
          </p:cNvCxnSpPr>
          <p:nvPr/>
        </p:nvCxnSpPr>
        <p:spPr>
          <a:xfrm>
            <a:off x="3284366" y="4063677"/>
            <a:ext cx="3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84366" y="3698144"/>
            <a:ext cx="198158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79" name="肘形连接符 78"/>
          <p:cNvCxnSpPr>
            <a:endCxn id="68" idx="1"/>
          </p:cNvCxnSpPr>
          <p:nvPr/>
        </p:nvCxnSpPr>
        <p:spPr>
          <a:xfrm flipV="1">
            <a:off x="2706436" y="2565499"/>
            <a:ext cx="654307" cy="384132"/>
          </a:xfrm>
          <a:prstGeom prst="bentConnector3">
            <a:avLst>
              <a:gd name="adj1" fmla="val -1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8" idx="3"/>
          </p:cNvCxnSpPr>
          <p:nvPr/>
        </p:nvCxnSpPr>
        <p:spPr>
          <a:xfrm>
            <a:off x="4320563" y="2565498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5679271" y="2564784"/>
            <a:ext cx="440280" cy="1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1" idx="1"/>
          </p:cNvCxnSpPr>
          <p:nvPr/>
        </p:nvCxnSpPr>
        <p:spPr>
          <a:xfrm>
            <a:off x="8927155" y="2558805"/>
            <a:ext cx="415373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3"/>
          </p:cNvCxnSpPr>
          <p:nvPr/>
        </p:nvCxnSpPr>
        <p:spPr>
          <a:xfrm flipV="1">
            <a:off x="10398508" y="2558805"/>
            <a:ext cx="219462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6" idx="3"/>
            <a:endCxn id="73" idx="1"/>
          </p:cNvCxnSpPr>
          <p:nvPr/>
        </p:nvCxnSpPr>
        <p:spPr>
          <a:xfrm>
            <a:off x="1871287" y="4054008"/>
            <a:ext cx="257219" cy="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3" idx="0"/>
            <a:endCxn id="67" idx="2"/>
          </p:cNvCxnSpPr>
          <p:nvPr/>
        </p:nvCxnSpPr>
        <p:spPr>
          <a:xfrm flipV="1">
            <a:off x="2706436" y="3486332"/>
            <a:ext cx="0" cy="27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0" idx="3"/>
            <a:endCxn id="72" idx="1"/>
          </p:cNvCxnSpPr>
          <p:nvPr/>
        </p:nvCxnSpPr>
        <p:spPr>
          <a:xfrm flipV="1">
            <a:off x="7363713" y="2565501"/>
            <a:ext cx="459464" cy="1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编排的部署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607123" y="1028974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91254" y="988703"/>
            <a:ext cx="1407866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基础辅助功能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8882003" y="4118021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8783422" y="1534182"/>
            <a:ext cx="576197" cy="590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91208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6191208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11087116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65" name="矩形 64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2" name="矩形 61"/>
          <p:cNvSpPr/>
          <p:nvPr/>
        </p:nvSpPr>
        <p:spPr>
          <a:xfrm>
            <a:off x="10039571" y="5267334"/>
            <a:ext cx="951547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</a:p>
        </p:txBody>
      </p:sp>
      <p:sp>
        <p:nvSpPr>
          <p:cNvPr id="66" name="矩形 65"/>
          <p:cNvSpPr/>
          <p:nvPr/>
        </p:nvSpPr>
        <p:spPr>
          <a:xfrm>
            <a:off x="953212" y="3813927"/>
            <a:ext cx="918078" cy="4898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确定编排服务配制</a:t>
            </a:r>
          </a:p>
        </p:txBody>
      </p:sp>
      <p:sp>
        <p:nvSpPr>
          <p:cNvPr id="67" name="矩形 66"/>
          <p:cNvSpPr/>
          <p:nvPr/>
        </p:nvSpPr>
        <p:spPr>
          <a:xfrm>
            <a:off x="2322446" y="300616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360746" y="2325419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69" name="矩形 68"/>
          <p:cNvSpPr/>
          <p:nvPr/>
        </p:nvSpPr>
        <p:spPr>
          <a:xfrm>
            <a:off x="3680684" y="3823597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重新开发</a:t>
            </a:r>
          </a:p>
        </p:txBody>
      </p:sp>
      <p:sp>
        <p:nvSpPr>
          <p:cNvPr id="70" name="矩形 69"/>
          <p:cNvSpPr/>
          <p:nvPr/>
        </p:nvSpPr>
        <p:spPr>
          <a:xfrm>
            <a:off x="6163734" y="2325417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42528" y="2319437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72" name="矩形 71"/>
          <p:cNvSpPr/>
          <p:nvPr/>
        </p:nvSpPr>
        <p:spPr>
          <a:xfrm>
            <a:off x="7823177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绑定网关</a:t>
            </a:r>
          </a:p>
        </p:txBody>
      </p:sp>
      <p:sp>
        <p:nvSpPr>
          <p:cNvPr id="73" name="流程图: 决策 72"/>
          <p:cNvSpPr/>
          <p:nvPr/>
        </p:nvSpPr>
        <p:spPr>
          <a:xfrm>
            <a:off x="2128508" y="3762733"/>
            <a:ext cx="1155860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是否正确</a:t>
            </a:r>
          </a:p>
        </p:txBody>
      </p:sp>
      <p:cxnSp>
        <p:nvCxnSpPr>
          <p:cNvPr id="74" name="肘形连接符 73"/>
          <p:cNvCxnSpPr>
            <a:stCxn id="69" idx="2"/>
            <a:endCxn id="66" idx="2"/>
          </p:cNvCxnSpPr>
          <p:nvPr/>
        </p:nvCxnSpPr>
        <p:spPr>
          <a:xfrm rot="5400000">
            <a:off x="2706433" y="3009571"/>
            <a:ext cx="16937" cy="25883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623290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查看注册服务</a:t>
            </a:r>
          </a:p>
        </p:txBody>
      </p:sp>
      <p:sp>
        <p:nvSpPr>
          <p:cNvPr id="76" name="云形标注 75"/>
          <p:cNvSpPr/>
          <p:nvPr/>
        </p:nvSpPr>
        <p:spPr>
          <a:xfrm>
            <a:off x="6119547" y="1152888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、计费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、发布策略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3" idx="3"/>
            <a:endCxn id="69" idx="1"/>
          </p:cNvCxnSpPr>
          <p:nvPr/>
        </p:nvCxnSpPr>
        <p:spPr>
          <a:xfrm>
            <a:off x="3284366" y="4063677"/>
            <a:ext cx="3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84366" y="3698144"/>
            <a:ext cx="198158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79" name="肘形连接符 78"/>
          <p:cNvCxnSpPr>
            <a:endCxn id="68" idx="1"/>
          </p:cNvCxnSpPr>
          <p:nvPr/>
        </p:nvCxnSpPr>
        <p:spPr>
          <a:xfrm flipV="1">
            <a:off x="2706436" y="2565499"/>
            <a:ext cx="654307" cy="384132"/>
          </a:xfrm>
          <a:prstGeom prst="bentConnector3">
            <a:avLst>
              <a:gd name="adj1" fmla="val -1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8" idx="3"/>
          </p:cNvCxnSpPr>
          <p:nvPr/>
        </p:nvCxnSpPr>
        <p:spPr>
          <a:xfrm>
            <a:off x="4320563" y="2565498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5679271" y="2564784"/>
            <a:ext cx="440280" cy="1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1" idx="1"/>
          </p:cNvCxnSpPr>
          <p:nvPr/>
        </p:nvCxnSpPr>
        <p:spPr>
          <a:xfrm>
            <a:off x="8927155" y="2558805"/>
            <a:ext cx="415373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3"/>
          </p:cNvCxnSpPr>
          <p:nvPr/>
        </p:nvCxnSpPr>
        <p:spPr>
          <a:xfrm flipV="1">
            <a:off x="10398508" y="2558805"/>
            <a:ext cx="219462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6" idx="3"/>
            <a:endCxn id="73" idx="1"/>
          </p:cNvCxnSpPr>
          <p:nvPr/>
        </p:nvCxnSpPr>
        <p:spPr>
          <a:xfrm>
            <a:off x="1871287" y="4058846"/>
            <a:ext cx="257219" cy="4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3" idx="0"/>
            <a:endCxn id="67" idx="2"/>
          </p:cNvCxnSpPr>
          <p:nvPr/>
        </p:nvCxnSpPr>
        <p:spPr>
          <a:xfrm flipV="1">
            <a:off x="2706436" y="3486332"/>
            <a:ext cx="0" cy="27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0" idx="3"/>
            <a:endCxn id="72" idx="1"/>
          </p:cNvCxnSpPr>
          <p:nvPr/>
        </p:nvCxnSpPr>
        <p:spPr>
          <a:xfrm flipV="1">
            <a:off x="7363713" y="2565501"/>
            <a:ext cx="459464" cy="1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1"/>
            <a:ext cx="8063846" cy="1108245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API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的申请流程</a:t>
            </a:r>
          </a:p>
          <a:p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527198" y="1565674"/>
            <a:ext cx="23661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1159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85" name="矩形 84"/>
          <p:cNvSpPr/>
          <p:nvPr/>
        </p:nvSpPr>
        <p:spPr>
          <a:xfrm>
            <a:off x="2073062" y="2378315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成为开发者</a:t>
            </a:r>
          </a:p>
        </p:txBody>
      </p:sp>
      <p:sp>
        <p:nvSpPr>
          <p:cNvPr id="86" name="矩形 85"/>
          <p:cNvSpPr/>
          <p:nvPr/>
        </p:nvSpPr>
        <p:spPr>
          <a:xfrm>
            <a:off x="3408520" y="2373434"/>
            <a:ext cx="1246716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55190" y="3093680"/>
            <a:ext cx="1246716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布署应用</a:t>
            </a:r>
          </a:p>
        </p:txBody>
      </p:sp>
      <p:cxnSp>
        <p:nvCxnSpPr>
          <p:cNvPr id="4" name="直接箭头连接符 3"/>
          <p:cNvCxnSpPr>
            <a:stCxn id="84" idx="3"/>
          </p:cNvCxnSpPr>
          <p:nvPr/>
        </p:nvCxnSpPr>
        <p:spPr>
          <a:xfrm>
            <a:off x="1583296" y="2600821"/>
            <a:ext cx="48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5" idx="3"/>
          </p:cNvCxnSpPr>
          <p:nvPr/>
        </p:nvCxnSpPr>
        <p:spPr>
          <a:xfrm flipV="1">
            <a:off x="2841048" y="2613518"/>
            <a:ext cx="567471" cy="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6" idx="3"/>
          </p:cNvCxnSpPr>
          <p:nvPr/>
        </p:nvCxnSpPr>
        <p:spPr>
          <a:xfrm>
            <a:off x="4655234" y="2613518"/>
            <a:ext cx="496045" cy="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申请人、购买应用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76282" y="6211509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30" name="矩形 29"/>
          <p:cNvSpPr/>
          <p:nvPr/>
        </p:nvSpPr>
        <p:spPr>
          <a:xfrm>
            <a:off x="5151281" y="2347260"/>
            <a:ext cx="1246716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13389" y="2346191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登录访问</a:t>
            </a:r>
          </a:p>
        </p:txBody>
      </p:sp>
      <p:cxnSp>
        <p:nvCxnSpPr>
          <p:cNvPr id="5" name="肘形连接符 4"/>
          <p:cNvCxnSpPr>
            <a:stCxn id="30" idx="2"/>
          </p:cNvCxnSpPr>
          <p:nvPr/>
        </p:nvCxnSpPr>
        <p:spPr>
          <a:xfrm rot="16200000" flipH="1">
            <a:off x="6161746" y="2440316"/>
            <a:ext cx="506340" cy="12805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V="1">
            <a:off x="7678546" y="2565498"/>
            <a:ext cx="1104611" cy="5150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027938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授权应用</a:t>
            </a:r>
          </a:p>
        </p:txBody>
      </p:sp>
      <p:sp>
        <p:nvSpPr>
          <p:cNvPr id="38" name="矩形 37"/>
          <p:cNvSpPr/>
          <p:nvPr/>
        </p:nvSpPr>
        <p:spPr>
          <a:xfrm>
            <a:off x="11216232" y="2298948"/>
            <a:ext cx="870372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使用应用</a:t>
            </a:r>
          </a:p>
        </p:txBody>
      </p:sp>
      <p:cxnSp>
        <p:nvCxnSpPr>
          <p:cNvPr id="2049" name="直接箭头连接符 2048"/>
          <p:cNvCxnSpPr>
            <a:stCxn id="31" idx="3"/>
          </p:cNvCxnSpPr>
          <p:nvPr/>
        </p:nvCxnSpPr>
        <p:spPr>
          <a:xfrm>
            <a:off x="9869371" y="2586274"/>
            <a:ext cx="158569" cy="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36" idx="3"/>
            <a:endCxn id="38" idx="1"/>
          </p:cNvCxnSpPr>
          <p:nvPr/>
        </p:nvCxnSpPr>
        <p:spPr>
          <a:xfrm flipV="1">
            <a:off x="11083919" y="2539028"/>
            <a:ext cx="132313" cy="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14800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44" name="矩形 43"/>
          <p:cNvSpPr/>
          <p:nvPr/>
        </p:nvSpPr>
        <p:spPr>
          <a:xfrm>
            <a:off x="7286900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45" name="矩形 44"/>
          <p:cNvSpPr/>
          <p:nvPr/>
        </p:nvSpPr>
        <p:spPr>
          <a:xfrm>
            <a:off x="7286900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46" name="矩形 45"/>
          <p:cNvSpPr/>
          <p:nvPr/>
        </p:nvSpPr>
        <p:spPr>
          <a:xfrm>
            <a:off x="9814799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47" name="矩形 46"/>
          <p:cNvSpPr/>
          <p:nvPr/>
        </p:nvSpPr>
        <p:spPr>
          <a:xfrm>
            <a:off x="8662820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48" name="矩形 47"/>
          <p:cNvSpPr/>
          <p:nvPr/>
        </p:nvSpPr>
        <p:spPr>
          <a:xfrm>
            <a:off x="8662821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49" name="矩形 48"/>
          <p:cNvSpPr/>
          <p:nvPr/>
        </p:nvSpPr>
        <p:spPr>
          <a:xfrm>
            <a:off x="10847182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50" name="右箭头 49"/>
          <p:cNvSpPr/>
          <p:nvPr/>
        </p:nvSpPr>
        <p:spPr>
          <a:xfrm rot="16200000">
            <a:off x="8642008" y="4147181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5400000">
            <a:off x="8567086" y="1534182"/>
            <a:ext cx="576197" cy="590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86662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53" name="矩形 52"/>
          <p:cNvSpPr/>
          <p:nvPr/>
        </p:nvSpPr>
        <p:spPr>
          <a:xfrm>
            <a:off x="5974872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54" name="矩形 53"/>
          <p:cNvSpPr/>
          <p:nvPr/>
        </p:nvSpPr>
        <p:spPr>
          <a:xfrm>
            <a:off x="10870780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55" name="矩形 54"/>
          <p:cNvSpPr/>
          <p:nvPr/>
        </p:nvSpPr>
        <p:spPr>
          <a:xfrm>
            <a:off x="8662821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56" name="矩形 55"/>
          <p:cNvSpPr/>
          <p:nvPr/>
        </p:nvSpPr>
        <p:spPr>
          <a:xfrm>
            <a:off x="9823235" y="5267334"/>
            <a:ext cx="951547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</a:p>
        </p:txBody>
      </p:sp>
    </p:spTree>
    <p:extLst>
      <p:ext uri="{BB962C8B-B14F-4D97-AF65-F5344CB8AC3E}">
        <p14:creationId xmlns:p14="http://schemas.microsoft.com/office/powerpoint/2010/main" val="25118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9318" y="1028971"/>
            <a:ext cx="2783947" cy="5761974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5316" y="260708"/>
            <a:ext cx="8063846" cy="714199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微软雅黑" pitchFamily="34" charset="-122"/>
              </a:rPr>
              <a:t>智能服务，机器学习开放方案</a:t>
            </a:r>
            <a:endParaRPr lang="en-US" altLang="zh-CN" sz="3200" dirty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7090" y="1502361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每步参数设定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57095" y="2654756"/>
            <a:ext cx="213625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57090" y="1886494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实验数据导入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0930" y="5734585"/>
            <a:ext cx="2131112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发布管理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57092" y="3038889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流程引导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57090" y="4966323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57096" y="5350452"/>
            <a:ext cx="2136251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57092" y="3807150"/>
            <a:ext cx="214568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执行进度报告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57095" y="4582190"/>
            <a:ext cx="213625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实验结果导出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57096" y="4191283"/>
            <a:ext cx="2145690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结果展示与评估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57090" y="2270627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7095" y="3423022"/>
            <a:ext cx="213625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开发工具辅助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68" y="1028971"/>
            <a:ext cx="5855888" cy="576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组合 2050"/>
          <p:cNvGrpSpPr/>
          <p:nvPr/>
        </p:nvGrpSpPr>
        <p:grpSpPr>
          <a:xfrm>
            <a:off x="8399163" y="923942"/>
            <a:ext cx="1919963" cy="768263"/>
            <a:chOff x="6228184" y="692795"/>
            <a:chExt cx="1440160" cy="576064"/>
          </a:xfrm>
        </p:grpSpPr>
        <p:sp>
          <p:nvSpPr>
            <p:cNvPr id="20" name="线形标注 1 19"/>
            <p:cNvSpPr/>
            <p:nvPr/>
          </p:nvSpPr>
          <p:spPr>
            <a:xfrm>
              <a:off x="6228184" y="692795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72471"/>
                <a:gd name="adj4" fmla="val -37765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6228184" y="78795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第一步：设定数据源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8399163" y="1893270"/>
            <a:ext cx="1919963" cy="768263"/>
            <a:chOff x="6380584" y="1419622"/>
            <a:chExt cx="1440160" cy="576064"/>
          </a:xfrm>
        </p:grpSpPr>
        <p:sp>
          <p:nvSpPr>
            <p:cNvPr id="58" name="线形标注 1 57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83514"/>
                <a:gd name="adj4" fmla="val -43611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第二步：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数据选择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399163" y="2757566"/>
            <a:ext cx="1919963" cy="768263"/>
            <a:chOff x="6380584" y="1419622"/>
            <a:chExt cx="1440160" cy="576064"/>
          </a:xfrm>
        </p:grpSpPr>
        <p:sp>
          <p:nvSpPr>
            <p:cNvPr id="61" name="线形标注 1 60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60049"/>
                <a:gd name="adj4" fmla="val -56601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第三步：规一化设定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399163" y="3717893"/>
            <a:ext cx="1919963" cy="768263"/>
            <a:chOff x="6380584" y="1419622"/>
            <a:chExt cx="1440160" cy="576064"/>
          </a:xfrm>
        </p:grpSpPr>
        <p:sp>
          <p:nvSpPr>
            <p:cNvPr id="64" name="线形标注 1 63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13119"/>
                <a:gd name="adj4" fmla="val -106616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第四步：设定切分比例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399163" y="4678223"/>
            <a:ext cx="1919963" cy="768263"/>
            <a:chOff x="6380584" y="1419622"/>
            <a:chExt cx="1440160" cy="576064"/>
          </a:xfrm>
        </p:grpSpPr>
        <p:sp>
          <p:nvSpPr>
            <p:cNvPr id="67" name="线形标注 1 66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50387"/>
                <a:gd name="adj4" fmla="val -102719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第五步：预测结果设定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399163" y="5638553"/>
            <a:ext cx="1919963" cy="768263"/>
            <a:chOff x="6380584" y="1419622"/>
            <a:chExt cx="1440160" cy="576064"/>
          </a:xfrm>
        </p:grpSpPr>
        <p:sp>
          <p:nvSpPr>
            <p:cNvPr id="70" name="线形标注 1 69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54528"/>
                <a:gd name="adj4" fmla="val -107266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第六步：设定矩阵阀值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sp>
        <p:nvSpPr>
          <p:cNvPr id="2052" name="矩形 2051"/>
          <p:cNvSpPr/>
          <p:nvPr/>
        </p:nvSpPr>
        <p:spPr>
          <a:xfrm>
            <a:off x="3023266" y="1006226"/>
            <a:ext cx="4511914" cy="440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人工智能的开放除了具有服务，数据开放的功能外，还需要一些定功能流程，以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成绩预测为例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65045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人工智能服务开放流程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22" y="1565672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35179" y="2277399"/>
            <a:ext cx="1151978" cy="480164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0325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权限申请</a:t>
            </a:r>
          </a:p>
        </p:txBody>
      </p:sp>
      <p:sp>
        <p:nvSpPr>
          <p:cNvPr id="33" name="椭圆 32"/>
          <p:cNvSpPr/>
          <p:nvPr/>
        </p:nvSpPr>
        <p:spPr>
          <a:xfrm>
            <a:off x="4463240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34" name="椭圆 33"/>
          <p:cNvSpPr/>
          <p:nvPr/>
        </p:nvSpPr>
        <p:spPr>
          <a:xfrm>
            <a:off x="5519219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36" name="矩形 35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291" y="237343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</a:t>
            </a:r>
          </a:p>
        </p:txBody>
      </p:sp>
      <p:sp>
        <p:nvSpPr>
          <p:cNvPr id="38" name="矩形 37"/>
          <p:cNvSpPr/>
          <p:nvPr/>
        </p:nvSpPr>
        <p:spPr>
          <a:xfrm>
            <a:off x="2539393" y="2373434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应用创建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367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</a:p>
        </p:txBody>
      </p:sp>
      <p:sp>
        <p:nvSpPr>
          <p:cNvPr id="40" name="矩形 39"/>
          <p:cNvSpPr/>
          <p:nvPr/>
        </p:nvSpPr>
        <p:spPr>
          <a:xfrm>
            <a:off x="4175244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4943228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代码工程发布</a:t>
            </a:r>
          </a:p>
        </p:txBody>
      </p:sp>
      <p:sp>
        <p:nvSpPr>
          <p:cNvPr id="42" name="矩形 41"/>
          <p:cNvSpPr/>
          <p:nvPr/>
        </p:nvSpPr>
        <p:spPr>
          <a:xfrm>
            <a:off x="6191206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适配、性能工具自测</a:t>
            </a:r>
          </a:p>
        </p:txBody>
      </p:sp>
      <p:sp>
        <p:nvSpPr>
          <p:cNvPr id="2048" name="流程图: 决策 2047"/>
          <p:cNvSpPr/>
          <p:nvPr/>
        </p:nvSpPr>
        <p:spPr>
          <a:xfrm>
            <a:off x="7487183" y="3019970"/>
            <a:ext cx="1332353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提交上线</a:t>
            </a:r>
          </a:p>
        </p:txBody>
      </p:sp>
      <p:sp>
        <p:nvSpPr>
          <p:cNvPr id="44" name="矩形 43"/>
          <p:cNvSpPr/>
          <p:nvPr/>
        </p:nvSpPr>
        <p:spPr>
          <a:xfrm>
            <a:off x="9263146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46" name="矩形 45"/>
          <p:cNvSpPr/>
          <p:nvPr/>
        </p:nvSpPr>
        <p:spPr>
          <a:xfrm>
            <a:off x="9263146" y="1605172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应用场发布</a:t>
            </a:r>
          </a:p>
        </p:txBody>
      </p:sp>
      <p:sp>
        <p:nvSpPr>
          <p:cNvPr id="47" name="椭圆 46"/>
          <p:cNvSpPr/>
          <p:nvPr/>
        </p:nvSpPr>
        <p:spPr>
          <a:xfrm>
            <a:off x="657519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文档参考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开发者入驻、创建应用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581394" y="1043005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51141" y="988703"/>
            <a:ext cx="959984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</a:t>
            </a:r>
          </a:p>
        </p:txBody>
      </p:sp>
      <p:cxnSp>
        <p:nvCxnSpPr>
          <p:cNvPr id="7" name="肘形连接符 6"/>
          <p:cNvCxnSpPr>
            <a:stCxn id="38" idx="2"/>
            <a:endCxn id="39" idx="1"/>
          </p:cNvCxnSpPr>
          <p:nvPr/>
        </p:nvCxnSpPr>
        <p:spPr>
          <a:xfrm rot="16200000" flipH="1">
            <a:off x="2549143" y="3163787"/>
            <a:ext cx="1200411" cy="580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41" idx="1"/>
          </p:cNvCxnSpPr>
          <p:nvPr/>
        </p:nvCxnSpPr>
        <p:spPr>
          <a:xfrm flipV="1">
            <a:off x="4463239" y="3381781"/>
            <a:ext cx="479991" cy="412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44" idx="2"/>
          </p:cNvCxnSpPr>
          <p:nvPr/>
        </p:nvCxnSpPr>
        <p:spPr>
          <a:xfrm flipV="1">
            <a:off x="8819536" y="2757564"/>
            <a:ext cx="971603" cy="53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7502229" y="4161747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7379278" y="130041"/>
            <a:ext cx="576197" cy="87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cxnSp>
        <p:nvCxnSpPr>
          <p:cNvPr id="2053" name="直接箭头连接符 2052"/>
          <p:cNvCxnSpPr>
            <a:stCxn id="44" idx="0"/>
            <a:endCxn id="46" idx="2"/>
          </p:cNvCxnSpPr>
          <p:nvPr/>
        </p:nvCxnSpPr>
        <p:spPr>
          <a:xfrm flipV="1">
            <a:off x="9791136" y="2085335"/>
            <a:ext cx="0" cy="19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4870287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采样过滤</a:t>
            </a:r>
          </a:p>
        </p:txBody>
      </p:sp>
      <p:sp>
        <p:nvSpPr>
          <p:cNvPr id="68" name="矩形 67"/>
          <p:cNvSpPr/>
          <p:nvPr/>
        </p:nvSpPr>
        <p:spPr>
          <a:xfrm>
            <a:off x="10031133" y="5267334"/>
            <a:ext cx="959983" cy="2622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69" name="矩形 68"/>
          <p:cNvSpPr/>
          <p:nvPr/>
        </p:nvSpPr>
        <p:spPr>
          <a:xfrm>
            <a:off x="10031133" y="5638551"/>
            <a:ext cx="959983" cy="2622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</a:p>
        </p:txBody>
      </p:sp>
      <p:sp>
        <p:nvSpPr>
          <p:cNvPr id="70" name="矩形 69"/>
          <p:cNvSpPr/>
          <p:nvPr/>
        </p:nvSpPr>
        <p:spPr>
          <a:xfrm>
            <a:off x="8879157" y="5651466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</a:p>
        </p:txBody>
      </p:sp>
      <p:sp>
        <p:nvSpPr>
          <p:cNvPr id="71" name="矩形 70"/>
          <p:cNvSpPr/>
          <p:nvPr/>
        </p:nvSpPr>
        <p:spPr>
          <a:xfrm>
            <a:off x="7535182" y="5651471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数据集设置</a:t>
            </a:r>
          </a:p>
        </p:txBody>
      </p:sp>
    </p:spTree>
    <p:extLst>
      <p:ext uri="{BB962C8B-B14F-4D97-AF65-F5344CB8AC3E}">
        <p14:creationId xmlns:p14="http://schemas.microsoft.com/office/powerpoint/2010/main" val="2600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多租户管理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307" y="1413106"/>
            <a:ext cx="9887811" cy="123109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、多租户的数据，应用的相互隔离，互不影响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、租户的计费统计策略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、硬件，网络的多租户依托于与云平台整合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1316" y="3045665"/>
            <a:ext cx="3551932" cy="2496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5306" y="4005993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0" name="矩形 9"/>
          <p:cNvSpPr/>
          <p:nvPr/>
        </p:nvSpPr>
        <p:spPr>
          <a:xfrm>
            <a:off x="815306" y="4870289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871287" y="4017175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4" name="矩形 13"/>
          <p:cNvSpPr/>
          <p:nvPr/>
        </p:nvSpPr>
        <p:spPr>
          <a:xfrm>
            <a:off x="2880746" y="4017175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5" name="矩形 14"/>
          <p:cNvSpPr/>
          <p:nvPr/>
        </p:nvSpPr>
        <p:spPr>
          <a:xfrm>
            <a:off x="1813589" y="4858846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2899670" y="4870027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" name="直接连接符 6"/>
          <p:cNvCxnSpPr>
            <a:endCxn id="10" idx="0"/>
          </p:cNvCxnSpPr>
          <p:nvPr/>
        </p:nvCxnSpPr>
        <p:spPr>
          <a:xfrm>
            <a:off x="1247298" y="4401304"/>
            <a:ext cx="0" cy="46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45581" y="4401306"/>
            <a:ext cx="0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</p:cNvCxnSpPr>
          <p:nvPr/>
        </p:nvCxnSpPr>
        <p:spPr>
          <a:xfrm>
            <a:off x="3312738" y="4401306"/>
            <a:ext cx="0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61734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581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11258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笑脸 24"/>
          <p:cNvSpPr/>
          <p:nvPr/>
        </p:nvSpPr>
        <p:spPr>
          <a:xfrm>
            <a:off x="1055304" y="3333761"/>
            <a:ext cx="383993" cy="2880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2063285" y="3333761"/>
            <a:ext cx="383993" cy="28809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3119263" y="3333761"/>
            <a:ext cx="383993" cy="288099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67240" y="3045665"/>
            <a:ext cx="3647930" cy="2496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51231" y="4870289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37" name="矩形 36"/>
          <p:cNvSpPr/>
          <p:nvPr/>
        </p:nvSpPr>
        <p:spPr>
          <a:xfrm>
            <a:off x="5375221" y="4017175"/>
            <a:ext cx="1666910" cy="384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9" name="矩形 38"/>
          <p:cNvSpPr/>
          <p:nvPr/>
        </p:nvSpPr>
        <p:spPr>
          <a:xfrm>
            <a:off x="5749514" y="4858846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0" name="矩形 39"/>
          <p:cNvSpPr/>
          <p:nvPr/>
        </p:nvSpPr>
        <p:spPr>
          <a:xfrm>
            <a:off x="6835595" y="4870027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41" name="直接连接符 40"/>
          <p:cNvCxnSpPr>
            <a:endCxn id="36" idx="0"/>
          </p:cNvCxnSpPr>
          <p:nvPr/>
        </p:nvCxnSpPr>
        <p:spPr>
          <a:xfrm flipH="1">
            <a:off x="5183222" y="4401304"/>
            <a:ext cx="431992" cy="46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2"/>
            <a:endCxn id="39" idx="0"/>
          </p:cNvCxnSpPr>
          <p:nvPr/>
        </p:nvCxnSpPr>
        <p:spPr>
          <a:xfrm flipH="1">
            <a:off x="6181509" y="4401306"/>
            <a:ext cx="27167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835599" y="4390126"/>
            <a:ext cx="413068" cy="46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7" idx="0"/>
          </p:cNvCxnSpPr>
          <p:nvPr/>
        </p:nvCxnSpPr>
        <p:spPr>
          <a:xfrm>
            <a:off x="5183222" y="3621862"/>
            <a:ext cx="1025451" cy="39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181506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91205" y="3621860"/>
            <a:ext cx="1055979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笑脸 46"/>
          <p:cNvSpPr/>
          <p:nvPr/>
        </p:nvSpPr>
        <p:spPr>
          <a:xfrm>
            <a:off x="4991227" y="3333761"/>
            <a:ext cx="383993" cy="2880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5999208" y="3333761"/>
            <a:ext cx="383993" cy="28809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/>
          <p:cNvSpPr/>
          <p:nvPr/>
        </p:nvSpPr>
        <p:spPr>
          <a:xfrm>
            <a:off x="7055187" y="3333761"/>
            <a:ext cx="383993" cy="288099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8303167" y="3045665"/>
            <a:ext cx="3647930" cy="2496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311144" y="4017175"/>
            <a:ext cx="1583970" cy="384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cxnSp>
        <p:nvCxnSpPr>
          <p:cNvPr id="68" name="直接连接符 67"/>
          <p:cNvCxnSpPr>
            <a:stCxn id="64" idx="2"/>
          </p:cNvCxnSpPr>
          <p:nvPr/>
        </p:nvCxnSpPr>
        <p:spPr>
          <a:xfrm>
            <a:off x="10103130" y="4401306"/>
            <a:ext cx="14305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笑脸 69"/>
          <p:cNvSpPr/>
          <p:nvPr/>
        </p:nvSpPr>
        <p:spPr>
          <a:xfrm>
            <a:off x="8927151" y="3333761"/>
            <a:ext cx="383993" cy="2880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71" name="笑脸 70"/>
          <p:cNvSpPr/>
          <p:nvPr/>
        </p:nvSpPr>
        <p:spPr>
          <a:xfrm>
            <a:off x="9935132" y="3333761"/>
            <a:ext cx="383993" cy="28809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72" name="笑脸 71"/>
          <p:cNvSpPr/>
          <p:nvPr/>
        </p:nvSpPr>
        <p:spPr>
          <a:xfrm>
            <a:off x="10991114" y="3333761"/>
            <a:ext cx="383993" cy="288099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cxnSp>
        <p:nvCxnSpPr>
          <p:cNvPr id="2061" name="直接箭头连接符 2060"/>
          <p:cNvCxnSpPr>
            <a:stCxn id="70" idx="5"/>
          </p:cNvCxnSpPr>
          <p:nvPr/>
        </p:nvCxnSpPr>
        <p:spPr>
          <a:xfrm>
            <a:off x="9254913" y="3579670"/>
            <a:ext cx="430529" cy="43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箭头连接符 2062"/>
          <p:cNvCxnSpPr>
            <a:stCxn id="72" idx="3"/>
          </p:cNvCxnSpPr>
          <p:nvPr/>
        </p:nvCxnSpPr>
        <p:spPr>
          <a:xfrm flipH="1">
            <a:off x="10549426" y="3579669"/>
            <a:ext cx="497923" cy="42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71" idx="4"/>
            <a:endCxn id="64" idx="0"/>
          </p:cNvCxnSpPr>
          <p:nvPr/>
        </p:nvCxnSpPr>
        <p:spPr>
          <a:xfrm flipH="1">
            <a:off x="10103130" y="3621862"/>
            <a:ext cx="24000" cy="39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矩形 2065"/>
          <p:cNvSpPr/>
          <p:nvPr/>
        </p:nvSpPr>
        <p:spPr>
          <a:xfrm>
            <a:off x="8690652" y="4678225"/>
            <a:ext cx="2948348" cy="81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783155" y="4870289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5" name="矩形 64"/>
          <p:cNvSpPr/>
          <p:nvPr/>
        </p:nvSpPr>
        <p:spPr>
          <a:xfrm>
            <a:off x="9685439" y="4858846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6" name="矩形 65"/>
          <p:cNvSpPr/>
          <p:nvPr/>
        </p:nvSpPr>
        <p:spPr>
          <a:xfrm>
            <a:off x="10607120" y="4870027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3828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整体架构</a:t>
            </a:r>
            <a:r>
              <a:rPr lang="en-US" altLang="zh-CN" sz="3200" dirty="0" smtClean="0">
                <a:solidFill>
                  <a:prstClr val="black"/>
                </a:solidFill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架构原则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622" y="1341562"/>
            <a:ext cx="1584176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分层，切面，隔离，安全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扩展原则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切面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8902" y="1341562"/>
            <a:ext cx="1584176" cy="86176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字全原则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整体架构</a:t>
            </a:r>
            <a:r>
              <a:rPr lang="en-US" altLang="zh-CN" sz="3200" dirty="0" smtClean="0">
                <a:solidFill>
                  <a:prstClr val="black"/>
                </a:solidFill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架构原则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08229861"/>
              </p:ext>
            </p:extLst>
          </p:nvPr>
        </p:nvGraphicFramePr>
        <p:xfrm>
          <a:off x="2031735" y="1252193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33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/>
        </p:nvSpPr>
        <p:spPr>
          <a:xfrm>
            <a:off x="1664805" y="1764331"/>
            <a:ext cx="7275525" cy="1209804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69420" y="813281"/>
            <a:ext cx="1270670" cy="5865439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76010" y="5085978"/>
            <a:ext cx="7275525" cy="788608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中间件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99437" y="837506"/>
            <a:ext cx="7214662" cy="384132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635541" y="5202422"/>
            <a:ext cx="6219996" cy="605021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959302" y="1845351"/>
            <a:ext cx="1919963" cy="1152395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887294" y="1869375"/>
            <a:ext cx="1919963" cy="1056363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76010" y="2997746"/>
            <a:ext cx="7275525" cy="2016693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en-US" altLang="zh-CN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PAAS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35541" y="3069754"/>
            <a:ext cx="5955959" cy="1354855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99437" y="1893668"/>
            <a:ext cx="1919963" cy="960329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6611" y="2249205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</a:t>
            </a:r>
          </a:p>
        </p:txBody>
      </p:sp>
      <p:sp>
        <p:nvSpPr>
          <p:cNvPr id="9" name="矩形 8"/>
          <p:cNvSpPr/>
          <p:nvPr/>
        </p:nvSpPr>
        <p:spPr>
          <a:xfrm>
            <a:off x="1806611" y="2452452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0608" y="1891869"/>
            <a:ext cx="863984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矩形 9"/>
          <p:cNvSpPr/>
          <p:nvPr/>
        </p:nvSpPr>
        <p:spPr>
          <a:xfrm>
            <a:off x="3078546" y="2085735"/>
            <a:ext cx="276817" cy="74258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管理代理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15978" y="1906654"/>
            <a:ext cx="1919963" cy="947343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3153" y="2194752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6" name="矩形 15"/>
          <p:cNvSpPr/>
          <p:nvPr/>
        </p:nvSpPr>
        <p:spPr>
          <a:xfrm>
            <a:off x="4423153" y="2397999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4423153" y="2601246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7150" y="1904855"/>
            <a:ext cx="863984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应用模块</a:t>
            </a:r>
          </a:p>
        </p:txBody>
      </p:sp>
      <p:sp>
        <p:nvSpPr>
          <p:cNvPr id="19" name="矩形 18"/>
          <p:cNvSpPr/>
          <p:nvPr/>
        </p:nvSpPr>
        <p:spPr>
          <a:xfrm>
            <a:off x="5695090" y="2085736"/>
            <a:ext cx="276817" cy="755567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管理代理</a:t>
            </a:r>
          </a:p>
        </p:txBody>
      </p:sp>
      <p:sp>
        <p:nvSpPr>
          <p:cNvPr id="29" name="矩形 28"/>
          <p:cNvSpPr/>
          <p:nvPr/>
        </p:nvSpPr>
        <p:spPr>
          <a:xfrm>
            <a:off x="2862705" y="5343612"/>
            <a:ext cx="899119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消息集群</a:t>
            </a:r>
          </a:p>
        </p:txBody>
      </p:sp>
      <p:sp>
        <p:nvSpPr>
          <p:cNvPr id="30" name="矩形 29"/>
          <p:cNvSpPr/>
          <p:nvPr/>
        </p:nvSpPr>
        <p:spPr>
          <a:xfrm>
            <a:off x="6093143" y="5354606"/>
            <a:ext cx="831909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</a:t>
            </a:r>
          </a:p>
        </p:txBody>
      </p:sp>
      <p:sp>
        <p:nvSpPr>
          <p:cNvPr id="32" name="矩形 31"/>
          <p:cNvSpPr/>
          <p:nvPr/>
        </p:nvSpPr>
        <p:spPr>
          <a:xfrm>
            <a:off x="3718942" y="5343612"/>
            <a:ext cx="899119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索引集群</a:t>
            </a:r>
          </a:p>
        </p:txBody>
      </p:sp>
      <p:sp>
        <p:nvSpPr>
          <p:cNvPr id="33" name="矩形 32"/>
          <p:cNvSpPr/>
          <p:nvPr/>
        </p:nvSpPr>
        <p:spPr>
          <a:xfrm>
            <a:off x="5338406" y="5346505"/>
            <a:ext cx="81728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缓存集群</a:t>
            </a:r>
          </a:p>
        </p:txBody>
      </p:sp>
      <p:sp>
        <p:nvSpPr>
          <p:cNvPr id="34" name="矩形 33"/>
          <p:cNvSpPr/>
          <p:nvPr/>
        </p:nvSpPr>
        <p:spPr>
          <a:xfrm>
            <a:off x="4583038" y="5336232"/>
            <a:ext cx="785044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文件存储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887294" y="1895468"/>
            <a:ext cx="1823968" cy="958530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42748" y="2249205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</a:t>
            </a:r>
          </a:p>
        </p:txBody>
      </p:sp>
      <p:sp>
        <p:nvSpPr>
          <p:cNvPr id="42" name="矩形 41"/>
          <p:cNvSpPr/>
          <p:nvPr/>
        </p:nvSpPr>
        <p:spPr>
          <a:xfrm>
            <a:off x="7042748" y="2452452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86745" y="1893668"/>
            <a:ext cx="863984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组合模块</a:t>
            </a:r>
          </a:p>
        </p:txBody>
      </p:sp>
      <p:sp>
        <p:nvSpPr>
          <p:cNvPr id="44" name="矩形 43"/>
          <p:cNvSpPr/>
          <p:nvPr/>
        </p:nvSpPr>
        <p:spPr>
          <a:xfrm>
            <a:off x="8314684" y="2085737"/>
            <a:ext cx="276817" cy="74438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管理代理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801461" y="837506"/>
            <a:ext cx="1838361" cy="5953440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483" y="1067113"/>
            <a:ext cx="1508315" cy="369324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开放管理平台</a:t>
            </a:r>
          </a:p>
        </p:txBody>
      </p:sp>
      <p:sp>
        <p:nvSpPr>
          <p:cNvPr id="46" name="矩形 45"/>
          <p:cNvSpPr/>
          <p:nvPr/>
        </p:nvSpPr>
        <p:spPr>
          <a:xfrm>
            <a:off x="10106283" y="1559227"/>
            <a:ext cx="287995" cy="1794401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应用管理</a:t>
            </a:r>
          </a:p>
        </p:txBody>
      </p:sp>
      <p:sp>
        <p:nvSpPr>
          <p:cNvPr id="48" name="矩形 47"/>
          <p:cNvSpPr/>
          <p:nvPr/>
        </p:nvSpPr>
        <p:spPr>
          <a:xfrm>
            <a:off x="10106283" y="3506407"/>
            <a:ext cx="287995" cy="1652047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服务管理</a:t>
            </a:r>
          </a:p>
        </p:txBody>
      </p:sp>
      <p:sp>
        <p:nvSpPr>
          <p:cNvPr id="49" name="矩形 48"/>
          <p:cNvSpPr/>
          <p:nvPr/>
        </p:nvSpPr>
        <p:spPr>
          <a:xfrm>
            <a:off x="10106283" y="5397608"/>
            <a:ext cx="287995" cy="1056702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资源管理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10535787" y="1557596"/>
            <a:ext cx="287995" cy="2054776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服务鉴权与审计</a:t>
            </a:r>
          </a:p>
        </p:txBody>
      </p:sp>
      <p:sp>
        <p:nvSpPr>
          <p:cNvPr id="51" name="矩形 50"/>
          <p:cNvSpPr/>
          <p:nvPr/>
        </p:nvSpPr>
        <p:spPr>
          <a:xfrm>
            <a:off x="10535787" y="3794504"/>
            <a:ext cx="287995" cy="2659806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公共管理支撑</a:t>
            </a:r>
          </a:p>
        </p:txBody>
      </p:sp>
      <p:sp>
        <p:nvSpPr>
          <p:cNvPr id="52" name="矩形 51"/>
          <p:cNvSpPr/>
          <p:nvPr/>
        </p:nvSpPr>
        <p:spPr>
          <a:xfrm>
            <a:off x="10919779" y="1557594"/>
            <a:ext cx="287995" cy="4896716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管理门户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1595" y="3725089"/>
            <a:ext cx="878906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流程服务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847899" y="4033687"/>
            <a:ext cx="1008112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多租户策略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7401502" y="3217745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灰度发布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6785749" y="4041529"/>
            <a:ext cx="886740" cy="2355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权限控制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818810" y="4045476"/>
            <a:ext cx="1064664" cy="2400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数据访问代理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2851564" y="4025289"/>
            <a:ext cx="1032259" cy="25182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服务元数据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5585337" y="3725089"/>
            <a:ext cx="923761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服务配置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531526" y="3223286"/>
            <a:ext cx="855104" cy="249599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容错控制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851565" y="3723646"/>
            <a:ext cx="878906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服务编排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4680714" y="3223287"/>
            <a:ext cx="894417" cy="2400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服务控制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9503610" y="4081706"/>
            <a:ext cx="191996" cy="222565"/>
          </a:xfrm>
          <a:prstGeom prst="righ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9407611" y="3353625"/>
            <a:ext cx="0" cy="2284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左箭头 82"/>
          <p:cNvSpPr/>
          <p:nvPr/>
        </p:nvSpPr>
        <p:spPr>
          <a:xfrm>
            <a:off x="9121637" y="5397608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箭头 84"/>
          <p:cNvSpPr/>
          <p:nvPr/>
        </p:nvSpPr>
        <p:spPr>
          <a:xfrm>
            <a:off x="9121637" y="4064195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9407611" y="5782600"/>
            <a:ext cx="0" cy="816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箭头 90"/>
          <p:cNvSpPr/>
          <p:nvPr/>
        </p:nvSpPr>
        <p:spPr>
          <a:xfrm>
            <a:off x="9119620" y="6042547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右箭头 91"/>
          <p:cNvSpPr/>
          <p:nvPr/>
        </p:nvSpPr>
        <p:spPr>
          <a:xfrm>
            <a:off x="9478137" y="6070702"/>
            <a:ext cx="191996" cy="222565"/>
          </a:xfrm>
          <a:prstGeom prst="righ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9407611" y="860932"/>
            <a:ext cx="0" cy="2418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箭头 93"/>
          <p:cNvSpPr/>
          <p:nvPr/>
        </p:nvSpPr>
        <p:spPr>
          <a:xfrm>
            <a:off x="9119620" y="2613957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右箭头 94"/>
          <p:cNvSpPr/>
          <p:nvPr/>
        </p:nvSpPr>
        <p:spPr>
          <a:xfrm>
            <a:off x="9503610" y="2659630"/>
            <a:ext cx="191996" cy="222565"/>
          </a:xfrm>
          <a:prstGeom prst="righ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699437" y="1269554"/>
            <a:ext cx="7191238" cy="384132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en-US" altLang="zh-CN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Gateway Service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左箭头 97"/>
          <p:cNvSpPr/>
          <p:nvPr/>
        </p:nvSpPr>
        <p:spPr>
          <a:xfrm>
            <a:off x="9119620" y="1433367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53789" y="164679"/>
            <a:ext cx="8063846" cy="523338"/>
          </a:xfrm>
          <a:prstGeom prst="rect">
            <a:avLst/>
          </a:prstGeom>
        </p:spPr>
        <p:txBody>
          <a:bodyPr wrap="square" lIns="91432" tIns="45718" rIns="91432" bIns="45718">
            <a:spAutoFit/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核心技术架构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862705" y="3213770"/>
            <a:ext cx="887980" cy="25911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流量控制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3781595" y="3228400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协议适配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7396867" y="3743998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服务路由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6517517" y="3472886"/>
            <a:ext cx="869113" cy="23384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服务注册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5577025" y="3468755"/>
            <a:ext cx="932073" cy="23791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服务质量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7405180" y="3468755"/>
            <a:ext cx="880015" cy="25178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服务监控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6537754" y="3746708"/>
            <a:ext cx="855104" cy="241291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日志处理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2659527" y="4470763"/>
            <a:ext cx="5955959" cy="399191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5899887" y="4548600"/>
            <a:ext cx="977869" cy="24934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数据纠正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2875551" y="4545877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数据抽取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4891775" y="4545877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数据清洗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3883663" y="4548604"/>
            <a:ext cx="884569" cy="23797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数据转换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6977115" y="4545880"/>
            <a:ext cx="942425" cy="24774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采集报告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2350790" y="860932"/>
            <a:ext cx="1257468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企业用户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3854815" y="860932"/>
            <a:ext cx="1277618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普通用户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5525405" y="860932"/>
            <a:ext cx="1208267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供应商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7077141" y="881192"/>
            <a:ext cx="1312757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POP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商家</a:t>
            </a:r>
          </a:p>
        </p:txBody>
      </p:sp>
      <p:sp>
        <p:nvSpPr>
          <p:cNvPr id="130" name="矩形 129"/>
          <p:cNvSpPr/>
          <p:nvPr/>
        </p:nvSpPr>
        <p:spPr>
          <a:xfrm>
            <a:off x="7524969" y="5346505"/>
            <a:ext cx="802485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699437" y="5974032"/>
            <a:ext cx="7275525" cy="696122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en-US" altLang="zh-CN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IAAS</a:t>
            </a:r>
            <a:endParaRPr lang="en-US" altLang="zh-CN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659418" y="6126734"/>
            <a:ext cx="6219996" cy="490324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AF1D05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857135" y="6190740"/>
            <a:ext cx="1329626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969329" y="6200165"/>
            <a:ext cx="1266612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服务器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128209" y="6220223"/>
            <a:ext cx="1106722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5595604" y="3223287"/>
            <a:ext cx="911314" cy="2378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安全控制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3781595" y="4024941"/>
            <a:ext cx="1117152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海量数据存储</a:t>
            </a:r>
          </a:p>
        </p:txBody>
      </p:sp>
      <p:sp>
        <p:nvSpPr>
          <p:cNvPr id="140" name="圆角矩形 139"/>
          <p:cNvSpPr/>
          <p:nvPr/>
        </p:nvSpPr>
        <p:spPr>
          <a:xfrm>
            <a:off x="4688533" y="3697918"/>
            <a:ext cx="881863" cy="278435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计费策略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2862704" y="3472886"/>
            <a:ext cx="876838" cy="243425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服务发布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3774558" y="3472886"/>
            <a:ext cx="885943" cy="23378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服务申请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4693527" y="3468756"/>
            <a:ext cx="876869" cy="23337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服务开发</a:t>
            </a:r>
          </a:p>
        </p:txBody>
      </p:sp>
      <p:sp>
        <p:nvSpPr>
          <p:cNvPr id="147" name="矩形 146"/>
          <p:cNvSpPr/>
          <p:nvPr/>
        </p:nvSpPr>
        <p:spPr>
          <a:xfrm>
            <a:off x="8591500" y="5085978"/>
            <a:ext cx="264036" cy="72146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594003" y="5971560"/>
            <a:ext cx="264036" cy="69859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235242" y="2067506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235242" y="2441547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235242" y="2825067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灾备容错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236870" y="3195280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多中心化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235242" y="3612372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弹性扩容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36870" y="3999167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虚拟隔离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999142" y="1653686"/>
            <a:ext cx="128780" cy="143949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下箭头 104"/>
          <p:cNvSpPr/>
          <p:nvPr/>
        </p:nvSpPr>
        <p:spPr>
          <a:xfrm>
            <a:off x="2494806" y="1629594"/>
            <a:ext cx="128780" cy="143949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下箭头 105"/>
          <p:cNvSpPr/>
          <p:nvPr/>
        </p:nvSpPr>
        <p:spPr>
          <a:xfrm>
            <a:off x="7694618" y="1629594"/>
            <a:ext cx="128780" cy="143949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91501" y="3170391"/>
            <a:ext cx="264036" cy="174801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566352" y="4045475"/>
            <a:ext cx="718843" cy="229829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SPI</a:t>
            </a:r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796818" y="5354605"/>
            <a:ext cx="711805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工作流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073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5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99304" y="234347"/>
            <a:ext cx="8063846" cy="523216"/>
          </a:xfrm>
          <a:prstGeom prst="rect">
            <a:avLst/>
          </a:prstGeom>
        </p:spPr>
        <p:txBody>
          <a:bodyPr wrap="square" lIns="91432" tIns="45718" rIns="91432" bIns="45718">
            <a:spAutoFit/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服务标准规范体系</a:t>
            </a:r>
          </a:p>
        </p:txBody>
      </p:sp>
      <p:sp>
        <p:nvSpPr>
          <p:cNvPr id="2" name="矩形 1"/>
          <p:cNvSpPr/>
          <p:nvPr/>
        </p:nvSpPr>
        <p:spPr>
          <a:xfrm>
            <a:off x="623312" y="1028971"/>
            <a:ext cx="11039789" cy="56001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-128254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2325231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服务定义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9" name="矩形 18"/>
          <p:cNvSpPr/>
          <p:nvPr/>
        </p:nvSpPr>
        <p:spPr>
          <a:xfrm rot="5400000">
            <a:off x="1791709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4245194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服务测试</a:t>
            </a:r>
          </a:p>
        </p:txBody>
      </p:sp>
      <p:sp>
        <p:nvSpPr>
          <p:cNvPr id="22" name="矩形 21"/>
          <p:cNvSpPr/>
          <p:nvPr/>
        </p:nvSpPr>
        <p:spPr>
          <a:xfrm rot="5400000">
            <a:off x="3807672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6261157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服务部署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25" name="矩形 24"/>
          <p:cNvSpPr/>
          <p:nvPr/>
        </p:nvSpPr>
        <p:spPr>
          <a:xfrm rot="5400000">
            <a:off x="5727636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 rot="5400000">
            <a:off x="8181121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服务运维监控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647600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10101085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3312" y="1509137"/>
            <a:ext cx="11039789" cy="1344461"/>
            <a:chOff x="467544" y="1131590"/>
            <a:chExt cx="8280920" cy="1008112"/>
          </a:xfrm>
          <a:solidFill>
            <a:schemeClr val="bg1">
              <a:lumMod val="9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971600" y="1131590"/>
              <a:ext cx="7776864" cy="1008112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7544" y="1131590"/>
              <a:ext cx="504056" cy="1008112"/>
            </a:xfrm>
            <a:prstGeom prst="rect">
              <a:avLst/>
            </a:prstGeom>
            <a:solidFill>
              <a:srgbClr val="CCCCCC">
                <a:alpha val="27000"/>
              </a:srgbClr>
            </a:solidFill>
            <a:ln w="9525" algn="ctr">
              <a:solidFill>
                <a:srgbClr val="F0AB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100769" tIns="80617" rIns="100769" bIns="80617"/>
            <a:lstStyle/>
            <a:p>
              <a:pPr marL="173065" indent="-173065" algn="ctr" defTabSz="913737" fontAlgn="auto"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endParaRPr lang="en-US" altLang="zh-CN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3065" indent="-173065" algn="ctr" defTabSz="913737" fontAlgn="auto"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务</a:t>
              </a:r>
              <a:endParaRPr lang="en-US" altLang="zh-CN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3065" indent="-173065" algn="ctr" defTabSz="913737" fontAlgn="auto"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615217" y="160516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业务上线管理</a:t>
            </a:r>
          </a:p>
        </p:txBody>
      </p:sp>
      <p:sp>
        <p:nvSpPr>
          <p:cNvPr id="38" name="矩形 37"/>
          <p:cNvSpPr/>
          <p:nvPr/>
        </p:nvSpPr>
        <p:spPr>
          <a:xfrm>
            <a:off x="5615218" y="195246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服务使用申请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679292" y="1605169"/>
            <a:ext cx="1631969" cy="635396"/>
            <a:chOff x="1259632" y="1203598"/>
            <a:chExt cx="1224136" cy="476436"/>
          </a:xfrm>
        </p:grpSpPr>
        <p:sp>
          <p:nvSpPr>
            <p:cNvPr id="32" name="矩形 31"/>
            <p:cNvSpPr/>
            <p:nvPr/>
          </p:nvSpPr>
          <p:spPr>
            <a:xfrm>
              <a:off x="1259632" y="1203598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服务定义规范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59633" y="1464010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UI</a:t>
              </a: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规范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3599254" y="160569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业务测试管理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9455142" y="1597313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预警管理</a:t>
            </a:r>
          </a:p>
        </p:txBody>
      </p:sp>
      <p:sp>
        <p:nvSpPr>
          <p:cNvPr id="40" name="矩形 39"/>
          <p:cNvSpPr/>
          <p:nvPr/>
        </p:nvSpPr>
        <p:spPr>
          <a:xfrm>
            <a:off x="9455143" y="194461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系统状态报告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535180" y="1605169"/>
            <a:ext cx="1631969" cy="627539"/>
            <a:chOff x="5652120" y="1203598"/>
            <a:chExt cx="1224136" cy="470545"/>
          </a:xfrm>
        </p:grpSpPr>
        <p:sp>
          <p:nvSpPr>
            <p:cNvPr id="42" name="矩形 41"/>
            <p:cNvSpPr/>
            <p:nvPr/>
          </p:nvSpPr>
          <p:spPr>
            <a:xfrm>
              <a:off x="5652120" y="1203598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业务运行分析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652121" y="1458119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服务评估和审计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295299" y="3141696"/>
            <a:ext cx="10367802" cy="14404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312" y="3141696"/>
            <a:ext cx="671987" cy="1440493"/>
          </a:xfrm>
          <a:prstGeom prst="rect">
            <a:avLst/>
          </a:prstGeom>
          <a:solidFill>
            <a:srgbClr val="CCCCCC">
              <a:alpha val="27000"/>
            </a:srgb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79289" y="320999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元数据管理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1679290" y="355728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服务目录管理</a:t>
            </a:r>
          </a:p>
        </p:txBody>
      </p:sp>
      <p:sp>
        <p:nvSpPr>
          <p:cNvPr id="63" name="矩形 62"/>
          <p:cNvSpPr/>
          <p:nvPr/>
        </p:nvSpPr>
        <p:spPr>
          <a:xfrm>
            <a:off x="1679286" y="389223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服务维护</a:t>
            </a:r>
          </a:p>
        </p:txBody>
      </p:sp>
      <p:sp>
        <p:nvSpPr>
          <p:cNvPr id="64" name="矩形 63"/>
          <p:cNvSpPr/>
          <p:nvPr/>
        </p:nvSpPr>
        <p:spPr>
          <a:xfrm>
            <a:off x="1679287" y="4239532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服务检索</a:t>
            </a:r>
          </a:p>
        </p:txBody>
      </p:sp>
      <p:sp>
        <p:nvSpPr>
          <p:cNvPr id="57" name="矩形 56"/>
          <p:cNvSpPr/>
          <p:nvPr/>
        </p:nvSpPr>
        <p:spPr>
          <a:xfrm>
            <a:off x="3599251" y="321051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准入测试管理</a:t>
            </a:r>
          </a:p>
        </p:txBody>
      </p:sp>
      <p:sp>
        <p:nvSpPr>
          <p:cNvPr id="65" name="矩形 64"/>
          <p:cNvSpPr/>
          <p:nvPr/>
        </p:nvSpPr>
        <p:spPr>
          <a:xfrm>
            <a:off x="3599255" y="3566201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联调测试管理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3599256" y="3913497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性能测试管理</a:t>
            </a:r>
          </a:p>
        </p:txBody>
      </p:sp>
      <p:sp>
        <p:nvSpPr>
          <p:cNvPr id="53" name="矩形 52"/>
          <p:cNvSpPr/>
          <p:nvPr/>
        </p:nvSpPr>
        <p:spPr>
          <a:xfrm>
            <a:off x="5615214" y="320999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服务部署管理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5615215" y="3557287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服务参数配置</a:t>
            </a:r>
          </a:p>
        </p:txBody>
      </p:sp>
      <p:sp>
        <p:nvSpPr>
          <p:cNvPr id="67" name="矩形 66"/>
          <p:cNvSpPr/>
          <p:nvPr/>
        </p:nvSpPr>
        <p:spPr>
          <a:xfrm>
            <a:off x="5615217" y="3906105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服务开通管理</a:t>
            </a:r>
          </a:p>
        </p:txBody>
      </p:sp>
      <p:sp>
        <p:nvSpPr>
          <p:cNvPr id="68" name="矩形 67"/>
          <p:cNvSpPr/>
          <p:nvPr/>
        </p:nvSpPr>
        <p:spPr>
          <a:xfrm>
            <a:off x="5615218" y="4253401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服务策略管理</a:t>
            </a:r>
          </a:p>
        </p:txBody>
      </p:sp>
      <p:sp>
        <p:nvSpPr>
          <p:cNvPr id="69" name="矩形 68"/>
          <p:cNvSpPr/>
          <p:nvPr/>
        </p:nvSpPr>
        <p:spPr>
          <a:xfrm>
            <a:off x="7535177" y="321051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SLA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</a:p>
        </p:txBody>
      </p:sp>
      <p:sp>
        <p:nvSpPr>
          <p:cNvPr id="70" name="矩形 69"/>
          <p:cNvSpPr/>
          <p:nvPr/>
        </p:nvSpPr>
        <p:spPr>
          <a:xfrm>
            <a:off x="7535178" y="355781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服务运行分析</a:t>
            </a:r>
          </a:p>
        </p:txBody>
      </p:sp>
      <p:sp>
        <p:nvSpPr>
          <p:cNvPr id="71" name="矩形 70"/>
          <p:cNvSpPr/>
          <p:nvPr/>
        </p:nvSpPr>
        <p:spPr>
          <a:xfrm>
            <a:off x="7535180" y="3906634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服务运行统计</a:t>
            </a:r>
          </a:p>
        </p:txBody>
      </p:sp>
      <p:sp>
        <p:nvSpPr>
          <p:cNvPr id="72" name="矩形 71"/>
          <p:cNvSpPr/>
          <p:nvPr/>
        </p:nvSpPr>
        <p:spPr>
          <a:xfrm>
            <a:off x="7535181" y="425393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服务异常分析</a:t>
            </a:r>
          </a:p>
        </p:txBody>
      </p:sp>
      <p:sp>
        <p:nvSpPr>
          <p:cNvPr id="78" name="矩形 77"/>
          <p:cNvSpPr/>
          <p:nvPr/>
        </p:nvSpPr>
        <p:spPr>
          <a:xfrm>
            <a:off x="9455144" y="321051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和内存监控</a:t>
            </a:r>
          </a:p>
        </p:txBody>
      </p:sp>
      <p:sp>
        <p:nvSpPr>
          <p:cNvPr id="79" name="矩形 78"/>
          <p:cNvSpPr/>
          <p:nvPr/>
        </p:nvSpPr>
        <p:spPr>
          <a:xfrm>
            <a:off x="9455145" y="355781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硬盘监控</a:t>
            </a:r>
          </a:p>
        </p:txBody>
      </p:sp>
      <p:sp>
        <p:nvSpPr>
          <p:cNvPr id="80" name="矩形 79"/>
          <p:cNvSpPr/>
          <p:nvPr/>
        </p:nvSpPr>
        <p:spPr>
          <a:xfrm>
            <a:off x="9455147" y="3906634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DB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和中间件监控</a:t>
            </a:r>
          </a:p>
        </p:txBody>
      </p:sp>
      <p:sp>
        <p:nvSpPr>
          <p:cNvPr id="81" name="矩形 80"/>
          <p:cNvSpPr/>
          <p:nvPr/>
        </p:nvSpPr>
        <p:spPr>
          <a:xfrm>
            <a:off x="9455148" y="425393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性能分析和管理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1295299" y="4774255"/>
            <a:ext cx="10367802" cy="1728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312" y="4774255"/>
            <a:ext cx="671987" cy="1728592"/>
          </a:xfrm>
          <a:prstGeom prst="rect">
            <a:avLst/>
          </a:prstGeom>
          <a:solidFill>
            <a:srgbClr val="CCCCCC">
              <a:alpha val="27000"/>
            </a:srgb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撑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79287" y="4881696"/>
            <a:ext cx="1631968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服务版本管理</a:t>
            </a:r>
          </a:p>
        </p:txBody>
      </p:sp>
      <p:sp>
        <p:nvSpPr>
          <p:cNvPr id="85" name="矩形 84"/>
          <p:cNvSpPr/>
          <p:nvPr/>
        </p:nvSpPr>
        <p:spPr>
          <a:xfrm>
            <a:off x="3599249" y="4882292"/>
            <a:ext cx="1631968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缺陷管理和跟踪</a:t>
            </a:r>
          </a:p>
        </p:txBody>
      </p:sp>
      <p:sp>
        <p:nvSpPr>
          <p:cNvPr id="86" name="矩形 85"/>
          <p:cNvSpPr/>
          <p:nvPr/>
        </p:nvSpPr>
        <p:spPr>
          <a:xfrm>
            <a:off x="5615212" y="4881696"/>
            <a:ext cx="1631968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部署版本管理</a:t>
            </a:r>
          </a:p>
        </p:txBody>
      </p:sp>
      <p:sp>
        <p:nvSpPr>
          <p:cNvPr id="87" name="矩形 86"/>
          <p:cNvSpPr/>
          <p:nvPr/>
        </p:nvSpPr>
        <p:spPr>
          <a:xfrm>
            <a:off x="7535175" y="4882292"/>
            <a:ext cx="3551934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问题管理</a:t>
            </a:r>
          </a:p>
        </p:txBody>
      </p:sp>
      <p:sp>
        <p:nvSpPr>
          <p:cNvPr id="88" name="矩形 87"/>
          <p:cNvSpPr/>
          <p:nvPr/>
        </p:nvSpPr>
        <p:spPr>
          <a:xfrm>
            <a:off x="1679287" y="5272404"/>
            <a:ext cx="9407822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安全管理</a:t>
            </a:r>
          </a:p>
        </p:txBody>
      </p:sp>
      <p:sp>
        <p:nvSpPr>
          <p:cNvPr id="89" name="矩形 88"/>
          <p:cNvSpPr/>
          <p:nvPr/>
        </p:nvSpPr>
        <p:spPr>
          <a:xfrm>
            <a:off x="1679282" y="5668117"/>
            <a:ext cx="9407822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云中间件</a:t>
            </a:r>
          </a:p>
        </p:txBody>
      </p:sp>
      <p:sp>
        <p:nvSpPr>
          <p:cNvPr id="90" name="矩形 89"/>
          <p:cNvSpPr/>
          <p:nvPr/>
        </p:nvSpPr>
        <p:spPr>
          <a:xfrm>
            <a:off x="1679285" y="6082703"/>
            <a:ext cx="9407822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云基础设施</a:t>
            </a:r>
          </a:p>
        </p:txBody>
      </p:sp>
      <p:sp>
        <p:nvSpPr>
          <p:cNvPr id="91" name="矩形 90"/>
          <p:cNvSpPr/>
          <p:nvPr/>
        </p:nvSpPr>
        <p:spPr>
          <a:xfrm>
            <a:off x="3599259" y="194460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灰度测试管理</a:t>
            </a:r>
          </a:p>
        </p:txBody>
      </p:sp>
    </p:spTree>
    <p:extLst>
      <p:ext uri="{BB962C8B-B14F-4D97-AF65-F5344CB8AC3E}">
        <p14:creationId xmlns:p14="http://schemas.microsoft.com/office/powerpoint/2010/main" val="28673450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7" y="932939"/>
            <a:ext cx="11185127" cy="41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3" y="5116014"/>
            <a:ext cx="11934330" cy="105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京东开放的概况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614" y="6167293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京麦平台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9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3222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3222" y="1424571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云基础服务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7247184" y="1861746"/>
            <a:ext cx="1631969" cy="483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7184" y="1424571"/>
            <a:ext cx="1631969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</a:p>
        </p:txBody>
      </p:sp>
      <p:sp>
        <p:nvSpPr>
          <p:cNvPr id="17" name="矩形 16"/>
          <p:cNvSpPr/>
          <p:nvPr/>
        </p:nvSpPr>
        <p:spPr>
          <a:xfrm>
            <a:off x="8940901" y="1435437"/>
            <a:ext cx="1535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</a:p>
        </p:txBody>
      </p:sp>
      <p:sp>
        <p:nvSpPr>
          <p:cNvPr id="18" name="矩形 17"/>
          <p:cNvSpPr/>
          <p:nvPr/>
        </p:nvSpPr>
        <p:spPr>
          <a:xfrm>
            <a:off x="1967285" y="1452721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3320" y="1452721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20" name="矩形 19"/>
          <p:cNvSpPr/>
          <p:nvPr/>
        </p:nvSpPr>
        <p:spPr>
          <a:xfrm>
            <a:off x="3695255" y="1445680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云市场</a:t>
            </a:r>
          </a:p>
        </p:txBody>
      </p:sp>
      <p:sp>
        <p:nvSpPr>
          <p:cNvPr id="21" name="矩形 20"/>
          <p:cNvSpPr/>
          <p:nvPr/>
        </p:nvSpPr>
        <p:spPr>
          <a:xfrm>
            <a:off x="10559123" y="1416781"/>
            <a:ext cx="1535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59123" y="1861746"/>
            <a:ext cx="1535971" cy="483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40901" y="1861746"/>
            <a:ext cx="1535971" cy="483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66096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95255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3320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9322" y="250885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开发者申请</a:t>
            </a:r>
          </a:p>
        </p:txBody>
      </p:sp>
      <p:sp>
        <p:nvSpPr>
          <p:cNvPr id="58" name="矩形 57"/>
          <p:cNvSpPr/>
          <p:nvPr/>
        </p:nvSpPr>
        <p:spPr>
          <a:xfrm>
            <a:off x="239322" y="290461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授权审核</a:t>
            </a:r>
          </a:p>
        </p:txBody>
      </p:sp>
      <p:sp>
        <p:nvSpPr>
          <p:cNvPr id="59" name="矩形 58"/>
          <p:cNvSpPr/>
          <p:nvPr/>
        </p:nvSpPr>
        <p:spPr>
          <a:xfrm>
            <a:off x="239322" y="330379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</a:p>
        </p:txBody>
      </p:sp>
      <p:sp>
        <p:nvSpPr>
          <p:cNvPr id="60" name="矩形 59"/>
          <p:cNvSpPr/>
          <p:nvPr/>
        </p:nvSpPr>
        <p:spPr>
          <a:xfrm>
            <a:off x="239322" y="369910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帐号管理</a:t>
            </a:r>
          </a:p>
        </p:txBody>
      </p:sp>
      <p:sp>
        <p:nvSpPr>
          <p:cNvPr id="61" name="矩形 60"/>
          <p:cNvSpPr/>
          <p:nvPr/>
        </p:nvSpPr>
        <p:spPr>
          <a:xfrm>
            <a:off x="239322" y="4083242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239322" y="446737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63" name="矩形 62"/>
          <p:cNvSpPr/>
          <p:nvPr/>
        </p:nvSpPr>
        <p:spPr>
          <a:xfrm>
            <a:off x="5519222" y="2539101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64" name="矩形 63"/>
          <p:cNvSpPr/>
          <p:nvPr/>
        </p:nvSpPr>
        <p:spPr>
          <a:xfrm>
            <a:off x="5519222" y="293486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虚机</a:t>
            </a:r>
          </a:p>
        </p:txBody>
      </p:sp>
      <p:sp>
        <p:nvSpPr>
          <p:cNvPr id="65" name="矩形 64"/>
          <p:cNvSpPr/>
          <p:nvPr/>
        </p:nvSpPr>
        <p:spPr>
          <a:xfrm>
            <a:off x="5519222" y="333404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66" name="矩形 65"/>
          <p:cNvSpPr/>
          <p:nvPr/>
        </p:nvSpPr>
        <p:spPr>
          <a:xfrm>
            <a:off x="5519222" y="372936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</a:p>
        </p:txBody>
      </p:sp>
      <p:sp>
        <p:nvSpPr>
          <p:cNvPr id="67" name="矩形 66"/>
          <p:cNvSpPr/>
          <p:nvPr/>
        </p:nvSpPr>
        <p:spPr>
          <a:xfrm>
            <a:off x="5519222" y="4113493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68" name="矩形 67"/>
          <p:cNvSpPr/>
          <p:nvPr/>
        </p:nvSpPr>
        <p:spPr>
          <a:xfrm>
            <a:off x="5519222" y="4497626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69" name="矩形 68"/>
          <p:cNvSpPr/>
          <p:nvPr/>
        </p:nvSpPr>
        <p:spPr>
          <a:xfrm>
            <a:off x="7343186" y="2576966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服务编排</a:t>
            </a:r>
          </a:p>
        </p:txBody>
      </p:sp>
      <p:sp>
        <p:nvSpPr>
          <p:cNvPr id="70" name="矩形 69"/>
          <p:cNvSpPr/>
          <p:nvPr/>
        </p:nvSpPr>
        <p:spPr>
          <a:xfrm>
            <a:off x="7343186" y="297273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服务控制</a:t>
            </a:r>
          </a:p>
        </p:txBody>
      </p:sp>
      <p:sp>
        <p:nvSpPr>
          <p:cNvPr id="71" name="矩形 70"/>
          <p:cNvSpPr/>
          <p:nvPr/>
        </p:nvSpPr>
        <p:spPr>
          <a:xfrm>
            <a:off x="7343186" y="3371914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服务元数据</a:t>
            </a:r>
          </a:p>
        </p:txBody>
      </p:sp>
      <p:sp>
        <p:nvSpPr>
          <p:cNvPr id="72" name="矩形 71"/>
          <p:cNvSpPr/>
          <p:nvPr/>
        </p:nvSpPr>
        <p:spPr>
          <a:xfrm>
            <a:off x="7343186" y="3767229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服务配置</a:t>
            </a:r>
          </a:p>
        </p:txBody>
      </p:sp>
      <p:sp>
        <p:nvSpPr>
          <p:cNvPr id="73" name="矩形 72"/>
          <p:cNvSpPr/>
          <p:nvPr/>
        </p:nvSpPr>
        <p:spPr>
          <a:xfrm>
            <a:off x="7343186" y="4151358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服务路由</a:t>
            </a:r>
          </a:p>
        </p:txBody>
      </p:sp>
      <p:sp>
        <p:nvSpPr>
          <p:cNvPr id="74" name="矩形 73"/>
          <p:cNvSpPr/>
          <p:nvPr/>
        </p:nvSpPr>
        <p:spPr>
          <a:xfrm>
            <a:off x="7343186" y="4535491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协议适配</a:t>
            </a:r>
          </a:p>
        </p:txBody>
      </p:sp>
      <p:sp>
        <p:nvSpPr>
          <p:cNvPr id="81" name="矩形 80"/>
          <p:cNvSpPr/>
          <p:nvPr/>
        </p:nvSpPr>
        <p:spPr>
          <a:xfrm>
            <a:off x="8975156" y="2576966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82" name="矩形 81"/>
          <p:cNvSpPr/>
          <p:nvPr/>
        </p:nvSpPr>
        <p:spPr>
          <a:xfrm>
            <a:off x="8975156" y="297273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实例管理</a:t>
            </a:r>
          </a:p>
        </p:txBody>
      </p:sp>
      <p:sp>
        <p:nvSpPr>
          <p:cNvPr id="83" name="矩形 82"/>
          <p:cNvSpPr/>
          <p:nvPr/>
        </p:nvSpPr>
        <p:spPr>
          <a:xfrm>
            <a:off x="8975156" y="3371914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业务化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975156" y="3767229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</a:p>
        </p:txBody>
      </p:sp>
      <p:sp>
        <p:nvSpPr>
          <p:cNvPr id="85" name="矩形 84"/>
          <p:cNvSpPr/>
          <p:nvPr/>
        </p:nvSpPr>
        <p:spPr>
          <a:xfrm>
            <a:off x="8975156" y="4151358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 SDK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75156" y="4535491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87" name="矩形 86"/>
          <p:cNvSpPr/>
          <p:nvPr/>
        </p:nvSpPr>
        <p:spPr>
          <a:xfrm>
            <a:off x="10607124" y="2616595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多租户管理</a:t>
            </a:r>
          </a:p>
        </p:txBody>
      </p:sp>
      <p:sp>
        <p:nvSpPr>
          <p:cNvPr id="88" name="矩形 87"/>
          <p:cNvSpPr/>
          <p:nvPr/>
        </p:nvSpPr>
        <p:spPr>
          <a:xfrm>
            <a:off x="10607124" y="3012362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607124" y="341154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90" name="矩形 89"/>
          <p:cNvSpPr/>
          <p:nvPr/>
        </p:nvSpPr>
        <p:spPr>
          <a:xfrm>
            <a:off x="10607124" y="3806854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91" name="矩形 90"/>
          <p:cNvSpPr/>
          <p:nvPr/>
        </p:nvSpPr>
        <p:spPr>
          <a:xfrm>
            <a:off x="10607124" y="4190987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  <p:sp>
        <p:nvSpPr>
          <p:cNvPr id="92" name="矩形 91"/>
          <p:cNvSpPr/>
          <p:nvPr/>
        </p:nvSpPr>
        <p:spPr>
          <a:xfrm>
            <a:off x="10607124" y="4575120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数据整合</a:t>
            </a:r>
          </a:p>
        </p:txBody>
      </p:sp>
      <p:sp>
        <p:nvSpPr>
          <p:cNvPr id="93" name="矩形 92"/>
          <p:cNvSpPr/>
          <p:nvPr/>
        </p:nvSpPr>
        <p:spPr>
          <a:xfrm>
            <a:off x="1199303" y="189434"/>
            <a:ext cx="8063846" cy="523216"/>
          </a:xfrm>
          <a:prstGeom prst="rect">
            <a:avLst/>
          </a:prstGeom>
        </p:spPr>
        <p:txBody>
          <a:bodyPr wrap="square" lIns="91432" tIns="45718" rIns="91432" bIns="45718">
            <a:spAutoFit/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需要开发</a:t>
            </a:r>
          </a:p>
        </p:txBody>
      </p:sp>
      <p:sp>
        <p:nvSpPr>
          <p:cNvPr id="98" name="矩形 97"/>
          <p:cNvSpPr/>
          <p:nvPr/>
        </p:nvSpPr>
        <p:spPr>
          <a:xfrm>
            <a:off x="239322" y="527791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99" name="矩形 98"/>
          <p:cNvSpPr/>
          <p:nvPr/>
        </p:nvSpPr>
        <p:spPr>
          <a:xfrm>
            <a:off x="2063288" y="250885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开发者申请</a:t>
            </a:r>
          </a:p>
        </p:txBody>
      </p:sp>
      <p:sp>
        <p:nvSpPr>
          <p:cNvPr id="100" name="矩形 99"/>
          <p:cNvSpPr/>
          <p:nvPr/>
        </p:nvSpPr>
        <p:spPr>
          <a:xfrm>
            <a:off x="2063288" y="290461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授权审核</a:t>
            </a:r>
          </a:p>
        </p:txBody>
      </p:sp>
      <p:sp>
        <p:nvSpPr>
          <p:cNvPr id="101" name="矩形 100"/>
          <p:cNvSpPr/>
          <p:nvPr/>
        </p:nvSpPr>
        <p:spPr>
          <a:xfrm>
            <a:off x="2063288" y="330379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</a:p>
        </p:txBody>
      </p:sp>
      <p:sp>
        <p:nvSpPr>
          <p:cNvPr id="102" name="矩形 101"/>
          <p:cNvSpPr/>
          <p:nvPr/>
        </p:nvSpPr>
        <p:spPr>
          <a:xfrm>
            <a:off x="2063288" y="369910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帐号管理</a:t>
            </a:r>
          </a:p>
        </p:txBody>
      </p:sp>
      <p:sp>
        <p:nvSpPr>
          <p:cNvPr id="103" name="矩形 102"/>
          <p:cNvSpPr/>
          <p:nvPr/>
        </p:nvSpPr>
        <p:spPr>
          <a:xfrm>
            <a:off x="2063288" y="4083242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104" name="矩形 103"/>
          <p:cNvSpPr/>
          <p:nvPr/>
        </p:nvSpPr>
        <p:spPr>
          <a:xfrm>
            <a:off x="2063288" y="446737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应用注册</a:t>
            </a:r>
          </a:p>
        </p:txBody>
      </p:sp>
      <p:sp>
        <p:nvSpPr>
          <p:cNvPr id="105" name="矩形 104"/>
          <p:cNvSpPr/>
          <p:nvPr/>
        </p:nvSpPr>
        <p:spPr>
          <a:xfrm>
            <a:off x="2063288" y="487028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应用申请</a:t>
            </a:r>
            <a:endParaRPr lang="zh-CN" altLang="en-US" sz="1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91255" y="2520485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开发者申请</a:t>
            </a:r>
          </a:p>
        </p:txBody>
      </p:sp>
      <p:sp>
        <p:nvSpPr>
          <p:cNvPr id="107" name="矩形 106"/>
          <p:cNvSpPr/>
          <p:nvPr/>
        </p:nvSpPr>
        <p:spPr>
          <a:xfrm>
            <a:off x="3791255" y="2916252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授权审核</a:t>
            </a:r>
          </a:p>
        </p:txBody>
      </p:sp>
      <p:sp>
        <p:nvSpPr>
          <p:cNvPr id="108" name="矩形 107"/>
          <p:cNvSpPr/>
          <p:nvPr/>
        </p:nvSpPr>
        <p:spPr>
          <a:xfrm>
            <a:off x="3791255" y="3315433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</a:p>
        </p:txBody>
      </p:sp>
      <p:sp>
        <p:nvSpPr>
          <p:cNvPr id="109" name="矩形 108"/>
          <p:cNvSpPr/>
          <p:nvPr/>
        </p:nvSpPr>
        <p:spPr>
          <a:xfrm>
            <a:off x="3791255" y="371074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帐号管理</a:t>
            </a:r>
          </a:p>
        </p:txBody>
      </p:sp>
      <p:sp>
        <p:nvSpPr>
          <p:cNvPr id="110" name="矩形 109"/>
          <p:cNvSpPr/>
          <p:nvPr/>
        </p:nvSpPr>
        <p:spPr>
          <a:xfrm>
            <a:off x="3791255" y="4094877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111" name="矩形 110"/>
          <p:cNvSpPr/>
          <p:nvPr/>
        </p:nvSpPr>
        <p:spPr>
          <a:xfrm>
            <a:off x="3791255" y="447901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应用注册</a:t>
            </a:r>
          </a:p>
        </p:txBody>
      </p:sp>
      <p:sp>
        <p:nvSpPr>
          <p:cNvPr id="112" name="矩形 111"/>
          <p:cNvSpPr/>
          <p:nvPr/>
        </p:nvSpPr>
        <p:spPr>
          <a:xfrm>
            <a:off x="3791255" y="4881923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应用申请</a:t>
            </a:r>
            <a:endParaRPr lang="zh-CN" altLang="en-US" sz="1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791255" y="522999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云服务整合</a:t>
            </a:r>
          </a:p>
        </p:txBody>
      </p:sp>
      <p:sp>
        <p:nvSpPr>
          <p:cNvPr id="130" name="矩形 129"/>
          <p:cNvSpPr/>
          <p:nvPr/>
        </p:nvSpPr>
        <p:spPr>
          <a:xfrm>
            <a:off x="7343186" y="496632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服务质量</a:t>
            </a:r>
          </a:p>
        </p:txBody>
      </p:sp>
      <p:sp>
        <p:nvSpPr>
          <p:cNvPr id="131" name="矩形 130"/>
          <p:cNvSpPr/>
          <p:nvPr/>
        </p:nvSpPr>
        <p:spPr>
          <a:xfrm>
            <a:off x="7343186" y="5350452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数据访问代理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343186" y="5734585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10" y="909514"/>
            <a:ext cx="69163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京东云已经支持的功能</a:t>
            </a:r>
            <a:endParaRPr lang="zh-CN" altLang="en-US" b="1" dirty="0"/>
          </a:p>
        </p:txBody>
      </p:sp>
      <p:sp>
        <p:nvSpPr>
          <p:cNvPr id="5" name="下箭头 4"/>
          <p:cNvSpPr/>
          <p:nvPr/>
        </p:nvSpPr>
        <p:spPr>
          <a:xfrm>
            <a:off x="3503259" y="1278846"/>
            <a:ext cx="287996" cy="156591"/>
          </a:xfrm>
          <a:prstGeom prst="downArrow">
            <a:avLst/>
          </a:prstGeom>
          <a:gradFill>
            <a:gsLst>
              <a:gs pos="0">
                <a:srgbClr val="92D050"/>
              </a:gs>
              <a:gs pos="100000">
                <a:srgbClr val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47184" y="909514"/>
            <a:ext cx="48479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待开发和支持的功能</a:t>
            </a:r>
            <a:endParaRPr lang="zh-CN" altLang="en-US" b="1" dirty="0"/>
          </a:p>
        </p:txBody>
      </p:sp>
      <p:sp>
        <p:nvSpPr>
          <p:cNvPr id="77" name="下箭头 76"/>
          <p:cNvSpPr/>
          <p:nvPr/>
        </p:nvSpPr>
        <p:spPr>
          <a:xfrm>
            <a:off x="9623634" y="1269554"/>
            <a:ext cx="287996" cy="156591"/>
          </a:xfrm>
          <a:prstGeom prst="downArrow">
            <a:avLst/>
          </a:prstGeom>
          <a:gradFill>
            <a:gsLst>
              <a:gs pos="0">
                <a:srgbClr val="92D050"/>
              </a:gs>
              <a:gs pos="100000">
                <a:srgbClr val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9322" y="486995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服务申请</a:t>
            </a:r>
            <a:endParaRPr lang="zh-CN" altLang="en-US" sz="1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062758" y="527791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</a:p>
        </p:txBody>
      </p:sp>
      <p:sp>
        <p:nvSpPr>
          <p:cNvPr id="80" name="矩形 79"/>
          <p:cNvSpPr/>
          <p:nvPr/>
        </p:nvSpPr>
        <p:spPr>
          <a:xfrm>
            <a:off x="3790950" y="563795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</a:p>
        </p:txBody>
      </p:sp>
      <p:sp>
        <p:nvSpPr>
          <p:cNvPr id="94" name="矩形 93"/>
          <p:cNvSpPr/>
          <p:nvPr/>
        </p:nvSpPr>
        <p:spPr>
          <a:xfrm>
            <a:off x="10607124" y="4959252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流程模板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615517" y="5374010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134" name="矩形 133"/>
          <p:cNvSpPr/>
          <p:nvPr/>
        </p:nvSpPr>
        <p:spPr>
          <a:xfrm>
            <a:off x="7343186" y="6118717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流量管理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3650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20" y="164677"/>
            <a:ext cx="11663102" cy="650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-API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开放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JOS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007305" y="1028975"/>
            <a:ext cx="10559799" cy="160080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jos.jd.com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、京东有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开放平台，开发相应的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发布到平台上，提供统一的展示，调用入口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正在逐渐下线，不在维护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网站公告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、后端服务的运营情况发布者自行维护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、提供授权认证（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OAuth)</a:t>
            </a:r>
          </a:p>
          <a:p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7" y="2373433"/>
            <a:ext cx="11471105" cy="370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京东服务平台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1" y="2949631"/>
            <a:ext cx="11807775" cy="336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314" y="1317074"/>
            <a:ext cx="10559799" cy="160080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京东服务平台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fw.jd.com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对应用开放的支持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、京东服务开放平台，应用服务的交易的平台，提供统一的展示，售卖入口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、开发者后端服务发布者自行维护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、面对的用户主要是开发者，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ISV,POP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商家等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京东云市场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1" y="2661534"/>
            <a:ext cx="11711777" cy="360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95514" y="1221041"/>
            <a:ext cx="10559799" cy="1354531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ea typeface="微软雅黑" pitchFamily="34" charset="-122"/>
              </a:rPr>
              <a:t>京东云市场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market.jcloud.com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对应用开放的支持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、与京东服务开放平台（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fw.jd.com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）大体相似，应用服务的交易的平台，提供统一的展示，售卖入口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、可以预先与京东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、开发者将应用先发布到云，进行实例服务的售卖，也可线下售卖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、面对的用户主要是开发者，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ISV,POP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商家，企业级用户等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7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京东云数知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" y="2373434"/>
            <a:ext cx="11663100" cy="43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03302" y="922478"/>
            <a:ext cx="10367802" cy="1354531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ea typeface="微软雅黑" pitchFamily="34" charset="-122"/>
              </a:rPr>
              <a:t>京东云数知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xdata.jcloud.com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对人工智能开放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Spark,Hive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，机器学习算法等技术搭建的运算平台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、与业务结合的案例较少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偏技术层面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、缺少流程引导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附：京东万象平台（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fw.jd.com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0" y="1082926"/>
            <a:ext cx="11807775" cy="551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1"/>
            <a:ext cx="8063846" cy="1108245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附：京东云鼎（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www.jcloud.com/yd/index.html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5169"/>
            <a:ext cx="11855097" cy="45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7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1"/>
            <a:ext cx="8063846" cy="615537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附</a:t>
            </a:r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：京麦平台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2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810" y="-9528"/>
            <a:ext cx="12222160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16927" y="1773652"/>
            <a:ext cx="5087804" cy="197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r>
              <a:rPr lang="zh-CN" altLang="en-US" sz="670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6700">
                <a:solidFill>
                  <a:schemeClr val="bg1"/>
                </a:solidFill>
              </a:rPr>
              <a:t>！</a:t>
            </a:r>
          </a:p>
          <a:p>
            <a:r>
              <a:rPr lang="en-US" altLang="zh-CN" sz="53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16933" y="5535307"/>
            <a:ext cx="4992567" cy="104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开放开式概述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007305" y="1028973"/>
            <a:ext cx="10559799" cy="330859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为满足零售平台的开放需求，结合开放市场的调研，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开放的方式主要有两种，</a:t>
            </a:r>
            <a:r>
              <a:rPr lang="en-US" altLang="zh-CN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开放平台），</a:t>
            </a:r>
            <a:r>
              <a:rPr lang="zh-CN" altLang="en-US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应用开放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市场）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统一接入管理平台，方便开发者使用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服务市场，应用服务的交易的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平台，开发者和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可以开发应用，需求方根据需要进行购买使用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" name="矩形 2048"/>
          <p:cNvSpPr/>
          <p:nvPr/>
        </p:nvSpPr>
        <p:spPr>
          <a:xfrm>
            <a:off x="4367240" y="2781722"/>
            <a:ext cx="1919963" cy="48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服务开放</a:t>
            </a:r>
          </a:p>
        </p:txBody>
      </p:sp>
      <p:sp>
        <p:nvSpPr>
          <p:cNvPr id="91" name="矩形 90"/>
          <p:cNvSpPr/>
          <p:nvPr/>
        </p:nvSpPr>
        <p:spPr>
          <a:xfrm>
            <a:off x="2650450" y="3694037"/>
            <a:ext cx="1919963" cy="48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</a:p>
        </p:txBody>
      </p:sp>
      <p:sp>
        <p:nvSpPr>
          <p:cNvPr id="92" name="矩形 91"/>
          <p:cNvSpPr/>
          <p:nvPr/>
        </p:nvSpPr>
        <p:spPr>
          <a:xfrm>
            <a:off x="6119548" y="3660637"/>
            <a:ext cx="1919963" cy="48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应用开放</a:t>
            </a:r>
          </a:p>
        </p:txBody>
      </p:sp>
      <p:cxnSp>
        <p:nvCxnSpPr>
          <p:cNvPr id="2053" name="直接连接符 2052"/>
          <p:cNvCxnSpPr>
            <a:stCxn id="2049" idx="2"/>
          </p:cNvCxnSpPr>
          <p:nvPr/>
        </p:nvCxnSpPr>
        <p:spPr>
          <a:xfrm flipH="1">
            <a:off x="3610433" y="3261886"/>
            <a:ext cx="1716789" cy="39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接连接符 2054"/>
          <p:cNvCxnSpPr>
            <a:endCxn id="92" idx="0"/>
          </p:cNvCxnSpPr>
          <p:nvPr/>
        </p:nvCxnSpPr>
        <p:spPr>
          <a:xfrm>
            <a:off x="5327221" y="3261886"/>
            <a:ext cx="1752308" cy="39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6654" y="4717554"/>
            <a:ext cx="1065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为使开发者快速，安全，可靠开放服务，提高效率，对开放服务进行管理，整合服务的相关资源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做了如下的整理：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、对开放服务的流程进行了简化整理，并针对流程提供相应的支撑管理功能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、开放平台整体的架构设计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、制定开放规范框架，使开放逐步规范化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6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应用开放流程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22" y="1565672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35179" y="2277399"/>
            <a:ext cx="1151978" cy="480164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0325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权限申请</a:t>
            </a:r>
          </a:p>
        </p:txBody>
      </p:sp>
      <p:sp>
        <p:nvSpPr>
          <p:cNvPr id="33" name="椭圆 32"/>
          <p:cNvSpPr/>
          <p:nvPr/>
        </p:nvSpPr>
        <p:spPr>
          <a:xfrm>
            <a:off x="4463240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34" name="椭圆 33"/>
          <p:cNvSpPr/>
          <p:nvPr/>
        </p:nvSpPr>
        <p:spPr>
          <a:xfrm>
            <a:off x="5519219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36" name="矩形 35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291" y="237343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</a:t>
            </a:r>
          </a:p>
        </p:txBody>
      </p:sp>
      <p:sp>
        <p:nvSpPr>
          <p:cNvPr id="38" name="矩形 37"/>
          <p:cNvSpPr/>
          <p:nvPr/>
        </p:nvSpPr>
        <p:spPr>
          <a:xfrm>
            <a:off x="2539393" y="2373434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应用创建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367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</a:p>
        </p:txBody>
      </p:sp>
      <p:sp>
        <p:nvSpPr>
          <p:cNvPr id="40" name="矩形 39"/>
          <p:cNvSpPr/>
          <p:nvPr/>
        </p:nvSpPr>
        <p:spPr>
          <a:xfrm>
            <a:off x="4175244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4943228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代码工程发布</a:t>
            </a:r>
          </a:p>
        </p:txBody>
      </p:sp>
      <p:sp>
        <p:nvSpPr>
          <p:cNvPr id="42" name="矩形 41"/>
          <p:cNvSpPr/>
          <p:nvPr/>
        </p:nvSpPr>
        <p:spPr>
          <a:xfrm>
            <a:off x="6191206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适配、性能工具自测</a:t>
            </a:r>
          </a:p>
        </p:txBody>
      </p:sp>
      <p:sp>
        <p:nvSpPr>
          <p:cNvPr id="2048" name="流程图: 决策 2047"/>
          <p:cNvSpPr/>
          <p:nvPr/>
        </p:nvSpPr>
        <p:spPr>
          <a:xfrm>
            <a:off x="7487183" y="3019970"/>
            <a:ext cx="1332353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提交上线</a:t>
            </a:r>
          </a:p>
        </p:txBody>
      </p:sp>
      <p:sp>
        <p:nvSpPr>
          <p:cNvPr id="44" name="矩形 43"/>
          <p:cNvSpPr/>
          <p:nvPr/>
        </p:nvSpPr>
        <p:spPr>
          <a:xfrm>
            <a:off x="9263146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46" name="矩形 45"/>
          <p:cNvSpPr/>
          <p:nvPr/>
        </p:nvSpPr>
        <p:spPr>
          <a:xfrm>
            <a:off x="9263146" y="1605172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应用场发布</a:t>
            </a:r>
          </a:p>
        </p:txBody>
      </p:sp>
      <p:sp>
        <p:nvSpPr>
          <p:cNvPr id="47" name="椭圆 46"/>
          <p:cNvSpPr/>
          <p:nvPr/>
        </p:nvSpPr>
        <p:spPr>
          <a:xfrm>
            <a:off x="657519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文档参考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开发者入驻、创建应用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581394" y="1043005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51141" y="988703"/>
            <a:ext cx="959984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</a:t>
            </a:r>
          </a:p>
        </p:txBody>
      </p:sp>
      <p:cxnSp>
        <p:nvCxnSpPr>
          <p:cNvPr id="7" name="肘形连接符 6"/>
          <p:cNvCxnSpPr>
            <a:stCxn id="38" idx="2"/>
            <a:endCxn id="39" idx="1"/>
          </p:cNvCxnSpPr>
          <p:nvPr/>
        </p:nvCxnSpPr>
        <p:spPr>
          <a:xfrm rot="16200000" flipH="1">
            <a:off x="2549143" y="3163787"/>
            <a:ext cx="1200411" cy="580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41" idx="1"/>
          </p:cNvCxnSpPr>
          <p:nvPr/>
        </p:nvCxnSpPr>
        <p:spPr>
          <a:xfrm flipV="1">
            <a:off x="4463239" y="3381781"/>
            <a:ext cx="479991" cy="412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44" idx="2"/>
          </p:cNvCxnSpPr>
          <p:nvPr/>
        </p:nvCxnSpPr>
        <p:spPr>
          <a:xfrm flipV="1">
            <a:off x="8819536" y="2757564"/>
            <a:ext cx="971603" cy="53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7502229" y="4161747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7379278" y="130041"/>
            <a:ext cx="576197" cy="87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cxnSp>
        <p:nvCxnSpPr>
          <p:cNvPr id="2053" name="直接箭头连接符 2052"/>
          <p:cNvCxnSpPr>
            <a:stCxn id="44" idx="0"/>
            <a:endCxn id="46" idx="2"/>
          </p:cNvCxnSpPr>
          <p:nvPr/>
        </p:nvCxnSpPr>
        <p:spPr>
          <a:xfrm flipV="1">
            <a:off x="9791136" y="2085335"/>
            <a:ext cx="0" cy="19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5267334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</a:t>
            </a:r>
          </a:p>
        </p:txBody>
      </p:sp>
    </p:spTree>
    <p:extLst>
      <p:ext uri="{BB962C8B-B14F-4D97-AF65-F5344CB8AC3E}">
        <p14:creationId xmlns:p14="http://schemas.microsoft.com/office/powerpoint/2010/main" val="335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ea typeface="微软雅黑" pitchFamily="34" charset="-122"/>
              </a:rPr>
              <a:t>应用布署流程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53212" y="3813926"/>
            <a:ext cx="918078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确定开放协议配制</a:t>
            </a:r>
          </a:p>
        </p:txBody>
      </p:sp>
      <p:sp>
        <p:nvSpPr>
          <p:cNvPr id="37" name="矩形 36"/>
          <p:cNvSpPr/>
          <p:nvPr/>
        </p:nvSpPr>
        <p:spPr>
          <a:xfrm>
            <a:off x="2322446" y="300616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</a:t>
            </a:r>
          </a:p>
        </p:txBody>
      </p:sp>
      <p:sp>
        <p:nvSpPr>
          <p:cNvPr id="38" name="矩形 37"/>
          <p:cNvSpPr/>
          <p:nvPr/>
        </p:nvSpPr>
        <p:spPr>
          <a:xfrm>
            <a:off x="3360746" y="2325419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39" name="矩形 38"/>
          <p:cNvSpPr/>
          <p:nvPr/>
        </p:nvSpPr>
        <p:spPr>
          <a:xfrm>
            <a:off x="3680684" y="3823597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6163734" y="2325417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47711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9023153" y="2324698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6598575" y="4108829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5267334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</a:t>
            </a:r>
          </a:p>
        </p:txBody>
      </p:sp>
      <p:sp>
        <p:nvSpPr>
          <p:cNvPr id="68" name="流程图: 决策 67"/>
          <p:cNvSpPr/>
          <p:nvPr/>
        </p:nvSpPr>
        <p:spPr>
          <a:xfrm>
            <a:off x="2128508" y="3762733"/>
            <a:ext cx="1155860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是否正确</a:t>
            </a:r>
          </a:p>
        </p:txBody>
      </p:sp>
      <p:cxnSp>
        <p:nvCxnSpPr>
          <p:cNvPr id="5" name="肘形连接符 4"/>
          <p:cNvCxnSpPr>
            <a:stCxn id="39" idx="2"/>
            <a:endCxn id="36" idx="2"/>
          </p:cNvCxnSpPr>
          <p:nvPr/>
        </p:nvCxnSpPr>
        <p:spPr>
          <a:xfrm rot="5400000" flipH="1">
            <a:off x="2701604" y="3004737"/>
            <a:ext cx="9669" cy="2588375"/>
          </a:xfrm>
          <a:prstGeom prst="bentConnector3">
            <a:avLst>
              <a:gd name="adj1" fmla="val -3153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623290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查看注册服务</a:t>
            </a:r>
          </a:p>
        </p:txBody>
      </p:sp>
      <p:sp>
        <p:nvSpPr>
          <p:cNvPr id="2052" name="云形标注 2051"/>
          <p:cNvSpPr/>
          <p:nvPr/>
        </p:nvSpPr>
        <p:spPr>
          <a:xfrm>
            <a:off x="6119547" y="1152888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、是否支持多租户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、计费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6" name="直接箭头连接符 2055"/>
          <p:cNvCxnSpPr>
            <a:stCxn id="68" idx="0"/>
            <a:endCxn id="37" idx="2"/>
          </p:cNvCxnSpPr>
          <p:nvPr/>
        </p:nvCxnSpPr>
        <p:spPr>
          <a:xfrm flipV="1">
            <a:off x="2706436" y="3486332"/>
            <a:ext cx="0" cy="27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箭头连接符 2058"/>
          <p:cNvCxnSpPr>
            <a:stCxn id="68" idx="3"/>
            <a:endCxn id="39" idx="1"/>
          </p:cNvCxnSpPr>
          <p:nvPr/>
        </p:nvCxnSpPr>
        <p:spPr>
          <a:xfrm>
            <a:off x="3284366" y="4063677"/>
            <a:ext cx="3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059"/>
          <p:cNvSpPr txBox="1"/>
          <p:nvPr/>
        </p:nvSpPr>
        <p:spPr>
          <a:xfrm>
            <a:off x="3284366" y="3698144"/>
            <a:ext cx="198158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2062" name="肘形连接符 2061"/>
          <p:cNvCxnSpPr>
            <a:endCxn id="38" idx="1"/>
          </p:cNvCxnSpPr>
          <p:nvPr/>
        </p:nvCxnSpPr>
        <p:spPr>
          <a:xfrm flipV="1">
            <a:off x="2706436" y="2565499"/>
            <a:ext cx="654307" cy="384132"/>
          </a:xfrm>
          <a:prstGeom prst="bentConnector3">
            <a:avLst>
              <a:gd name="adj1" fmla="val -1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38" idx="3"/>
          </p:cNvCxnSpPr>
          <p:nvPr/>
        </p:nvCxnSpPr>
        <p:spPr>
          <a:xfrm>
            <a:off x="4320563" y="2565498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直接箭头连接符 2066"/>
          <p:cNvCxnSpPr/>
          <p:nvPr/>
        </p:nvCxnSpPr>
        <p:spPr>
          <a:xfrm flipV="1">
            <a:off x="5679271" y="2564784"/>
            <a:ext cx="440280" cy="1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直接箭头连接符 2068"/>
          <p:cNvCxnSpPr>
            <a:stCxn id="41" idx="3"/>
            <a:endCxn id="44" idx="1"/>
          </p:cNvCxnSpPr>
          <p:nvPr/>
        </p:nvCxnSpPr>
        <p:spPr>
          <a:xfrm flipV="1">
            <a:off x="7363711" y="2565501"/>
            <a:ext cx="383998" cy="1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直接箭头连接符 2070"/>
          <p:cNvCxnSpPr>
            <a:stCxn id="44" idx="3"/>
          </p:cNvCxnSpPr>
          <p:nvPr/>
        </p:nvCxnSpPr>
        <p:spPr>
          <a:xfrm flipV="1">
            <a:off x="8803691" y="2564782"/>
            <a:ext cx="219462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直接箭头连接符 2072"/>
          <p:cNvCxnSpPr/>
          <p:nvPr/>
        </p:nvCxnSpPr>
        <p:spPr>
          <a:xfrm>
            <a:off x="1871287" y="4054008"/>
            <a:ext cx="257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8509" y="3580813"/>
            <a:ext cx="414769" cy="261602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6635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应用服务的申请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519205" y="1667585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72169" y="3093680"/>
            <a:ext cx="1199977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创建启动实例</a:t>
            </a:r>
          </a:p>
        </p:txBody>
      </p:sp>
      <p:sp>
        <p:nvSpPr>
          <p:cNvPr id="38" name="矩形 37"/>
          <p:cNvSpPr/>
          <p:nvPr/>
        </p:nvSpPr>
        <p:spPr>
          <a:xfrm>
            <a:off x="1040079" y="2314692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41" name="矩形 40"/>
          <p:cNvSpPr/>
          <p:nvPr/>
        </p:nvSpPr>
        <p:spPr>
          <a:xfrm>
            <a:off x="3980611" y="2314692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23153" y="2324698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应用授权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申请人、购买应用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6598575" y="4108829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5267334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</a:t>
            </a:r>
          </a:p>
        </p:txBody>
      </p:sp>
      <p:sp>
        <p:nvSpPr>
          <p:cNvPr id="69" name="矩形 68"/>
          <p:cNvSpPr/>
          <p:nvPr/>
        </p:nvSpPr>
        <p:spPr>
          <a:xfrm>
            <a:off x="2327465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购买服务</a:t>
            </a:r>
          </a:p>
        </p:txBody>
      </p:sp>
      <p:sp>
        <p:nvSpPr>
          <p:cNvPr id="2052" name="云形标注 2051"/>
          <p:cNvSpPr/>
          <p:nvPr/>
        </p:nvSpPr>
        <p:spPr>
          <a:xfrm>
            <a:off x="3911590" y="1182322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、是否多租户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、实例数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65" name="直接箭头连接符 2064"/>
          <p:cNvCxnSpPr>
            <a:stCxn id="38" idx="3"/>
          </p:cNvCxnSpPr>
          <p:nvPr/>
        </p:nvCxnSpPr>
        <p:spPr>
          <a:xfrm>
            <a:off x="1999899" y="2554771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9" idx="3"/>
          </p:cNvCxnSpPr>
          <p:nvPr/>
        </p:nvCxnSpPr>
        <p:spPr>
          <a:xfrm>
            <a:off x="3383447" y="2565498"/>
            <a:ext cx="528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41" idx="2"/>
            <a:endCxn id="37" idx="1"/>
          </p:cNvCxnSpPr>
          <p:nvPr/>
        </p:nvCxnSpPr>
        <p:spPr>
          <a:xfrm rot="16200000" flipH="1">
            <a:off x="4723101" y="2684693"/>
            <a:ext cx="506572" cy="7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463126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使用应用</a:t>
            </a:r>
          </a:p>
        </p:txBody>
      </p:sp>
      <p:sp>
        <p:nvSpPr>
          <p:cNvPr id="46" name="矩形 45"/>
          <p:cNvSpPr/>
          <p:nvPr/>
        </p:nvSpPr>
        <p:spPr>
          <a:xfrm>
            <a:off x="7633902" y="234807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登录访问</a:t>
            </a:r>
          </a:p>
        </p:txBody>
      </p:sp>
      <p:cxnSp>
        <p:nvCxnSpPr>
          <p:cNvPr id="5" name="肘形连接符 4"/>
          <p:cNvCxnSpPr>
            <a:endCxn id="46" idx="1"/>
          </p:cNvCxnSpPr>
          <p:nvPr/>
        </p:nvCxnSpPr>
        <p:spPr>
          <a:xfrm flipV="1">
            <a:off x="5972156" y="2588160"/>
            <a:ext cx="1661746" cy="492317"/>
          </a:xfrm>
          <a:prstGeom prst="bentConnector3">
            <a:avLst>
              <a:gd name="adj1" fmla="val -1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6" idx="3"/>
            <a:endCxn id="45" idx="1"/>
          </p:cNvCxnSpPr>
          <p:nvPr/>
        </p:nvCxnSpPr>
        <p:spPr>
          <a:xfrm flipV="1">
            <a:off x="8689884" y="2564781"/>
            <a:ext cx="333270" cy="2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5" idx="3"/>
            <a:endCxn id="44" idx="1"/>
          </p:cNvCxnSpPr>
          <p:nvPr/>
        </p:nvCxnSpPr>
        <p:spPr>
          <a:xfrm>
            <a:off x="10079133" y="2564782"/>
            <a:ext cx="383993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API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开放流程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322" y="1565672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开发环节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管理支撑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535179" y="2277399"/>
            <a:ext cx="1151978" cy="480164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0325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权限申请</a:t>
            </a:r>
          </a:p>
        </p:txBody>
      </p:sp>
      <p:sp>
        <p:nvSpPr>
          <p:cNvPr id="33" name="椭圆 32"/>
          <p:cNvSpPr/>
          <p:nvPr/>
        </p:nvSpPr>
        <p:spPr>
          <a:xfrm>
            <a:off x="4463240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34" name="椭圆 33"/>
          <p:cNvSpPr/>
          <p:nvPr/>
        </p:nvSpPr>
        <p:spPr>
          <a:xfrm>
            <a:off x="5519219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36" name="矩形 35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291" y="237343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</a:t>
            </a:r>
          </a:p>
        </p:txBody>
      </p:sp>
      <p:sp>
        <p:nvSpPr>
          <p:cNvPr id="38" name="矩形 37"/>
          <p:cNvSpPr/>
          <p:nvPr/>
        </p:nvSpPr>
        <p:spPr>
          <a:xfrm>
            <a:off x="2539393" y="2373434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应用创建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367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</a:p>
        </p:txBody>
      </p:sp>
      <p:sp>
        <p:nvSpPr>
          <p:cNvPr id="40" name="矩形 39"/>
          <p:cNvSpPr/>
          <p:nvPr/>
        </p:nvSpPr>
        <p:spPr>
          <a:xfrm>
            <a:off x="4175244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4943228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代码工程发布</a:t>
            </a:r>
          </a:p>
        </p:txBody>
      </p:sp>
      <p:sp>
        <p:nvSpPr>
          <p:cNvPr id="42" name="矩形 41"/>
          <p:cNvSpPr/>
          <p:nvPr/>
        </p:nvSpPr>
        <p:spPr>
          <a:xfrm>
            <a:off x="6191206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适配、性能工具自测</a:t>
            </a:r>
          </a:p>
        </p:txBody>
      </p:sp>
      <p:sp>
        <p:nvSpPr>
          <p:cNvPr id="2048" name="流程图: 决策 2047"/>
          <p:cNvSpPr/>
          <p:nvPr/>
        </p:nvSpPr>
        <p:spPr>
          <a:xfrm>
            <a:off x="7487183" y="3019970"/>
            <a:ext cx="1332353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提交上线</a:t>
            </a:r>
          </a:p>
        </p:txBody>
      </p:sp>
      <p:sp>
        <p:nvSpPr>
          <p:cNvPr id="44" name="矩形 43"/>
          <p:cNvSpPr/>
          <p:nvPr/>
        </p:nvSpPr>
        <p:spPr>
          <a:xfrm>
            <a:off x="9263146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46" name="矩形 45"/>
          <p:cNvSpPr/>
          <p:nvPr/>
        </p:nvSpPr>
        <p:spPr>
          <a:xfrm>
            <a:off x="9263146" y="1605172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应用场发布</a:t>
            </a:r>
          </a:p>
        </p:txBody>
      </p:sp>
      <p:sp>
        <p:nvSpPr>
          <p:cNvPr id="47" name="椭圆 46"/>
          <p:cNvSpPr/>
          <p:nvPr/>
        </p:nvSpPr>
        <p:spPr>
          <a:xfrm>
            <a:off x="657519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文档参考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开发者入驻、创建应用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607123" y="1028974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391254" y="988703"/>
            <a:ext cx="1407866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基础辅助功能</a:t>
            </a:r>
          </a:p>
        </p:txBody>
      </p:sp>
      <p:cxnSp>
        <p:nvCxnSpPr>
          <p:cNvPr id="7" name="肘形连接符 6"/>
          <p:cNvCxnSpPr>
            <a:stCxn id="38" idx="2"/>
            <a:endCxn id="39" idx="1"/>
          </p:cNvCxnSpPr>
          <p:nvPr/>
        </p:nvCxnSpPr>
        <p:spPr>
          <a:xfrm rot="16200000" flipH="1">
            <a:off x="2549143" y="3163787"/>
            <a:ext cx="1200411" cy="580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41" idx="1"/>
          </p:cNvCxnSpPr>
          <p:nvPr/>
        </p:nvCxnSpPr>
        <p:spPr>
          <a:xfrm flipV="1">
            <a:off x="4463239" y="3381781"/>
            <a:ext cx="479991" cy="412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44" idx="2"/>
          </p:cNvCxnSpPr>
          <p:nvPr/>
        </p:nvCxnSpPr>
        <p:spPr>
          <a:xfrm flipV="1">
            <a:off x="8819536" y="2757564"/>
            <a:ext cx="971603" cy="53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7502229" y="4161747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2051" name="左大括号 2050"/>
          <p:cNvSpPr/>
          <p:nvPr/>
        </p:nvSpPr>
        <p:spPr>
          <a:xfrm rot="5400000">
            <a:off x="7379278" y="130041"/>
            <a:ext cx="576197" cy="87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191208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cxnSp>
        <p:nvCxnSpPr>
          <p:cNvPr id="2053" name="直接箭头连接符 2052"/>
          <p:cNvCxnSpPr>
            <a:stCxn id="44" idx="0"/>
            <a:endCxn id="46" idx="2"/>
          </p:cNvCxnSpPr>
          <p:nvPr/>
        </p:nvCxnSpPr>
        <p:spPr>
          <a:xfrm flipV="1">
            <a:off x="9791136" y="2085335"/>
            <a:ext cx="0" cy="19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191208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11087116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65" name="矩形 64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</p:spTree>
    <p:extLst>
      <p:ext uri="{BB962C8B-B14F-4D97-AF65-F5344CB8AC3E}">
        <p14:creationId xmlns:p14="http://schemas.microsoft.com/office/powerpoint/2010/main" val="290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92D050"/>
            </a:gs>
            <a:gs pos="100000">
              <a:srgbClr val="FFFFFF"/>
            </a:gs>
          </a:gsLst>
          <a:lin ang="16200000" scaled="0"/>
        </a:gradFill>
        <a:ln w="9525" cap="flat" cmpd="sng" algn="ctr">
          <a:noFill/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txDef>
      <a:spPr>
        <a:solidFill>
          <a:srgbClr val="FF0000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2691</Words>
  <Application>Microsoft Office PowerPoint</Application>
  <PresentationFormat>自定义</PresentationFormat>
  <Paragraphs>807</Paragraphs>
  <Slides>31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2_Office 主题​​</vt:lpstr>
      <vt:lpstr>3_Office 主题​​</vt:lpstr>
      <vt:lpstr>Office 主题​​</vt:lpstr>
      <vt:lpstr>1_Office 主题​​</vt:lpstr>
      <vt:lpstr>自定义设计方案</vt:lpstr>
      <vt:lpstr>1_自定义设计方案</vt:lpstr>
      <vt:lpstr>5_Office 主题​​</vt:lpstr>
      <vt:lpstr>Office 主题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p</cp:lastModifiedBy>
  <cp:revision>1246</cp:revision>
  <dcterms:created xsi:type="dcterms:W3CDTF">2013-04-22T06:54:50Z</dcterms:created>
  <dcterms:modified xsi:type="dcterms:W3CDTF">2017-04-07T00:52:14Z</dcterms:modified>
</cp:coreProperties>
</file>