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2a1b948148b1441e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  <p:sldMasterId id="2147483779" r:id="rId2"/>
    <p:sldMasterId id="2147483717" r:id="rId3"/>
    <p:sldMasterId id="2147483755" r:id="rId4"/>
    <p:sldMasterId id="2147483729" r:id="rId5"/>
    <p:sldMasterId id="2147483742" r:id="rId6"/>
    <p:sldMasterId id="2147483804" r:id="rId7"/>
    <p:sldMasterId id="2147483816" r:id="rId8"/>
    <p:sldMasterId id="2147483833" r:id="rId9"/>
  </p:sldMasterIdLst>
  <p:notesMasterIdLst>
    <p:notesMasterId r:id="rId41"/>
  </p:notesMasterIdLst>
  <p:handoutMasterIdLst>
    <p:handoutMasterId r:id="rId42"/>
  </p:handoutMasterIdLst>
  <p:sldIdLst>
    <p:sldId id="266" r:id="rId10"/>
    <p:sldId id="322" r:id="rId11"/>
    <p:sldId id="342" r:id="rId12"/>
    <p:sldId id="320" r:id="rId13"/>
    <p:sldId id="343" r:id="rId14"/>
    <p:sldId id="307" r:id="rId15"/>
    <p:sldId id="330" r:id="rId16"/>
    <p:sldId id="337" r:id="rId17"/>
    <p:sldId id="302" r:id="rId18"/>
    <p:sldId id="329" r:id="rId19"/>
    <p:sldId id="336" r:id="rId20"/>
    <p:sldId id="339" r:id="rId21"/>
    <p:sldId id="326" r:id="rId22"/>
    <p:sldId id="311" r:id="rId23"/>
    <p:sldId id="297" r:id="rId24"/>
    <p:sldId id="344" r:id="rId25"/>
    <p:sldId id="345" r:id="rId26"/>
    <p:sldId id="349" r:id="rId27"/>
    <p:sldId id="334" r:id="rId28"/>
    <p:sldId id="313" r:id="rId29"/>
    <p:sldId id="348" r:id="rId30"/>
    <p:sldId id="341" r:id="rId31"/>
    <p:sldId id="340" r:id="rId32"/>
    <p:sldId id="346" r:id="rId33"/>
    <p:sldId id="309" r:id="rId34"/>
    <p:sldId id="314" r:id="rId35"/>
    <p:sldId id="315" r:id="rId36"/>
    <p:sldId id="310" r:id="rId37"/>
    <p:sldId id="316" r:id="rId38"/>
    <p:sldId id="347" r:id="rId39"/>
    <p:sldId id="257" r:id="rId40"/>
  </p:sldIdLst>
  <p:sldSz cx="12190413" cy="6859588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60951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12190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82854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24380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3047569" algn="l" defTabSz="1219028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3657083" algn="l" defTabSz="1219028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4266595" algn="l" defTabSz="1219028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4876109" algn="l" defTabSz="1219028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1D05"/>
    <a:srgbClr val="26923B"/>
    <a:srgbClr val="CCFFFF"/>
    <a:srgbClr val="CCEC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3" autoAdjust="0"/>
    <p:restoredTop sz="97926" autoAdjust="0"/>
  </p:normalViewPr>
  <p:slideViewPr>
    <p:cSldViewPr>
      <p:cViewPr>
        <p:scale>
          <a:sx n="70" d="100"/>
          <a:sy n="70" d="100"/>
        </p:scale>
        <p:origin x="-750" y="-90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84A9ED-1EB7-40F3-AF71-60C3E991F79D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B846F1C-31E3-4FA6-8E70-AEB8CDA99890}">
      <dgm:prSet phldrT="[文本]"/>
      <dgm:spPr/>
      <dgm:t>
        <a:bodyPr/>
        <a:lstStyle/>
        <a:p>
          <a:r>
            <a:rPr lang="zh-CN" altLang="en-US" dirty="0" smtClean="0"/>
            <a:t>扩展原则</a:t>
          </a:r>
          <a:endParaRPr lang="zh-CN" altLang="en-US" dirty="0"/>
        </a:p>
      </dgm:t>
    </dgm:pt>
    <dgm:pt modelId="{C8EE6D9E-74B8-411D-A7DF-33420629FC8D}" type="parTrans" cxnId="{00B44248-AC20-4BBC-BC39-2036C0648CEE}">
      <dgm:prSet/>
      <dgm:spPr/>
      <dgm:t>
        <a:bodyPr/>
        <a:lstStyle/>
        <a:p>
          <a:endParaRPr lang="zh-CN" altLang="en-US"/>
        </a:p>
      </dgm:t>
    </dgm:pt>
    <dgm:pt modelId="{6364EFE2-9AFF-4BB2-8D13-EE585D3AA0D8}" type="sibTrans" cxnId="{00B44248-AC20-4BBC-BC39-2036C0648CEE}">
      <dgm:prSet/>
      <dgm:spPr/>
      <dgm:t>
        <a:bodyPr/>
        <a:lstStyle/>
        <a:p>
          <a:endParaRPr lang="zh-CN" altLang="en-US"/>
        </a:p>
      </dgm:t>
    </dgm:pt>
    <dgm:pt modelId="{33F936E2-0B8E-42A2-8AB5-703F0A228771}">
      <dgm:prSet phldrT="[文本]"/>
      <dgm:spPr/>
      <dgm:t>
        <a:bodyPr/>
        <a:lstStyle/>
        <a:p>
          <a:r>
            <a:rPr lang="zh-CN" altLang="en-US" dirty="0" smtClean="0"/>
            <a:t>分层</a:t>
          </a:r>
          <a:endParaRPr lang="zh-CN" altLang="en-US" dirty="0"/>
        </a:p>
      </dgm:t>
    </dgm:pt>
    <dgm:pt modelId="{6742483B-693D-43B4-87BC-5D59803FAC4B}" type="parTrans" cxnId="{7B49942E-8727-4558-AB80-C8EC08299115}">
      <dgm:prSet/>
      <dgm:spPr/>
      <dgm:t>
        <a:bodyPr/>
        <a:lstStyle/>
        <a:p>
          <a:endParaRPr lang="zh-CN" altLang="en-US"/>
        </a:p>
      </dgm:t>
    </dgm:pt>
    <dgm:pt modelId="{6227DB1A-5ECD-47DC-9416-8A3D99BA27D5}" type="sibTrans" cxnId="{7B49942E-8727-4558-AB80-C8EC08299115}">
      <dgm:prSet/>
      <dgm:spPr/>
      <dgm:t>
        <a:bodyPr/>
        <a:lstStyle/>
        <a:p>
          <a:endParaRPr lang="zh-CN" altLang="en-US"/>
        </a:p>
      </dgm:t>
    </dgm:pt>
    <dgm:pt modelId="{229C991C-C236-4D33-A251-E26A624F358E}">
      <dgm:prSet phldrT="[文本]"/>
      <dgm:spPr/>
      <dgm:t>
        <a:bodyPr/>
        <a:lstStyle/>
        <a:p>
          <a:r>
            <a:rPr lang="zh-CN" altLang="en-US" dirty="0" smtClean="0"/>
            <a:t>做切面</a:t>
          </a:r>
          <a:endParaRPr lang="zh-CN" altLang="en-US" dirty="0"/>
        </a:p>
      </dgm:t>
    </dgm:pt>
    <dgm:pt modelId="{F3FB1705-E69F-4B3C-9370-A4ECDDAAC738}" type="parTrans" cxnId="{E878464C-D3A7-40C2-85F2-9B80968BBD3B}">
      <dgm:prSet/>
      <dgm:spPr/>
      <dgm:t>
        <a:bodyPr/>
        <a:lstStyle/>
        <a:p>
          <a:endParaRPr lang="zh-CN" altLang="en-US"/>
        </a:p>
      </dgm:t>
    </dgm:pt>
    <dgm:pt modelId="{F16C29C6-D414-4721-B2AD-C71F1256745D}" type="sibTrans" cxnId="{E878464C-D3A7-40C2-85F2-9B80968BBD3B}">
      <dgm:prSet/>
      <dgm:spPr/>
      <dgm:t>
        <a:bodyPr/>
        <a:lstStyle/>
        <a:p>
          <a:endParaRPr lang="zh-CN" altLang="en-US"/>
        </a:p>
      </dgm:t>
    </dgm:pt>
    <dgm:pt modelId="{D4CB106B-E4EA-4587-B9FC-FD1CE3809061}">
      <dgm:prSet phldrT="[文本]"/>
      <dgm:spPr/>
      <dgm:t>
        <a:bodyPr/>
        <a:lstStyle/>
        <a:p>
          <a:r>
            <a:rPr lang="zh-CN" altLang="en-US" dirty="0" smtClean="0"/>
            <a:t>安全原则</a:t>
          </a:r>
          <a:endParaRPr lang="zh-CN" altLang="en-US" dirty="0"/>
        </a:p>
      </dgm:t>
    </dgm:pt>
    <dgm:pt modelId="{DA6A5A02-8946-4962-A184-6A073C8200EE}" type="parTrans" cxnId="{973063E4-316B-4B72-94B9-51D7897FFE68}">
      <dgm:prSet/>
      <dgm:spPr/>
      <dgm:t>
        <a:bodyPr/>
        <a:lstStyle/>
        <a:p>
          <a:endParaRPr lang="zh-CN" altLang="en-US"/>
        </a:p>
      </dgm:t>
    </dgm:pt>
    <dgm:pt modelId="{098E69DD-B4BD-4CC1-B195-BD0CE21A7F14}" type="sibTrans" cxnId="{973063E4-316B-4B72-94B9-51D7897FFE68}">
      <dgm:prSet/>
      <dgm:spPr/>
      <dgm:t>
        <a:bodyPr/>
        <a:lstStyle/>
        <a:p>
          <a:endParaRPr lang="zh-CN" altLang="en-US"/>
        </a:p>
      </dgm:t>
    </dgm:pt>
    <dgm:pt modelId="{E6321E46-902B-4E76-82BE-17751E69F690}">
      <dgm:prSet phldrT="[文本]"/>
      <dgm:spPr/>
      <dgm:t>
        <a:bodyPr/>
        <a:lstStyle/>
        <a:p>
          <a:r>
            <a:rPr lang="zh-CN" altLang="en-US" dirty="0" smtClean="0"/>
            <a:t>隔离</a:t>
          </a:r>
          <a:endParaRPr lang="en-US" altLang="zh-CN" dirty="0" smtClean="0"/>
        </a:p>
        <a:p>
          <a:r>
            <a:rPr lang="zh-CN" altLang="en-US" dirty="0" smtClean="0"/>
            <a:t>数据、应用、硬件</a:t>
          </a:r>
          <a:endParaRPr lang="zh-CN" altLang="en-US" dirty="0"/>
        </a:p>
      </dgm:t>
    </dgm:pt>
    <dgm:pt modelId="{092BEBE8-2D82-4881-888A-B703766CAFCA}" type="parTrans" cxnId="{1ABC2FC7-E64D-4F5F-923C-09737A8FCAA3}">
      <dgm:prSet/>
      <dgm:spPr/>
      <dgm:t>
        <a:bodyPr/>
        <a:lstStyle/>
        <a:p>
          <a:endParaRPr lang="zh-CN" altLang="en-US"/>
        </a:p>
      </dgm:t>
    </dgm:pt>
    <dgm:pt modelId="{A92785B9-679B-4B17-9900-D4279230BA6E}" type="sibTrans" cxnId="{1ABC2FC7-E64D-4F5F-923C-09737A8FCAA3}">
      <dgm:prSet/>
      <dgm:spPr/>
      <dgm:t>
        <a:bodyPr/>
        <a:lstStyle/>
        <a:p>
          <a:endParaRPr lang="zh-CN" altLang="en-US"/>
        </a:p>
      </dgm:t>
    </dgm:pt>
    <dgm:pt modelId="{8B625C93-34C0-4729-A1A8-00FE8F3F2DEB}">
      <dgm:prSet phldrT="[文本]"/>
      <dgm:spPr/>
      <dgm:t>
        <a:bodyPr/>
        <a:lstStyle/>
        <a:p>
          <a:r>
            <a:rPr lang="zh-CN" altLang="en-US" dirty="0" smtClean="0"/>
            <a:t>数据安全</a:t>
          </a:r>
          <a:endParaRPr lang="zh-CN" altLang="en-US" dirty="0"/>
        </a:p>
      </dgm:t>
    </dgm:pt>
    <dgm:pt modelId="{39933E41-ABB1-4F38-BCE8-003933FFA6D4}" type="parTrans" cxnId="{DC891A2A-9627-47A0-B939-CBC295506B98}">
      <dgm:prSet/>
      <dgm:spPr/>
      <dgm:t>
        <a:bodyPr/>
        <a:lstStyle/>
        <a:p>
          <a:endParaRPr lang="zh-CN" altLang="en-US"/>
        </a:p>
      </dgm:t>
    </dgm:pt>
    <dgm:pt modelId="{32009B6B-9E53-45FE-ACE5-0B4732405181}" type="sibTrans" cxnId="{DC891A2A-9627-47A0-B939-CBC295506B98}">
      <dgm:prSet/>
      <dgm:spPr/>
      <dgm:t>
        <a:bodyPr/>
        <a:lstStyle/>
        <a:p>
          <a:endParaRPr lang="zh-CN" altLang="en-US"/>
        </a:p>
      </dgm:t>
    </dgm:pt>
    <dgm:pt modelId="{017F48F3-4166-4F87-B0D6-5D6CC0E2773C}">
      <dgm:prSet phldrT="[文本]"/>
      <dgm:spPr/>
      <dgm:t>
        <a:bodyPr/>
        <a:lstStyle/>
        <a:p>
          <a:r>
            <a:rPr lang="zh-CN" altLang="en-US" dirty="0" smtClean="0"/>
            <a:t>升级原则</a:t>
          </a:r>
          <a:endParaRPr lang="zh-CN" altLang="en-US" dirty="0"/>
        </a:p>
      </dgm:t>
    </dgm:pt>
    <dgm:pt modelId="{B81611C4-FA00-4939-A2CD-4A595CE246DF}" type="parTrans" cxnId="{CBB1C5D6-6F7E-45F2-BAB9-C992B3230965}">
      <dgm:prSet/>
      <dgm:spPr/>
      <dgm:t>
        <a:bodyPr/>
        <a:lstStyle/>
        <a:p>
          <a:endParaRPr lang="zh-CN" altLang="en-US"/>
        </a:p>
      </dgm:t>
    </dgm:pt>
    <dgm:pt modelId="{A58E1A08-A98A-4224-869F-B506D892EAD3}" type="sibTrans" cxnId="{CBB1C5D6-6F7E-45F2-BAB9-C992B3230965}">
      <dgm:prSet/>
      <dgm:spPr/>
      <dgm:t>
        <a:bodyPr/>
        <a:lstStyle/>
        <a:p>
          <a:endParaRPr lang="zh-CN" altLang="en-US"/>
        </a:p>
      </dgm:t>
    </dgm:pt>
    <dgm:pt modelId="{1E2C7432-1C00-47DF-8DBB-94767A238847}">
      <dgm:prSet phldrT="[文本]"/>
      <dgm:spPr/>
      <dgm:t>
        <a:bodyPr/>
        <a:lstStyle/>
        <a:p>
          <a:r>
            <a:rPr lang="zh-CN" altLang="en-US" dirty="0" smtClean="0"/>
            <a:t>平滑升级</a:t>
          </a:r>
          <a:endParaRPr lang="zh-CN" altLang="en-US" dirty="0"/>
        </a:p>
      </dgm:t>
    </dgm:pt>
    <dgm:pt modelId="{860F2463-3C1B-4A7F-B18D-15886A93CAA2}" type="parTrans" cxnId="{62472947-7E87-41E6-92CD-74E68508D99E}">
      <dgm:prSet/>
      <dgm:spPr/>
      <dgm:t>
        <a:bodyPr/>
        <a:lstStyle/>
        <a:p>
          <a:endParaRPr lang="zh-CN" altLang="en-US"/>
        </a:p>
      </dgm:t>
    </dgm:pt>
    <dgm:pt modelId="{0E1399A6-DD7E-4B52-8D0B-31F9B5596CE0}" type="sibTrans" cxnId="{62472947-7E87-41E6-92CD-74E68508D99E}">
      <dgm:prSet/>
      <dgm:spPr/>
      <dgm:t>
        <a:bodyPr/>
        <a:lstStyle/>
        <a:p>
          <a:endParaRPr lang="zh-CN" altLang="en-US"/>
        </a:p>
      </dgm:t>
    </dgm:pt>
    <dgm:pt modelId="{371A6B68-5A5B-425C-B83F-8E6E7A79C0DF}">
      <dgm:prSet phldrT="[文本]"/>
      <dgm:spPr/>
      <dgm:t>
        <a:bodyPr/>
        <a:lstStyle/>
        <a:p>
          <a:r>
            <a:rPr lang="zh-CN" altLang="en-US" dirty="0" smtClean="0"/>
            <a:t>快速扩容</a:t>
          </a:r>
          <a:endParaRPr lang="zh-CN" altLang="en-US" dirty="0"/>
        </a:p>
      </dgm:t>
    </dgm:pt>
    <dgm:pt modelId="{FD6FE68E-583E-48DB-92FE-A691C3925867}" type="parTrans" cxnId="{DBA52659-CB1A-41A7-9B99-1592B3907D93}">
      <dgm:prSet/>
      <dgm:spPr/>
      <dgm:t>
        <a:bodyPr/>
        <a:lstStyle/>
        <a:p>
          <a:endParaRPr lang="zh-CN" altLang="en-US"/>
        </a:p>
      </dgm:t>
    </dgm:pt>
    <dgm:pt modelId="{47824817-2744-4A0C-98EA-03C4BC7FCA09}" type="sibTrans" cxnId="{DBA52659-CB1A-41A7-9B99-1592B3907D93}">
      <dgm:prSet/>
      <dgm:spPr/>
      <dgm:t>
        <a:bodyPr/>
        <a:lstStyle/>
        <a:p>
          <a:endParaRPr lang="zh-CN" altLang="en-US"/>
        </a:p>
      </dgm:t>
    </dgm:pt>
    <dgm:pt modelId="{C5758E23-FB65-42AB-AE87-DED078345839}">
      <dgm:prSet phldrT="[文本]"/>
      <dgm:spPr/>
      <dgm:t>
        <a:bodyPr/>
        <a:lstStyle/>
        <a:p>
          <a:r>
            <a:rPr lang="zh-CN" altLang="en-US" dirty="0" smtClean="0"/>
            <a:t>可配置</a:t>
          </a:r>
          <a:endParaRPr lang="zh-CN" altLang="en-US" dirty="0"/>
        </a:p>
      </dgm:t>
    </dgm:pt>
    <dgm:pt modelId="{DDA19FC2-F1F0-454F-BA5A-1F030DD25178}" type="parTrans" cxnId="{DBD3D599-31FC-40CF-80C3-3C690A4EE012}">
      <dgm:prSet/>
      <dgm:spPr/>
      <dgm:t>
        <a:bodyPr/>
        <a:lstStyle/>
        <a:p>
          <a:endParaRPr lang="zh-CN" altLang="en-US"/>
        </a:p>
      </dgm:t>
    </dgm:pt>
    <dgm:pt modelId="{96EF259B-324E-4AF4-B1EA-1C755A329E02}" type="sibTrans" cxnId="{DBD3D599-31FC-40CF-80C3-3C690A4EE012}">
      <dgm:prSet/>
      <dgm:spPr/>
      <dgm:t>
        <a:bodyPr/>
        <a:lstStyle/>
        <a:p>
          <a:endParaRPr lang="zh-CN" altLang="en-US"/>
        </a:p>
      </dgm:t>
    </dgm:pt>
    <dgm:pt modelId="{C9D4CC9A-67EA-47C7-BB7F-182B4DBCD1A0}">
      <dgm:prSet phldrT="[文本]"/>
      <dgm:spPr/>
      <dgm:t>
        <a:bodyPr/>
        <a:lstStyle/>
        <a:p>
          <a:r>
            <a:rPr lang="zh-CN" altLang="en-US" dirty="0" smtClean="0"/>
            <a:t>应用安全</a:t>
          </a:r>
          <a:endParaRPr lang="zh-CN" altLang="en-US" dirty="0"/>
        </a:p>
      </dgm:t>
    </dgm:pt>
    <dgm:pt modelId="{5CE75D4D-C431-4FCC-A954-3C863F8F2C56}" type="parTrans" cxnId="{3172E9BA-FF1A-4E32-9A8E-B70BD8221D50}">
      <dgm:prSet/>
      <dgm:spPr/>
      <dgm:t>
        <a:bodyPr/>
        <a:lstStyle/>
        <a:p>
          <a:endParaRPr lang="zh-CN" altLang="en-US"/>
        </a:p>
      </dgm:t>
    </dgm:pt>
    <dgm:pt modelId="{963CB3D8-D539-465E-83D0-57627F801861}" type="sibTrans" cxnId="{3172E9BA-FF1A-4E32-9A8E-B70BD8221D50}">
      <dgm:prSet/>
      <dgm:spPr/>
      <dgm:t>
        <a:bodyPr/>
        <a:lstStyle/>
        <a:p>
          <a:endParaRPr lang="zh-CN" altLang="en-US"/>
        </a:p>
      </dgm:t>
    </dgm:pt>
    <dgm:pt modelId="{406CD4F6-D896-4DB3-B1E4-CABC4AEEE549}" type="pres">
      <dgm:prSet presAssocID="{4184A9ED-1EB7-40F3-AF71-60C3E991F79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DD2DE1C-EE32-4DA9-B10B-6D6A3E45C0BC}" type="pres">
      <dgm:prSet presAssocID="{EB846F1C-31E3-4FA6-8E70-AEB8CDA99890}" presName="compNode" presStyleCnt="0"/>
      <dgm:spPr/>
    </dgm:pt>
    <dgm:pt modelId="{0021B2E7-F15B-4390-90F1-0A2B62605E66}" type="pres">
      <dgm:prSet presAssocID="{EB846F1C-31E3-4FA6-8E70-AEB8CDA99890}" presName="aNode" presStyleLbl="bgShp" presStyleIdx="0" presStyleCnt="3"/>
      <dgm:spPr/>
      <dgm:t>
        <a:bodyPr/>
        <a:lstStyle/>
        <a:p>
          <a:endParaRPr lang="zh-CN" altLang="en-US"/>
        </a:p>
      </dgm:t>
    </dgm:pt>
    <dgm:pt modelId="{022BBAFB-9535-40F9-93EE-C6CE5190BA0A}" type="pres">
      <dgm:prSet presAssocID="{EB846F1C-31E3-4FA6-8E70-AEB8CDA99890}" presName="textNode" presStyleLbl="bgShp" presStyleIdx="0" presStyleCnt="3"/>
      <dgm:spPr/>
      <dgm:t>
        <a:bodyPr/>
        <a:lstStyle/>
        <a:p>
          <a:endParaRPr lang="zh-CN" altLang="en-US"/>
        </a:p>
      </dgm:t>
    </dgm:pt>
    <dgm:pt modelId="{39584FD3-37A4-4BB2-A483-7666D87B8F14}" type="pres">
      <dgm:prSet presAssocID="{EB846F1C-31E3-4FA6-8E70-AEB8CDA99890}" presName="compChildNode" presStyleCnt="0"/>
      <dgm:spPr/>
    </dgm:pt>
    <dgm:pt modelId="{9F3EA633-FB7C-493A-9D62-069C4D4017C3}" type="pres">
      <dgm:prSet presAssocID="{EB846F1C-31E3-4FA6-8E70-AEB8CDA99890}" presName="theInnerList" presStyleCnt="0"/>
      <dgm:spPr/>
    </dgm:pt>
    <dgm:pt modelId="{561632D9-BB55-4BCA-8179-6055727C5323}" type="pres">
      <dgm:prSet presAssocID="{33F936E2-0B8E-42A2-8AB5-703F0A228771}" presName="child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356CBC-4A6A-4C14-BA54-55C2459CDDB2}" type="pres">
      <dgm:prSet presAssocID="{33F936E2-0B8E-42A2-8AB5-703F0A228771}" presName="aSpace2" presStyleCnt="0"/>
      <dgm:spPr/>
    </dgm:pt>
    <dgm:pt modelId="{1C23AB97-1EA1-4029-B722-B8AAD7A277F2}" type="pres">
      <dgm:prSet presAssocID="{229C991C-C236-4D33-A251-E26A624F358E}" presName="child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E07FF2-86C0-4F4D-8C30-D5351BBC98CA}" type="pres">
      <dgm:prSet presAssocID="{229C991C-C236-4D33-A251-E26A624F358E}" presName="aSpace2" presStyleCnt="0"/>
      <dgm:spPr/>
    </dgm:pt>
    <dgm:pt modelId="{1134FD22-3FB4-4070-BDA8-FF5FDB746E6A}" type="pres">
      <dgm:prSet presAssocID="{C5758E23-FB65-42AB-AE87-DED078345839}" presName="child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55A5B5-9BC8-43B8-8FAA-D6595910392A}" type="pres">
      <dgm:prSet presAssocID="{EB846F1C-31E3-4FA6-8E70-AEB8CDA99890}" presName="aSpace" presStyleCnt="0"/>
      <dgm:spPr/>
    </dgm:pt>
    <dgm:pt modelId="{DB46FCB7-AB30-4E2D-87F3-1F025BE29582}" type="pres">
      <dgm:prSet presAssocID="{D4CB106B-E4EA-4587-B9FC-FD1CE3809061}" presName="compNode" presStyleCnt="0"/>
      <dgm:spPr/>
    </dgm:pt>
    <dgm:pt modelId="{F38C82B8-6D06-47CC-BABC-850809CB7E97}" type="pres">
      <dgm:prSet presAssocID="{D4CB106B-E4EA-4587-B9FC-FD1CE3809061}" presName="aNode" presStyleLbl="bgShp" presStyleIdx="1" presStyleCnt="3"/>
      <dgm:spPr/>
      <dgm:t>
        <a:bodyPr/>
        <a:lstStyle/>
        <a:p>
          <a:endParaRPr lang="zh-CN" altLang="en-US"/>
        </a:p>
      </dgm:t>
    </dgm:pt>
    <dgm:pt modelId="{6BDDAE74-5A4C-4A98-9D46-75A7D96B891C}" type="pres">
      <dgm:prSet presAssocID="{D4CB106B-E4EA-4587-B9FC-FD1CE3809061}" presName="textNode" presStyleLbl="bgShp" presStyleIdx="1" presStyleCnt="3"/>
      <dgm:spPr/>
      <dgm:t>
        <a:bodyPr/>
        <a:lstStyle/>
        <a:p>
          <a:endParaRPr lang="zh-CN" altLang="en-US"/>
        </a:p>
      </dgm:t>
    </dgm:pt>
    <dgm:pt modelId="{CAF60C4C-D8FE-4027-9602-6C9EA663353B}" type="pres">
      <dgm:prSet presAssocID="{D4CB106B-E4EA-4587-B9FC-FD1CE3809061}" presName="compChildNode" presStyleCnt="0"/>
      <dgm:spPr/>
    </dgm:pt>
    <dgm:pt modelId="{80573E29-4A59-42E9-AD0A-A83CF435B2C5}" type="pres">
      <dgm:prSet presAssocID="{D4CB106B-E4EA-4587-B9FC-FD1CE3809061}" presName="theInnerList" presStyleCnt="0"/>
      <dgm:spPr/>
    </dgm:pt>
    <dgm:pt modelId="{0B84F2D4-7DF7-4D11-B8EE-CB8FB30796D2}" type="pres">
      <dgm:prSet presAssocID="{E6321E46-902B-4E76-82BE-17751E69F690}" presName="child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29777C-A066-4BE6-B739-5ADE24D1FA38}" type="pres">
      <dgm:prSet presAssocID="{E6321E46-902B-4E76-82BE-17751E69F690}" presName="aSpace2" presStyleCnt="0"/>
      <dgm:spPr/>
    </dgm:pt>
    <dgm:pt modelId="{2F45F67F-8534-4082-9EC6-6C6AF5EECEBA}" type="pres">
      <dgm:prSet presAssocID="{8B625C93-34C0-4729-A1A8-00FE8F3F2DEB}" presName="child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FA3829-80EC-4265-B86B-392D74C7FFD5}" type="pres">
      <dgm:prSet presAssocID="{8B625C93-34C0-4729-A1A8-00FE8F3F2DEB}" presName="aSpace2" presStyleCnt="0"/>
      <dgm:spPr/>
    </dgm:pt>
    <dgm:pt modelId="{4B863227-28FC-4B46-BF99-BDF43CF9DBE6}" type="pres">
      <dgm:prSet presAssocID="{C9D4CC9A-67EA-47C7-BB7F-182B4DBCD1A0}" presName="child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9C2894-81F3-4729-8B58-1B534B1AEF05}" type="pres">
      <dgm:prSet presAssocID="{D4CB106B-E4EA-4587-B9FC-FD1CE3809061}" presName="aSpace" presStyleCnt="0"/>
      <dgm:spPr/>
    </dgm:pt>
    <dgm:pt modelId="{BE21BB35-B837-4ACC-866A-3979437690B9}" type="pres">
      <dgm:prSet presAssocID="{017F48F3-4166-4F87-B0D6-5D6CC0E2773C}" presName="compNode" presStyleCnt="0"/>
      <dgm:spPr/>
    </dgm:pt>
    <dgm:pt modelId="{5636B001-D8A0-41C1-A864-6222AA4389FB}" type="pres">
      <dgm:prSet presAssocID="{017F48F3-4166-4F87-B0D6-5D6CC0E2773C}" presName="aNode" presStyleLbl="bgShp" presStyleIdx="2" presStyleCnt="3"/>
      <dgm:spPr/>
      <dgm:t>
        <a:bodyPr/>
        <a:lstStyle/>
        <a:p>
          <a:endParaRPr lang="zh-CN" altLang="en-US"/>
        </a:p>
      </dgm:t>
    </dgm:pt>
    <dgm:pt modelId="{FBA13342-B992-4441-844C-707AAB7AE290}" type="pres">
      <dgm:prSet presAssocID="{017F48F3-4166-4F87-B0D6-5D6CC0E2773C}" presName="textNode" presStyleLbl="bgShp" presStyleIdx="2" presStyleCnt="3"/>
      <dgm:spPr/>
      <dgm:t>
        <a:bodyPr/>
        <a:lstStyle/>
        <a:p>
          <a:endParaRPr lang="zh-CN" altLang="en-US"/>
        </a:p>
      </dgm:t>
    </dgm:pt>
    <dgm:pt modelId="{4F360A02-DE0F-4D62-87C1-50F8274BA21C}" type="pres">
      <dgm:prSet presAssocID="{017F48F3-4166-4F87-B0D6-5D6CC0E2773C}" presName="compChildNode" presStyleCnt="0"/>
      <dgm:spPr/>
    </dgm:pt>
    <dgm:pt modelId="{74ADE9B2-90AA-4A83-960C-F2D151708C65}" type="pres">
      <dgm:prSet presAssocID="{017F48F3-4166-4F87-B0D6-5D6CC0E2773C}" presName="theInnerList" presStyleCnt="0"/>
      <dgm:spPr/>
    </dgm:pt>
    <dgm:pt modelId="{CC024C41-E496-4C73-A7F5-0EB5C4C1EFC8}" type="pres">
      <dgm:prSet presAssocID="{1E2C7432-1C00-47DF-8DBB-94767A238847}" presName="child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15DA12-A1B2-4A44-BC5E-B18EBC3A476E}" type="pres">
      <dgm:prSet presAssocID="{1E2C7432-1C00-47DF-8DBB-94767A238847}" presName="aSpace2" presStyleCnt="0"/>
      <dgm:spPr/>
    </dgm:pt>
    <dgm:pt modelId="{E724AE24-6840-45BB-B87E-945841181829}" type="pres">
      <dgm:prSet presAssocID="{371A6B68-5A5B-425C-B83F-8E6E7A79C0DF}" presName="child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78240A6-BD72-4617-A3B2-EBAE38047FF1}" type="presOf" srcId="{C5758E23-FB65-42AB-AE87-DED078345839}" destId="{1134FD22-3FB4-4070-BDA8-FF5FDB746E6A}" srcOrd="0" destOrd="0" presId="urn:microsoft.com/office/officeart/2005/8/layout/lProcess2"/>
    <dgm:cxn modelId="{E878464C-D3A7-40C2-85F2-9B80968BBD3B}" srcId="{EB846F1C-31E3-4FA6-8E70-AEB8CDA99890}" destId="{229C991C-C236-4D33-A251-E26A624F358E}" srcOrd="1" destOrd="0" parTransId="{F3FB1705-E69F-4B3C-9370-A4ECDDAAC738}" sibTransId="{F16C29C6-D414-4721-B2AD-C71F1256745D}"/>
    <dgm:cxn modelId="{AD24A0A9-8524-469A-91FB-D14E439390CB}" type="presOf" srcId="{4184A9ED-1EB7-40F3-AF71-60C3E991F79D}" destId="{406CD4F6-D896-4DB3-B1E4-CABC4AEEE549}" srcOrd="0" destOrd="0" presId="urn:microsoft.com/office/officeart/2005/8/layout/lProcess2"/>
    <dgm:cxn modelId="{DBA52659-CB1A-41A7-9B99-1592B3907D93}" srcId="{017F48F3-4166-4F87-B0D6-5D6CC0E2773C}" destId="{371A6B68-5A5B-425C-B83F-8E6E7A79C0DF}" srcOrd="1" destOrd="0" parTransId="{FD6FE68E-583E-48DB-92FE-A691C3925867}" sibTransId="{47824817-2744-4A0C-98EA-03C4BC7FCA09}"/>
    <dgm:cxn modelId="{D0712DA4-1F29-4E37-92BF-67361ACE5669}" type="presOf" srcId="{371A6B68-5A5B-425C-B83F-8E6E7A79C0DF}" destId="{E724AE24-6840-45BB-B87E-945841181829}" srcOrd="0" destOrd="0" presId="urn:microsoft.com/office/officeart/2005/8/layout/lProcess2"/>
    <dgm:cxn modelId="{33AF1525-E7E2-443D-B8BD-8E4619112B92}" type="presOf" srcId="{E6321E46-902B-4E76-82BE-17751E69F690}" destId="{0B84F2D4-7DF7-4D11-B8EE-CB8FB30796D2}" srcOrd="0" destOrd="0" presId="urn:microsoft.com/office/officeart/2005/8/layout/lProcess2"/>
    <dgm:cxn modelId="{92D1FB0F-D819-4E96-BCBB-18F29C8E455F}" type="presOf" srcId="{D4CB106B-E4EA-4587-B9FC-FD1CE3809061}" destId="{F38C82B8-6D06-47CC-BABC-850809CB7E97}" srcOrd="0" destOrd="0" presId="urn:microsoft.com/office/officeart/2005/8/layout/lProcess2"/>
    <dgm:cxn modelId="{1ABC2FC7-E64D-4F5F-923C-09737A8FCAA3}" srcId="{D4CB106B-E4EA-4587-B9FC-FD1CE3809061}" destId="{E6321E46-902B-4E76-82BE-17751E69F690}" srcOrd="0" destOrd="0" parTransId="{092BEBE8-2D82-4881-888A-B703766CAFCA}" sibTransId="{A92785B9-679B-4B17-9900-D4279230BA6E}"/>
    <dgm:cxn modelId="{51A775EF-DA9C-4770-A919-A98B70ECACA6}" type="presOf" srcId="{33F936E2-0B8E-42A2-8AB5-703F0A228771}" destId="{561632D9-BB55-4BCA-8179-6055727C5323}" srcOrd="0" destOrd="0" presId="urn:microsoft.com/office/officeart/2005/8/layout/lProcess2"/>
    <dgm:cxn modelId="{FC7F194D-0D7D-416A-9D58-82B763139D65}" type="presOf" srcId="{D4CB106B-E4EA-4587-B9FC-FD1CE3809061}" destId="{6BDDAE74-5A4C-4A98-9D46-75A7D96B891C}" srcOrd="1" destOrd="0" presId="urn:microsoft.com/office/officeart/2005/8/layout/lProcess2"/>
    <dgm:cxn modelId="{9B86A204-3DD1-4838-9535-E9C8E0EBA98C}" type="presOf" srcId="{8B625C93-34C0-4729-A1A8-00FE8F3F2DEB}" destId="{2F45F67F-8534-4082-9EC6-6C6AF5EECEBA}" srcOrd="0" destOrd="0" presId="urn:microsoft.com/office/officeart/2005/8/layout/lProcess2"/>
    <dgm:cxn modelId="{9BC9D5EF-2B33-4D3E-9A76-B035241980CA}" type="presOf" srcId="{017F48F3-4166-4F87-B0D6-5D6CC0E2773C}" destId="{5636B001-D8A0-41C1-A864-6222AA4389FB}" srcOrd="0" destOrd="0" presId="urn:microsoft.com/office/officeart/2005/8/layout/lProcess2"/>
    <dgm:cxn modelId="{973063E4-316B-4B72-94B9-51D7897FFE68}" srcId="{4184A9ED-1EB7-40F3-AF71-60C3E991F79D}" destId="{D4CB106B-E4EA-4587-B9FC-FD1CE3809061}" srcOrd="1" destOrd="0" parTransId="{DA6A5A02-8946-4962-A184-6A073C8200EE}" sibTransId="{098E69DD-B4BD-4CC1-B195-BD0CE21A7F14}"/>
    <dgm:cxn modelId="{3172E9BA-FF1A-4E32-9A8E-B70BD8221D50}" srcId="{D4CB106B-E4EA-4587-B9FC-FD1CE3809061}" destId="{C9D4CC9A-67EA-47C7-BB7F-182B4DBCD1A0}" srcOrd="2" destOrd="0" parTransId="{5CE75D4D-C431-4FCC-A954-3C863F8F2C56}" sibTransId="{963CB3D8-D539-465E-83D0-57627F801861}"/>
    <dgm:cxn modelId="{00B44248-AC20-4BBC-BC39-2036C0648CEE}" srcId="{4184A9ED-1EB7-40F3-AF71-60C3E991F79D}" destId="{EB846F1C-31E3-4FA6-8E70-AEB8CDA99890}" srcOrd="0" destOrd="0" parTransId="{C8EE6D9E-74B8-411D-A7DF-33420629FC8D}" sibTransId="{6364EFE2-9AFF-4BB2-8D13-EE585D3AA0D8}"/>
    <dgm:cxn modelId="{E7D3C2F7-5DA7-4D97-8D52-40A2D8768968}" type="presOf" srcId="{C9D4CC9A-67EA-47C7-BB7F-182B4DBCD1A0}" destId="{4B863227-28FC-4B46-BF99-BDF43CF9DBE6}" srcOrd="0" destOrd="0" presId="urn:microsoft.com/office/officeart/2005/8/layout/lProcess2"/>
    <dgm:cxn modelId="{B60441F1-56D9-43AF-9938-8476F0F4F3C9}" type="presOf" srcId="{EB846F1C-31E3-4FA6-8E70-AEB8CDA99890}" destId="{0021B2E7-F15B-4390-90F1-0A2B62605E66}" srcOrd="0" destOrd="0" presId="urn:microsoft.com/office/officeart/2005/8/layout/lProcess2"/>
    <dgm:cxn modelId="{651A8A66-7A85-4E29-AF4D-33F52E0E4A43}" type="presOf" srcId="{EB846F1C-31E3-4FA6-8E70-AEB8CDA99890}" destId="{022BBAFB-9535-40F9-93EE-C6CE5190BA0A}" srcOrd="1" destOrd="0" presId="urn:microsoft.com/office/officeart/2005/8/layout/lProcess2"/>
    <dgm:cxn modelId="{CBB1C5D6-6F7E-45F2-BAB9-C992B3230965}" srcId="{4184A9ED-1EB7-40F3-AF71-60C3E991F79D}" destId="{017F48F3-4166-4F87-B0D6-5D6CC0E2773C}" srcOrd="2" destOrd="0" parTransId="{B81611C4-FA00-4939-A2CD-4A595CE246DF}" sibTransId="{A58E1A08-A98A-4224-869F-B506D892EAD3}"/>
    <dgm:cxn modelId="{2437A471-ADC7-402C-8D48-681C8AE84739}" type="presOf" srcId="{229C991C-C236-4D33-A251-E26A624F358E}" destId="{1C23AB97-1EA1-4029-B722-B8AAD7A277F2}" srcOrd="0" destOrd="0" presId="urn:microsoft.com/office/officeart/2005/8/layout/lProcess2"/>
    <dgm:cxn modelId="{1BD153BA-E165-450C-A8F8-804D9D0AF6C3}" type="presOf" srcId="{017F48F3-4166-4F87-B0D6-5D6CC0E2773C}" destId="{FBA13342-B992-4441-844C-707AAB7AE290}" srcOrd="1" destOrd="0" presId="urn:microsoft.com/office/officeart/2005/8/layout/lProcess2"/>
    <dgm:cxn modelId="{2F324D31-19BB-41A1-B382-919181A17863}" type="presOf" srcId="{1E2C7432-1C00-47DF-8DBB-94767A238847}" destId="{CC024C41-E496-4C73-A7F5-0EB5C4C1EFC8}" srcOrd="0" destOrd="0" presId="urn:microsoft.com/office/officeart/2005/8/layout/lProcess2"/>
    <dgm:cxn modelId="{7B49942E-8727-4558-AB80-C8EC08299115}" srcId="{EB846F1C-31E3-4FA6-8E70-AEB8CDA99890}" destId="{33F936E2-0B8E-42A2-8AB5-703F0A228771}" srcOrd="0" destOrd="0" parTransId="{6742483B-693D-43B4-87BC-5D59803FAC4B}" sibTransId="{6227DB1A-5ECD-47DC-9416-8A3D99BA27D5}"/>
    <dgm:cxn modelId="{DC891A2A-9627-47A0-B939-CBC295506B98}" srcId="{D4CB106B-E4EA-4587-B9FC-FD1CE3809061}" destId="{8B625C93-34C0-4729-A1A8-00FE8F3F2DEB}" srcOrd="1" destOrd="0" parTransId="{39933E41-ABB1-4F38-BCE8-003933FFA6D4}" sibTransId="{32009B6B-9E53-45FE-ACE5-0B4732405181}"/>
    <dgm:cxn modelId="{62472947-7E87-41E6-92CD-74E68508D99E}" srcId="{017F48F3-4166-4F87-B0D6-5D6CC0E2773C}" destId="{1E2C7432-1C00-47DF-8DBB-94767A238847}" srcOrd="0" destOrd="0" parTransId="{860F2463-3C1B-4A7F-B18D-15886A93CAA2}" sibTransId="{0E1399A6-DD7E-4B52-8D0B-31F9B5596CE0}"/>
    <dgm:cxn modelId="{DBD3D599-31FC-40CF-80C3-3C690A4EE012}" srcId="{EB846F1C-31E3-4FA6-8E70-AEB8CDA99890}" destId="{C5758E23-FB65-42AB-AE87-DED078345839}" srcOrd="2" destOrd="0" parTransId="{DDA19FC2-F1F0-454F-BA5A-1F030DD25178}" sibTransId="{96EF259B-324E-4AF4-B1EA-1C755A329E02}"/>
    <dgm:cxn modelId="{1EF4E47E-0E8F-4454-9072-7A6E7AD38983}" type="presParOf" srcId="{406CD4F6-D896-4DB3-B1E4-CABC4AEEE549}" destId="{3DD2DE1C-EE32-4DA9-B10B-6D6A3E45C0BC}" srcOrd="0" destOrd="0" presId="urn:microsoft.com/office/officeart/2005/8/layout/lProcess2"/>
    <dgm:cxn modelId="{340F819D-3D13-4E49-97C8-F8A66B18CCD9}" type="presParOf" srcId="{3DD2DE1C-EE32-4DA9-B10B-6D6A3E45C0BC}" destId="{0021B2E7-F15B-4390-90F1-0A2B62605E66}" srcOrd="0" destOrd="0" presId="urn:microsoft.com/office/officeart/2005/8/layout/lProcess2"/>
    <dgm:cxn modelId="{DFD52163-FEDB-4F98-9417-F04D82D0ADD9}" type="presParOf" srcId="{3DD2DE1C-EE32-4DA9-B10B-6D6A3E45C0BC}" destId="{022BBAFB-9535-40F9-93EE-C6CE5190BA0A}" srcOrd="1" destOrd="0" presId="urn:microsoft.com/office/officeart/2005/8/layout/lProcess2"/>
    <dgm:cxn modelId="{222D12A8-DA39-4A8F-8174-19ACF0DDD9A6}" type="presParOf" srcId="{3DD2DE1C-EE32-4DA9-B10B-6D6A3E45C0BC}" destId="{39584FD3-37A4-4BB2-A483-7666D87B8F14}" srcOrd="2" destOrd="0" presId="urn:microsoft.com/office/officeart/2005/8/layout/lProcess2"/>
    <dgm:cxn modelId="{7E9186D4-DD38-42E8-B19D-81DD3A189E2F}" type="presParOf" srcId="{39584FD3-37A4-4BB2-A483-7666D87B8F14}" destId="{9F3EA633-FB7C-493A-9D62-069C4D4017C3}" srcOrd="0" destOrd="0" presId="urn:microsoft.com/office/officeart/2005/8/layout/lProcess2"/>
    <dgm:cxn modelId="{06F8F04A-4293-4A58-B487-4F95D739CC60}" type="presParOf" srcId="{9F3EA633-FB7C-493A-9D62-069C4D4017C3}" destId="{561632D9-BB55-4BCA-8179-6055727C5323}" srcOrd="0" destOrd="0" presId="urn:microsoft.com/office/officeart/2005/8/layout/lProcess2"/>
    <dgm:cxn modelId="{4D7F60E4-5F3D-4B96-9CDC-B7CBA45C5762}" type="presParOf" srcId="{9F3EA633-FB7C-493A-9D62-069C4D4017C3}" destId="{20356CBC-4A6A-4C14-BA54-55C2459CDDB2}" srcOrd="1" destOrd="0" presId="urn:microsoft.com/office/officeart/2005/8/layout/lProcess2"/>
    <dgm:cxn modelId="{C31010AE-1189-45DF-ADE6-1DAEF38EB12F}" type="presParOf" srcId="{9F3EA633-FB7C-493A-9D62-069C4D4017C3}" destId="{1C23AB97-1EA1-4029-B722-B8AAD7A277F2}" srcOrd="2" destOrd="0" presId="urn:microsoft.com/office/officeart/2005/8/layout/lProcess2"/>
    <dgm:cxn modelId="{F133AA6B-67D3-4CBD-B166-9593ADAACDFD}" type="presParOf" srcId="{9F3EA633-FB7C-493A-9D62-069C4D4017C3}" destId="{3CE07FF2-86C0-4F4D-8C30-D5351BBC98CA}" srcOrd="3" destOrd="0" presId="urn:microsoft.com/office/officeart/2005/8/layout/lProcess2"/>
    <dgm:cxn modelId="{349E030C-5B72-4921-8A76-EC14E0070BAC}" type="presParOf" srcId="{9F3EA633-FB7C-493A-9D62-069C4D4017C3}" destId="{1134FD22-3FB4-4070-BDA8-FF5FDB746E6A}" srcOrd="4" destOrd="0" presId="urn:microsoft.com/office/officeart/2005/8/layout/lProcess2"/>
    <dgm:cxn modelId="{04281C66-660A-443A-B668-E818C7B0242F}" type="presParOf" srcId="{406CD4F6-D896-4DB3-B1E4-CABC4AEEE549}" destId="{5F55A5B5-9BC8-43B8-8FAA-D6595910392A}" srcOrd="1" destOrd="0" presId="urn:microsoft.com/office/officeart/2005/8/layout/lProcess2"/>
    <dgm:cxn modelId="{3AC55774-081C-4B77-ADC0-93A3D7D360EA}" type="presParOf" srcId="{406CD4F6-D896-4DB3-B1E4-CABC4AEEE549}" destId="{DB46FCB7-AB30-4E2D-87F3-1F025BE29582}" srcOrd="2" destOrd="0" presId="urn:microsoft.com/office/officeart/2005/8/layout/lProcess2"/>
    <dgm:cxn modelId="{AC2E838C-668E-4213-92D5-4B3C208110D2}" type="presParOf" srcId="{DB46FCB7-AB30-4E2D-87F3-1F025BE29582}" destId="{F38C82B8-6D06-47CC-BABC-850809CB7E97}" srcOrd="0" destOrd="0" presId="urn:microsoft.com/office/officeart/2005/8/layout/lProcess2"/>
    <dgm:cxn modelId="{D9B6E4FA-C6AE-4DE0-9AE0-297AD93FA4F0}" type="presParOf" srcId="{DB46FCB7-AB30-4E2D-87F3-1F025BE29582}" destId="{6BDDAE74-5A4C-4A98-9D46-75A7D96B891C}" srcOrd="1" destOrd="0" presId="urn:microsoft.com/office/officeart/2005/8/layout/lProcess2"/>
    <dgm:cxn modelId="{8681B8F6-84C8-4193-8EF3-B1F0855F52C5}" type="presParOf" srcId="{DB46FCB7-AB30-4E2D-87F3-1F025BE29582}" destId="{CAF60C4C-D8FE-4027-9602-6C9EA663353B}" srcOrd="2" destOrd="0" presId="urn:microsoft.com/office/officeart/2005/8/layout/lProcess2"/>
    <dgm:cxn modelId="{6340951A-FDA2-4A74-A815-C4EF10C70D01}" type="presParOf" srcId="{CAF60C4C-D8FE-4027-9602-6C9EA663353B}" destId="{80573E29-4A59-42E9-AD0A-A83CF435B2C5}" srcOrd="0" destOrd="0" presId="urn:microsoft.com/office/officeart/2005/8/layout/lProcess2"/>
    <dgm:cxn modelId="{AE5519CF-DBCF-4D9D-83BD-5A0EE5E666FD}" type="presParOf" srcId="{80573E29-4A59-42E9-AD0A-A83CF435B2C5}" destId="{0B84F2D4-7DF7-4D11-B8EE-CB8FB30796D2}" srcOrd="0" destOrd="0" presId="urn:microsoft.com/office/officeart/2005/8/layout/lProcess2"/>
    <dgm:cxn modelId="{6575AE86-5CD5-4E2B-B53B-CCFA0D267069}" type="presParOf" srcId="{80573E29-4A59-42E9-AD0A-A83CF435B2C5}" destId="{F229777C-A066-4BE6-B739-5ADE24D1FA38}" srcOrd="1" destOrd="0" presId="urn:microsoft.com/office/officeart/2005/8/layout/lProcess2"/>
    <dgm:cxn modelId="{A95A2C5E-098C-493A-B614-35E1BA5A8468}" type="presParOf" srcId="{80573E29-4A59-42E9-AD0A-A83CF435B2C5}" destId="{2F45F67F-8534-4082-9EC6-6C6AF5EECEBA}" srcOrd="2" destOrd="0" presId="urn:microsoft.com/office/officeart/2005/8/layout/lProcess2"/>
    <dgm:cxn modelId="{A1A461D1-CDD8-45BC-98B9-90283116F93C}" type="presParOf" srcId="{80573E29-4A59-42E9-AD0A-A83CF435B2C5}" destId="{C8FA3829-80EC-4265-B86B-392D74C7FFD5}" srcOrd="3" destOrd="0" presId="urn:microsoft.com/office/officeart/2005/8/layout/lProcess2"/>
    <dgm:cxn modelId="{3545B8B4-9759-475D-B1BB-9036FE6F18E4}" type="presParOf" srcId="{80573E29-4A59-42E9-AD0A-A83CF435B2C5}" destId="{4B863227-28FC-4B46-BF99-BDF43CF9DBE6}" srcOrd="4" destOrd="0" presId="urn:microsoft.com/office/officeart/2005/8/layout/lProcess2"/>
    <dgm:cxn modelId="{3E408DB1-9134-4F4A-A7F5-421B6FBAE514}" type="presParOf" srcId="{406CD4F6-D896-4DB3-B1E4-CABC4AEEE549}" destId="{CC9C2894-81F3-4729-8B58-1B534B1AEF05}" srcOrd="3" destOrd="0" presId="urn:microsoft.com/office/officeart/2005/8/layout/lProcess2"/>
    <dgm:cxn modelId="{BDC6E599-3848-4D22-81FB-0BD8C60B28DB}" type="presParOf" srcId="{406CD4F6-D896-4DB3-B1E4-CABC4AEEE549}" destId="{BE21BB35-B837-4ACC-866A-3979437690B9}" srcOrd="4" destOrd="0" presId="urn:microsoft.com/office/officeart/2005/8/layout/lProcess2"/>
    <dgm:cxn modelId="{1B726692-214F-4DAD-9002-075FEFDE7E02}" type="presParOf" srcId="{BE21BB35-B837-4ACC-866A-3979437690B9}" destId="{5636B001-D8A0-41C1-A864-6222AA4389FB}" srcOrd="0" destOrd="0" presId="urn:microsoft.com/office/officeart/2005/8/layout/lProcess2"/>
    <dgm:cxn modelId="{65725F67-3E2A-407D-B765-16359F355764}" type="presParOf" srcId="{BE21BB35-B837-4ACC-866A-3979437690B9}" destId="{FBA13342-B992-4441-844C-707AAB7AE290}" srcOrd="1" destOrd="0" presId="urn:microsoft.com/office/officeart/2005/8/layout/lProcess2"/>
    <dgm:cxn modelId="{65C4F1BE-91D9-422D-886B-635FE2309C04}" type="presParOf" srcId="{BE21BB35-B837-4ACC-866A-3979437690B9}" destId="{4F360A02-DE0F-4D62-87C1-50F8274BA21C}" srcOrd="2" destOrd="0" presId="urn:microsoft.com/office/officeart/2005/8/layout/lProcess2"/>
    <dgm:cxn modelId="{B223ACE7-40F3-4F0C-81DF-6942324819FE}" type="presParOf" srcId="{4F360A02-DE0F-4D62-87C1-50F8274BA21C}" destId="{74ADE9B2-90AA-4A83-960C-F2D151708C65}" srcOrd="0" destOrd="0" presId="urn:microsoft.com/office/officeart/2005/8/layout/lProcess2"/>
    <dgm:cxn modelId="{E80872FA-9432-4BBA-A081-290EF4CB86B8}" type="presParOf" srcId="{74ADE9B2-90AA-4A83-960C-F2D151708C65}" destId="{CC024C41-E496-4C73-A7F5-0EB5C4C1EFC8}" srcOrd="0" destOrd="0" presId="urn:microsoft.com/office/officeart/2005/8/layout/lProcess2"/>
    <dgm:cxn modelId="{E496A015-7619-48B7-99C9-2B6374C8C6CC}" type="presParOf" srcId="{74ADE9B2-90AA-4A83-960C-F2D151708C65}" destId="{6015DA12-A1B2-4A44-BC5E-B18EBC3A476E}" srcOrd="1" destOrd="0" presId="urn:microsoft.com/office/officeart/2005/8/layout/lProcess2"/>
    <dgm:cxn modelId="{88624B30-62D2-4B76-9BBD-36C10684D891}" type="presParOf" srcId="{74ADE9B2-90AA-4A83-960C-F2D151708C65}" destId="{E724AE24-6840-45BB-B87E-945841181829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1B2E7-F15B-4390-90F1-0A2B62605E66}">
      <dsp:nvSpPr>
        <dsp:cNvPr id="0" name=""/>
        <dsp:cNvSpPr/>
      </dsp:nvSpPr>
      <dsp:spPr>
        <a:xfrm>
          <a:off x="992" y="0"/>
          <a:ext cx="2579351" cy="54179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扩展原则</a:t>
          </a:r>
          <a:endParaRPr lang="zh-CN" altLang="en-US" sz="4400" kern="1200" dirty="0"/>
        </a:p>
      </dsp:txBody>
      <dsp:txXfrm>
        <a:off x="992" y="0"/>
        <a:ext cx="2579351" cy="1625388"/>
      </dsp:txXfrm>
    </dsp:sp>
    <dsp:sp modelId="{561632D9-BB55-4BCA-8179-6055727C5323}">
      <dsp:nvSpPr>
        <dsp:cNvPr id="0" name=""/>
        <dsp:cNvSpPr/>
      </dsp:nvSpPr>
      <dsp:spPr>
        <a:xfrm>
          <a:off x="258927" y="1625851"/>
          <a:ext cx="2063481" cy="1064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分层</a:t>
          </a:r>
          <a:endParaRPr lang="zh-CN" altLang="en-US" sz="1800" kern="1200" dirty="0"/>
        </a:p>
      </dsp:txBody>
      <dsp:txXfrm>
        <a:off x="290103" y="1657027"/>
        <a:ext cx="2001129" cy="1002060"/>
      </dsp:txXfrm>
    </dsp:sp>
    <dsp:sp modelId="{1C23AB97-1EA1-4029-B722-B8AAD7A277F2}">
      <dsp:nvSpPr>
        <dsp:cNvPr id="0" name=""/>
        <dsp:cNvSpPr/>
      </dsp:nvSpPr>
      <dsp:spPr>
        <a:xfrm>
          <a:off x="258927" y="2854019"/>
          <a:ext cx="2063481" cy="1064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做切面</a:t>
          </a:r>
          <a:endParaRPr lang="zh-CN" altLang="en-US" sz="1800" kern="1200" dirty="0"/>
        </a:p>
      </dsp:txBody>
      <dsp:txXfrm>
        <a:off x="290103" y="2885195"/>
        <a:ext cx="2001129" cy="1002060"/>
      </dsp:txXfrm>
    </dsp:sp>
    <dsp:sp modelId="{1134FD22-3FB4-4070-BDA8-FF5FDB746E6A}">
      <dsp:nvSpPr>
        <dsp:cNvPr id="0" name=""/>
        <dsp:cNvSpPr/>
      </dsp:nvSpPr>
      <dsp:spPr>
        <a:xfrm>
          <a:off x="258927" y="4082187"/>
          <a:ext cx="2063481" cy="1064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可配置</a:t>
          </a:r>
          <a:endParaRPr lang="zh-CN" altLang="en-US" sz="1800" kern="1200" dirty="0"/>
        </a:p>
      </dsp:txBody>
      <dsp:txXfrm>
        <a:off x="290103" y="4113363"/>
        <a:ext cx="2001129" cy="1002060"/>
      </dsp:txXfrm>
    </dsp:sp>
    <dsp:sp modelId="{F38C82B8-6D06-47CC-BABC-850809CB7E97}">
      <dsp:nvSpPr>
        <dsp:cNvPr id="0" name=""/>
        <dsp:cNvSpPr/>
      </dsp:nvSpPr>
      <dsp:spPr>
        <a:xfrm>
          <a:off x="2773795" y="0"/>
          <a:ext cx="2579351" cy="54179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安全原则</a:t>
          </a:r>
          <a:endParaRPr lang="zh-CN" altLang="en-US" sz="4400" kern="1200" dirty="0"/>
        </a:p>
      </dsp:txBody>
      <dsp:txXfrm>
        <a:off x="2773795" y="0"/>
        <a:ext cx="2579351" cy="1625388"/>
      </dsp:txXfrm>
    </dsp:sp>
    <dsp:sp modelId="{0B84F2D4-7DF7-4D11-B8EE-CB8FB30796D2}">
      <dsp:nvSpPr>
        <dsp:cNvPr id="0" name=""/>
        <dsp:cNvSpPr/>
      </dsp:nvSpPr>
      <dsp:spPr>
        <a:xfrm>
          <a:off x="3031730" y="1625851"/>
          <a:ext cx="2063481" cy="1064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隔离</a:t>
          </a:r>
          <a:endParaRPr lang="en-US" altLang="zh-CN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数据、应用、硬件</a:t>
          </a:r>
          <a:endParaRPr lang="zh-CN" altLang="en-US" sz="1800" kern="1200" dirty="0"/>
        </a:p>
      </dsp:txBody>
      <dsp:txXfrm>
        <a:off x="3062906" y="1657027"/>
        <a:ext cx="2001129" cy="1002060"/>
      </dsp:txXfrm>
    </dsp:sp>
    <dsp:sp modelId="{2F45F67F-8534-4082-9EC6-6C6AF5EECEBA}">
      <dsp:nvSpPr>
        <dsp:cNvPr id="0" name=""/>
        <dsp:cNvSpPr/>
      </dsp:nvSpPr>
      <dsp:spPr>
        <a:xfrm>
          <a:off x="3031730" y="2854019"/>
          <a:ext cx="2063481" cy="1064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数据安全</a:t>
          </a:r>
          <a:endParaRPr lang="zh-CN" altLang="en-US" sz="1800" kern="1200" dirty="0"/>
        </a:p>
      </dsp:txBody>
      <dsp:txXfrm>
        <a:off x="3062906" y="2885195"/>
        <a:ext cx="2001129" cy="1002060"/>
      </dsp:txXfrm>
    </dsp:sp>
    <dsp:sp modelId="{4B863227-28FC-4B46-BF99-BDF43CF9DBE6}">
      <dsp:nvSpPr>
        <dsp:cNvPr id="0" name=""/>
        <dsp:cNvSpPr/>
      </dsp:nvSpPr>
      <dsp:spPr>
        <a:xfrm>
          <a:off x="3031730" y="4082187"/>
          <a:ext cx="2063481" cy="10644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应用安全</a:t>
          </a:r>
          <a:endParaRPr lang="zh-CN" altLang="en-US" sz="1800" kern="1200" dirty="0"/>
        </a:p>
      </dsp:txBody>
      <dsp:txXfrm>
        <a:off x="3062906" y="4113363"/>
        <a:ext cx="2001129" cy="1002060"/>
      </dsp:txXfrm>
    </dsp:sp>
    <dsp:sp modelId="{5636B001-D8A0-41C1-A864-6222AA4389FB}">
      <dsp:nvSpPr>
        <dsp:cNvPr id="0" name=""/>
        <dsp:cNvSpPr/>
      </dsp:nvSpPr>
      <dsp:spPr>
        <a:xfrm>
          <a:off x="5546598" y="0"/>
          <a:ext cx="2579351" cy="54179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升级原则</a:t>
          </a:r>
          <a:endParaRPr lang="zh-CN" altLang="en-US" sz="4400" kern="1200" dirty="0"/>
        </a:p>
      </dsp:txBody>
      <dsp:txXfrm>
        <a:off x="5546598" y="0"/>
        <a:ext cx="2579351" cy="1625388"/>
      </dsp:txXfrm>
    </dsp:sp>
    <dsp:sp modelId="{CC024C41-E496-4C73-A7F5-0EB5C4C1EFC8}">
      <dsp:nvSpPr>
        <dsp:cNvPr id="0" name=""/>
        <dsp:cNvSpPr/>
      </dsp:nvSpPr>
      <dsp:spPr>
        <a:xfrm>
          <a:off x="5804533" y="1626975"/>
          <a:ext cx="2063481" cy="16335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平滑升级</a:t>
          </a:r>
          <a:endParaRPr lang="zh-CN" altLang="en-US" sz="1800" kern="1200" dirty="0"/>
        </a:p>
      </dsp:txBody>
      <dsp:txXfrm>
        <a:off x="5852379" y="1674821"/>
        <a:ext cx="1967789" cy="1537897"/>
      </dsp:txXfrm>
    </dsp:sp>
    <dsp:sp modelId="{E724AE24-6840-45BB-B87E-945841181829}">
      <dsp:nvSpPr>
        <dsp:cNvPr id="0" name=""/>
        <dsp:cNvSpPr/>
      </dsp:nvSpPr>
      <dsp:spPr>
        <a:xfrm>
          <a:off x="5804533" y="3511886"/>
          <a:ext cx="2063481" cy="16335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/>
            <a:t>快速扩容</a:t>
          </a:r>
          <a:endParaRPr lang="zh-CN" altLang="en-US" sz="1800" kern="1200" dirty="0"/>
        </a:p>
      </dsp:txBody>
      <dsp:txXfrm>
        <a:off x="5852379" y="3559732"/>
        <a:ext cx="1967789" cy="1537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4F6AAEEA-6D0D-44EC-94A9-3AA988CCEABC}" type="datetimeFigureOut">
              <a:rPr lang="zh-CN" altLang="en-US"/>
              <a:pPr>
                <a:defRPr/>
              </a:pPr>
              <a:t>2017/4/7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530A391-7287-4123-8B68-660D4A6DAB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394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5ED21-6430-478C-A70B-227824930437}" type="datetimeFigureOut">
              <a:rPr lang="zh-CN" altLang="en-US" smtClean="0"/>
              <a:pPr/>
              <a:t>2017/4/7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0FEE2-955E-456D-9F12-2311F9B5BF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172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02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15" algn="l" defTabSz="121902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028" algn="l" defTabSz="121902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542" algn="l" defTabSz="121902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054" algn="l" defTabSz="121902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569" algn="l" defTabSz="121902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083" algn="l" defTabSz="121902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95" algn="l" defTabSz="121902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09" algn="l" defTabSz="121902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market.jcloud.com/ser/list.action?page=1&amp;serviceSortCode=default&amp;serviceSortType=desc&amp;cid=16603&amp;cateId1=16602&amp;cateId2=16603" TargetMode="External"/><Relationship Id="rId13" Type="http://schemas.openxmlformats.org/officeDocument/2006/relationships/hyperlink" Target="http://market.jcloud.com/ser/list.action?page=1&amp;serviceSortCode=default&amp;serviceSortType=desc&amp;cid=16613&amp;cateId1=16611&amp;cateId2=16613" TargetMode="External"/><Relationship Id="rId18" Type="http://schemas.openxmlformats.org/officeDocument/2006/relationships/hyperlink" Target="http://market.jcloud.com/ser/list.action?page=1&amp;serviceSortCode=default&amp;serviceSortType=desc&amp;cid=15002&amp;cateId1=15001&amp;cateId2=15002" TargetMode="External"/><Relationship Id="rId26" Type="http://schemas.openxmlformats.org/officeDocument/2006/relationships/hyperlink" Target="http://market.jcloud.com/ser/list.action?page=1&amp;serviceSortCode=default&amp;serviceSortType=desc&amp;cid=16630&amp;cateId1=16629&amp;cateId2=16630" TargetMode="External"/><Relationship Id="rId3" Type="http://schemas.openxmlformats.org/officeDocument/2006/relationships/hyperlink" Target="http://market.jcloud.com/ser/list.action?page=1&amp;serviceSortCode=default&amp;serviceSortType=desc&amp;cid=16616&amp;cateId1=16616" TargetMode="External"/><Relationship Id="rId21" Type="http://schemas.openxmlformats.org/officeDocument/2006/relationships/hyperlink" Target="http://market.jcloud.com/ser/list.action?page=1&amp;serviceSortCode=default&amp;serviceSortType=desc&amp;cid=16405&amp;cateId1=16626&amp;cateId2=16405" TargetMode="External"/><Relationship Id="rId7" Type="http://schemas.openxmlformats.org/officeDocument/2006/relationships/hyperlink" Target="http://market.jcloud.com/ser/list.action?page=1&amp;serviceSortCode=default&amp;serviceSortType=desc&amp;cid=16602&amp;cateId1=16602" TargetMode="External"/><Relationship Id="rId12" Type="http://schemas.openxmlformats.org/officeDocument/2006/relationships/hyperlink" Target="http://market.jcloud.com/ser/list.action?page=1&amp;serviceSortCode=default&amp;serviceSortType=desc&amp;cid=16612&amp;cateId1=16611&amp;cateId2=16612" TargetMode="External"/><Relationship Id="rId17" Type="http://schemas.openxmlformats.org/officeDocument/2006/relationships/hyperlink" Target="http://market.jcloud.com/ser/list.action?page=1&amp;serviceSortCode=default&amp;serviceSortType=desc&amp;cid=16601&amp;cateId1=15001&amp;cateId2=16601" TargetMode="External"/><Relationship Id="rId25" Type="http://schemas.openxmlformats.org/officeDocument/2006/relationships/hyperlink" Target="http://market.jcloud.com/ser/list.action?page=1&amp;serviceSortCode=default&amp;serviceSortType=desc&amp;cid=16406&amp;cateId1=16629&amp;cateId2=16406" TargetMode="External"/><Relationship Id="rId2" Type="http://schemas.openxmlformats.org/officeDocument/2006/relationships/slide" Target="../slides/slide26.xml"/><Relationship Id="rId16" Type="http://schemas.openxmlformats.org/officeDocument/2006/relationships/hyperlink" Target="http://market.jcloud.com/ser/list.action?page=1&amp;serviceSortCode=default&amp;serviceSortType=desc&amp;cid=16401&amp;cateId1=15001&amp;cateId2=16401" TargetMode="External"/><Relationship Id="rId20" Type="http://schemas.openxmlformats.org/officeDocument/2006/relationships/hyperlink" Target="http://market.jcloud.com/ser/list.action?page=1&amp;serviceSortCode=default&amp;serviceSortType=desc&amp;cid=16627&amp;cateId1=16626&amp;cateId2=16627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market.jcloud.com/ser/list.action?page=1&amp;serviceSortCode=default&amp;serviceSortType=desc&amp;cid=16619&amp;cateId1=16616&amp;cateId2=16619" TargetMode="External"/><Relationship Id="rId11" Type="http://schemas.openxmlformats.org/officeDocument/2006/relationships/hyperlink" Target="http://market.jcloud.com/ser/list.action?page=1&amp;serviceSortCode=default&amp;serviceSortType=desc&amp;cid=16611&amp;cateId1=16611" TargetMode="External"/><Relationship Id="rId24" Type="http://schemas.openxmlformats.org/officeDocument/2006/relationships/hyperlink" Target="http://market.jcloud.com/ser/list.action?page=1&amp;serviceSortCode=default&amp;serviceSortType=desc&amp;cid=17001&amp;cateId1=16629&amp;cateId2=17001" TargetMode="External"/><Relationship Id="rId5" Type="http://schemas.openxmlformats.org/officeDocument/2006/relationships/hyperlink" Target="http://market.jcloud.com/ser/list.action?page=1&amp;serviceSortCode=default&amp;serviceSortType=desc&amp;cid=16618&amp;cateId1=16616&amp;cateId2=16618" TargetMode="External"/><Relationship Id="rId15" Type="http://schemas.openxmlformats.org/officeDocument/2006/relationships/hyperlink" Target="http://market.jcloud.com/ser/list.action?page=1&amp;serviceSortCode=default&amp;serviceSortType=desc&amp;cid=15001&amp;cateId1=15001" TargetMode="External"/><Relationship Id="rId23" Type="http://schemas.openxmlformats.org/officeDocument/2006/relationships/hyperlink" Target="http://market.jcloud.com/ser/list.action?page=1&amp;serviceSortCode=default&amp;serviceSortType=desc&amp;cid=16629&amp;cateId1=16629" TargetMode="External"/><Relationship Id="rId10" Type="http://schemas.openxmlformats.org/officeDocument/2006/relationships/hyperlink" Target="http://market.jcloud.com/ser/list.action?page=1&amp;serviceSortCode=default&amp;serviceSortType=desc&amp;cid=16606&amp;cateId1=16602&amp;cateId2=16606" TargetMode="External"/><Relationship Id="rId19" Type="http://schemas.openxmlformats.org/officeDocument/2006/relationships/hyperlink" Target="http://market.jcloud.com/ser/list.action?page=1&amp;serviceSortCode=default&amp;serviceSortType=desc&amp;cid=16626&amp;cateId1=16626" TargetMode="External"/><Relationship Id="rId4" Type="http://schemas.openxmlformats.org/officeDocument/2006/relationships/hyperlink" Target="http://market.jcloud.com/ser/list.action?page=1&amp;serviceSortCode=default&amp;serviceSortType=desc&amp;cid=16617&amp;cateId1=16616&amp;cateId2=16617" TargetMode="External"/><Relationship Id="rId9" Type="http://schemas.openxmlformats.org/officeDocument/2006/relationships/hyperlink" Target="http://market.jcloud.com/ser/list.action?page=1&amp;serviceSortCode=default&amp;serviceSortType=desc&amp;cid=16604&amp;cateId1=16602&amp;cateId2=16604" TargetMode="External"/><Relationship Id="rId14" Type="http://schemas.openxmlformats.org/officeDocument/2006/relationships/hyperlink" Target="http://market.jcloud.com/ser/list.action?page=1&amp;serviceSortCode=default&amp;serviceSortType=desc&amp;cid=16614&amp;cateId1=16611&amp;cateId2=16614" TargetMode="External"/><Relationship Id="rId22" Type="http://schemas.openxmlformats.org/officeDocument/2006/relationships/hyperlink" Target="http://market.jcloud.com/ser/list.action?page=1&amp;serviceSortCode=default&amp;serviceSortType=desc&amp;cid=16628&amp;cateId1=16626&amp;cateId2=16628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服务定义，包括服务的范围、接口和边界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服务部署生命周期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服务版本治理，包括兼容性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服务迁移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包括弃用和退役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服务注册中心，包括依赖关系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服务消息模型，包括规范数据模型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服务监视，包括进行问题确定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服务所有权，包括合作组织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服务测试，包括重复测试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服务安全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包括可接受的保护范围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基于以上分析，可以看到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治理是一个覆盖服务全生命周期，涉及业务域，服务域和支撑过程域三个方面内容的完整治理框架和模型。如上图所描述一样，通过这种二维的结构，基本上可以看到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治理和管控所涉及的全部内容。基于该业务目标架构，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治理和管控又包括了如下关键内容：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服务全生命周期管理中心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一定要能够对服务全生命周期进行很好的管理，广义点的需要从企业业务目标和流程目标入手，到流程分析和需求分析，到服务识别和发现，到服务定义和设计，服务开发测试，服务上线的全过程有效的管理。对于服务识别和定义阶段，需要对业务域，服务目录，服务进行相应的元数据定义，以形成服务目录库。而服务目录库是后续服务使用和检索，服务设计开发测试的基本依据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能力提供中心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提供的服务本身就是一种能力，提能力提供中心的意义就在于要将服务转化为一种能力进行提供。达到业务组件化，组件能力化的目标。只要这样才能够更好的推进服务的重用，服务的编排和整合。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能力提供中心包括了两个方面的内容，一个是服务前生命周期的管理可以实现服务的入库，服务入库后即转变为服务的能力提供。那么对于需求方可以对服务资产库进行检索，查看自己需要使用的能力，然后进行服务申请，服务开通和使用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运维监控中心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运维监控中心可以参考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ITIL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的标准进行构建，包括了事件管理，问题管理，变更管理，性能分析和监控，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管理，配置管理库等基本内容。运维监控中心是保证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平台能够高可用运行的基础。通过运维监控中心一方面是解决服务使用过程中遇到的问题，一方面是通过预警规则和策略的设置，能够及时的预警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平台存在的潜在问题，保证平台的高可用性。</a:t>
            </a: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服务定义，包括服务的范围、接口和边界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服务部署生命周期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服务版本治理，包括兼容性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服务迁移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包括弃用和退役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服务注册中心，包括依赖关系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服务消息模型，包括规范数据模型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服务监视，包括进行问题确定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服务所有权，包括合作组织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服务测试，包括重复测试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服务安全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包括可接受的保护范围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基于以上分析，可以看到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治理是一个覆盖服务全生命周期，涉及业务域，服务域和支撑过程域三个方面内容的完整治理框架和模型。如上图所描述一样，通过这种二维的结构，基本上可以看到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治理和管控所涉及的全部内容。基于该业务目标架构，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治理和管控又包括了如下关键内容：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服务全生命周期管理中心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一定要能够对服务全生命周期进行很好的管理，广义点的需要从企业业务目标和流程目标入手，到流程分析和需求分析，到服务识别和发现，到服务定义和设计，服务开发测试，服务上线的全过程有效的管理。对于服务识别和定义阶段，需要对业务域，服务目录，服务进行相应的元数据定义，以形成服务目录库。而服务目录库是后续服务使用和检索，服务设计开发测试的基本依据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能力提供中心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提供的服务本身就是一种能力，提能力提供中心的意义就在于要将服务转化为一种能力进行提供。达到业务组件化，组件能力化的目标。只要这样才能够更好的推进服务的重用，服务的编排和整合。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能力提供中心包括了两个方面的内容，一个是服务前生命周期的管理可以实现服务的入库，服务入库后即转变为服务的能力提供。那么对于需求方可以对服务资产库进行检索，查看自己需要使用的能力，然后进行服务申请，服务开通和使用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运维监控中心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运维监控中心可以参考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ITIL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的标准进行构建，包括了事件管理，问题管理，变更管理，性能分析和监控，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管理，配置管理库等基本内容。运维监控中心是保证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平台能够高可用运行的基础。通过运维监控中心一方面是解决服务使用过程中遇到的问题，一方面是通过预警规则和策略的设置，能够及时的预警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平台存在的潜在问题，保证平台的高可用性。</a:t>
            </a: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服务定义，包括服务的范围、接口和边界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服务部署生命周期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服务版本治理，包括兼容性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服务迁移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包括弃用和退役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服务注册中心，包括依赖关系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服务消息模型，包括规范数据模型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服务监视，包括进行问题确定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服务所有权，包括合作组织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服务测试，包括重复测试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服务安全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包括可接受的保护范围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基于以上分析，可以看到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治理是一个覆盖服务全生命周期，涉及业务域，服务域和支撑过程域三个方面内容的完整治理框架和模型。如上图所描述一样，通过这种二维的结构，基本上可以看到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治理和管控所涉及的全部内容。基于该业务目标架构，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治理和管控又包括了如下关键内容：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服务全生命周期管理中心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一定要能够对服务全生命周期进行很好的管理，广义点的需要从企业业务目标和流程目标入手，到流程分析和需求分析，到服务识别和发现，到服务定义和设计，服务开发测试，服务上线的全过程有效的管理。对于服务识别和定义阶段，需要对业务域，服务目录，服务进行相应的元数据定义，以形成服务目录库。而服务目录库是后续服务使用和检索，服务设计开发测试的基本依据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能力提供中心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提供的服务本身就是一种能力，提能力提供中心的意义就在于要将服务转化为一种能力进行提供。达到业务组件化，组件能力化的目标。只要这样才能够更好的推进服务的重用，服务的编排和整合。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能力提供中心包括了两个方面的内容，一个是服务前生命周期的管理可以实现服务的入库，服务入库后即转变为服务的能力提供。那么对于需求方可以对服务资产库进行检索，查看自己需要使用的能力，然后进行服务申请，服务开通和使用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运维监控中心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运维监控中心可以参考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ITIL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的标准进行构建，包括了事件管理，问题管理，变更管理，性能分析和监控，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管理，配置管理库等基本内容。运维监控中心是保证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平台能够高可用运行的基础。通过运维监控中心一方面是解决服务使用过程中遇到的问题，一方面是通过预警规则和策略的设置，能够及时的预警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平台存在的潜在问题，保证平台的高可用性。</a:t>
            </a: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服务定义，包括服务的范围、接口和边界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服务部署生命周期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服务版本治理，包括兼容性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服务迁移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包括弃用和退役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服务注册中心，包括依赖关系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服务消息模型，包括规范数据模型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服务监视，包括进行问题确定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服务所有权，包括合作组织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服务测试，包括重复测试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服务安全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包括可接受的保护范围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基于以上分析，可以看到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治理是一个覆盖服务全生命周期，涉及业务域，服务域和支撑过程域三个方面内容的完整治理框架和模型。如上图所描述一样，通过这种二维的结构，基本上可以看到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治理和管控所涉及的全部内容。基于该业务目标架构，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治理和管控又包括了如下关键内容：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服务全生命周期管理中心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一定要能够对服务全生命周期进行很好的管理，广义点的需要从企业业务目标和流程目标入手，到流程分析和需求分析，到服务识别和发现，到服务定义和设计，服务开发测试，服务上线的全过程有效的管理。对于服务识别和定义阶段，需要对业务域，服务目录，服务进行相应的元数据定义，以形成服务目录库。而服务目录库是后续服务使用和检索，服务设计开发测试的基本依据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能力提供中心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提供的服务本身就是一种能力，提能力提供中心的意义就在于要将服务转化为一种能力进行提供。达到业务组件化，组件能力化的目标。只要这样才能够更好的推进服务的重用，服务的编排和整合。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能力提供中心包括了两个方面的内容，一个是服务前生命周期的管理可以实现服务的入库，服务入库后即转变为服务的能力提供。那么对于需求方可以对服务资产库进行检索，查看自己需要使用的能力，然后进行服务申请，服务开通和使用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运维监控中心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运维监控中心可以参考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ITIL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的标准进行构建，包括了事件管理，问题管理，变更管理，性能分析和监控，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管理，配置管理库等基本内容。运维监控中心是保证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平台能够高可用运行的基础。通过运维监控中心一方面是解决服务使用过程中遇到的问题，一方面是通过预警规则和策略的设置，能够及时的预警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平台存在的潜在问题，保证平台的高可用性。</a:t>
            </a: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0FEE2-955E-456D-9F12-2311F9B5BF9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099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服务定义，包括服务的范围、接口和边界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服务部署生命周期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服务版本治理，包括兼容性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服务迁移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包括弃用和退役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服务注册中心，包括依赖关系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服务消息模型，包括规范数据模型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服务监视，包括进行问题确定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服务所有权，包括合作组织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服务测试，包括重复测试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服务安全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包括可接受的保护范围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基于以上分析，可以看到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治理是一个覆盖服务全生命周期，涉及业务域，服务域和支撑过程域三个方面内容的完整治理框架和模型。如上图所描述一样，通过这种二维的结构，基本上可以看到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治理和管控所涉及的全部内容。基于该业务目标架构，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治理和管控又包括了如下关键内容：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服务全生命周期管理中心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一定要能够对服务全生命周期进行很好的管理，广义点的需要从企业业务目标和流程目标入手，到流程分析和需求分析，到服务识别和发现，到服务定义和设计，服务开发测试，服务上线的全过程有效的管理。对于服务识别和定义阶段，需要对业务域，服务目录，服务进行相应的元数据定义，以形成服务目录库。而服务目录库是后续服务使用和检索，服务设计开发测试的基本依据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能力提供中心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提供的服务本身就是一种能力，提能力提供中心的意义就在于要将服务转化为一种能力进行提供。达到业务组件化，组件能力化的目标。只要这样才能够更好的推进服务的重用，服务的编排和整合。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能力提供中心包括了两个方面的内容，一个是服务前生命周期的管理可以实现服务的入库，服务入库后即转变为服务的能力提供。那么对于需求方可以对服务资产库进行检索，查看自己需要使用的能力，然后进行服务申请，服务开通和使用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运维监控中心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运维监控中心可以参考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ITIL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的标准进行构建，包括了事件管理，问题管理，变更管理，性能分析和监控，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管理，配置管理库等基本内容。运维监控中心是保证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平台能够高可用运行的基础。通过运维监控中心一方面是解决服务使用过程中遇到的问题，一方面是通过预警规则和策略的设置，能够及时的预警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平台存在的潜在问题，保证平台的高可用性。</a:t>
            </a: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服务定义，包括服务的范围、接口和边界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服务部署生命周期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服务版本治理，包括兼容性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服务迁移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包括弃用和退役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服务注册中心，包括依赖关系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服务消息模型，包括规范数据模型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服务监视，包括进行问题确定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服务所有权，包括合作组织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服务测试，包括重复测试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服务安全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包括可接受的保护范围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基于以上分析，可以看到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治理是一个覆盖服务全生命周期，涉及业务域，服务域和支撑过程域三个方面内容的完整治理框架和模型。如上图所描述一样，通过这种二维的结构，基本上可以看到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治理和管控所涉及的全部内容。基于该业务目标架构，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治理和管控又包括了如下关键内容：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服务全生命周期管理中心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一定要能够对服务全生命周期进行很好的管理，广义点的需要从企业业务目标和流程目标入手，到流程分析和需求分析，到服务识别和发现，到服务定义和设计，服务开发测试，服务上线的全过程有效的管理。对于服务识别和定义阶段，需要对业务域，服务目录，服务进行相应的元数据定义，以形成服务目录库。而服务目录库是后续服务使用和检索，服务设计开发测试的基本依据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能力提供中心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提供的服务本身就是一种能力，提能力提供中心的意义就在于要将服务转化为一种能力进行提供。达到业务组件化，组件能力化的目标。只要这样才能够更好的推进服务的重用，服务的编排和整合。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能力提供中心包括了两个方面的内容，一个是服务前生命周期的管理可以实现服务的入库，服务入库后即转变为服务的能力提供。那么对于需求方可以对服务资产库进行检索，查看自己需要使用的能力，然后进行服务申请，服务开通和使用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运维监控中心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运维监控中心可以参考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ITIL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的标准进行构建，包括了事件管理，问题管理，变更管理，性能分析和监控，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管理，配置管理库等基本内容。运维监控中心是保证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平台能够高可用运行的基础。通过运维监控中心一方面是解决服务使用过程中遇到的问题，一方面是通过预警规则和策略的设置，能够及时的预警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平台存在的潜在问题，保证平台的高可用性。</a:t>
            </a: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服务定义，包括服务的范围、接口和边界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服务部署生命周期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服务版本治理，包括兼容性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服务迁移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包括弃用和退役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服务注册中心，包括依赖关系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服务消息模型，包括规范数据模型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服务监视，包括进行问题确定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服务所有权，包括合作组织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服务测试，包括重复测试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服务安全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包括可接受的保护范围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基于以上分析，可以看到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治理是一个覆盖服务全生命周期，涉及业务域，服务域和支撑过程域三个方面内容的完整治理框架和模型。如上图所描述一样，通过这种二维的结构，基本上可以看到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治理和管控所涉及的全部内容。基于该业务目标架构，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治理和管控又包括了如下关键内容：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服务全生命周期管理中心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一定要能够对服务全生命周期进行很好的管理，广义点的需要从企业业务目标和流程目标入手，到流程分析和需求分析，到服务识别和发现，到服务定义和设计，服务开发测试，服务上线的全过程有效的管理。对于服务识别和定义阶段，需要对业务域，服务目录，服务进行相应的元数据定义，以形成服务目录库。而服务目录库是后续服务使用和检索，服务设计开发测试的基本依据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能力提供中心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提供的服务本身就是一种能力，提能力提供中心的意义就在于要将服务转化为一种能力进行提供。达到业务组件化，组件能力化的目标。只要这样才能够更好的推进服务的重用，服务的编排和整合。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能力提供中心包括了两个方面的内容，一个是服务前生命周期的管理可以实现服务的入库，服务入库后即转变为服务的能力提供。那么对于需求方可以对服务资产库进行检索，查看自己需要使用的能力，然后进行服务申请，服务开通和使用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运维监控中心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运维监控中心可以参考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ITIL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的标准进行构建，包括了事件管理，问题管理，变更管理，性能分析和监控，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管理，配置管理库等基本内容。运维监控中心是保证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平台能够高可用运行的基础。通过运维监控中心一方面是解决服务使用过程中遇到的问题，一方面是通过预警规则和策略的设置，能够及时的预警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平台存在的潜在问题，保证平台的高可用性。</a:t>
            </a: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服务定义，包括服务的范围、接口和边界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服务部署生命周期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服务版本治理，包括兼容性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服务迁移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包括弃用和退役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服务注册中心，包括依赖关系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服务消息模型，包括规范数据模型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服务监视，包括进行问题确定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服务所有权，包括合作组织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服务测试，包括重复测试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服务安全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包括可接受的保护范围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基于以上分析，可以看到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治理是一个覆盖服务全生命周期，涉及业务域，服务域和支撑过程域三个方面内容的完整治理框架和模型。如上图所描述一样，通过这种二维的结构，基本上可以看到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治理和管控所涉及的全部内容。基于该业务目标架构，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治理和管控又包括了如下关键内容：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服务全生命周期管理中心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一定要能够对服务全生命周期进行很好的管理，广义点的需要从企业业务目标和流程目标入手，到流程分析和需求分析，到服务识别和发现，到服务定义和设计，服务开发测试，服务上线的全过程有效的管理。对于服务识别和定义阶段，需要对业务域，服务目录，服务进行相应的元数据定义，以形成服务目录库。而服务目录库是后续服务使用和检索，服务设计开发测试的基本依据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能力提供中心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提供的服务本身就是一种能力，提能力提供中心的意义就在于要将服务转化为一种能力进行提供。达到业务组件化，组件能力化的目标。只要这样才能够更好的推进服务的重用，服务的编排和整合。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能力提供中心包括了两个方面的内容，一个是服务前生命周期的管理可以实现服务的入库，服务入库后即转变为服务的能力提供。那么对于需求方可以对服务资产库进行检索，查看自己需要使用的能力，然后进行服务申请，服务开通和使用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运维监控中心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运维监控中心可以参考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ITIL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的标准进行构建，包括了事件管理，问题管理，变更管理，性能分析和监控，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管理，配置管理库等基本内容。运维监控中心是保证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平台能够高可用运行的基础。通过运维监控中心一方面是解决服务使用过程中遇到的问题，一方面是通过预警规则和策略的设置，能够及时的预警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平台存在的潜在问题，保证平台的高可用性。</a:t>
            </a: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一个应用服务的交易的平台，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京东服务市场是一个面向京东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、物流配送、仓储、供应链、金融等商家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由第三方提供软件、培训、模板装修、代运营、质检等服务的发布、共享、交易、结算平台</a:t>
            </a: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z="120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基础软件</a:t>
            </a:r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PHP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环境</a:t>
            </a:r>
            <a:r>
              <a:rPr lang="zh-CN" altLang="en-US" dirty="0" smtClean="0"/>
              <a:t> </a:t>
            </a:r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.NET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环境</a:t>
            </a:r>
            <a:r>
              <a:rPr lang="zh-CN" altLang="en-US" dirty="0" smtClean="0"/>
              <a:t> </a:t>
            </a:r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JAVA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环境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企业软件</a:t>
            </a:r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ERP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管理</a:t>
            </a:r>
            <a:r>
              <a:rPr lang="zh-CN" altLang="en-US" dirty="0" smtClean="0"/>
              <a:t> 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协同办公</a:t>
            </a:r>
            <a:r>
              <a:rPr lang="zh-CN" altLang="en-US" dirty="0" smtClean="0"/>
              <a:t> 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财务管理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数据工具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采集及迁移</a:t>
            </a:r>
            <a:r>
              <a:rPr lang="zh-CN" altLang="en-US" dirty="0" smtClean="0"/>
              <a:t> 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存储及分析</a:t>
            </a:r>
            <a:r>
              <a:rPr lang="zh-CN" altLang="en-US" dirty="0" smtClean="0"/>
              <a:t> 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数据可视化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云安全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主机安全</a:t>
            </a:r>
            <a:r>
              <a:rPr lang="zh-CN" altLang="en-US" dirty="0" smtClean="0"/>
              <a:t> 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7"/>
              </a:rPr>
              <a:t>网络安全</a:t>
            </a:r>
            <a:r>
              <a:rPr lang="zh-CN" altLang="en-US" dirty="0" smtClean="0"/>
              <a:t> 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8"/>
              </a:rPr>
              <a:t>数据安全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9"/>
              </a:rPr>
              <a:t>建站市场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0"/>
              </a:rPr>
              <a:t>网站模板</a:t>
            </a:r>
            <a:r>
              <a:rPr lang="zh-CN" altLang="en-US" dirty="0" smtClean="0"/>
              <a:t> 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1"/>
              </a:rPr>
              <a:t>网站定制</a:t>
            </a:r>
            <a:r>
              <a:rPr lang="zh-CN" altLang="en-US" dirty="0" smtClean="0"/>
              <a:t> </a:t>
            </a:r>
            <a:r>
              <a:rPr lang="en-US" altLang="zh-CN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2"/>
              </a:rPr>
              <a:t>APP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2"/>
              </a:rPr>
              <a:t>定制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3"/>
              </a:rPr>
              <a:t>服务市场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4"/>
              </a:rPr>
              <a:t>运维服务</a:t>
            </a:r>
            <a:r>
              <a:rPr lang="zh-CN" altLang="en-US" dirty="0" smtClean="0"/>
              <a:t> 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5"/>
              </a:rPr>
              <a:t>运营服务</a:t>
            </a:r>
            <a:r>
              <a:rPr lang="zh-CN" altLang="en-US" dirty="0" smtClean="0"/>
              <a:t> </a:t>
            </a:r>
            <a:r>
              <a:rPr lang="zh-CN" altLang="en-US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26"/>
              </a:rPr>
              <a:t>解决方案</a:t>
            </a: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基于弹性计算能力和开源生态系统提供的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Hadoop/Spark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托管服务，使用者可便捷地使用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MapReduce,Hive,Spark,Presto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等服务低成本开展大数据处理分析。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在这里，你将领略到大数据在不同领域的实践案例。来一起学习京东为您提供的精准营销、日志统计、动态定价、优化配送、食品安全溯源等行业解决方案。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0"/>
              </a:spcBef>
            </a:pP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京东云数知是京东云旗下的大数据服务平台，面向企业客户提供包括数据的采集、清洗、存储、挖掘、分析、建模、应用、展示、开放、等数据全生命链的服务。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京东云数知依托京东云安全稳定的基础云服务，以运营上万节点计算集群的经验为基础，致力于打造面向社会公众的一站式大数据服务平台，满足用户多元化的数据应用需求，实现对数据价值的充分挖掘，让海量数据更高效的工作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知公有大数据平台提供携数入驻的数据装载、库表管理、任务开发、可视化探索、作业调度及监控等功能，以方便企业快速开展数字营销、数据分析、商业智能等领域大规模数据处理与分析，并持续聚焦在释放数据价值的工作上。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京东万象大数据开放平台（以下简称“万象平台”）（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wxlink.jcloud.com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是京东云在已有的云计算平台基础上围绕数据提供方、数据需求方、数据服务方等多方，构建了以数据开放、数据共享、数据分析为核心的综合性数据开放平台，为全行业提供权威数据支持，打造全行业数据开放的优质生态圈。其服务宗旨是帮助数据的提供方与需求方进行数据对接，解决数据缺失问题，完善数据价值，帮助企业解决数据孤岛的问题，从而提升企业运营效率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象平台本身会对接多维度的丰富数据，保证数据的安全性与接入效率，是企业数据输出与流入的最佳渠道。与此同时，万象平台还提供企业与企业之间数据互联服务，解决客户内部资源多系统之间的整合问题。目前万象平台数据的接入方式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的形式接入，通过数据交易的形式实现买卖双方的价值。同时平台提供一系列的交易流程和管理流程，充分满足客户所 需，打造数据交易市场的流畅性。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万象平台的数据产品丰富，覆盖品类数据多样，目前拥有的数据类型主要包括金融、征信、电商、质检、海关、运营商等领域权威、全面数据，未来会引入各类政府开放的数据，让京东万象平台大数据供需生态更加丰富。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云鼎是京东云推出的电商应用云计算平台，为商家、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以及其他合作伙伴提供计算、存储和京东电商数据开放服务，实现基础资源的弹性伸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缩，保证应用运行稳定安全。服务商可以开发各类京东商家所需的应用服务，商家可以根据自身业务发展需要选择各类电商云产品和应用服务</a:t>
            </a: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29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云鼎是京东云推出的电商应用云计算平台，为商家、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ISV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以及其他合作伙伴提供计算、存储和京东电商数据开放服务，实现基础资源的弹性伸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缩，保证应用运行稳定安全。服务商可以开发各类京东商家所需的应用服务，商家可以根据自身业务发展需要选择各类电商云产品和应用服务</a:t>
            </a: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服务定义，包括服务的范围、接口和边界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服务部署生命周期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服务版本治理，包括兼容性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服务迁移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包括弃用和退役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服务注册中心，包括依赖关系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服务消息模型，包括规范数据模型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服务监视，包括进行问题确定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服务所有权，包括合作组织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服务测试，包括重复测试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服务安全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包括可接受的保护范围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基于以上分析，可以看到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治理是一个覆盖服务全生命周期，涉及业务域，服务域和支撑过程域三个方面内容的完整治理框架和模型。如上图所描述一样，通过这种二维的结构，基本上可以看到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治理和管控所涉及的全部内容。基于该业务目标架构，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治理和管控又包括了如下关键内容：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服务全生命周期管理中心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理和管控一定要能够对服务全生命周期进行很好的管理，广义点的需要从企业业务目标和流程目标入手，到流程分析和需求分析，到服务识别和发现，到服务定义和设计，服务开发测试，服务上线的全过程有效的管理。对于服务识别和定义阶段，需要对业务域，服务目录，服务进行相应的元数据定义，以形成服务目录库。而服务目录库是后续服务使用和检索，服务设计开发测试的基本依据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能力提供中心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提供的服务本身就是一种能力，提能力提供中心的意义就在于要将服务转化为一种能力进行提供。达到业务组件化，组件能力化的目标。只要这样才能够更好的推进服务的重用，服务的编排和整合。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能力提供中心包括了两个方面的内容，一个是服务前生命周期的管理可以实现服务的入库，服务入库后即转变为服务的能力提供。那么对于需求方可以对服务资产库进行检索，查看自己需要使用的能力，然后进行服务申请，服务开通和使用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运维监控中心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运维监控中心可以参考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ITIL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的标准进行构建，包括了事件管理，问题管理，变更管理，性能分析和监控，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管理，配置管理库等基本内容。运维监控中心是保证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平台能够高可用运行的基础。通过运维监控中心一方面是解决服务使用过程中遇到的问题，一方面是通过预警规则和策略的设置，能够及时的预警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平台存在的潜在问题，保证平台的高可用性。</a:t>
            </a: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AC63743-6161-41EE-A334-2BACAE2FE79B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559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25"/>
            <a:ext cx="10361851" cy="147036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22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E2E656-1D75-464F-A027-1C5A8637B8F4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42278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200431"/>
            <a:ext cx="5384099" cy="339486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200431"/>
            <a:ext cx="5384099" cy="339486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20116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73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15" indent="0">
              <a:buNone/>
              <a:defRPr sz="2700" b="1"/>
            </a:lvl2pPr>
            <a:lvl3pPr marL="1219028" indent="0">
              <a:buNone/>
              <a:defRPr sz="2400" b="1"/>
            </a:lvl3pPr>
            <a:lvl4pPr marL="1828542" indent="0">
              <a:buNone/>
              <a:defRPr sz="2100" b="1"/>
            </a:lvl4pPr>
            <a:lvl5pPr marL="2438054" indent="0">
              <a:buNone/>
              <a:defRPr sz="2100" b="1"/>
            </a:lvl5pPr>
            <a:lvl6pPr marL="3047569" indent="0">
              <a:buNone/>
              <a:defRPr sz="2100" b="1"/>
            </a:lvl6pPr>
            <a:lvl7pPr marL="3657083" indent="0">
              <a:buNone/>
              <a:defRPr sz="2100" b="1"/>
            </a:lvl7pPr>
            <a:lvl8pPr marL="4266595" indent="0">
              <a:buNone/>
              <a:defRPr sz="2100" b="1"/>
            </a:lvl8pPr>
            <a:lvl9pPr marL="4876109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9" y="1535473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15" indent="0">
              <a:buNone/>
              <a:defRPr sz="2700" b="1"/>
            </a:lvl2pPr>
            <a:lvl3pPr marL="1219028" indent="0">
              <a:buNone/>
              <a:defRPr sz="2400" b="1"/>
            </a:lvl3pPr>
            <a:lvl4pPr marL="1828542" indent="0">
              <a:buNone/>
              <a:defRPr sz="2100" b="1"/>
            </a:lvl4pPr>
            <a:lvl5pPr marL="2438054" indent="0">
              <a:buNone/>
              <a:defRPr sz="2100" b="1"/>
            </a:lvl5pPr>
            <a:lvl6pPr marL="3047569" indent="0">
              <a:buNone/>
              <a:defRPr sz="2100" b="1"/>
            </a:lvl6pPr>
            <a:lvl7pPr marL="3657083" indent="0">
              <a:buNone/>
              <a:defRPr sz="2100" b="1"/>
            </a:lvl7pPr>
            <a:lvl8pPr marL="4266595" indent="0">
              <a:buNone/>
              <a:defRPr sz="2100" b="1"/>
            </a:lvl8pPr>
            <a:lvl9pPr marL="4876109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9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6DD7DC-60B3-42BD-98E1-BEFC5C2AD680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38858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67730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8357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8" y="273112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20"/>
            <a:ext cx="6814779" cy="5854469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8" y="1435437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15" indent="0">
              <a:buNone/>
              <a:defRPr sz="1600"/>
            </a:lvl2pPr>
            <a:lvl3pPr marL="1219028" indent="0">
              <a:buNone/>
              <a:defRPr sz="1300"/>
            </a:lvl3pPr>
            <a:lvl4pPr marL="1828542" indent="0">
              <a:buNone/>
              <a:defRPr sz="1200"/>
            </a:lvl4pPr>
            <a:lvl5pPr marL="2438054" indent="0">
              <a:buNone/>
              <a:defRPr sz="1200"/>
            </a:lvl5pPr>
            <a:lvl6pPr marL="3047569" indent="0">
              <a:buNone/>
              <a:defRPr sz="1200"/>
            </a:lvl6pPr>
            <a:lvl7pPr marL="3657083" indent="0">
              <a:buNone/>
              <a:defRPr sz="1200"/>
            </a:lvl7pPr>
            <a:lvl8pPr marL="4266595" indent="0">
              <a:buNone/>
              <a:defRPr sz="1200"/>
            </a:lvl8pPr>
            <a:lvl9pPr marL="4876109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38714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8" y="4801713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8" y="612916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15" indent="0">
              <a:buNone/>
              <a:defRPr sz="3700"/>
            </a:lvl2pPr>
            <a:lvl3pPr marL="1219028" indent="0">
              <a:buNone/>
              <a:defRPr sz="3200"/>
            </a:lvl3pPr>
            <a:lvl4pPr marL="1828542" indent="0">
              <a:buNone/>
              <a:defRPr sz="2700"/>
            </a:lvl4pPr>
            <a:lvl5pPr marL="2438054" indent="0">
              <a:buNone/>
              <a:defRPr sz="2700"/>
            </a:lvl5pPr>
            <a:lvl6pPr marL="3047569" indent="0">
              <a:buNone/>
              <a:defRPr sz="2700"/>
            </a:lvl6pPr>
            <a:lvl7pPr marL="3657083" indent="0">
              <a:buNone/>
              <a:defRPr sz="2700"/>
            </a:lvl7pPr>
            <a:lvl8pPr marL="4266595" indent="0">
              <a:buNone/>
              <a:defRPr sz="2700"/>
            </a:lvl8pPr>
            <a:lvl9pPr marL="4876109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8" y="5368586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515" indent="0">
              <a:buNone/>
              <a:defRPr sz="1600"/>
            </a:lvl2pPr>
            <a:lvl3pPr marL="1219028" indent="0">
              <a:buNone/>
              <a:defRPr sz="1300"/>
            </a:lvl3pPr>
            <a:lvl4pPr marL="1828542" indent="0">
              <a:buNone/>
              <a:defRPr sz="1200"/>
            </a:lvl4pPr>
            <a:lvl5pPr marL="2438054" indent="0">
              <a:buNone/>
              <a:defRPr sz="1200"/>
            </a:lvl5pPr>
            <a:lvl6pPr marL="3047569" indent="0">
              <a:buNone/>
              <a:defRPr sz="1200"/>
            </a:lvl6pPr>
            <a:lvl7pPr marL="3657083" indent="0">
              <a:buNone/>
              <a:defRPr sz="1200"/>
            </a:lvl7pPr>
            <a:lvl8pPr marL="4266595" indent="0">
              <a:buNone/>
              <a:defRPr sz="1200"/>
            </a:lvl8pPr>
            <a:lvl9pPr marL="4876109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BDE81-580E-4E33-B009-6E77EE9913AB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87575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E2E656-1D75-464F-A027-1C5A8637B8F4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41273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06425"/>
            <a:ext cx="2742843" cy="438886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06425"/>
            <a:ext cx="8025355" cy="43888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4DA896-1709-4280-B9AC-ED102EEBB049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64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06425"/>
            <a:ext cx="2742843" cy="438886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06425"/>
            <a:ext cx="8025355" cy="43888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4DA896-1709-4280-B9AC-ED102EEBB049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665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25"/>
            <a:ext cx="10361851" cy="147036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226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907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60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60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1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0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5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0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5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08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099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200431"/>
            <a:ext cx="5384099" cy="339486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200431"/>
            <a:ext cx="5384099" cy="339486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547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73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15" indent="0">
              <a:buNone/>
              <a:defRPr sz="2700" b="1"/>
            </a:lvl2pPr>
            <a:lvl3pPr marL="1219028" indent="0">
              <a:buNone/>
              <a:defRPr sz="2400" b="1"/>
            </a:lvl3pPr>
            <a:lvl4pPr marL="1828542" indent="0">
              <a:buNone/>
              <a:defRPr sz="2100" b="1"/>
            </a:lvl4pPr>
            <a:lvl5pPr marL="2438054" indent="0">
              <a:buNone/>
              <a:defRPr sz="2100" b="1"/>
            </a:lvl5pPr>
            <a:lvl6pPr marL="3047569" indent="0">
              <a:buNone/>
              <a:defRPr sz="2100" b="1"/>
            </a:lvl6pPr>
            <a:lvl7pPr marL="3657083" indent="0">
              <a:buNone/>
              <a:defRPr sz="2100" b="1"/>
            </a:lvl7pPr>
            <a:lvl8pPr marL="4266595" indent="0">
              <a:buNone/>
              <a:defRPr sz="2100" b="1"/>
            </a:lvl8pPr>
            <a:lvl9pPr marL="4876109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9" y="1535473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15" indent="0">
              <a:buNone/>
              <a:defRPr sz="2700" b="1"/>
            </a:lvl2pPr>
            <a:lvl3pPr marL="1219028" indent="0">
              <a:buNone/>
              <a:defRPr sz="2400" b="1"/>
            </a:lvl3pPr>
            <a:lvl4pPr marL="1828542" indent="0">
              <a:buNone/>
              <a:defRPr sz="2100" b="1"/>
            </a:lvl4pPr>
            <a:lvl5pPr marL="2438054" indent="0">
              <a:buNone/>
              <a:defRPr sz="2100" b="1"/>
            </a:lvl5pPr>
            <a:lvl6pPr marL="3047569" indent="0">
              <a:buNone/>
              <a:defRPr sz="2100" b="1"/>
            </a:lvl6pPr>
            <a:lvl7pPr marL="3657083" indent="0">
              <a:buNone/>
              <a:defRPr sz="2100" b="1"/>
            </a:lvl7pPr>
            <a:lvl8pPr marL="4266595" indent="0">
              <a:buNone/>
              <a:defRPr sz="2100" b="1"/>
            </a:lvl8pPr>
            <a:lvl9pPr marL="4876109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9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6DD7DC-60B3-42BD-98E1-BEFC5C2AD680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21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200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66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8" y="273112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20"/>
            <a:ext cx="6814779" cy="5854469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8" y="1435437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15" indent="0">
              <a:buNone/>
              <a:defRPr sz="1600"/>
            </a:lvl2pPr>
            <a:lvl3pPr marL="1219028" indent="0">
              <a:buNone/>
              <a:defRPr sz="1300"/>
            </a:lvl3pPr>
            <a:lvl4pPr marL="1828542" indent="0">
              <a:buNone/>
              <a:defRPr sz="1200"/>
            </a:lvl4pPr>
            <a:lvl5pPr marL="2438054" indent="0">
              <a:buNone/>
              <a:defRPr sz="1200"/>
            </a:lvl5pPr>
            <a:lvl6pPr marL="3047569" indent="0">
              <a:buNone/>
              <a:defRPr sz="1200"/>
            </a:lvl6pPr>
            <a:lvl7pPr marL="3657083" indent="0">
              <a:buNone/>
              <a:defRPr sz="1200"/>
            </a:lvl7pPr>
            <a:lvl8pPr marL="4266595" indent="0">
              <a:buNone/>
              <a:defRPr sz="1200"/>
            </a:lvl8pPr>
            <a:lvl9pPr marL="4876109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41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9070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8" y="4801713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8" y="612916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15" indent="0">
              <a:buNone/>
              <a:defRPr sz="3700"/>
            </a:lvl2pPr>
            <a:lvl3pPr marL="1219028" indent="0">
              <a:buNone/>
              <a:defRPr sz="3200"/>
            </a:lvl3pPr>
            <a:lvl4pPr marL="1828542" indent="0">
              <a:buNone/>
              <a:defRPr sz="2700"/>
            </a:lvl4pPr>
            <a:lvl5pPr marL="2438054" indent="0">
              <a:buNone/>
              <a:defRPr sz="2700"/>
            </a:lvl5pPr>
            <a:lvl6pPr marL="3047569" indent="0">
              <a:buNone/>
              <a:defRPr sz="2700"/>
            </a:lvl6pPr>
            <a:lvl7pPr marL="3657083" indent="0">
              <a:buNone/>
              <a:defRPr sz="2700"/>
            </a:lvl7pPr>
            <a:lvl8pPr marL="4266595" indent="0">
              <a:buNone/>
              <a:defRPr sz="2700"/>
            </a:lvl8pPr>
            <a:lvl9pPr marL="4876109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8" y="5368586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515" indent="0">
              <a:buNone/>
              <a:defRPr sz="1600"/>
            </a:lvl2pPr>
            <a:lvl3pPr marL="1219028" indent="0">
              <a:buNone/>
              <a:defRPr sz="1300"/>
            </a:lvl3pPr>
            <a:lvl4pPr marL="1828542" indent="0">
              <a:buNone/>
              <a:defRPr sz="1200"/>
            </a:lvl4pPr>
            <a:lvl5pPr marL="2438054" indent="0">
              <a:buNone/>
              <a:defRPr sz="1200"/>
            </a:lvl5pPr>
            <a:lvl6pPr marL="3047569" indent="0">
              <a:buNone/>
              <a:defRPr sz="1200"/>
            </a:lvl6pPr>
            <a:lvl7pPr marL="3657083" indent="0">
              <a:buNone/>
              <a:defRPr sz="1200"/>
            </a:lvl7pPr>
            <a:lvl8pPr marL="4266595" indent="0">
              <a:buNone/>
              <a:defRPr sz="1200"/>
            </a:lvl8pPr>
            <a:lvl9pPr marL="4876109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BDE81-580E-4E33-B009-6E77EE9913AB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089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E2E656-1D75-464F-A027-1C5A8637B8F4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4227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06425"/>
            <a:ext cx="2742843" cy="438886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06425"/>
            <a:ext cx="8025355" cy="43888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4DA896-1709-4280-B9AC-ED102EEBB049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6655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055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25"/>
            <a:ext cx="10361851" cy="147036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60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780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60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60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1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0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5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0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5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08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649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200431"/>
            <a:ext cx="5384099" cy="339486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200431"/>
            <a:ext cx="5384099" cy="339486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504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73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15" indent="0">
              <a:buNone/>
              <a:defRPr sz="2700" b="1"/>
            </a:lvl2pPr>
            <a:lvl3pPr marL="1219028" indent="0">
              <a:buNone/>
              <a:defRPr sz="2400" b="1"/>
            </a:lvl3pPr>
            <a:lvl4pPr marL="1828542" indent="0">
              <a:buNone/>
              <a:defRPr sz="2100" b="1"/>
            </a:lvl4pPr>
            <a:lvl5pPr marL="2438054" indent="0">
              <a:buNone/>
              <a:defRPr sz="2100" b="1"/>
            </a:lvl5pPr>
            <a:lvl6pPr marL="3047569" indent="0">
              <a:buNone/>
              <a:defRPr sz="2100" b="1"/>
            </a:lvl6pPr>
            <a:lvl7pPr marL="3657083" indent="0">
              <a:buNone/>
              <a:defRPr sz="2100" b="1"/>
            </a:lvl7pPr>
            <a:lvl8pPr marL="4266595" indent="0">
              <a:buNone/>
              <a:defRPr sz="2100" b="1"/>
            </a:lvl8pPr>
            <a:lvl9pPr marL="4876109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9" y="1535473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15" indent="0">
              <a:buNone/>
              <a:defRPr sz="2700" b="1"/>
            </a:lvl2pPr>
            <a:lvl3pPr marL="1219028" indent="0">
              <a:buNone/>
              <a:defRPr sz="2400" b="1"/>
            </a:lvl3pPr>
            <a:lvl4pPr marL="1828542" indent="0">
              <a:buNone/>
              <a:defRPr sz="2100" b="1"/>
            </a:lvl4pPr>
            <a:lvl5pPr marL="2438054" indent="0">
              <a:buNone/>
              <a:defRPr sz="2100" b="1"/>
            </a:lvl5pPr>
            <a:lvl6pPr marL="3047569" indent="0">
              <a:buNone/>
              <a:defRPr sz="2100" b="1"/>
            </a:lvl6pPr>
            <a:lvl7pPr marL="3657083" indent="0">
              <a:buNone/>
              <a:defRPr sz="2100" b="1"/>
            </a:lvl7pPr>
            <a:lvl8pPr marL="4266595" indent="0">
              <a:buNone/>
              <a:defRPr sz="2100" b="1"/>
            </a:lvl8pPr>
            <a:lvl9pPr marL="4876109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9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6DD7DC-60B3-42BD-98E1-BEFC5C2AD68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21834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8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60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60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1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0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5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0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5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08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0997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651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8" y="273112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20"/>
            <a:ext cx="6814779" cy="5854469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8" y="1435437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15" indent="0">
              <a:buNone/>
              <a:defRPr sz="1600"/>
            </a:lvl2pPr>
            <a:lvl3pPr marL="1219028" indent="0">
              <a:buNone/>
              <a:defRPr sz="1300"/>
            </a:lvl3pPr>
            <a:lvl4pPr marL="1828542" indent="0">
              <a:buNone/>
              <a:defRPr sz="1200"/>
            </a:lvl4pPr>
            <a:lvl5pPr marL="2438054" indent="0">
              <a:buNone/>
              <a:defRPr sz="1200"/>
            </a:lvl5pPr>
            <a:lvl6pPr marL="3047569" indent="0">
              <a:buNone/>
              <a:defRPr sz="1200"/>
            </a:lvl6pPr>
            <a:lvl7pPr marL="3657083" indent="0">
              <a:buNone/>
              <a:defRPr sz="1200"/>
            </a:lvl7pPr>
            <a:lvl8pPr marL="4266595" indent="0">
              <a:buNone/>
              <a:defRPr sz="1200"/>
            </a:lvl8pPr>
            <a:lvl9pPr marL="4876109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722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8" y="4801713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8" y="612916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15" indent="0">
              <a:buNone/>
              <a:defRPr sz="3700"/>
            </a:lvl2pPr>
            <a:lvl3pPr marL="1219028" indent="0">
              <a:buNone/>
              <a:defRPr sz="3200"/>
            </a:lvl3pPr>
            <a:lvl4pPr marL="1828542" indent="0">
              <a:buNone/>
              <a:defRPr sz="2700"/>
            </a:lvl4pPr>
            <a:lvl5pPr marL="2438054" indent="0">
              <a:buNone/>
              <a:defRPr sz="2700"/>
            </a:lvl5pPr>
            <a:lvl6pPr marL="3047569" indent="0">
              <a:buNone/>
              <a:defRPr sz="2700"/>
            </a:lvl6pPr>
            <a:lvl7pPr marL="3657083" indent="0">
              <a:buNone/>
              <a:defRPr sz="2700"/>
            </a:lvl7pPr>
            <a:lvl8pPr marL="4266595" indent="0">
              <a:buNone/>
              <a:defRPr sz="2700"/>
            </a:lvl8pPr>
            <a:lvl9pPr marL="4876109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8" y="5368586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515" indent="0">
              <a:buNone/>
              <a:defRPr sz="1600"/>
            </a:lvl2pPr>
            <a:lvl3pPr marL="1219028" indent="0">
              <a:buNone/>
              <a:defRPr sz="1300"/>
            </a:lvl3pPr>
            <a:lvl4pPr marL="1828542" indent="0">
              <a:buNone/>
              <a:defRPr sz="1200"/>
            </a:lvl4pPr>
            <a:lvl5pPr marL="2438054" indent="0">
              <a:buNone/>
              <a:defRPr sz="1200"/>
            </a:lvl5pPr>
            <a:lvl6pPr marL="3047569" indent="0">
              <a:buNone/>
              <a:defRPr sz="1200"/>
            </a:lvl6pPr>
            <a:lvl7pPr marL="3657083" indent="0">
              <a:buNone/>
              <a:defRPr sz="1200"/>
            </a:lvl7pPr>
            <a:lvl8pPr marL="4266595" indent="0">
              <a:buNone/>
              <a:defRPr sz="1200"/>
            </a:lvl8pPr>
            <a:lvl9pPr marL="4876109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BDE81-580E-4E33-B009-6E77EE9913A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69399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E2E656-1D75-464F-A027-1C5A8637B8F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30991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06425"/>
            <a:ext cx="2742843" cy="438886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06425"/>
            <a:ext cx="8025355" cy="43888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4DA896-1709-4280-B9AC-ED102EEBB04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55944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25"/>
            <a:ext cx="10361851" cy="147036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2261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9070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60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60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1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0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5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0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5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08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0997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200431"/>
            <a:ext cx="5384099" cy="339486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200431"/>
            <a:ext cx="5384099" cy="339486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5474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73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15" indent="0">
              <a:buNone/>
              <a:defRPr sz="2700" b="1"/>
            </a:lvl2pPr>
            <a:lvl3pPr marL="1219028" indent="0">
              <a:buNone/>
              <a:defRPr sz="2400" b="1"/>
            </a:lvl3pPr>
            <a:lvl4pPr marL="1828542" indent="0">
              <a:buNone/>
              <a:defRPr sz="2100" b="1"/>
            </a:lvl4pPr>
            <a:lvl5pPr marL="2438054" indent="0">
              <a:buNone/>
              <a:defRPr sz="2100" b="1"/>
            </a:lvl5pPr>
            <a:lvl6pPr marL="3047569" indent="0">
              <a:buNone/>
              <a:defRPr sz="2100" b="1"/>
            </a:lvl6pPr>
            <a:lvl7pPr marL="3657083" indent="0">
              <a:buNone/>
              <a:defRPr sz="2100" b="1"/>
            </a:lvl7pPr>
            <a:lvl8pPr marL="4266595" indent="0">
              <a:buNone/>
              <a:defRPr sz="2100" b="1"/>
            </a:lvl8pPr>
            <a:lvl9pPr marL="4876109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9" y="1535473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15" indent="0">
              <a:buNone/>
              <a:defRPr sz="2700" b="1"/>
            </a:lvl2pPr>
            <a:lvl3pPr marL="1219028" indent="0">
              <a:buNone/>
              <a:defRPr sz="2400" b="1"/>
            </a:lvl3pPr>
            <a:lvl4pPr marL="1828542" indent="0">
              <a:buNone/>
              <a:defRPr sz="2100" b="1"/>
            </a:lvl4pPr>
            <a:lvl5pPr marL="2438054" indent="0">
              <a:buNone/>
              <a:defRPr sz="2100" b="1"/>
            </a:lvl5pPr>
            <a:lvl6pPr marL="3047569" indent="0">
              <a:buNone/>
              <a:defRPr sz="2100" b="1"/>
            </a:lvl6pPr>
            <a:lvl7pPr marL="3657083" indent="0">
              <a:buNone/>
              <a:defRPr sz="2100" b="1"/>
            </a:lvl7pPr>
            <a:lvl8pPr marL="4266595" indent="0">
              <a:buNone/>
              <a:defRPr sz="2100" b="1"/>
            </a:lvl8pPr>
            <a:lvl9pPr marL="4876109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9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6DD7DC-60B3-42BD-98E1-BEFC5C2AD680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200431"/>
            <a:ext cx="5384099" cy="339486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200431"/>
            <a:ext cx="5384099" cy="339486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5474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2009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660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8" y="273112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20"/>
            <a:ext cx="6814779" cy="5854469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8" y="1435437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15" indent="0">
              <a:buNone/>
              <a:defRPr sz="1600"/>
            </a:lvl2pPr>
            <a:lvl3pPr marL="1219028" indent="0">
              <a:buNone/>
              <a:defRPr sz="1300"/>
            </a:lvl3pPr>
            <a:lvl4pPr marL="1828542" indent="0">
              <a:buNone/>
              <a:defRPr sz="1200"/>
            </a:lvl4pPr>
            <a:lvl5pPr marL="2438054" indent="0">
              <a:buNone/>
              <a:defRPr sz="1200"/>
            </a:lvl5pPr>
            <a:lvl6pPr marL="3047569" indent="0">
              <a:buNone/>
              <a:defRPr sz="1200"/>
            </a:lvl6pPr>
            <a:lvl7pPr marL="3657083" indent="0">
              <a:buNone/>
              <a:defRPr sz="1200"/>
            </a:lvl7pPr>
            <a:lvl8pPr marL="4266595" indent="0">
              <a:buNone/>
              <a:defRPr sz="1200"/>
            </a:lvl8pPr>
            <a:lvl9pPr marL="4876109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4166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8" y="4801713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8" y="612916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15" indent="0">
              <a:buNone/>
              <a:defRPr sz="3700"/>
            </a:lvl2pPr>
            <a:lvl3pPr marL="1219028" indent="0">
              <a:buNone/>
              <a:defRPr sz="3200"/>
            </a:lvl3pPr>
            <a:lvl4pPr marL="1828542" indent="0">
              <a:buNone/>
              <a:defRPr sz="2700"/>
            </a:lvl4pPr>
            <a:lvl5pPr marL="2438054" indent="0">
              <a:buNone/>
              <a:defRPr sz="2700"/>
            </a:lvl5pPr>
            <a:lvl6pPr marL="3047569" indent="0">
              <a:buNone/>
              <a:defRPr sz="2700"/>
            </a:lvl6pPr>
            <a:lvl7pPr marL="3657083" indent="0">
              <a:buNone/>
              <a:defRPr sz="2700"/>
            </a:lvl7pPr>
            <a:lvl8pPr marL="4266595" indent="0">
              <a:buNone/>
              <a:defRPr sz="2700"/>
            </a:lvl8pPr>
            <a:lvl9pPr marL="4876109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8" y="5368586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515" indent="0">
              <a:buNone/>
              <a:defRPr sz="1600"/>
            </a:lvl2pPr>
            <a:lvl3pPr marL="1219028" indent="0">
              <a:buNone/>
              <a:defRPr sz="1300"/>
            </a:lvl3pPr>
            <a:lvl4pPr marL="1828542" indent="0">
              <a:buNone/>
              <a:defRPr sz="1200"/>
            </a:lvl4pPr>
            <a:lvl5pPr marL="2438054" indent="0">
              <a:buNone/>
              <a:defRPr sz="1200"/>
            </a:lvl5pPr>
            <a:lvl6pPr marL="3047569" indent="0">
              <a:buNone/>
              <a:defRPr sz="1200"/>
            </a:lvl6pPr>
            <a:lvl7pPr marL="3657083" indent="0">
              <a:buNone/>
              <a:defRPr sz="1200"/>
            </a:lvl7pPr>
            <a:lvl8pPr marL="4266595" indent="0">
              <a:buNone/>
              <a:defRPr sz="1200"/>
            </a:lvl8pPr>
            <a:lvl9pPr marL="4876109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BDE81-580E-4E33-B009-6E77EE9913AB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0891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E2E656-1D75-464F-A027-1C5A8637B8F4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4227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06425"/>
            <a:ext cx="2742843" cy="438886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06425"/>
            <a:ext cx="8025355" cy="43888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4DA896-1709-4280-B9AC-ED102EEBB049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6655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33"/>
            <a:ext cx="10361851" cy="1470363"/>
          </a:xfrm>
          <a:prstGeom prst="rect">
            <a:avLst/>
          </a:prstGeom>
        </p:spPr>
        <p:txBody>
          <a:bodyPr lIns="108831" tIns="54416" rIns="108831" bIns="54416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08831" tIns="54416" rIns="108831" bIns="54416"/>
          <a:lstStyle>
            <a:lvl1pPr marL="0" indent="0" algn="ctr">
              <a:buNone/>
              <a:defRPr/>
            </a:lvl1pPr>
            <a:lvl2pPr marL="544162" indent="0" algn="ctr">
              <a:buNone/>
              <a:defRPr/>
            </a:lvl2pPr>
            <a:lvl3pPr marL="1088323" indent="0" algn="ctr">
              <a:buNone/>
              <a:defRPr/>
            </a:lvl3pPr>
            <a:lvl4pPr marL="1632490" indent="0" algn="ctr">
              <a:buNone/>
              <a:defRPr/>
            </a:lvl4pPr>
            <a:lvl5pPr marL="2176650" indent="0" algn="ctr">
              <a:buNone/>
              <a:defRPr/>
            </a:lvl5pPr>
            <a:lvl6pPr marL="2720811" indent="0" algn="ctr">
              <a:buNone/>
              <a:defRPr/>
            </a:lvl6pPr>
            <a:lvl7pPr marL="3264974" indent="0" algn="ctr">
              <a:buNone/>
              <a:defRPr/>
            </a:lvl7pPr>
            <a:lvl8pPr marL="3809135" indent="0" algn="ctr">
              <a:buNone/>
              <a:defRPr/>
            </a:lvl8pPr>
            <a:lvl9pPr marL="4353298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1118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98"/>
            <a:ext cx="10971372" cy="1143265"/>
          </a:xfrm>
          <a:prstGeom prst="rect">
            <a:avLst/>
          </a:prstGeom>
        </p:spPr>
        <p:txBody>
          <a:bodyPr lIns="108831" tIns="54416" rIns="108831" bIns="54416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600575"/>
            <a:ext cx="10971372" cy="4527013"/>
          </a:xfrm>
          <a:prstGeom prst="rect">
            <a:avLst/>
          </a:prstGeom>
        </p:spPr>
        <p:txBody>
          <a:bodyPr lIns="108831" tIns="54416" rIns="108831" bIns="54416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2960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60" y="4407926"/>
            <a:ext cx="10361851" cy="1362390"/>
          </a:xfrm>
          <a:prstGeom prst="rect">
            <a:avLst/>
          </a:prstGeom>
        </p:spPr>
        <p:txBody>
          <a:bodyPr lIns="108831" tIns="54416" rIns="108831" bIns="54416" anchor="t"/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60" y="2907397"/>
            <a:ext cx="10361851" cy="1500535"/>
          </a:xfrm>
          <a:prstGeom prst="rect">
            <a:avLst/>
          </a:prstGeom>
        </p:spPr>
        <p:txBody>
          <a:bodyPr lIns="108831" tIns="54416" rIns="108831" bIns="54416" anchor="b"/>
          <a:lstStyle>
            <a:lvl1pPr marL="0" indent="0">
              <a:buNone/>
              <a:defRPr sz="2500"/>
            </a:lvl1pPr>
            <a:lvl2pPr marL="544162" indent="0">
              <a:buNone/>
              <a:defRPr sz="2000"/>
            </a:lvl2pPr>
            <a:lvl3pPr marL="1088323" indent="0">
              <a:buNone/>
              <a:defRPr sz="1900"/>
            </a:lvl3pPr>
            <a:lvl4pPr marL="1632490" indent="0">
              <a:buNone/>
              <a:defRPr sz="1700"/>
            </a:lvl4pPr>
            <a:lvl5pPr marL="2176650" indent="0">
              <a:buNone/>
              <a:defRPr sz="1700"/>
            </a:lvl5pPr>
            <a:lvl6pPr marL="2720811" indent="0">
              <a:buNone/>
              <a:defRPr sz="1700"/>
            </a:lvl6pPr>
            <a:lvl7pPr marL="3264974" indent="0">
              <a:buNone/>
              <a:defRPr sz="1700"/>
            </a:lvl7pPr>
            <a:lvl8pPr marL="3809135" indent="0">
              <a:buNone/>
              <a:defRPr sz="1700"/>
            </a:lvl8pPr>
            <a:lvl9pPr marL="4353298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81861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98"/>
            <a:ext cx="10971372" cy="1143265"/>
          </a:xfrm>
          <a:prstGeom prst="rect">
            <a:avLst/>
          </a:prstGeom>
        </p:spPr>
        <p:txBody>
          <a:bodyPr lIns="108831" tIns="54416" rIns="108831" bIns="54416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5"/>
            <a:ext cx="5384099" cy="4527013"/>
          </a:xfrm>
          <a:prstGeom prst="rect">
            <a:avLst/>
          </a:prstGeom>
        </p:spPr>
        <p:txBody>
          <a:bodyPr lIns="108831" tIns="54416" rIns="108831" bIns="54416"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5"/>
            <a:ext cx="5384099" cy="4527013"/>
          </a:xfrm>
          <a:prstGeom prst="rect">
            <a:avLst/>
          </a:prstGeom>
        </p:spPr>
        <p:txBody>
          <a:bodyPr lIns="108831" tIns="54416" rIns="108831" bIns="54416"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92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73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15" indent="0">
              <a:buNone/>
              <a:defRPr sz="2700" b="1"/>
            </a:lvl2pPr>
            <a:lvl3pPr marL="1219028" indent="0">
              <a:buNone/>
              <a:defRPr sz="2400" b="1"/>
            </a:lvl3pPr>
            <a:lvl4pPr marL="1828542" indent="0">
              <a:buNone/>
              <a:defRPr sz="2100" b="1"/>
            </a:lvl4pPr>
            <a:lvl5pPr marL="2438054" indent="0">
              <a:buNone/>
              <a:defRPr sz="2100" b="1"/>
            </a:lvl5pPr>
            <a:lvl6pPr marL="3047569" indent="0">
              <a:buNone/>
              <a:defRPr sz="2100" b="1"/>
            </a:lvl6pPr>
            <a:lvl7pPr marL="3657083" indent="0">
              <a:buNone/>
              <a:defRPr sz="2100" b="1"/>
            </a:lvl7pPr>
            <a:lvl8pPr marL="4266595" indent="0">
              <a:buNone/>
              <a:defRPr sz="2100" b="1"/>
            </a:lvl8pPr>
            <a:lvl9pPr marL="4876109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9" y="1535473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15" indent="0">
              <a:buNone/>
              <a:defRPr sz="2700" b="1"/>
            </a:lvl2pPr>
            <a:lvl3pPr marL="1219028" indent="0">
              <a:buNone/>
              <a:defRPr sz="2400" b="1"/>
            </a:lvl3pPr>
            <a:lvl4pPr marL="1828542" indent="0">
              <a:buNone/>
              <a:defRPr sz="2100" b="1"/>
            </a:lvl4pPr>
            <a:lvl5pPr marL="2438054" indent="0">
              <a:buNone/>
              <a:defRPr sz="2100" b="1"/>
            </a:lvl5pPr>
            <a:lvl6pPr marL="3047569" indent="0">
              <a:buNone/>
              <a:defRPr sz="2100" b="1"/>
            </a:lvl6pPr>
            <a:lvl7pPr marL="3657083" indent="0">
              <a:buNone/>
              <a:defRPr sz="2100" b="1"/>
            </a:lvl7pPr>
            <a:lvl8pPr marL="4266595" indent="0">
              <a:buNone/>
              <a:defRPr sz="2100" b="1"/>
            </a:lvl8pPr>
            <a:lvl9pPr marL="4876109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9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6DD7DC-60B3-42BD-98E1-BEFC5C2AD680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213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98"/>
            <a:ext cx="10971372" cy="1143265"/>
          </a:xfrm>
          <a:prstGeom prst="rect">
            <a:avLst/>
          </a:prstGeom>
        </p:spPr>
        <p:txBody>
          <a:bodyPr lIns="108831" tIns="54416" rIns="108831" bIns="54416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76"/>
            <a:ext cx="5386216" cy="639913"/>
          </a:xfrm>
          <a:prstGeom prst="rect">
            <a:avLst/>
          </a:prstGeom>
        </p:spPr>
        <p:txBody>
          <a:bodyPr lIns="108831" tIns="54416" rIns="108831" bIns="54416" anchor="b"/>
          <a:lstStyle>
            <a:lvl1pPr marL="0" indent="0">
              <a:buNone/>
              <a:defRPr sz="2900" b="1"/>
            </a:lvl1pPr>
            <a:lvl2pPr marL="544162" indent="0">
              <a:buNone/>
              <a:defRPr sz="2500" b="1"/>
            </a:lvl2pPr>
            <a:lvl3pPr marL="1088323" indent="0">
              <a:buNone/>
              <a:defRPr sz="2000" b="1"/>
            </a:lvl3pPr>
            <a:lvl4pPr marL="1632490" indent="0">
              <a:buNone/>
              <a:defRPr sz="1900" b="1"/>
            </a:lvl4pPr>
            <a:lvl5pPr marL="2176650" indent="0">
              <a:buNone/>
              <a:defRPr sz="1900" b="1"/>
            </a:lvl5pPr>
            <a:lvl6pPr marL="2720811" indent="0">
              <a:buNone/>
              <a:defRPr sz="1900" b="1"/>
            </a:lvl6pPr>
            <a:lvl7pPr marL="3264974" indent="0">
              <a:buNone/>
              <a:defRPr sz="1900" b="1"/>
            </a:lvl7pPr>
            <a:lvl8pPr marL="3809135" indent="0">
              <a:buNone/>
              <a:defRPr sz="1900" b="1"/>
            </a:lvl8pPr>
            <a:lvl9pPr marL="4353298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0"/>
          </a:xfrm>
          <a:prstGeom prst="rect">
            <a:avLst/>
          </a:prstGeom>
        </p:spPr>
        <p:txBody>
          <a:bodyPr lIns="108831" tIns="54416" rIns="108831" bIns="54416"/>
          <a:lstStyle>
            <a:lvl1pPr>
              <a:defRPr sz="2900"/>
            </a:lvl1pPr>
            <a:lvl2pPr>
              <a:defRPr sz="25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70" y="1535476"/>
            <a:ext cx="5388332" cy="639913"/>
          </a:xfrm>
          <a:prstGeom prst="rect">
            <a:avLst/>
          </a:prstGeom>
        </p:spPr>
        <p:txBody>
          <a:bodyPr lIns="108831" tIns="54416" rIns="108831" bIns="54416" anchor="b"/>
          <a:lstStyle>
            <a:lvl1pPr marL="0" indent="0">
              <a:buNone/>
              <a:defRPr sz="2900" b="1"/>
            </a:lvl1pPr>
            <a:lvl2pPr marL="544162" indent="0">
              <a:buNone/>
              <a:defRPr sz="2500" b="1"/>
            </a:lvl2pPr>
            <a:lvl3pPr marL="1088323" indent="0">
              <a:buNone/>
              <a:defRPr sz="2000" b="1"/>
            </a:lvl3pPr>
            <a:lvl4pPr marL="1632490" indent="0">
              <a:buNone/>
              <a:defRPr sz="1900" b="1"/>
            </a:lvl4pPr>
            <a:lvl5pPr marL="2176650" indent="0">
              <a:buNone/>
              <a:defRPr sz="1900" b="1"/>
            </a:lvl5pPr>
            <a:lvl6pPr marL="2720811" indent="0">
              <a:buNone/>
              <a:defRPr sz="1900" b="1"/>
            </a:lvl6pPr>
            <a:lvl7pPr marL="3264974" indent="0">
              <a:buNone/>
              <a:defRPr sz="1900" b="1"/>
            </a:lvl7pPr>
            <a:lvl8pPr marL="3809135" indent="0">
              <a:buNone/>
              <a:defRPr sz="1900" b="1"/>
            </a:lvl8pPr>
            <a:lvl9pPr marL="4353298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70" y="2175378"/>
            <a:ext cx="5388332" cy="3952200"/>
          </a:xfrm>
          <a:prstGeom prst="rect">
            <a:avLst/>
          </a:prstGeom>
        </p:spPr>
        <p:txBody>
          <a:bodyPr lIns="108831" tIns="54416" rIns="108831" bIns="54416"/>
          <a:lstStyle>
            <a:lvl1pPr>
              <a:defRPr sz="2900"/>
            </a:lvl1pPr>
            <a:lvl2pPr>
              <a:defRPr sz="25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309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98"/>
            <a:ext cx="10971372" cy="1143265"/>
          </a:xfrm>
          <a:prstGeom prst="rect">
            <a:avLst/>
          </a:prstGeom>
        </p:spPr>
        <p:txBody>
          <a:bodyPr lIns="108831" tIns="54416" rIns="108831" bIns="54416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54104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0186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8" y="273119"/>
            <a:ext cx="4010562" cy="1162320"/>
          </a:xfrm>
          <a:prstGeom prst="rect">
            <a:avLst/>
          </a:prstGeom>
        </p:spPr>
        <p:txBody>
          <a:bodyPr lIns="108831" tIns="54416" rIns="108831" bIns="54416"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9"/>
            <a:ext cx="6814779" cy="5854467"/>
          </a:xfrm>
          <a:prstGeom prst="rect">
            <a:avLst/>
          </a:prstGeom>
        </p:spPr>
        <p:txBody>
          <a:bodyPr lIns="108831" tIns="54416" rIns="108831" bIns="54416"/>
          <a:lstStyle>
            <a:lvl1pPr>
              <a:defRPr sz="3700"/>
            </a:lvl1pPr>
            <a:lvl2pPr>
              <a:defRPr sz="33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8" y="1435445"/>
            <a:ext cx="4010562" cy="4692149"/>
          </a:xfrm>
          <a:prstGeom prst="rect">
            <a:avLst/>
          </a:prstGeom>
        </p:spPr>
        <p:txBody>
          <a:bodyPr lIns="108831" tIns="54416" rIns="108831" bIns="54416"/>
          <a:lstStyle>
            <a:lvl1pPr marL="0" indent="0">
              <a:buNone/>
              <a:defRPr sz="1700"/>
            </a:lvl1pPr>
            <a:lvl2pPr marL="544162" indent="0">
              <a:buNone/>
              <a:defRPr sz="1300"/>
            </a:lvl2pPr>
            <a:lvl3pPr marL="1088323" indent="0">
              <a:buNone/>
              <a:defRPr sz="1200"/>
            </a:lvl3pPr>
            <a:lvl4pPr marL="1632490" indent="0">
              <a:buNone/>
              <a:defRPr sz="1100"/>
            </a:lvl4pPr>
            <a:lvl5pPr marL="2176650" indent="0">
              <a:buNone/>
              <a:defRPr sz="1100"/>
            </a:lvl5pPr>
            <a:lvl6pPr marL="2720811" indent="0">
              <a:buNone/>
              <a:defRPr sz="1100"/>
            </a:lvl6pPr>
            <a:lvl7pPr marL="3264974" indent="0">
              <a:buNone/>
              <a:defRPr sz="1100"/>
            </a:lvl7pPr>
            <a:lvl8pPr marL="3809135" indent="0">
              <a:buNone/>
              <a:defRPr sz="1100"/>
            </a:lvl8pPr>
            <a:lvl9pPr marL="4353298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578084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8" y="4801723"/>
            <a:ext cx="7314248" cy="566869"/>
          </a:xfrm>
          <a:prstGeom prst="rect">
            <a:avLst/>
          </a:prstGeom>
        </p:spPr>
        <p:txBody>
          <a:bodyPr lIns="108831" tIns="54416" rIns="108831" bIns="54416"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8" y="612915"/>
            <a:ext cx="7314248" cy="4115753"/>
          </a:xfrm>
          <a:prstGeom prst="rect">
            <a:avLst/>
          </a:prstGeom>
        </p:spPr>
        <p:txBody>
          <a:bodyPr lIns="108831" tIns="54416" rIns="108831" bIns="54416"/>
          <a:lstStyle>
            <a:lvl1pPr marL="0" indent="0">
              <a:buNone/>
              <a:defRPr sz="3700"/>
            </a:lvl1pPr>
            <a:lvl2pPr marL="544162" indent="0">
              <a:buNone/>
              <a:defRPr sz="3300"/>
            </a:lvl2pPr>
            <a:lvl3pPr marL="1088323" indent="0">
              <a:buNone/>
              <a:defRPr sz="2900"/>
            </a:lvl3pPr>
            <a:lvl4pPr marL="1632490" indent="0">
              <a:buNone/>
              <a:defRPr sz="2500"/>
            </a:lvl4pPr>
            <a:lvl5pPr marL="2176650" indent="0">
              <a:buNone/>
              <a:defRPr sz="2500"/>
            </a:lvl5pPr>
            <a:lvl6pPr marL="2720811" indent="0">
              <a:buNone/>
              <a:defRPr sz="2500"/>
            </a:lvl6pPr>
            <a:lvl7pPr marL="3264974" indent="0">
              <a:buNone/>
              <a:defRPr sz="2500"/>
            </a:lvl7pPr>
            <a:lvl8pPr marL="3809135" indent="0">
              <a:buNone/>
              <a:defRPr sz="2500"/>
            </a:lvl8pPr>
            <a:lvl9pPr marL="4353298" indent="0">
              <a:buNone/>
              <a:defRPr sz="2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8" y="5368593"/>
            <a:ext cx="7314248" cy="805049"/>
          </a:xfrm>
          <a:prstGeom prst="rect">
            <a:avLst/>
          </a:prstGeom>
        </p:spPr>
        <p:txBody>
          <a:bodyPr lIns="108831" tIns="54416" rIns="108831" bIns="54416"/>
          <a:lstStyle>
            <a:lvl1pPr marL="0" indent="0">
              <a:buNone/>
              <a:defRPr sz="1700"/>
            </a:lvl1pPr>
            <a:lvl2pPr marL="544162" indent="0">
              <a:buNone/>
              <a:defRPr sz="1300"/>
            </a:lvl2pPr>
            <a:lvl3pPr marL="1088323" indent="0">
              <a:buNone/>
              <a:defRPr sz="1200"/>
            </a:lvl3pPr>
            <a:lvl4pPr marL="1632490" indent="0">
              <a:buNone/>
              <a:defRPr sz="1100"/>
            </a:lvl4pPr>
            <a:lvl5pPr marL="2176650" indent="0">
              <a:buNone/>
              <a:defRPr sz="1100"/>
            </a:lvl5pPr>
            <a:lvl6pPr marL="2720811" indent="0">
              <a:buNone/>
              <a:defRPr sz="1100"/>
            </a:lvl6pPr>
            <a:lvl7pPr marL="3264974" indent="0">
              <a:buNone/>
              <a:defRPr sz="1100"/>
            </a:lvl7pPr>
            <a:lvl8pPr marL="3809135" indent="0">
              <a:buNone/>
              <a:defRPr sz="1100"/>
            </a:lvl8pPr>
            <a:lvl9pPr marL="4353298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917977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98"/>
            <a:ext cx="10971372" cy="1143265"/>
          </a:xfrm>
          <a:prstGeom prst="rect">
            <a:avLst/>
          </a:prstGeom>
        </p:spPr>
        <p:txBody>
          <a:bodyPr lIns="108831" tIns="54416" rIns="108831" bIns="54416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1600575"/>
            <a:ext cx="10971372" cy="4527013"/>
          </a:xfrm>
          <a:prstGeom prst="rect">
            <a:avLst/>
          </a:prstGeom>
        </p:spPr>
        <p:txBody>
          <a:bodyPr vert="eaVert" lIns="108831" tIns="54416" rIns="108831" bIns="54416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4202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13"/>
            <a:ext cx="2742843" cy="5852878"/>
          </a:xfrm>
          <a:prstGeom prst="rect">
            <a:avLst/>
          </a:prstGeom>
        </p:spPr>
        <p:txBody>
          <a:bodyPr vert="eaVert" lIns="108831" tIns="54416" rIns="108831" bIns="54416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13"/>
            <a:ext cx="8025355" cy="5852878"/>
          </a:xfrm>
          <a:prstGeom prst="rect">
            <a:avLst/>
          </a:prstGeom>
        </p:spPr>
        <p:txBody>
          <a:bodyPr vert="eaVert" lIns="108831" tIns="54416" rIns="108831" bIns="54416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0609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521" y="274713"/>
            <a:ext cx="10971372" cy="5852878"/>
          </a:xfrm>
          <a:prstGeom prst="rect">
            <a:avLst/>
          </a:prstGeom>
        </p:spPr>
        <p:txBody>
          <a:bodyPr lIns="108831" tIns="54416" rIns="108831" bIns="54416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41235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31"/>
            <a:ext cx="10361851" cy="1470363"/>
          </a:xfrm>
          <a:prstGeom prst="rect">
            <a:avLst/>
          </a:prstGeom>
        </p:spPr>
        <p:txBody>
          <a:bodyPr lIns="108839" tIns="54420" rIns="108839" bIns="5442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08839" tIns="54420" rIns="108839" bIns="54420"/>
          <a:lstStyle>
            <a:lvl1pPr marL="0" indent="0" algn="ctr">
              <a:buNone/>
              <a:defRPr/>
            </a:lvl1pPr>
            <a:lvl2pPr marL="544198" indent="0" algn="ctr">
              <a:buNone/>
              <a:defRPr/>
            </a:lvl2pPr>
            <a:lvl3pPr marL="1088395" indent="0" algn="ctr">
              <a:buNone/>
              <a:defRPr/>
            </a:lvl3pPr>
            <a:lvl4pPr marL="1632598" indent="0" algn="ctr">
              <a:buNone/>
              <a:defRPr/>
            </a:lvl4pPr>
            <a:lvl5pPr marL="2176796" indent="0" algn="ctr">
              <a:buNone/>
              <a:defRPr/>
            </a:lvl5pPr>
            <a:lvl6pPr marL="2720992" indent="0" algn="ctr">
              <a:buNone/>
              <a:defRPr/>
            </a:lvl6pPr>
            <a:lvl7pPr marL="3265192" indent="0" algn="ctr">
              <a:buNone/>
              <a:defRPr/>
            </a:lvl7pPr>
            <a:lvl8pPr marL="3809387" indent="0" algn="ctr">
              <a:buNone/>
              <a:defRPr/>
            </a:lvl8pPr>
            <a:lvl9pPr marL="435359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929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98"/>
            <a:ext cx="10971372" cy="1143265"/>
          </a:xfrm>
          <a:prstGeom prst="rect">
            <a:avLst/>
          </a:prstGeom>
        </p:spPr>
        <p:txBody>
          <a:bodyPr lIns="108839" tIns="54420" rIns="108839" bIns="5442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600575"/>
            <a:ext cx="10971372" cy="4527013"/>
          </a:xfrm>
          <a:prstGeom prst="rect">
            <a:avLst/>
          </a:prstGeom>
        </p:spPr>
        <p:txBody>
          <a:bodyPr lIns="108839" tIns="54420" rIns="108839" bIns="5442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19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2009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60" y="4407926"/>
            <a:ext cx="10361851" cy="1362390"/>
          </a:xfrm>
          <a:prstGeom prst="rect">
            <a:avLst/>
          </a:prstGeom>
        </p:spPr>
        <p:txBody>
          <a:bodyPr lIns="108839" tIns="54420" rIns="108839" bIns="54420" anchor="t"/>
          <a:lstStyle>
            <a:lvl1pPr algn="l">
              <a:defRPr sz="48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60" y="2907393"/>
            <a:ext cx="10361851" cy="1500535"/>
          </a:xfrm>
          <a:prstGeom prst="rect">
            <a:avLst/>
          </a:prstGeom>
        </p:spPr>
        <p:txBody>
          <a:bodyPr lIns="108839" tIns="54420" rIns="108839" bIns="54420" anchor="b"/>
          <a:lstStyle>
            <a:lvl1pPr marL="0" indent="0">
              <a:buNone/>
              <a:defRPr sz="2500"/>
            </a:lvl1pPr>
            <a:lvl2pPr marL="544198" indent="0">
              <a:buNone/>
              <a:defRPr sz="2000"/>
            </a:lvl2pPr>
            <a:lvl3pPr marL="1088395" indent="0">
              <a:buNone/>
              <a:defRPr sz="1900"/>
            </a:lvl3pPr>
            <a:lvl4pPr marL="1632598" indent="0">
              <a:buNone/>
              <a:defRPr sz="1700"/>
            </a:lvl4pPr>
            <a:lvl5pPr marL="2176796" indent="0">
              <a:buNone/>
              <a:defRPr sz="1700"/>
            </a:lvl5pPr>
            <a:lvl6pPr marL="2720992" indent="0">
              <a:buNone/>
              <a:defRPr sz="1700"/>
            </a:lvl6pPr>
            <a:lvl7pPr marL="3265192" indent="0">
              <a:buNone/>
              <a:defRPr sz="1700"/>
            </a:lvl7pPr>
            <a:lvl8pPr marL="3809387" indent="0">
              <a:buNone/>
              <a:defRPr sz="1700"/>
            </a:lvl8pPr>
            <a:lvl9pPr marL="4353590" indent="0">
              <a:buNone/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870918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98"/>
            <a:ext cx="10971372" cy="1143265"/>
          </a:xfrm>
          <a:prstGeom prst="rect">
            <a:avLst/>
          </a:prstGeom>
        </p:spPr>
        <p:txBody>
          <a:bodyPr lIns="108839" tIns="54420" rIns="108839" bIns="5442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5"/>
            <a:ext cx="5384099" cy="4527013"/>
          </a:xfrm>
          <a:prstGeom prst="rect">
            <a:avLst/>
          </a:prstGeom>
        </p:spPr>
        <p:txBody>
          <a:bodyPr lIns="108839" tIns="54420" rIns="108839" bIns="54420"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5"/>
            <a:ext cx="5384099" cy="4527013"/>
          </a:xfrm>
          <a:prstGeom prst="rect">
            <a:avLst/>
          </a:prstGeom>
        </p:spPr>
        <p:txBody>
          <a:bodyPr lIns="108839" tIns="54420" rIns="108839" bIns="54420"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79886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98"/>
            <a:ext cx="10971372" cy="1143265"/>
          </a:xfrm>
          <a:prstGeom prst="rect">
            <a:avLst/>
          </a:prstGeom>
        </p:spPr>
        <p:txBody>
          <a:bodyPr lIns="108839" tIns="54420" rIns="108839" bIns="54420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76"/>
            <a:ext cx="5386216" cy="639913"/>
          </a:xfrm>
          <a:prstGeom prst="rect">
            <a:avLst/>
          </a:prstGeom>
        </p:spPr>
        <p:txBody>
          <a:bodyPr lIns="108839" tIns="54420" rIns="108839" bIns="54420" anchor="b"/>
          <a:lstStyle>
            <a:lvl1pPr marL="0" indent="0">
              <a:buNone/>
              <a:defRPr sz="2900" b="1"/>
            </a:lvl1pPr>
            <a:lvl2pPr marL="544198" indent="0">
              <a:buNone/>
              <a:defRPr sz="2500" b="1"/>
            </a:lvl2pPr>
            <a:lvl3pPr marL="1088395" indent="0">
              <a:buNone/>
              <a:defRPr sz="2000" b="1"/>
            </a:lvl3pPr>
            <a:lvl4pPr marL="1632598" indent="0">
              <a:buNone/>
              <a:defRPr sz="1900" b="1"/>
            </a:lvl4pPr>
            <a:lvl5pPr marL="2176796" indent="0">
              <a:buNone/>
              <a:defRPr sz="1900" b="1"/>
            </a:lvl5pPr>
            <a:lvl6pPr marL="2720992" indent="0">
              <a:buNone/>
              <a:defRPr sz="1900" b="1"/>
            </a:lvl6pPr>
            <a:lvl7pPr marL="3265192" indent="0">
              <a:buNone/>
              <a:defRPr sz="1900" b="1"/>
            </a:lvl7pPr>
            <a:lvl8pPr marL="3809387" indent="0">
              <a:buNone/>
              <a:defRPr sz="1900" b="1"/>
            </a:lvl8pPr>
            <a:lvl9pPr marL="4353590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0"/>
          </a:xfrm>
          <a:prstGeom prst="rect">
            <a:avLst/>
          </a:prstGeom>
        </p:spPr>
        <p:txBody>
          <a:bodyPr lIns="108839" tIns="54420" rIns="108839" bIns="54420"/>
          <a:lstStyle>
            <a:lvl1pPr>
              <a:defRPr sz="2900"/>
            </a:lvl1pPr>
            <a:lvl2pPr>
              <a:defRPr sz="25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9" y="1535476"/>
            <a:ext cx="5388332" cy="639913"/>
          </a:xfrm>
          <a:prstGeom prst="rect">
            <a:avLst/>
          </a:prstGeom>
        </p:spPr>
        <p:txBody>
          <a:bodyPr lIns="108839" tIns="54420" rIns="108839" bIns="54420" anchor="b"/>
          <a:lstStyle>
            <a:lvl1pPr marL="0" indent="0">
              <a:buNone/>
              <a:defRPr sz="2900" b="1"/>
            </a:lvl1pPr>
            <a:lvl2pPr marL="544198" indent="0">
              <a:buNone/>
              <a:defRPr sz="2500" b="1"/>
            </a:lvl2pPr>
            <a:lvl3pPr marL="1088395" indent="0">
              <a:buNone/>
              <a:defRPr sz="2000" b="1"/>
            </a:lvl3pPr>
            <a:lvl4pPr marL="1632598" indent="0">
              <a:buNone/>
              <a:defRPr sz="1900" b="1"/>
            </a:lvl4pPr>
            <a:lvl5pPr marL="2176796" indent="0">
              <a:buNone/>
              <a:defRPr sz="1900" b="1"/>
            </a:lvl5pPr>
            <a:lvl6pPr marL="2720992" indent="0">
              <a:buNone/>
              <a:defRPr sz="1900" b="1"/>
            </a:lvl6pPr>
            <a:lvl7pPr marL="3265192" indent="0">
              <a:buNone/>
              <a:defRPr sz="1900" b="1"/>
            </a:lvl7pPr>
            <a:lvl8pPr marL="3809387" indent="0">
              <a:buNone/>
              <a:defRPr sz="1900" b="1"/>
            </a:lvl8pPr>
            <a:lvl9pPr marL="4353590" indent="0">
              <a:buNone/>
              <a:defRPr sz="1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9" y="2175378"/>
            <a:ext cx="5388332" cy="3952200"/>
          </a:xfrm>
          <a:prstGeom prst="rect">
            <a:avLst/>
          </a:prstGeom>
        </p:spPr>
        <p:txBody>
          <a:bodyPr lIns="108839" tIns="54420" rIns="108839" bIns="54420"/>
          <a:lstStyle>
            <a:lvl1pPr>
              <a:defRPr sz="2900"/>
            </a:lvl1pPr>
            <a:lvl2pPr>
              <a:defRPr sz="25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53222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98"/>
            <a:ext cx="10971372" cy="1143265"/>
          </a:xfrm>
          <a:prstGeom prst="rect">
            <a:avLst/>
          </a:prstGeom>
        </p:spPr>
        <p:txBody>
          <a:bodyPr lIns="108839" tIns="54420" rIns="108839" bIns="5442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58291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966222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8" y="273119"/>
            <a:ext cx="4010562" cy="1162320"/>
          </a:xfrm>
          <a:prstGeom prst="rect">
            <a:avLst/>
          </a:prstGeom>
        </p:spPr>
        <p:txBody>
          <a:bodyPr lIns="108839" tIns="54420" rIns="108839" bIns="54420"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9"/>
            <a:ext cx="6814779" cy="5854467"/>
          </a:xfrm>
          <a:prstGeom prst="rect">
            <a:avLst/>
          </a:prstGeom>
        </p:spPr>
        <p:txBody>
          <a:bodyPr lIns="108839" tIns="54420" rIns="108839" bIns="54420"/>
          <a:lstStyle>
            <a:lvl1pPr>
              <a:defRPr sz="3700"/>
            </a:lvl1pPr>
            <a:lvl2pPr>
              <a:defRPr sz="33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8" y="1435445"/>
            <a:ext cx="4010562" cy="4692149"/>
          </a:xfrm>
          <a:prstGeom prst="rect">
            <a:avLst/>
          </a:prstGeom>
        </p:spPr>
        <p:txBody>
          <a:bodyPr lIns="108839" tIns="54420" rIns="108839" bIns="54420"/>
          <a:lstStyle>
            <a:lvl1pPr marL="0" indent="0">
              <a:buNone/>
              <a:defRPr sz="1700"/>
            </a:lvl1pPr>
            <a:lvl2pPr marL="544198" indent="0">
              <a:buNone/>
              <a:defRPr sz="1300"/>
            </a:lvl2pPr>
            <a:lvl3pPr marL="1088395" indent="0">
              <a:buNone/>
              <a:defRPr sz="1200"/>
            </a:lvl3pPr>
            <a:lvl4pPr marL="1632598" indent="0">
              <a:buNone/>
              <a:defRPr sz="1100"/>
            </a:lvl4pPr>
            <a:lvl5pPr marL="2176796" indent="0">
              <a:buNone/>
              <a:defRPr sz="1100"/>
            </a:lvl5pPr>
            <a:lvl6pPr marL="2720992" indent="0">
              <a:buNone/>
              <a:defRPr sz="1100"/>
            </a:lvl6pPr>
            <a:lvl7pPr marL="3265192" indent="0">
              <a:buNone/>
              <a:defRPr sz="1100"/>
            </a:lvl7pPr>
            <a:lvl8pPr marL="3809387" indent="0">
              <a:buNone/>
              <a:defRPr sz="1100"/>
            </a:lvl8pPr>
            <a:lvl9pPr marL="435359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6090977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8" y="4801721"/>
            <a:ext cx="7314248" cy="566869"/>
          </a:xfrm>
          <a:prstGeom prst="rect">
            <a:avLst/>
          </a:prstGeom>
        </p:spPr>
        <p:txBody>
          <a:bodyPr lIns="108839" tIns="54420" rIns="108839" bIns="54420" anchor="b"/>
          <a:lstStyle>
            <a:lvl1pPr algn="l">
              <a:defRPr sz="2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8" y="612915"/>
            <a:ext cx="7314248" cy="4115753"/>
          </a:xfrm>
          <a:prstGeom prst="rect">
            <a:avLst/>
          </a:prstGeom>
        </p:spPr>
        <p:txBody>
          <a:bodyPr lIns="108839" tIns="54420" rIns="108839" bIns="54420"/>
          <a:lstStyle>
            <a:lvl1pPr marL="0" indent="0">
              <a:buNone/>
              <a:defRPr sz="3700"/>
            </a:lvl1pPr>
            <a:lvl2pPr marL="544198" indent="0">
              <a:buNone/>
              <a:defRPr sz="3300"/>
            </a:lvl2pPr>
            <a:lvl3pPr marL="1088395" indent="0">
              <a:buNone/>
              <a:defRPr sz="2900"/>
            </a:lvl3pPr>
            <a:lvl4pPr marL="1632598" indent="0">
              <a:buNone/>
              <a:defRPr sz="2500"/>
            </a:lvl4pPr>
            <a:lvl5pPr marL="2176796" indent="0">
              <a:buNone/>
              <a:defRPr sz="2500"/>
            </a:lvl5pPr>
            <a:lvl6pPr marL="2720992" indent="0">
              <a:buNone/>
              <a:defRPr sz="2500"/>
            </a:lvl6pPr>
            <a:lvl7pPr marL="3265192" indent="0">
              <a:buNone/>
              <a:defRPr sz="2500"/>
            </a:lvl7pPr>
            <a:lvl8pPr marL="3809387" indent="0">
              <a:buNone/>
              <a:defRPr sz="2500"/>
            </a:lvl8pPr>
            <a:lvl9pPr marL="4353590" indent="0">
              <a:buNone/>
              <a:defRPr sz="2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8" y="5368592"/>
            <a:ext cx="7314248" cy="805049"/>
          </a:xfrm>
          <a:prstGeom prst="rect">
            <a:avLst/>
          </a:prstGeom>
        </p:spPr>
        <p:txBody>
          <a:bodyPr lIns="108839" tIns="54420" rIns="108839" bIns="54420"/>
          <a:lstStyle>
            <a:lvl1pPr marL="0" indent="0">
              <a:buNone/>
              <a:defRPr sz="1700"/>
            </a:lvl1pPr>
            <a:lvl2pPr marL="544198" indent="0">
              <a:buNone/>
              <a:defRPr sz="1300"/>
            </a:lvl2pPr>
            <a:lvl3pPr marL="1088395" indent="0">
              <a:buNone/>
              <a:defRPr sz="1200"/>
            </a:lvl3pPr>
            <a:lvl4pPr marL="1632598" indent="0">
              <a:buNone/>
              <a:defRPr sz="1100"/>
            </a:lvl4pPr>
            <a:lvl5pPr marL="2176796" indent="0">
              <a:buNone/>
              <a:defRPr sz="1100"/>
            </a:lvl5pPr>
            <a:lvl6pPr marL="2720992" indent="0">
              <a:buNone/>
              <a:defRPr sz="1100"/>
            </a:lvl6pPr>
            <a:lvl7pPr marL="3265192" indent="0">
              <a:buNone/>
              <a:defRPr sz="1100"/>
            </a:lvl7pPr>
            <a:lvl8pPr marL="3809387" indent="0">
              <a:buNone/>
              <a:defRPr sz="1100"/>
            </a:lvl8pPr>
            <a:lvl9pPr marL="435359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135785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98"/>
            <a:ext cx="10971372" cy="1143265"/>
          </a:xfrm>
          <a:prstGeom prst="rect">
            <a:avLst/>
          </a:prstGeom>
        </p:spPr>
        <p:txBody>
          <a:bodyPr lIns="108839" tIns="54420" rIns="108839" bIns="5442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1600575"/>
            <a:ext cx="10971372" cy="4527013"/>
          </a:xfrm>
          <a:prstGeom prst="rect">
            <a:avLst/>
          </a:prstGeom>
        </p:spPr>
        <p:txBody>
          <a:bodyPr vert="eaVert" lIns="108839" tIns="54420" rIns="108839" bIns="5442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772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13"/>
            <a:ext cx="2742843" cy="5852878"/>
          </a:xfrm>
          <a:prstGeom prst="rect">
            <a:avLst/>
          </a:prstGeom>
        </p:spPr>
        <p:txBody>
          <a:bodyPr vert="eaVert" lIns="108839" tIns="54420" rIns="108839" bIns="5442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13"/>
            <a:ext cx="8025355" cy="5852878"/>
          </a:xfrm>
          <a:prstGeom prst="rect">
            <a:avLst/>
          </a:prstGeom>
        </p:spPr>
        <p:txBody>
          <a:bodyPr vert="eaVert" lIns="108839" tIns="54420" rIns="108839" bIns="5442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7279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521" y="274713"/>
            <a:ext cx="10971372" cy="5852878"/>
          </a:xfrm>
          <a:prstGeom prst="rect">
            <a:avLst/>
          </a:prstGeom>
        </p:spPr>
        <p:txBody>
          <a:bodyPr lIns="108839" tIns="54420" rIns="108839" bIns="5442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285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6600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25"/>
            <a:ext cx="10361851" cy="147036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153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97122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60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60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1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0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5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0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5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08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85759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200431"/>
            <a:ext cx="5384099" cy="339486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200431"/>
            <a:ext cx="5384099" cy="339486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60708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73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15" indent="0">
              <a:buNone/>
              <a:defRPr sz="2700" b="1"/>
            </a:lvl2pPr>
            <a:lvl3pPr marL="1219028" indent="0">
              <a:buNone/>
              <a:defRPr sz="2400" b="1"/>
            </a:lvl3pPr>
            <a:lvl4pPr marL="1828542" indent="0">
              <a:buNone/>
              <a:defRPr sz="2100" b="1"/>
            </a:lvl4pPr>
            <a:lvl5pPr marL="2438054" indent="0">
              <a:buNone/>
              <a:defRPr sz="2100" b="1"/>
            </a:lvl5pPr>
            <a:lvl6pPr marL="3047569" indent="0">
              <a:buNone/>
              <a:defRPr sz="2100" b="1"/>
            </a:lvl6pPr>
            <a:lvl7pPr marL="3657083" indent="0">
              <a:buNone/>
              <a:defRPr sz="2100" b="1"/>
            </a:lvl7pPr>
            <a:lvl8pPr marL="4266595" indent="0">
              <a:buNone/>
              <a:defRPr sz="2100" b="1"/>
            </a:lvl8pPr>
            <a:lvl9pPr marL="4876109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9" y="1535473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15" indent="0">
              <a:buNone/>
              <a:defRPr sz="2700" b="1"/>
            </a:lvl2pPr>
            <a:lvl3pPr marL="1219028" indent="0">
              <a:buNone/>
              <a:defRPr sz="2400" b="1"/>
            </a:lvl3pPr>
            <a:lvl4pPr marL="1828542" indent="0">
              <a:buNone/>
              <a:defRPr sz="2100" b="1"/>
            </a:lvl4pPr>
            <a:lvl5pPr marL="2438054" indent="0">
              <a:buNone/>
              <a:defRPr sz="2100" b="1"/>
            </a:lvl5pPr>
            <a:lvl6pPr marL="3047569" indent="0">
              <a:buNone/>
              <a:defRPr sz="2100" b="1"/>
            </a:lvl6pPr>
            <a:lvl7pPr marL="3657083" indent="0">
              <a:buNone/>
              <a:defRPr sz="2100" b="1"/>
            </a:lvl7pPr>
            <a:lvl8pPr marL="4266595" indent="0">
              <a:buNone/>
              <a:defRPr sz="2100" b="1"/>
            </a:lvl8pPr>
            <a:lvl9pPr marL="4876109" indent="0">
              <a:buNone/>
              <a:defRPr sz="21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9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6DD7DC-60B3-42BD-98E1-BEFC5C2AD680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35261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54342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71510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8" y="273112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20"/>
            <a:ext cx="6814779" cy="5854469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8" y="1435437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15" indent="0">
              <a:buNone/>
              <a:defRPr sz="1600"/>
            </a:lvl2pPr>
            <a:lvl3pPr marL="1219028" indent="0">
              <a:buNone/>
              <a:defRPr sz="1300"/>
            </a:lvl3pPr>
            <a:lvl4pPr marL="1828542" indent="0">
              <a:buNone/>
              <a:defRPr sz="1200"/>
            </a:lvl4pPr>
            <a:lvl5pPr marL="2438054" indent="0">
              <a:buNone/>
              <a:defRPr sz="1200"/>
            </a:lvl5pPr>
            <a:lvl6pPr marL="3047569" indent="0">
              <a:buNone/>
              <a:defRPr sz="1200"/>
            </a:lvl6pPr>
            <a:lvl7pPr marL="3657083" indent="0">
              <a:buNone/>
              <a:defRPr sz="1200"/>
            </a:lvl7pPr>
            <a:lvl8pPr marL="4266595" indent="0">
              <a:buNone/>
              <a:defRPr sz="1200"/>
            </a:lvl8pPr>
            <a:lvl9pPr marL="4876109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3464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8" y="4801713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8" y="612916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15" indent="0">
              <a:buNone/>
              <a:defRPr sz="3700"/>
            </a:lvl2pPr>
            <a:lvl3pPr marL="1219028" indent="0">
              <a:buNone/>
              <a:defRPr sz="3200"/>
            </a:lvl3pPr>
            <a:lvl4pPr marL="1828542" indent="0">
              <a:buNone/>
              <a:defRPr sz="2700"/>
            </a:lvl4pPr>
            <a:lvl5pPr marL="2438054" indent="0">
              <a:buNone/>
              <a:defRPr sz="2700"/>
            </a:lvl5pPr>
            <a:lvl6pPr marL="3047569" indent="0">
              <a:buNone/>
              <a:defRPr sz="2700"/>
            </a:lvl6pPr>
            <a:lvl7pPr marL="3657083" indent="0">
              <a:buNone/>
              <a:defRPr sz="2700"/>
            </a:lvl7pPr>
            <a:lvl8pPr marL="4266595" indent="0">
              <a:buNone/>
              <a:defRPr sz="2700"/>
            </a:lvl8pPr>
            <a:lvl9pPr marL="4876109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8" y="5368586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515" indent="0">
              <a:buNone/>
              <a:defRPr sz="1600"/>
            </a:lvl2pPr>
            <a:lvl3pPr marL="1219028" indent="0">
              <a:buNone/>
              <a:defRPr sz="1300"/>
            </a:lvl3pPr>
            <a:lvl4pPr marL="1828542" indent="0">
              <a:buNone/>
              <a:defRPr sz="1200"/>
            </a:lvl4pPr>
            <a:lvl5pPr marL="2438054" indent="0">
              <a:buNone/>
              <a:defRPr sz="1200"/>
            </a:lvl5pPr>
            <a:lvl6pPr marL="3047569" indent="0">
              <a:buNone/>
              <a:defRPr sz="1200"/>
            </a:lvl6pPr>
            <a:lvl7pPr marL="3657083" indent="0">
              <a:buNone/>
              <a:defRPr sz="1200"/>
            </a:lvl7pPr>
            <a:lvl8pPr marL="4266595" indent="0">
              <a:buNone/>
              <a:defRPr sz="1200"/>
            </a:lvl8pPr>
            <a:lvl9pPr marL="4876109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BDE81-580E-4E33-B009-6E77EE9913AB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18171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E2E656-1D75-464F-A027-1C5A8637B8F4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87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8" y="273112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20"/>
            <a:ext cx="6814779" cy="5854469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8" y="1435437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515" indent="0">
              <a:buNone/>
              <a:defRPr sz="1600"/>
            </a:lvl2pPr>
            <a:lvl3pPr marL="1219028" indent="0">
              <a:buNone/>
              <a:defRPr sz="1300"/>
            </a:lvl3pPr>
            <a:lvl4pPr marL="1828542" indent="0">
              <a:buNone/>
              <a:defRPr sz="1200"/>
            </a:lvl4pPr>
            <a:lvl5pPr marL="2438054" indent="0">
              <a:buNone/>
              <a:defRPr sz="1200"/>
            </a:lvl5pPr>
            <a:lvl6pPr marL="3047569" indent="0">
              <a:buNone/>
              <a:defRPr sz="1200"/>
            </a:lvl6pPr>
            <a:lvl7pPr marL="3657083" indent="0">
              <a:buNone/>
              <a:defRPr sz="1200"/>
            </a:lvl7pPr>
            <a:lvl8pPr marL="4266595" indent="0">
              <a:buNone/>
              <a:defRPr sz="1200"/>
            </a:lvl8pPr>
            <a:lvl9pPr marL="4876109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41667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06425"/>
            <a:ext cx="2742843" cy="438886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06425"/>
            <a:ext cx="8025355" cy="438886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4DA896-1709-4280-B9AC-ED102EEBB049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43251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802" y="1122622"/>
            <a:ext cx="9142810" cy="2388153"/>
          </a:xfrm>
          <a:prstGeom prst="rect">
            <a:avLst/>
          </a:prstGeom>
        </p:spPr>
        <p:txBody>
          <a:bodyPr lIns="91434" tIns="45718" rIns="91434" bIns="45718"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802" y="3602871"/>
            <a:ext cx="9142810" cy="1656146"/>
          </a:xfrm>
          <a:prstGeom prst="rect">
            <a:avLst/>
          </a:prstGeom>
        </p:spPr>
        <p:txBody>
          <a:bodyPr lIns="91434" tIns="45718" rIns="91434" bIns="45718"/>
          <a:lstStyle>
            <a:lvl1pPr marL="0" indent="0" algn="ctr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9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91" y="6357824"/>
            <a:ext cx="2742843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fld id="{BEA18431-54C4-4585-82AD-D4BDE8FCC787}" type="datetimeFigureOut">
              <a:rPr lang="zh-HK" altLang="en-US" sz="1900" smtClean="0">
                <a:solidFill>
                  <a:prstClr val="black"/>
                </a:solidFill>
                <a:latin typeface="Calibri"/>
                <a:ea typeface="新細明體"/>
              </a:rPr>
              <a:pPr defTabSz="914332" fontAlgn="auto">
                <a:spcBef>
                  <a:spcPts val="0"/>
                </a:spcBef>
                <a:spcAft>
                  <a:spcPts val="0"/>
                </a:spcAft>
              </a:pPr>
              <a:t>7/4/2017</a:t>
            </a:fld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075" y="6357824"/>
            <a:ext cx="4114264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9479" y="6357824"/>
            <a:ext cx="2742843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fld id="{8592E714-8771-4256-B120-A1444CD7D5F3}" type="slidenum">
              <a:rPr lang="zh-HK" altLang="en-US" sz="1900" smtClean="0">
                <a:solidFill>
                  <a:prstClr val="black"/>
                </a:solidFill>
                <a:latin typeface="Calibri"/>
                <a:ea typeface="新細明體"/>
              </a:rPr>
              <a:pPr defTabSz="914332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83304593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 lIns="91434" tIns="45718" rIns="91434" bIns="45718"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091" y="1826047"/>
            <a:ext cx="10514231" cy="4352346"/>
          </a:xfrm>
          <a:prstGeom prst="rect">
            <a:avLst/>
          </a:prstGeom>
        </p:spPr>
        <p:txBody>
          <a:bodyPr lIns="91434" tIns="45718" rIns="91434" bIns="45718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91" y="6357824"/>
            <a:ext cx="2742843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fld id="{BEA18431-54C4-4585-82AD-D4BDE8FCC787}" type="datetimeFigureOut">
              <a:rPr lang="zh-HK" altLang="en-US" sz="1900" smtClean="0">
                <a:solidFill>
                  <a:prstClr val="black"/>
                </a:solidFill>
                <a:latin typeface="Calibri"/>
                <a:ea typeface="新細明體"/>
              </a:rPr>
              <a:pPr defTabSz="914332" fontAlgn="auto">
                <a:spcBef>
                  <a:spcPts val="0"/>
                </a:spcBef>
                <a:spcAft>
                  <a:spcPts val="0"/>
                </a:spcAft>
              </a:pPr>
              <a:t>7/4/2017</a:t>
            </a:fld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075" y="6357824"/>
            <a:ext cx="4114264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9479" y="6357824"/>
            <a:ext cx="2742843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fld id="{8592E714-8771-4256-B120-A1444CD7D5F3}" type="slidenum">
              <a:rPr lang="zh-HK" altLang="en-US" sz="1900" smtClean="0">
                <a:solidFill>
                  <a:prstClr val="black"/>
                </a:solidFill>
                <a:latin typeface="Calibri"/>
                <a:ea typeface="新細明體"/>
              </a:rPr>
              <a:pPr defTabSz="914332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788772709"/>
      </p:ext>
    </p:extLst>
  </p:cSld>
  <p:clrMapOvr>
    <a:masterClrMapping/>
  </p:clrMapOvr>
  <p:transition>
    <p:wip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41" y="1710138"/>
            <a:ext cx="10514231" cy="2853398"/>
          </a:xfrm>
          <a:prstGeom prst="rect">
            <a:avLst/>
          </a:prstGeom>
        </p:spPr>
        <p:txBody>
          <a:bodyPr lIns="91434" tIns="45718" rIns="91434" bIns="45718"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741" y="4590528"/>
            <a:ext cx="10514231" cy="1500534"/>
          </a:xfrm>
          <a:prstGeom prst="rect">
            <a:avLst/>
          </a:prstGeom>
        </p:spPr>
        <p:txBody>
          <a:bodyPr lIns="91434" tIns="45718" rIns="91434" bIns="45718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91" y="6357824"/>
            <a:ext cx="2742843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fld id="{BEA18431-54C4-4585-82AD-D4BDE8FCC787}" type="datetimeFigureOut">
              <a:rPr lang="zh-HK" altLang="en-US" sz="1900" smtClean="0">
                <a:solidFill>
                  <a:prstClr val="black"/>
                </a:solidFill>
                <a:latin typeface="Calibri"/>
                <a:ea typeface="新細明體"/>
              </a:rPr>
              <a:pPr defTabSz="914332" fontAlgn="auto">
                <a:spcBef>
                  <a:spcPts val="0"/>
                </a:spcBef>
                <a:spcAft>
                  <a:spcPts val="0"/>
                </a:spcAft>
              </a:pPr>
              <a:t>7/4/2017</a:t>
            </a:fld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075" y="6357824"/>
            <a:ext cx="4114264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9479" y="6357824"/>
            <a:ext cx="2742843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fld id="{8592E714-8771-4256-B120-A1444CD7D5F3}" type="slidenum">
              <a:rPr lang="zh-HK" altLang="en-US" sz="1900" smtClean="0">
                <a:solidFill>
                  <a:prstClr val="black"/>
                </a:solidFill>
                <a:latin typeface="Calibri"/>
                <a:ea typeface="新細明體"/>
              </a:rPr>
              <a:pPr defTabSz="914332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761794714"/>
      </p:ext>
    </p:extLst>
  </p:cSld>
  <p:clrMapOvr>
    <a:masterClrMapping/>
  </p:clrMapOvr>
  <p:transition>
    <p:wip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 lIns="91434" tIns="45718" rIns="91434" bIns="45718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91" y="1826047"/>
            <a:ext cx="5180926" cy="4352346"/>
          </a:xfrm>
          <a:prstGeom prst="rect">
            <a:avLst/>
          </a:prstGeom>
        </p:spPr>
        <p:txBody>
          <a:bodyPr lIns="91434" tIns="45718" rIns="91434" bIns="45718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396" y="1826047"/>
            <a:ext cx="5180926" cy="4352346"/>
          </a:xfrm>
          <a:prstGeom prst="rect">
            <a:avLst/>
          </a:prstGeom>
        </p:spPr>
        <p:txBody>
          <a:bodyPr lIns="91434" tIns="45718" rIns="91434" bIns="45718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91" y="6357824"/>
            <a:ext cx="2742843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fld id="{BEA18431-54C4-4585-82AD-D4BDE8FCC787}" type="datetimeFigureOut">
              <a:rPr lang="zh-HK" altLang="en-US" sz="1900" smtClean="0">
                <a:solidFill>
                  <a:prstClr val="black"/>
                </a:solidFill>
                <a:latin typeface="Calibri"/>
                <a:ea typeface="新細明體"/>
              </a:rPr>
              <a:pPr defTabSz="914332" fontAlgn="auto">
                <a:spcBef>
                  <a:spcPts val="0"/>
                </a:spcBef>
                <a:spcAft>
                  <a:spcPts val="0"/>
                </a:spcAft>
              </a:pPr>
              <a:t>7/4/2017</a:t>
            </a:fld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075" y="6357824"/>
            <a:ext cx="4114264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9479" y="6357824"/>
            <a:ext cx="2742843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fld id="{8592E714-8771-4256-B120-A1444CD7D5F3}" type="slidenum">
              <a:rPr lang="zh-HK" altLang="en-US" sz="1900" smtClean="0">
                <a:solidFill>
                  <a:prstClr val="black"/>
                </a:solidFill>
                <a:latin typeface="Calibri"/>
                <a:ea typeface="新細明體"/>
              </a:rPr>
              <a:pPr defTabSz="914332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869574958"/>
      </p:ext>
    </p:extLst>
  </p:cSld>
  <p:clrMapOvr>
    <a:masterClrMapping/>
  </p:clrMapOvr>
  <p:transition>
    <p:wip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365210"/>
            <a:ext cx="10514231" cy="1325870"/>
          </a:xfrm>
          <a:prstGeom prst="rect">
            <a:avLst/>
          </a:prstGeom>
        </p:spPr>
        <p:txBody>
          <a:bodyPr lIns="91434" tIns="45718" rIns="91434" bIns="45718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  <a:prstGeom prst="rect">
            <a:avLst/>
          </a:prstGeom>
        </p:spPr>
        <p:txBody>
          <a:bodyPr lIns="91434" tIns="45718" rIns="91434" bIns="45718"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9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  <a:prstGeom prst="rect">
            <a:avLst/>
          </a:prstGeom>
        </p:spPr>
        <p:txBody>
          <a:bodyPr lIns="91434" tIns="45718" rIns="91434" bIns="45718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400" y="1681552"/>
            <a:ext cx="5182513" cy="824103"/>
          </a:xfrm>
          <a:prstGeom prst="rect">
            <a:avLst/>
          </a:prstGeom>
        </p:spPr>
        <p:txBody>
          <a:bodyPr lIns="91434" tIns="45718" rIns="91434" bIns="45718"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9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400" y="2505655"/>
            <a:ext cx="5182513" cy="3685441"/>
          </a:xfrm>
          <a:prstGeom prst="rect">
            <a:avLst/>
          </a:prstGeom>
        </p:spPr>
        <p:txBody>
          <a:bodyPr lIns="91434" tIns="45718" rIns="91434" bIns="45718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091" y="6357824"/>
            <a:ext cx="2742843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fld id="{BEA18431-54C4-4585-82AD-D4BDE8FCC787}" type="datetimeFigureOut">
              <a:rPr lang="zh-HK" altLang="en-US" sz="1900" smtClean="0">
                <a:solidFill>
                  <a:prstClr val="black"/>
                </a:solidFill>
                <a:latin typeface="Calibri"/>
                <a:ea typeface="新細明體"/>
              </a:rPr>
              <a:pPr defTabSz="914332" fontAlgn="auto">
                <a:spcBef>
                  <a:spcPts val="0"/>
                </a:spcBef>
                <a:spcAft>
                  <a:spcPts val="0"/>
                </a:spcAft>
              </a:pPr>
              <a:t>7/4/2017</a:t>
            </a:fld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075" y="6357824"/>
            <a:ext cx="4114264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09479" y="6357824"/>
            <a:ext cx="2742843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fld id="{8592E714-8771-4256-B120-A1444CD7D5F3}" type="slidenum">
              <a:rPr lang="zh-HK" altLang="en-US" sz="1900" smtClean="0">
                <a:solidFill>
                  <a:prstClr val="black"/>
                </a:solidFill>
                <a:latin typeface="Calibri"/>
                <a:ea typeface="新細明體"/>
              </a:rPr>
              <a:pPr defTabSz="914332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954266376"/>
      </p:ext>
    </p:extLst>
  </p:cSld>
  <p:clrMapOvr>
    <a:masterClrMapping/>
  </p:clrMapOvr>
  <p:transition>
    <p:wip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 lIns="91434" tIns="45718" rIns="91434" bIns="45718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091" y="6357824"/>
            <a:ext cx="2742843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fld id="{BEA18431-54C4-4585-82AD-D4BDE8FCC787}" type="datetimeFigureOut">
              <a:rPr lang="zh-HK" altLang="en-US" sz="1900" smtClean="0">
                <a:solidFill>
                  <a:prstClr val="black"/>
                </a:solidFill>
                <a:latin typeface="Calibri"/>
                <a:ea typeface="新細明體"/>
              </a:rPr>
              <a:pPr defTabSz="914332" fontAlgn="auto">
                <a:spcBef>
                  <a:spcPts val="0"/>
                </a:spcBef>
                <a:spcAft>
                  <a:spcPts val="0"/>
                </a:spcAft>
              </a:pPr>
              <a:t>7/4/2017</a:t>
            </a:fld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075" y="6357824"/>
            <a:ext cx="4114264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09479" y="6357824"/>
            <a:ext cx="2742843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fld id="{8592E714-8771-4256-B120-A1444CD7D5F3}" type="slidenum">
              <a:rPr lang="zh-HK" altLang="en-US" sz="1900" smtClean="0">
                <a:solidFill>
                  <a:prstClr val="black"/>
                </a:solidFill>
                <a:latin typeface="Calibri"/>
                <a:ea typeface="新細明體"/>
              </a:rPr>
              <a:pPr defTabSz="914332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567109730"/>
      </p:ext>
    </p:extLst>
  </p:cSld>
  <p:clrMapOvr>
    <a:masterClrMapping/>
  </p:clrMapOvr>
  <p:transition>
    <p:wip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44087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  <a:prstGeom prst="rect">
            <a:avLst/>
          </a:prstGeom>
        </p:spPr>
        <p:txBody>
          <a:bodyPr lIns="91434" tIns="45718" rIns="91434" bIns="45718"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513" y="987656"/>
            <a:ext cx="6171397" cy="4874754"/>
          </a:xfrm>
          <a:prstGeom prst="rect">
            <a:avLst/>
          </a:prstGeom>
        </p:spPr>
        <p:txBody>
          <a:bodyPr lIns="91434" tIns="45718" rIns="91434" bIns="45718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878"/>
            <a:ext cx="3931725" cy="3812471"/>
          </a:xfrm>
          <a:prstGeom prst="rect">
            <a:avLst/>
          </a:prstGeom>
        </p:spPr>
        <p:txBody>
          <a:bodyPr lIns="91434" tIns="45718" rIns="91434" bIns="45718"/>
          <a:lstStyle>
            <a:lvl1pPr marL="0" indent="0">
              <a:buNone/>
              <a:defRPr sz="1600"/>
            </a:lvl1pPr>
            <a:lvl2pPr marL="457167" indent="0">
              <a:buNone/>
              <a:defRPr sz="1500"/>
            </a:lvl2pPr>
            <a:lvl3pPr marL="914332" indent="0">
              <a:buNone/>
              <a:defRPr sz="1200"/>
            </a:lvl3pPr>
            <a:lvl4pPr marL="1371498" indent="0">
              <a:buNone/>
              <a:defRPr sz="1100"/>
            </a:lvl4pPr>
            <a:lvl5pPr marL="1828664" indent="0">
              <a:buNone/>
              <a:defRPr sz="1100"/>
            </a:lvl5pPr>
            <a:lvl6pPr marL="2285830" indent="0">
              <a:buNone/>
              <a:defRPr sz="1100"/>
            </a:lvl6pPr>
            <a:lvl7pPr marL="2742994" indent="0">
              <a:buNone/>
              <a:defRPr sz="1100"/>
            </a:lvl7pPr>
            <a:lvl8pPr marL="3200160" indent="0">
              <a:buNone/>
              <a:defRPr sz="1100"/>
            </a:lvl8pPr>
            <a:lvl9pPr marL="365732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91" y="6357824"/>
            <a:ext cx="2742843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fld id="{BEA18431-54C4-4585-82AD-D4BDE8FCC787}" type="datetimeFigureOut">
              <a:rPr lang="zh-HK" altLang="en-US" sz="1900" smtClean="0">
                <a:solidFill>
                  <a:prstClr val="black"/>
                </a:solidFill>
                <a:latin typeface="Calibri"/>
                <a:ea typeface="新細明體"/>
              </a:rPr>
              <a:pPr defTabSz="914332" fontAlgn="auto">
                <a:spcBef>
                  <a:spcPts val="0"/>
                </a:spcBef>
                <a:spcAft>
                  <a:spcPts val="0"/>
                </a:spcAft>
              </a:pPr>
              <a:t>7/4/2017</a:t>
            </a:fld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075" y="6357824"/>
            <a:ext cx="4114264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9479" y="6357824"/>
            <a:ext cx="2742843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fld id="{8592E714-8771-4256-B120-A1444CD7D5F3}" type="slidenum">
              <a:rPr lang="zh-HK" altLang="en-US" sz="1900" smtClean="0">
                <a:solidFill>
                  <a:prstClr val="black"/>
                </a:solidFill>
                <a:latin typeface="Calibri"/>
                <a:ea typeface="新細明體"/>
              </a:rPr>
              <a:pPr defTabSz="914332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4048506982"/>
      </p:ext>
    </p:extLst>
  </p:cSld>
  <p:clrMapOvr>
    <a:masterClrMapping/>
  </p:clrMapOvr>
  <p:transition>
    <p:wip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  <a:prstGeom prst="rect">
            <a:avLst/>
          </a:prstGeom>
        </p:spPr>
        <p:txBody>
          <a:bodyPr lIns="91434" tIns="45718" rIns="91434" bIns="45718"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2513" y="987656"/>
            <a:ext cx="6171397" cy="4874754"/>
          </a:xfrm>
          <a:prstGeom prst="rect">
            <a:avLst/>
          </a:prstGeom>
        </p:spPr>
        <p:txBody>
          <a:bodyPr lIns="91434" tIns="45718" rIns="91434" bIns="45718" anchor="t"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79" y="2057878"/>
            <a:ext cx="3931725" cy="3812471"/>
          </a:xfrm>
          <a:prstGeom prst="rect">
            <a:avLst/>
          </a:prstGeom>
        </p:spPr>
        <p:txBody>
          <a:bodyPr lIns="91434" tIns="45718" rIns="91434" bIns="45718"/>
          <a:lstStyle>
            <a:lvl1pPr marL="0" indent="0">
              <a:buNone/>
              <a:defRPr sz="1600"/>
            </a:lvl1pPr>
            <a:lvl2pPr marL="457167" indent="0">
              <a:buNone/>
              <a:defRPr sz="1500"/>
            </a:lvl2pPr>
            <a:lvl3pPr marL="914332" indent="0">
              <a:buNone/>
              <a:defRPr sz="1200"/>
            </a:lvl3pPr>
            <a:lvl4pPr marL="1371498" indent="0">
              <a:buNone/>
              <a:defRPr sz="1100"/>
            </a:lvl4pPr>
            <a:lvl5pPr marL="1828664" indent="0">
              <a:buNone/>
              <a:defRPr sz="1100"/>
            </a:lvl5pPr>
            <a:lvl6pPr marL="2285830" indent="0">
              <a:buNone/>
              <a:defRPr sz="1100"/>
            </a:lvl6pPr>
            <a:lvl7pPr marL="2742994" indent="0">
              <a:buNone/>
              <a:defRPr sz="1100"/>
            </a:lvl7pPr>
            <a:lvl8pPr marL="3200160" indent="0">
              <a:buNone/>
              <a:defRPr sz="1100"/>
            </a:lvl8pPr>
            <a:lvl9pPr marL="3657327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091" y="6357824"/>
            <a:ext cx="2742843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fld id="{BEA18431-54C4-4585-82AD-D4BDE8FCC787}" type="datetimeFigureOut">
              <a:rPr lang="zh-HK" altLang="en-US" sz="1900" smtClean="0">
                <a:solidFill>
                  <a:prstClr val="black"/>
                </a:solidFill>
                <a:latin typeface="Calibri"/>
                <a:ea typeface="新細明體"/>
              </a:rPr>
              <a:pPr defTabSz="914332" fontAlgn="auto">
                <a:spcBef>
                  <a:spcPts val="0"/>
                </a:spcBef>
                <a:spcAft>
                  <a:spcPts val="0"/>
                </a:spcAft>
              </a:pPr>
              <a:t>7/4/2017</a:t>
            </a:fld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075" y="6357824"/>
            <a:ext cx="4114264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09479" y="6357824"/>
            <a:ext cx="2742843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fld id="{8592E714-8771-4256-B120-A1444CD7D5F3}" type="slidenum">
              <a:rPr lang="zh-HK" altLang="en-US" sz="1900" smtClean="0">
                <a:solidFill>
                  <a:prstClr val="black"/>
                </a:solidFill>
                <a:latin typeface="Calibri"/>
                <a:ea typeface="新細明體"/>
              </a:rPr>
              <a:pPr defTabSz="914332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272562743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8" y="4801713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8" y="612916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515" indent="0">
              <a:buNone/>
              <a:defRPr sz="3700"/>
            </a:lvl2pPr>
            <a:lvl3pPr marL="1219028" indent="0">
              <a:buNone/>
              <a:defRPr sz="3200"/>
            </a:lvl3pPr>
            <a:lvl4pPr marL="1828542" indent="0">
              <a:buNone/>
              <a:defRPr sz="2700"/>
            </a:lvl4pPr>
            <a:lvl5pPr marL="2438054" indent="0">
              <a:buNone/>
              <a:defRPr sz="2700"/>
            </a:lvl5pPr>
            <a:lvl6pPr marL="3047569" indent="0">
              <a:buNone/>
              <a:defRPr sz="2700"/>
            </a:lvl6pPr>
            <a:lvl7pPr marL="3657083" indent="0">
              <a:buNone/>
              <a:defRPr sz="2700"/>
            </a:lvl7pPr>
            <a:lvl8pPr marL="4266595" indent="0">
              <a:buNone/>
              <a:defRPr sz="2700"/>
            </a:lvl8pPr>
            <a:lvl9pPr marL="4876109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8" y="5368586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515" indent="0">
              <a:buNone/>
              <a:defRPr sz="1600"/>
            </a:lvl2pPr>
            <a:lvl3pPr marL="1219028" indent="0">
              <a:buNone/>
              <a:defRPr sz="1300"/>
            </a:lvl3pPr>
            <a:lvl4pPr marL="1828542" indent="0">
              <a:buNone/>
              <a:defRPr sz="1200"/>
            </a:lvl4pPr>
            <a:lvl5pPr marL="2438054" indent="0">
              <a:buNone/>
              <a:defRPr sz="1200"/>
            </a:lvl5pPr>
            <a:lvl6pPr marL="3047569" indent="0">
              <a:buNone/>
              <a:defRPr sz="1200"/>
            </a:lvl6pPr>
            <a:lvl7pPr marL="3657083" indent="0">
              <a:buNone/>
              <a:defRPr sz="1200"/>
            </a:lvl7pPr>
            <a:lvl8pPr marL="4266595" indent="0">
              <a:buNone/>
              <a:defRPr sz="1200"/>
            </a:lvl8pPr>
            <a:lvl9pPr marL="4876109" indent="0">
              <a:buNone/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BDE81-580E-4E33-B009-6E77EE9913AB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08918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 lIns="91434" tIns="45718" rIns="91434" bIns="45718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91" y="1826047"/>
            <a:ext cx="10514231" cy="4352346"/>
          </a:xfrm>
          <a:prstGeom prst="rect">
            <a:avLst/>
          </a:prstGeom>
        </p:spPr>
        <p:txBody>
          <a:bodyPr vert="eaVert" lIns="91434" tIns="45718" rIns="91434" bIns="45718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91" y="6357824"/>
            <a:ext cx="2742843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fld id="{BEA18431-54C4-4585-82AD-D4BDE8FCC787}" type="datetimeFigureOut">
              <a:rPr lang="zh-HK" altLang="en-US" sz="1900" smtClean="0">
                <a:solidFill>
                  <a:prstClr val="black"/>
                </a:solidFill>
                <a:latin typeface="Calibri"/>
                <a:ea typeface="新細明體"/>
              </a:rPr>
              <a:pPr defTabSz="914332" fontAlgn="auto">
                <a:spcBef>
                  <a:spcPts val="0"/>
                </a:spcBef>
                <a:spcAft>
                  <a:spcPts val="0"/>
                </a:spcAft>
              </a:pPr>
              <a:t>7/4/2017</a:t>
            </a:fld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075" y="6357824"/>
            <a:ext cx="4114264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9479" y="6357824"/>
            <a:ext cx="2742843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fld id="{8592E714-8771-4256-B120-A1444CD7D5F3}" type="slidenum">
              <a:rPr lang="zh-HK" altLang="en-US" sz="1900" smtClean="0">
                <a:solidFill>
                  <a:prstClr val="black"/>
                </a:solidFill>
                <a:latin typeface="Calibri"/>
                <a:ea typeface="新細明體"/>
              </a:rPr>
              <a:pPr defTabSz="914332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265343899"/>
      </p:ext>
    </p:extLst>
  </p:cSld>
  <p:clrMapOvr>
    <a:masterClrMapping/>
  </p:clrMapOvr>
  <p:transition>
    <p:wip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766" y="365209"/>
            <a:ext cx="2628558" cy="5813184"/>
          </a:xfrm>
          <a:prstGeom prst="rect">
            <a:avLst/>
          </a:prstGeom>
        </p:spPr>
        <p:txBody>
          <a:bodyPr vert="eaVert" lIns="91434" tIns="45718" rIns="91434" bIns="45718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94" y="365209"/>
            <a:ext cx="7733293" cy="5813184"/>
          </a:xfrm>
          <a:prstGeom prst="rect">
            <a:avLst/>
          </a:prstGeom>
        </p:spPr>
        <p:txBody>
          <a:bodyPr vert="eaVert" lIns="91434" tIns="45718" rIns="91434" bIns="45718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091" y="6357824"/>
            <a:ext cx="2742843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fld id="{BEA18431-54C4-4585-82AD-D4BDE8FCC787}" type="datetimeFigureOut">
              <a:rPr lang="zh-HK" altLang="en-US" sz="1900" smtClean="0">
                <a:solidFill>
                  <a:prstClr val="black"/>
                </a:solidFill>
                <a:latin typeface="Calibri"/>
                <a:ea typeface="新細明體"/>
              </a:rPr>
              <a:pPr defTabSz="914332" fontAlgn="auto">
                <a:spcBef>
                  <a:spcPts val="0"/>
                </a:spcBef>
                <a:spcAft>
                  <a:spcPts val="0"/>
                </a:spcAft>
              </a:pPr>
              <a:t>7/4/2017</a:t>
            </a:fld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075" y="6357824"/>
            <a:ext cx="4114264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9479" y="6357824"/>
            <a:ext cx="2742843" cy="365210"/>
          </a:xfrm>
          <a:prstGeom prst="rect">
            <a:avLst/>
          </a:prstGeom>
        </p:spPr>
        <p:txBody>
          <a:bodyPr lIns="91434" tIns="45718" rIns="91434" bIns="45718"/>
          <a:lstStyle/>
          <a:p>
            <a:pPr defTabSz="914332" fontAlgn="auto">
              <a:spcBef>
                <a:spcPts val="0"/>
              </a:spcBef>
              <a:spcAft>
                <a:spcPts val="0"/>
              </a:spcAft>
            </a:pPr>
            <a:fld id="{8592E714-8771-4256-B120-A1444CD7D5F3}" type="slidenum">
              <a:rPr lang="zh-HK" altLang="en-US" sz="1900" smtClean="0">
                <a:solidFill>
                  <a:prstClr val="black"/>
                </a:solidFill>
                <a:latin typeface="Calibri"/>
                <a:ea typeface="新細明體"/>
              </a:rPr>
              <a:pPr defTabSz="914332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HK" altLang="en-US" sz="1900">
              <a:solidFill>
                <a:prstClr val="black"/>
              </a:solidFill>
              <a:latin typeface="Calibri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835998895"/>
      </p:ext>
    </p:extLst>
  </p:cSld>
  <p:clrMapOvr>
    <a:masterClrMapping/>
  </p:clrMapOvr>
  <p:transition>
    <p:wip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096194" y="2070728"/>
            <a:ext cx="2962733" cy="2033301"/>
          </a:xfrm>
          <a:prstGeom prst="rect">
            <a:avLst/>
          </a:prstGeom>
          <a:pattFill prst="pct80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lIns="91434" tIns="45718" rIns="91434" bIns="45718" anchor="ctr">
            <a:normAutofit/>
          </a:bodyPr>
          <a:lstStyle>
            <a:lvl1pPr marL="0" indent="0" algn="ctr">
              <a:buNone/>
              <a:defRPr sz="1900" b="0" i="0" baseline="0"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4140088" y="2070728"/>
            <a:ext cx="4571404" cy="2033301"/>
          </a:xfrm>
          <a:prstGeom prst="rect">
            <a:avLst/>
          </a:prstGeom>
          <a:pattFill prst="pct80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lIns="91434" tIns="45718" rIns="91434" bIns="45718" anchor="ctr">
            <a:normAutofit/>
          </a:bodyPr>
          <a:lstStyle>
            <a:lvl1pPr marL="0" indent="0" algn="ctr">
              <a:buNone/>
              <a:defRPr sz="1900" b="0" i="0" baseline="0"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792652" y="2070728"/>
            <a:ext cx="2361667" cy="2033301"/>
          </a:xfrm>
          <a:prstGeom prst="rect">
            <a:avLst/>
          </a:prstGeom>
          <a:pattFill prst="pct80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lIns="91434" tIns="45718" rIns="91434" bIns="45718" anchor="ctr">
            <a:normAutofit/>
          </a:bodyPr>
          <a:lstStyle>
            <a:lvl1pPr marL="0" indent="0" algn="ctr">
              <a:buNone/>
              <a:defRPr sz="1900" b="0" i="0" baseline="0"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1096194" y="4181373"/>
            <a:ext cx="4571404" cy="2033301"/>
          </a:xfrm>
          <a:prstGeom prst="rect">
            <a:avLst/>
          </a:prstGeom>
          <a:pattFill prst="pct80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lIns="91434" tIns="45718" rIns="91434" bIns="45718" anchor="ctr">
            <a:normAutofit/>
          </a:bodyPr>
          <a:lstStyle>
            <a:lvl1pPr marL="0" indent="0" algn="ctr">
              <a:buNone/>
              <a:defRPr sz="1900" b="0" i="0" baseline="0"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191586" y="4181372"/>
            <a:ext cx="2962733" cy="2033301"/>
          </a:xfrm>
          <a:prstGeom prst="rect">
            <a:avLst/>
          </a:prstGeom>
          <a:pattFill prst="pct80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lIns="91434" tIns="45718" rIns="91434" bIns="45718" anchor="ctr">
            <a:normAutofit/>
          </a:bodyPr>
          <a:lstStyle>
            <a:lvl1pPr marL="0" indent="0" algn="ctr">
              <a:buNone/>
              <a:defRPr sz="1900" b="0" i="0" baseline="0"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5748758" y="4181372"/>
            <a:ext cx="2361667" cy="2033301"/>
          </a:xfrm>
          <a:prstGeom prst="rect">
            <a:avLst/>
          </a:prstGeom>
          <a:pattFill prst="pct80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lIns="91434" tIns="45718" rIns="91434" bIns="45718" anchor="ctr">
            <a:normAutofit/>
          </a:bodyPr>
          <a:lstStyle>
            <a:lvl1pPr marL="0" indent="0" algn="ctr">
              <a:buNone/>
              <a:defRPr sz="1900" b="0" i="0" baseline="0"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  <p:sp>
        <p:nvSpPr>
          <p:cNvPr id="13" name="Title 5"/>
          <p:cNvSpPr>
            <a:spLocks noGrp="1"/>
          </p:cNvSpPr>
          <p:nvPr>
            <p:ph type="title"/>
          </p:nvPr>
        </p:nvSpPr>
        <p:spPr>
          <a:xfrm>
            <a:off x="707068" y="503592"/>
            <a:ext cx="7509106" cy="757094"/>
          </a:xfrm>
          <a:prstGeom prst="rect">
            <a:avLst/>
          </a:prstGeom>
        </p:spPr>
        <p:txBody>
          <a:bodyPr lIns="91434" tIns="45718" rIns="91434" bIns="45718"/>
          <a:lstStyle>
            <a:lvl1pPr>
              <a:defRPr b="0" i="0">
                <a:latin typeface="Roboto Condensed Light" charset="0"/>
                <a:ea typeface="Roboto Condensed Light" charset="0"/>
                <a:cs typeface="Roboto Condensed Light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718704" y="1137087"/>
            <a:ext cx="7472762" cy="259552"/>
          </a:xfrm>
          <a:prstGeom prst="rect">
            <a:avLst/>
          </a:prstGeom>
        </p:spPr>
        <p:txBody>
          <a:bodyPr lIns="91434" tIns="45718" rIns="91434" bIns="45718"/>
          <a:lstStyle>
            <a:lvl1pPr marL="0" indent="0">
              <a:buNone/>
              <a:defRPr sz="1600" b="0" i="0">
                <a:solidFill>
                  <a:schemeClr val="tx1">
                    <a:alpha val="50000"/>
                  </a:schemeClr>
                </a:solidFill>
                <a:latin typeface="Roboto Condensed Light" charset="0"/>
                <a:ea typeface="Roboto Condensed Light" charset="0"/>
                <a:cs typeface="Roboto Condensed Light" charset="0"/>
              </a:defRPr>
            </a:lvl1pPr>
            <a:lvl2pPr marL="457167" indent="0">
              <a:buNone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16" name="Picture 2" descr="C:\Users\58\Desktop\logo1-01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31042" y="275606"/>
            <a:ext cx="2449193" cy="435163"/>
          </a:xfrm>
          <a:prstGeom prst="rect">
            <a:avLst/>
          </a:prstGeom>
          <a:noFill/>
        </p:spPr>
      </p:pic>
      <p:sp>
        <p:nvSpPr>
          <p:cNvPr id="17" name="矩形 16"/>
          <p:cNvSpPr/>
          <p:nvPr userDrawn="1"/>
        </p:nvSpPr>
        <p:spPr>
          <a:xfrm>
            <a:off x="980284" y="260411"/>
            <a:ext cx="73016" cy="431900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8" rIns="91434" bIns="45718" anchor="ctr"/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0" dirty="0">
              <a:solidFill>
                <a:prstClr val="white"/>
              </a:solidFill>
              <a:ea typeface="造字工房悦黑体验版常规体" pitchFamily="50" charset="-122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1118378" y="463661"/>
            <a:ext cx="63492" cy="225478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8" rIns="91434" bIns="45718" anchor="ctr"/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0" dirty="0">
              <a:solidFill>
                <a:prstClr val="white"/>
              </a:solidFill>
              <a:ea typeface="造字工房悦黑体验版常规体" pitchFamily="50" charset="-122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4" y="268078"/>
            <a:ext cx="930046" cy="425768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8" rIns="91434" bIns="45718" rtlCol="0" anchor="ctr"/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</a:pPr>
            <a:endParaRPr lang="zh-CN" altLang="en-US" sz="1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90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sz="quarter" idx="10"/>
          </p:nvPr>
        </p:nvSpPr>
        <p:spPr>
          <a:xfrm>
            <a:off x="335316" y="275244"/>
            <a:ext cx="10271804" cy="466387"/>
          </a:xfrm>
          <a:prstGeom prst="rect">
            <a:avLst/>
          </a:prstGeom>
        </p:spPr>
        <p:txBody>
          <a:bodyPr wrap="square" lIns="91434" tIns="45718" rIns="91434" bIns="45718">
            <a:spAutoFit/>
          </a:bodyPr>
          <a:lstStyle>
            <a:lvl1pPr>
              <a:buNone/>
              <a:defRPr sz="2700" b="1">
                <a:solidFill>
                  <a:srgbClr val="D82B2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pic>
        <p:nvPicPr>
          <p:cNvPr id="7170" name="Picture 2" descr="C:\Users\Administrator.BJXX-HF6SL1PSK7\Documents\JDdongdong\JIMEnterprise\zhaixinlei\Image\56fb49fdN05b6e36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22" y="68643"/>
            <a:ext cx="1092088" cy="98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8736463" y="6664046"/>
            <a:ext cx="2844430" cy="148796"/>
          </a:xfrm>
        </p:spPr>
        <p:txBody>
          <a:bodyPr lIns="91434" tIns="45718" rIns="91434" bIns="45718"/>
          <a:lstStyle/>
          <a:p>
            <a:pPr defTabSz="914332">
              <a:defRPr/>
            </a:pPr>
            <a:fld id="{859A1F2F-D341-4569-AE20-A31005B2A960}" type="slidenum">
              <a:rPr lang="zh-CN" altLang="en-US" sz="9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defTabSz="914332">
                <a:defRPr/>
              </a:pPr>
              <a:t>‹#›</a:t>
            </a:fld>
            <a:endParaRPr lang="zh-CN" altLang="en-US" sz="9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12694" y="6664046"/>
            <a:ext cx="2844430" cy="148796"/>
          </a:xfrm>
          <a:prstGeom prst="rect">
            <a:avLst/>
          </a:prstGeom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600">
                <a:solidFill>
                  <a:srgbClr val="898989"/>
                </a:solidFill>
                <a:latin typeface="Calibri" panose="020F0502020204030204" pitchFamily="34" charset="0"/>
                <a:ea typeface="宋体" pitchFamily="2" charset="-122"/>
              </a:defRPr>
            </a:lvl1pPr>
          </a:lstStyle>
          <a:p>
            <a:pPr defTabSz="914332">
              <a:defRPr/>
            </a:pPr>
            <a:fld id="{317959D8-394A-4B5F-8F17-7F03FD8688B5}" type="datetime2">
              <a:rPr lang="zh-CN" altLang="en-US" sz="9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defTabSz="914332">
                <a:defRPr/>
              </a:pPr>
              <a:t>2017年4月7日</a:t>
            </a:fld>
            <a:endParaRPr lang="zh-CN" altLang="en-US" sz="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68232" y="6664046"/>
            <a:ext cx="3860297" cy="148796"/>
          </a:xfrm>
          <a:prstGeom prst="rect">
            <a:avLst/>
          </a:prstGeom>
        </p:spPr>
        <p:txBody>
          <a:bodyPr vert="horz" lIns="91434" tIns="45718" rIns="91434" bIns="45718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914332">
              <a:defRPr/>
            </a:pPr>
            <a:r>
              <a:rPr lang="en-US" altLang="zh-CN" sz="900" smtClean="0">
                <a:solidFill>
                  <a:prstClr val="black">
                    <a:tint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Copyright © by </a:t>
            </a:r>
            <a:r>
              <a:rPr lang="zh-CN" altLang="en-US" sz="900" smtClean="0">
                <a:solidFill>
                  <a:prstClr val="black">
                    <a:tint val="7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京东商城营销研发部零售平台</a:t>
            </a:r>
            <a:endParaRPr lang="zh-CN" altLang="en-US" sz="900" dirty="0" smtClean="0">
              <a:solidFill>
                <a:prstClr val="black">
                  <a:tint val="7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277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5807243" y="0"/>
            <a:ext cx="6383201" cy="6859588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1" tIns="60940" rIns="121881" bIns="60940" rtlCol="0" anchor="ctr"/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</a:pPr>
            <a:endParaRPr lang="zh-CN" altLang="en-US" sz="1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43254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5807212" y="0"/>
            <a:ext cx="6383201" cy="6859588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78" tIns="60938" rIns="121878" bIns="60938" rtlCol="0" anchor="ctr"/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</a:pPr>
            <a:endParaRPr lang="zh-CN" altLang="en-US" sz="1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135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ph type="title"/>
          </p:nvPr>
        </p:nvSpPr>
        <p:spPr>
          <a:xfrm>
            <a:off x="609603" y="274659"/>
            <a:ext cx="8293919" cy="562267"/>
          </a:xfrm>
          <a:prstGeom prst="rect">
            <a:avLst/>
          </a:prstGeom>
        </p:spPr>
        <p:txBody>
          <a:bodyPr lIns="91170" tIns="45586" rIns="91170" bIns="45586"/>
          <a:lstStyle>
            <a:lvl1pPr algn="l">
              <a:defRPr sz="3200" b="1">
                <a:solidFill>
                  <a:srgbClr val="D3454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766816" y="1341439"/>
            <a:ext cx="10801051" cy="4752652"/>
          </a:xfrm>
          <a:prstGeom prst="rect">
            <a:avLst/>
          </a:prstGeom>
        </p:spPr>
        <p:txBody>
          <a:bodyPr lIns="91170" tIns="45586" rIns="91170" bIns="45586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28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25"/>
            <a:ext cx="10361851" cy="147036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0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0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864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70175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60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60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1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0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5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0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5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08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80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theme" Target="../theme/theme8.xml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16" y="68643"/>
            <a:ext cx="11711777" cy="6590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6"/>
            <a:ext cx="7789642" cy="562203"/>
          </a:xfrm>
          <a:prstGeom prst="rect">
            <a:avLst/>
          </a:prstGeom>
        </p:spPr>
        <p:txBody>
          <a:bodyPr vert="horz" lIns="121904" tIns="60952" rIns="121904" bIns="60952" rtlCol="0" anchor="ctr">
            <a:normAutofit/>
          </a:bodyPr>
          <a:lstStyle/>
          <a:p>
            <a:r>
              <a:rPr lang="zh-CN" altLang="en-US" dirty="0" smtClean="0"/>
              <a:t>单击此处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6"/>
            <a:ext cx="10971372" cy="4527011"/>
          </a:xfrm>
          <a:prstGeom prst="rect">
            <a:avLst/>
          </a:prstGeom>
        </p:spPr>
        <p:txBody>
          <a:bodyPr vert="horz" lIns="121904" tIns="60952" rIns="121904" bIns="60952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2" y="6357824"/>
            <a:ext cx="2844430" cy="365210"/>
          </a:xfrm>
          <a:prstGeom prst="rect">
            <a:avLst/>
          </a:prstGeom>
        </p:spPr>
        <p:txBody>
          <a:bodyPr vert="horz" lIns="121904" tIns="60952" rIns="121904" bIns="6095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4"/>
            <a:ext cx="3860297" cy="365210"/>
          </a:xfrm>
          <a:prstGeom prst="rect">
            <a:avLst/>
          </a:prstGeom>
        </p:spPr>
        <p:txBody>
          <a:bodyPr vert="horz" lIns="121904" tIns="60952" rIns="121904" bIns="6095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21904" tIns="60952" rIns="121904" bIns="6095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36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iming>
    <p:tnLst>
      <p:par>
        <p:cTn id="1" dur="indefinite" restart="never" nodeType="tmRoot"/>
      </p:par>
    </p:tnLst>
  </p:timing>
  <p:txStyles>
    <p:titleStyle>
      <a:lvl1pPr algn="l" defTabSz="1219028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35" indent="-457135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61" indent="-380946" algn="l" defTabSz="1219028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85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97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13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327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838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52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865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15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28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42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54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569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083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95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09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04" tIns="60952" rIns="121904" bIns="60952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6"/>
            <a:ext cx="10971372" cy="4527011"/>
          </a:xfrm>
          <a:prstGeom prst="rect">
            <a:avLst/>
          </a:prstGeom>
        </p:spPr>
        <p:txBody>
          <a:bodyPr vert="horz" lIns="121904" tIns="60952" rIns="121904" bIns="6095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2" y="6357824"/>
            <a:ext cx="2844430" cy="365210"/>
          </a:xfrm>
          <a:prstGeom prst="rect">
            <a:avLst/>
          </a:prstGeom>
        </p:spPr>
        <p:txBody>
          <a:bodyPr vert="horz" lIns="121904" tIns="60952" rIns="121904" bIns="6095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4"/>
            <a:ext cx="3860297" cy="365210"/>
          </a:xfrm>
          <a:prstGeom prst="rect">
            <a:avLst/>
          </a:prstGeom>
        </p:spPr>
        <p:txBody>
          <a:bodyPr vert="horz" lIns="121904" tIns="60952" rIns="121904" bIns="6095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21904" tIns="60952" rIns="121904" bIns="6095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36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timing>
    <p:tnLst>
      <p:par>
        <p:cTn id="1" dur="indefinite" restart="never" nodeType="tmRoot"/>
      </p:par>
    </p:tnLst>
  </p:timing>
  <p:txStyles>
    <p:titleStyle>
      <a:lvl1pPr algn="ctr" defTabSz="1219028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35" indent="-457135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61" indent="-380946" algn="l" defTabSz="1219028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85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97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13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327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838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52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865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15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28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42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54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569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083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95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09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04" tIns="60952" rIns="121904" bIns="60952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6"/>
            <a:ext cx="10971372" cy="4527011"/>
          </a:xfrm>
          <a:prstGeom prst="rect">
            <a:avLst/>
          </a:prstGeom>
        </p:spPr>
        <p:txBody>
          <a:bodyPr vert="horz" lIns="121904" tIns="60952" rIns="121904" bIns="6095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2" y="6357824"/>
            <a:ext cx="2844430" cy="365210"/>
          </a:xfrm>
          <a:prstGeom prst="rect">
            <a:avLst/>
          </a:prstGeom>
        </p:spPr>
        <p:txBody>
          <a:bodyPr vert="horz" lIns="121904" tIns="60952" rIns="121904" bIns="6095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4"/>
            <a:ext cx="3860297" cy="365210"/>
          </a:xfrm>
          <a:prstGeom prst="rect">
            <a:avLst/>
          </a:prstGeom>
        </p:spPr>
        <p:txBody>
          <a:bodyPr vert="horz" lIns="121904" tIns="60952" rIns="121904" bIns="6095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21904" tIns="60952" rIns="121904" bIns="6095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7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iming>
    <p:tnLst>
      <p:par>
        <p:cTn id="1" dur="indefinite" restart="never" nodeType="tmRoot"/>
      </p:par>
    </p:tnLst>
  </p:timing>
  <p:txStyles>
    <p:titleStyle>
      <a:lvl1pPr algn="ctr" defTabSz="1219028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35" indent="-457135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61" indent="-380946" algn="l" defTabSz="1219028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85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97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13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327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838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52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865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15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28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42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54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569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083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95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09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04" tIns="60952" rIns="121904" bIns="60952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6"/>
            <a:ext cx="10971372" cy="4527011"/>
          </a:xfrm>
          <a:prstGeom prst="rect">
            <a:avLst/>
          </a:prstGeom>
        </p:spPr>
        <p:txBody>
          <a:bodyPr vert="horz" lIns="121904" tIns="60952" rIns="121904" bIns="6095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2" y="6357824"/>
            <a:ext cx="2844430" cy="365210"/>
          </a:xfrm>
          <a:prstGeom prst="rect">
            <a:avLst/>
          </a:prstGeom>
        </p:spPr>
        <p:txBody>
          <a:bodyPr vert="horz" lIns="121904" tIns="60952" rIns="121904" bIns="6095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4"/>
            <a:ext cx="3860297" cy="365210"/>
          </a:xfrm>
          <a:prstGeom prst="rect">
            <a:avLst/>
          </a:prstGeom>
        </p:spPr>
        <p:txBody>
          <a:bodyPr vert="horz" lIns="121904" tIns="60952" rIns="121904" bIns="6095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21904" tIns="60952" rIns="121904" bIns="6095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36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iming>
    <p:tnLst>
      <p:par>
        <p:cTn id="1" dur="indefinite" restart="never" nodeType="tmRoot"/>
      </p:par>
    </p:tnLst>
  </p:timing>
  <p:txStyles>
    <p:titleStyle>
      <a:lvl1pPr algn="ctr" defTabSz="1219028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35" indent="-457135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61" indent="-380946" algn="l" defTabSz="1219028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85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97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13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327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838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52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865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15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28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42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54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569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083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95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09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图片11副本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Box 11"/>
          <p:cNvSpPr txBox="1">
            <a:spLocks noChangeArrowheads="1"/>
          </p:cNvSpPr>
          <p:nvPr userDrawn="1"/>
        </p:nvSpPr>
        <p:spPr bwMode="auto">
          <a:xfrm>
            <a:off x="2446974" y="114306"/>
            <a:ext cx="3648238" cy="561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31" tIns="54416" rIns="108831" bIns="54416">
            <a:spAutoFit/>
          </a:bodyPr>
          <a:lstStyle/>
          <a:p>
            <a:pPr latinLnBrk="1"/>
            <a:r>
              <a:rPr kumimoji="1" lang="zh-CN" altLang="en-US" sz="2900">
                <a:solidFill>
                  <a:srgbClr val="FFFFFF"/>
                </a:solidFill>
                <a:latin typeface="方正大黑简体" pitchFamily="2" charset="-122"/>
                <a:ea typeface="方正大黑简体" pitchFamily="2" charset="-122"/>
              </a:rPr>
              <a:t>校园网站系统建设</a:t>
            </a:r>
          </a:p>
        </p:txBody>
      </p:sp>
      <p:pic>
        <p:nvPicPr>
          <p:cNvPr id="1028" name="Picture 14" descr="1231111111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334837" y="82551"/>
            <a:ext cx="1921711" cy="47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625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Arial" charset="0"/>
          <a:ea typeface="宋体" pitchFamily="2" charset="-122"/>
        </a:defRPr>
      </a:lvl5pPr>
      <a:lvl6pPr marL="544162" algn="ctr" rtl="0" fontAlgn="base"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Arial" charset="0"/>
          <a:ea typeface="宋体" pitchFamily="2" charset="-122"/>
        </a:defRPr>
      </a:lvl6pPr>
      <a:lvl7pPr marL="1088323" algn="ctr" rtl="0" fontAlgn="base"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Arial" charset="0"/>
          <a:ea typeface="宋体" pitchFamily="2" charset="-122"/>
        </a:defRPr>
      </a:lvl7pPr>
      <a:lvl8pPr marL="1632490" algn="ctr" rtl="0" fontAlgn="base"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Arial" charset="0"/>
          <a:ea typeface="宋体" pitchFamily="2" charset="-122"/>
        </a:defRPr>
      </a:lvl8pPr>
      <a:lvl9pPr marL="2176650" algn="ctr" rtl="0" fontAlgn="base"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407820" indent="-407820" algn="l" rtl="0" eaLnBrk="0" fontAlgn="base" hangingPunct="0">
        <a:spcBef>
          <a:spcPct val="20000"/>
        </a:spcBef>
        <a:spcAft>
          <a:spcPct val="0"/>
        </a:spcAft>
        <a:buChar char="•"/>
        <a:defRPr sz="3700">
          <a:solidFill>
            <a:schemeClr val="tx1"/>
          </a:solidFill>
          <a:latin typeface="+mn-lt"/>
          <a:ea typeface="+mn-ea"/>
          <a:cs typeface="+mn-cs"/>
        </a:defRPr>
      </a:lvl1pPr>
      <a:lvl2pPr marL="883877" indent="-339588" algn="l" rtl="0" eaLnBrk="0" fontAlgn="base" hangingPunct="0">
        <a:spcBef>
          <a:spcPct val="20000"/>
        </a:spcBef>
        <a:spcAft>
          <a:spcPct val="0"/>
        </a:spcAft>
        <a:buChar char="–"/>
        <a:defRPr sz="3300">
          <a:solidFill>
            <a:schemeClr val="tx1"/>
          </a:solidFill>
          <a:latin typeface="+mn-lt"/>
          <a:ea typeface="+mn-ea"/>
        </a:defRPr>
      </a:lvl2pPr>
      <a:lvl3pPr marL="1359933" indent="-271352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</a:defRPr>
      </a:lvl3pPr>
      <a:lvl4pPr marL="1904223" indent="-271352" algn="l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4pPr>
      <a:lvl5pPr marL="2448513" indent="-271352" algn="l" rtl="0" eaLnBrk="0" fontAlgn="base" hangingPunct="0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5pPr>
      <a:lvl6pPr marL="2992893" indent="-272081" algn="l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6pPr>
      <a:lvl7pPr marL="3537056" indent="-272081" algn="l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7pPr>
      <a:lvl8pPr marL="4081217" indent="-272081" algn="l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8pPr>
      <a:lvl9pPr marL="4625379" indent="-272081" algn="l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8832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62" algn="l" defTabSz="108832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23" algn="l" defTabSz="108832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90" algn="l" defTabSz="108832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650" algn="l" defTabSz="108832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811" algn="l" defTabSz="108832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974" algn="l" defTabSz="108832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35" algn="l" defTabSz="108832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298" algn="l" defTabSz="108832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图片11副本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12190413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ext Box 11"/>
          <p:cNvSpPr txBox="1">
            <a:spLocks noChangeArrowheads="1"/>
          </p:cNvSpPr>
          <p:nvPr userDrawn="1"/>
        </p:nvSpPr>
        <p:spPr bwMode="auto">
          <a:xfrm>
            <a:off x="2446973" y="114302"/>
            <a:ext cx="3648238" cy="561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39" tIns="54420" rIns="108839" bIns="54420">
            <a:spAutoFit/>
          </a:bodyPr>
          <a:lstStyle/>
          <a:p>
            <a:pPr latinLnBrk="1"/>
            <a:r>
              <a:rPr kumimoji="1" lang="zh-CN" altLang="en-US" sz="2900">
                <a:solidFill>
                  <a:srgbClr val="FFFFFF"/>
                </a:solidFill>
                <a:latin typeface="方正大黑简体" pitchFamily="2" charset="-122"/>
                <a:ea typeface="方正大黑简体" pitchFamily="2" charset="-122"/>
              </a:rPr>
              <a:t>校园网站系统建设</a:t>
            </a:r>
          </a:p>
        </p:txBody>
      </p:sp>
      <p:pic>
        <p:nvPicPr>
          <p:cNvPr id="1028" name="Picture 14" descr="1231111111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334836" y="82550"/>
            <a:ext cx="1921711" cy="47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669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Arial" charset="0"/>
          <a:ea typeface="宋体" pitchFamily="2" charset="-122"/>
        </a:defRPr>
      </a:lvl5pPr>
      <a:lvl6pPr marL="544198" algn="ctr" rtl="0" fontAlgn="base"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Arial" charset="0"/>
          <a:ea typeface="宋体" pitchFamily="2" charset="-122"/>
        </a:defRPr>
      </a:lvl6pPr>
      <a:lvl7pPr marL="1088395" algn="ctr" rtl="0" fontAlgn="base"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Arial" charset="0"/>
          <a:ea typeface="宋体" pitchFamily="2" charset="-122"/>
        </a:defRPr>
      </a:lvl7pPr>
      <a:lvl8pPr marL="1632598" algn="ctr" rtl="0" fontAlgn="base"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Arial" charset="0"/>
          <a:ea typeface="宋体" pitchFamily="2" charset="-122"/>
        </a:defRPr>
      </a:lvl8pPr>
      <a:lvl9pPr marL="2176796" algn="ctr" rtl="0" fontAlgn="base">
        <a:spcBef>
          <a:spcPct val="0"/>
        </a:spcBef>
        <a:spcAft>
          <a:spcPct val="0"/>
        </a:spcAft>
        <a:defRPr sz="51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407848" indent="-407848" algn="l" rtl="0" eaLnBrk="0" fontAlgn="base" hangingPunct="0">
        <a:spcBef>
          <a:spcPct val="20000"/>
        </a:spcBef>
        <a:spcAft>
          <a:spcPct val="0"/>
        </a:spcAft>
        <a:buChar char="•"/>
        <a:defRPr sz="3700">
          <a:solidFill>
            <a:schemeClr val="tx1"/>
          </a:solidFill>
          <a:latin typeface="+mn-lt"/>
          <a:ea typeface="+mn-ea"/>
          <a:cs typeface="+mn-cs"/>
        </a:defRPr>
      </a:lvl1pPr>
      <a:lvl2pPr marL="883937" indent="-339610" algn="l" rtl="0" eaLnBrk="0" fontAlgn="base" hangingPunct="0">
        <a:spcBef>
          <a:spcPct val="20000"/>
        </a:spcBef>
        <a:spcAft>
          <a:spcPct val="0"/>
        </a:spcAft>
        <a:buChar char="–"/>
        <a:defRPr sz="3300">
          <a:solidFill>
            <a:schemeClr val="tx1"/>
          </a:solidFill>
          <a:latin typeface="+mn-lt"/>
          <a:ea typeface="+mn-ea"/>
        </a:defRPr>
      </a:lvl2pPr>
      <a:lvl3pPr marL="1360023" indent="-271371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</a:defRPr>
      </a:lvl3pPr>
      <a:lvl4pPr marL="1904348" indent="-271371" algn="l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</a:defRPr>
      </a:lvl4pPr>
      <a:lvl5pPr marL="2448676" indent="-271371" algn="l" rtl="0" eaLnBrk="0" fontAlgn="base" hangingPunct="0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5pPr>
      <a:lvl6pPr marL="2993093" indent="-272100" algn="l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6pPr>
      <a:lvl7pPr marL="3537292" indent="-272100" algn="l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7pPr>
      <a:lvl8pPr marL="4081489" indent="-272100" algn="l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8pPr>
      <a:lvl9pPr marL="4625687" indent="-272100" algn="l" rtl="0" fontAlgn="base">
        <a:spcBef>
          <a:spcPct val="2000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10883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8" algn="l" defTabSz="10883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5" algn="l" defTabSz="10883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98" algn="l" defTabSz="10883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96" algn="l" defTabSz="10883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92" algn="l" defTabSz="10883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192" algn="l" defTabSz="10883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387" algn="l" defTabSz="10883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590" algn="l" defTabSz="108839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04" tIns="60952" rIns="121904" bIns="60952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6"/>
            <a:ext cx="10971372" cy="4527011"/>
          </a:xfrm>
          <a:prstGeom prst="rect">
            <a:avLst/>
          </a:prstGeom>
        </p:spPr>
        <p:txBody>
          <a:bodyPr vert="horz" lIns="121904" tIns="60952" rIns="121904" bIns="6095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2" y="6357824"/>
            <a:ext cx="2844430" cy="365210"/>
          </a:xfrm>
          <a:prstGeom prst="rect">
            <a:avLst/>
          </a:prstGeom>
        </p:spPr>
        <p:txBody>
          <a:bodyPr vert="horz" lIns="121904" tIns="60952" rIns="121904" bIns="6095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4"/>
            <a:ext cx="3860297" cy="365210"/>
          </a:xfrm>
          <a:prstGeom prst="rect">
            <a:avLst/>
          </a:prstGeom>
        </p:spPr>
        <p:txBody>
          <a:bodyPr vert="horz" lIns="121904" tIns="60952" rIns="121904" bIns="6095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21904" tIns="60952" rIns="121904" bIns="6095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25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iming>
    <p:tnLst>
      <p:par>
        <p:cTn id="1" dur="indefinite" restart="never" nodeType="tmRoot"/>
      </p:par>
    </p:tnLst>
  </p:timing>
  <p:txStyles>
    <p:titleStyle>
      <a:lvl1pPr algn="ctr" defTabSz="1219028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35" indent="-457135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61" indent="-380946" algn="l" defTabSz="1219028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85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97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13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327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838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52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865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15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28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42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54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569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083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95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09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58\Desktop\logo1-01.png"/>
          <p:cNvPicPr>
            <a:picLocks noChangeAspect="1" noChangeArrowheads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31042" y="275606"/>
            <a:ext cx="2449193" cy="435163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>
            <a:off x="980284" y="260411"/>
            <a:ext cx="73016" cy="431900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8" rIns="91434" bIns="45718" anchor="ctr"/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0" dirty="0">
              <a:solidFill>
                <a:prstClr val="white"/>
              </a:solidFill>
              <a:ea typeface="造字工房悦黑体验版常规体" pitchFamily="50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118378" y="463661"/>
            <a:ext cx="63492" cy="225478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8" rIns="91434" bIns="45718" anchor="ctr"/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0" dirty="0">
              <a:solidFill>
                <a:prstClr val="white"/>
              </a:solidFill>
              <a:ea typeface="造字工房悦黑体验版常规体" pitchFamily="50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" y="268078"/>
            <a:ext cx="930046" cy="425768"/>
          </a:xfrm>
          <a:prstGeom prst="rect">
            <a:avLst/>
          </a:prstGeom>
          <a:solidFill>
            <a:srgbClr val="C81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8" rIns="91434" bIns="45718" rtlCol="0" anchor="ctr"/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</a:pPr>
            <a:endParaRPr lang="zh-CN" altLang="en-US" sz="19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52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04" tIns="60952" rIns="121904" bIns="60952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6"/>
            <a:ext cx="10971372" cy="4527011"/>
          </a:xfrm>
          <a:prstGeom prst="rect">
            <a:avLst/>
          </a:prstGeom>
        </p:spPr>
        <p:txBody>
          <a:bodyPr vert="horz" lIns="121904" tIns="60952" rIns="121904" bIns="6095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2" y="6357824"/>
            <a:ext cx="2844430" cy="365210"/>
          </a:xfrm>
          <a:prstGeom prst="rect">
            <a:avLst/>
          </a:prstGeom>
        </p:spPr>
        <p:txBody>
          <a:bodyPr vert="horz" lIns="121904" tIns="60952" rIns="121904" bIns="60952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4"/>
            <a:ext cx="3860297" cy="365210"/>
          </a:xfrm>
          <a:prstGeom prst="rect">
            <a:avLst/>
          </a:prstGeom>
        </p:spPr>
        <p:txBody>
          <a:bodyPr vert="horz" lIns="121904" tIns="60952" rIns="121904" bIns="60952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21904" tIns="60952" rIns="121904" bIns="60952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44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iming>
    <p:tnLst>
      <p:par>
        <p:cTn id="1" dur="indefinite" restart="never" nodeType="tmRoot"/>
      </p:par>
    </p:tnLst>
  </p:timing>
  <p:txStyles>
    <p:titleStyle>
      <a:lvl1pPr algn="ctr" defTabSz="1219028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35" indent="-457135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461" indent="-380946" algn="l" defTabSz="1219028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785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297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13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327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838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52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865" indent="-304756" algn="l" defTabSz="1219028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15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28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42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54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569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083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95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09" algn="l" defTabSz="121902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7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0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9" descr="应用部分3-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810" y="8335"/>
            <a:ext cx="12222160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816929" y="2277003"/>
            <a:ext cx="9322704" cy="944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04" tIns="60952" rIns="121904" bIns="6095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</a:t>
            </a:r>
            <a:r>
              <a:rPr lang="zh-CN" altLang="en-US" sz="5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开放服务平台</a:t>
            </a:r>
          </a:p>
        </p:txBody>
      </p:sp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816927" y="4030007"/>
            <a:ext cx="4319555" cy="944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04" tIns="60952" rIns="121904" bIns="6095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100" dirty="0">
                <a:solidFill>
                  <a:schemeClr val="bg1"/>
                </a:solidFill>
              </a:rPr>
              <a:t>2016-12-5</a:t>
            </a:r>
          </a:p>
          <a:p>
            <a:pPr>
              <a:spcBef>
                <a:spcPct val="50000"/>
              </a:spcBef>
            </a:pPr>
            <a:endParaRPr lang="en-US" altLang="zh-CN" sz="2100" dirty="0">
              <a:solidFill>
                <a:schemeClr val="bg1"/>
              </a:solidFill>
            </a:endParaRPr>
          </a:p>
        </p:txBody>
      </p:sp>
      <p:sp>
        <p:nvSpPr>
          <p:cNvPr id="6150" name="Text Box 8"/>
          <p:cNvSpPr txBox="1">
            <a:spLocks noChangeArrowheads="1"/>
          </p:cNvSpPr>
          <p:nvPr/>
        </p:nvSpPr>
        <p:spPr bwMode="auto">
          <a:xfrm>
            <a:off x="816933" y="5951329"/>
            <a:ext cx="3358713" cy="369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04" tIns="60952" rIns="121904" bIns="60952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bg2"/>
                </a:solidFill>
              </a:rPr>
              <a:t>www.jd.com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911305" y="3717893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11305" y="5254420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" y="-19055"/>
            <a:ext cx="12239091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335316" y="260713"/>
            <a:ext cx="8063846" cy="615696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en-US" altLang="zh-CN" sz="3200" dirty="0">
                <a:ea typeface="微软雅黑" pitchFamily="34" charset="-122"/>
              </a:rPr>
              <a:t>API</a:t>
            </a:r>
            <a:r>
              <a:rPr lang="zh-CN" altLang="en-US" sz="3200" dirty="0">
                <a:ea typeface="微软雅黑" pitchFamily="34" charset="-122"/>
              </a:rPr>
              <a:t>的布署流程</a:t>
            </a:r>
          </a:p>
        </p:txBody>
      </p:sp>
      <p:sp>
        <p:nvSpPr>
          <p:cNvPr id="3" name="矩形 2"/>
          <p:cNvSpPr/>
          <p:nvPr/>
        </p:nvSpPr>
        <p:spPr>
          <a:xfrm>
            <a:off x="911305" y="1605169"/>
            <a:ext cx="11231786" cy="576197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1305" y="2181369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22" y="2251707"/>
            <a:ext cx="767985" cy="58490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开放平台</a:t>
            </a:r>
          </a:p>
        </p:txBody>
      </p:sp>
      <p:sp>
        <p:nvSpPr>
          <p:cNvPr id="13" name="矩形 12"/>
          <p:cNvSpPr/>
          <p:nvPr/>
        </p:nvSpPr>
        <p:spPr>
          <a:xfrm>
            <a:off x="911305" y="2949631"/>
            <a:ext cx="11231786" cy="768263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390" y="3006165"/>
            <a:ext cx="767985" cy="58490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云机服务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322" y="3813929"/>
            <a:ext cx="767985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>
            <a:defPPr>
              <a:defRPr lang="zh-CN"/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prstClr val="black"/>
                </a:solidFill>
              </a:rPr>
              <a:t>开发环节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11305" y="4486157"/>
            <a:ext cx="11231786" cy="768263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2" y="4556497"/>
            <a:ext cx="767985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>
            <a:defPPr>
              <a:defRPr lang="zh-CN"/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prstClr val="black"/>
                </a:solidFill>
              </a:rPr>
              <a:t>管理支撑</a:t>
            </a:r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11260" y="1125004"/>
            <a:ext cx="0" cy="4897678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879153" y="1565674"/>
            <a:ext cx="0" cy="4457012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11305" y="6118715"/>
            <a:ext cx="11279108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591159" y="988701"/>
            <a:ext cx="575989" cy="328371"/>
          </a:xfrm>
          <a:prstGeom prst="ellipse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959190" y="1038328"/>
            <a:ext cx="479991" cy="1827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0607122" y="2277399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应用上线</a:t>
            </a:r>
          </a:p>
        </p:txBody>
      </p:sp>
      <p:sp>
        <p:nvSpPr>
          <p:cNvPr id="2049" name="TextBox 2048"/>
          <p:cNvSpPr txBox="1"/>
          <p:nvPr/>
        </p:nvSpPr>
        <p:spPr>
          <a:xfrm>
            <a:off x="1033137" y="6242631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13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</a:t>
            </a:r>
            <a:endParaRPr lang="zh-CN" altLang="en-US" sz="13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111352" y="6214751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开发、测试、部署</a:t>
            </a:r>
            <a:endParaRPr lang="zh-CN" altLang="en-US" sz="13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391253" y="6214751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上线、运营</a:t>
            </a:r>
          </a:p>
        </p:txBody>
      </p:sp>
      <p:sp>
        <p:nvSpPr>
          <p:cNvPr id="49" name="矩形 48"/>
          <p:cNvSpPr/>
          <p:nvPr/>
        </p:nvSpPr>
        <p:spPr>
          <a:xfrm>
            <a:off x="10031136" y="4560008"/>
            <a:ext cx="959980" cy="271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灰度发布</a:t>
            </a:r>
          </a:p>
        </p:txBody>
      </p:sp>
      <p:sp>
        <p:nvSpPr>
          <p:cNvPr id="51" name="矩形 50"/>
          <p:cNvSpPr/>
          <p:nvPr/>
        </p:nvSpPr>
        <p:spPr>
          <a:xfrm>
            <a:off x="7503236" y="4883207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数据采集</a:t>
            </a:r>
          </a:p>
        </p:txBody>
      </p:sp>
      <p:sp>
        <p:nvSpPr>
          <p:cNvPr id="52" name="矩形 51"/>
          <p:cNvSpPr/>
          <p:nvPr/>
        </p:nvSpPr>
        <p:spPr>
          <a:xfrm>
            <a:off x="7503236" y="4560008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数据加工</a:t>
            </a:r>
          </a:p>
        </p:txBody>
      </p:sp>
      <p:sp>
        <p:nvSpPr>
          <p:cNvPr id="53" name="矩形 52"/>
          <p:cNvSpPr/>
          <p:nvPr/>
        </p:nvSpPr>
        <p:spPr>
          <a:xfrm>
            <a:off x="10031135" y="4883205"/>
            <a:ext cx="959982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</a:p>
        </p:txBody>
      </p:sp>
      <p:sp>
        <p:nvSpPr>
          <p:cNvPr id="54" name="矩形 53"/>
          <p:cNvSpPr/>
          <p:nvPr/>
        </p:nvSpPr>
        <p:spPr>
          <a:xfrm>
            <a:off x="8879156" y="4556754"/>
            <a:ext cx="1055980" cy="2784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服务监控</a:t>
            </a:r>
          </a:p>
        </p:txBody>
      </p:sp>
      <p:sp>
        <p:nvSpPr>
          <p:cNvPr id="55" name="矩形 54"/>
          <p:cNvSpPr/>
          <p:nvPr/>
        </p:nvSpPr>
        <p:spPr>
          <a:xfrm>
            <a:off x="8879157" y="4883202"/>
            <a:ext cx="1055981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服务安全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19547" y="988703"/>
            <a:ext cx="1151978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开发流程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27175" y="988703"/>
            <a:ext cx="1151978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平台流程</a:t>
            </a:r>
          </a:p>
        </p:txBody>
      </p:sp>
      <p:sp>
        <p:nvSpPr>
          <p:cNvPr id="58" name="矩形 57"/>
          <p:cNvSpPr/>
          <p:nvPr/>
        </p:nvSpPr>
        <p:spPr>
          <a:xfrm>
            <a:off x="10607123" y="1028974"/>
            <a:ext cx="479991" cy="1827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391254" y="988703"/>
            <a:ext cx="1407866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基础辅助功能</a:t>
            </a:r>
          </a:p>
        </p:txBody>
      </p:sp>
      <p:sp>
        <p:nvSpPr>
          <p:cNvPr id="60" name="矩形 59"/>
          <p:cNvSpPr/>
          <p:nvPr/>
        </p:nvSpPr>
        <p:spPr>
          <a:xfrm>
            <a:off x="11063518" y="4571893"/>
            <a:ext cx="959980" cy="271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配制管理</a:t>
            </a:r>
          </a:p>
        </p:txBody>
      </p:sp>
      <p:sp>
        <p:nvSpPr>
          <p:cNvPr id="28" name="右箭头 27"/>
          <p:cNvSpPr/>
          <p:nvPr/>
        </p:nvSpPr>
        <p:spPr>
          <a:xfrm rot="16200000">
            <a:off x="8882003" y="4118021"/>
            <a:ext cx="330302" cy="2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51" name="左大括号 2050"/>
          <p:cNvSpPr/>
          <p:nvPr/>
        </p:nvSpPr>
        <p:spPr>
          <a:xfrm rot="5400000">
            <a:off x="8783422" y="1534182"/>
            <a:ext cx="576197" cy="59039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191208" y="4570264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整合开发工具</a:t>
            </a:r>
          </a:p>
        </p:txBody>
      </p:sp>
      <p:sp>
        <p:nvSpPr>
          <p:cNvPr id="61" name="矩形 60"/>
          <p:cNvSpPr/>
          <p:nvPr/>
        </p:nvSpPr>
        <p:spPr>
          <a:xfrm>
            <a:off x="6191208" y="4883207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</a:p>
        </p:txBody>
      </p:sp>
      <p:sp>
        <p:nvSpPr>
          <p:cNvPr id="63" name="矩形 62"/>
          <p:cNvSpPr/>
          <p:nvPr/>
        </p:nvSpPr>
        <p:spPr>
          <a:xfrm>
            <a:off x="11087116" y="4886461"/>
            <a:ext cx="959980" cy="271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数据评估</a:t>
            </a:r>
          </a:p>
        </p:txBody>
      </p:sp>
      <p:sp>
        <p:nvSpPr>
          <p:cNvPr id="65" name="矩形 64"/>
          <p:cNvSpPr/>
          <p:nvPr/>
        </p:nvSpPr>
        <p:spPr>
          <a:xfrm>
            <a:off x="8879157" y="5267334"/>
            <a:ext cx="1055981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计费策略</a:t>
            </a:r>
          </a:p>
        </p:txBody>
      </p:sp>
      <p:sp>
        <p:nvSpPr>
          <p:cNvPr id="62" name="矩形 61"/>
          <p:cNvSpPr/>
          <p:nvPr/>
        </p:nvSpPr>
        <p:spPr>
          <a:xfrm>
            <a:off x="10039571" y="5267334"/>
            <a:ext cx="951547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网关服务</a:t>
            </a:r>
          </a:p>
        </p:txBody>
      </p:sp>
      <p:sp>
        <p:nvSpPr>
          <p:cNvPr id="66" name="矩形 65"/>
          <p:cNvSpPr/>
          <p:nvPr/>
        </p:nvSpPr>
        <p:spPr>
          <a:xfrm>
            <a:off x="953212" y="3813926"/>
            <a:ext cx="918078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确定开放协议配制</a:t>
            </a:r>
          </a:p>
        </p:txBody>
      </p:sp>
      <p:sp>
        <p:nvSpPr>
          <p:cNvPr id="67" name="矩形 66"/>
          <p:cNvSpPr/>
          <p:nvPr/>
        </p:nvSpPr>
        <p:spPr>
          <a:xfrm>
            <a:off x="2322446" y="3006164"/>
            <a:ext cx="767985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启动实例</a:t>
            </a:r>
          </a:p>
        </p:txBody>
      </p:sp>
      <p:sp>
        <p:nvSpPr>
          <p:cNvPr id="68" name="矩形 67"/>
          <p:cNvSpPr/>
          <p:nvPr/>
        </p:nvSpPr>
        <p:spPr>
          <a:xfrm>
            <a:off x="3360746" y="2325419"/>
            <a:ext cx="95982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登录开放平台</a:t>
            </a:r>
          </a:p>
        </p:txBody>
      </p:sp>
      <p:sp>
        <p:nvSpPr>
          <p:cNvPr id="69" name="矩形 68"/>
          <p:cNvSpPr/>
          <p:nvPr/>
        </p:nvSpPr>
        <p:spPr>
          <a:xfrm>
            <a:off x="3680684" y="3823597"/>
            <a:ext cx="639881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重新开发</a:t>
            </a:r>
          </a:p>
        </p:txBody>
      </p:sp>
      <p:sp>
        <p:nvSpPr>
          <p:cNvPr id="70" name="矩形 69"/>
          <p:cNvSpPr/>
          <p:nvPr/>
        </p:nvSpPr>
        <p:spPr>
          <a:xfrm>
            <a:off x="6163734" y="2325417"/>
            <a:ext cx="1199977" cy="512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设置配制项</a:t>
            </a:r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342528" y="2319437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提交服务发布申请</a:t>
            </a:r>
          </a:p>
        </p:txBody>
      </p:sp>
      <p:sp>
        <p:nvSpPr>
          <p:cNvPr id="72" name="矩形 71"/>
          <p:cNvSpPr/>
          <p:nvPr/>
        </p:nvSpPr>
        <p:spPr>
          <a:xfrm>
            <a:off x="7823177" y="2325419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绑定网关</a:t>
            </a:r>
          </a:p>
        </p:txBody>
      </p:sp>
      <p:sp>
        <p:nvSpPr>
          <p:cNvPr id="73" name="流程图: 决策 72"/>
          <p:cNvSpPr/>
          <p:nvPr/>
        </p:nvSpPr>
        <p:spPr>
          <a:xfrm>
            <a:off x="2128508" y="3762733"/>
            <a:ext cx="1155860" cy="601893"/>
          </a:xfrm>
          <a:prstGeom prst="flowChartDecisi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是否正确</a:t>
            </a:r>
          </a:p>
        </p:txBody>
      </p:sp>
      <p:cxnSp>
        <p:nvCxnSpPr>
          <p:cNvPr id="74" name="肘形连接符 73"/>
          <p:cNvCxnSpPr>
            <a:stCxn id="69" idx="2"/>
            <a:endCxn id="66" idx="2"/>
          </p:cNvCxnSpPr>
          <p:nvPr/>
        </p:nvCxnSpPr>
        <p:spPr>
          <a:xfrm rot="5400000" flipH="1">
            <a:off x="2701604" y="3004737"/>
            <a:ext cx="9669" cy="2588375"/>
          </a:xfrm>
          <a:prstGeom prst="bentConnector3">
            <a:avLst>
              <a:gd name="adj1" fmla="val -31531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4623290" y="2325419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查看注册服务</a:t>
            </a:r>
          </a:p>
        </p:txBody>
      </p:sp>
      <p:sp>
        <p:nvSpPr>
          <p:cNvPr id="76" name="云形标注 75"/>
          <p:cNvSpPr/>
          <p:nvPr/>
        </p:nvSpPr>
        <p:spPr>
          <a:xfrm>
            <a:off x="6119547" y="1152888"/>
            <a:ext cx="2279615" cy="932449"/>
          </a:xfrm>
          <a:prstGeom prst="cloudCallou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、权限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、监控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、计费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、发布策略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7" name="直接箭头连接符 76"/>
          <p:cNvCxnSpPr>
            <a:stCxn id="73" idx="3"/>
            <a:endCxn id="69" idx="1"/>
          </p:cNvCxnSpPr>
          <p:nvPr/>
        </p:nvCxnSpPr>
        <p:spPr>
          <a:xfrm>
            <a:off x="3284366" y="4063677"/>
            <a:ext cx="3963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284366" y="3698144"/>
            <a:ext cx="198158" cy="30784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cxnSp>
        <p:nvCxnSpPr>
          <p:cNvPr id="79" name="肘形连接符 78"/>
          <p:cNvCxnSpPr>
            <a:endCxn id="68" idx="1"/>
          </p:cNvCxnSpPr>
          <p:nvPr/>
        </p:nvCxnSpPr>
        <p:spPr>
          <a:xfrm flipV="1">
            <a:off x="2706436" y="2565499"/>
            <a:ext cx="654307" cy="384132"/>
          </a:xfrm>
          <a:prstGeom prst="bentConnector3">
            <a:avLst>
              <a:gd name="adj1" fmla="val -18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8" idx="3"/>
          </p:cNvCxnSpPr>
          <p:nvPr/>
        </p:nvCxnSpPr>
        <p:spPr>
          <a:xfrm>
            <a:off x="4320563" y="2565498"/>
            <a:ext cx="3027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V="1">
            <a:off x="5679271" y="2564784"/>
            <a:ext cx="440280" cy="16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endCxn id="71" idx="1"/>
          </p:cNvCxnSpPr>
          <p:nvPr/>
        </p:nvCxnSpPr>
        <p:spPr>
          <a:xfrm>
            <a:off x="8927155" y="2558805"/>
            <a:ext cx="415373" cy="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1" idx="3"/>
          </p:cNvCxnSpPr>
          <p:nvPr/>
        </p:nvCxnSpPr>
        <p:spPr>
          <a:xfrm flipV="1">
            <a:off x="10398508" y="2558805"/>
            <a:ext cx="219462" cy="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66" idx="3"/>
            <a:endCxn id="73" idx="1"/>
          </p:cNvCxnSpPr>
          <p:nvPr/>
        </p:nvCxnSpPr>
        <p:spPr>
          <a:xfrm>
            <a:off x="1871287" y="4054008"/>
            <a:ext cx="257219" cy="9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73" idx="0"/>
            <a:endCxn id="67" idx="2"/>
          </p:cNvCxnSpPr>
          <p:nvPr/>
        </p:nvCxnSpPr>
        <p:spPr>
          <a:xfrm flipV="1">
            <a:off x="2706436" y="3486332"/>
            <a:ext cx="0" cy="276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0" idx="3"/>
            <a:endCxn id="72" idx="1"/>
          </p:cNvCxnSpPr>
          <p:nvPr/>
        </p:nvCxnSpPr>
        <p:spPr>
          <a:xfrm flipV="1">
            <a:off x="7363713" y="2565501"/>
            <a:ext cx="459464" cy="16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7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911305" y="3717893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11305" y="5254420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" y="-19055"/>
            <a:ext cx="12239091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335316" y="260712"/>
            <a:ext cx="8063846" cy="615688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编排的部署</a:t>
            </a:r>
            <a:endParaRPr lang="zh-CN" altLang="en-US" sz="3200" dirty="0">
              <a:solidFill>
                <a:prstClr val="black"/>
              </a:solidFill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1305" y="1605169"/>
            <a:ext cx="11231786" cy="576197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1305" y="2181369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22" y="2251707"/>
            <a:ext cx="767985" cy="58490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开放平台</a:t>
            </a:r>
          </a:p>
        </p:txBody>
      </p:sp>
      <p:sp>
        <p:nvSpPr>
          <p:cNvPr id="13" name="矩形 12"/>
          <p:cNvSpPr/>
          <p:nvPr/>
        </p:nvSpPr>
        <p:spPr>
          <a:xfrm>
            <a:off x="911305" y="2949631"/>
            <a:ext cx="11231786" cy="768263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390" y="3006165"/>
            <a:ext cx="767985" cy="58490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云机服务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322" y="3813929"/>
            <a:ext cx="767985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>
            <a:defPPr>
              <a:defRPr lang="zh-CN"/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prstClr val="black"/>
                </a:solidFill>
              </a:rPr>
              <a:t>开发环节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11305" y="4486157"/>
            <a:ext cx="11231786" cy="768263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2" y="4556497"/>
            <a:ext cx="767985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>
            <a:defPPr>
              <a:defRPr lang="zh-CN"/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prstClr val="black"/>
                </a:solidFill>
              </a:rPr>
              <a:t>管理支撑</a:t>
            </a:r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11260" y="1125004"/>
            <a:ext cx="0" cy="4897678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879153" y="1565674"/>
            <a:ext cx="0" cy="4457012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11305" y="6118715"/>
            <a:ext cx="11279108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591159" y="988701"/>
            <a:ext cx="575989" cy="328371"/>
          </a:xfrm>
          <a:prstGeom prst="ellipse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959190" y="1038328"/>
            <a:ext cx="479991" cy="1827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0607122" y="2277399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应用上线</a:t>
            </a:r>
          </a:p>
        </p:txBody>
      </p:sp>
      <p:sp>
        <p:nvSpPr>
          <p:cNvPr id="2049" name="TextBox 2048"/>
          <p:cNvSpPr txBox="1"/>
          <p:nvPr/>
        </p:nvSpPr>
        <p:spPr>
          <a:xfrm>
            <a:off x="1033137" y="6242631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13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</a:t>
            </a:r>
            <a:endParaRPr lang="zh-CN" altLang="en-US" sz="13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111352" y="6214751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开发、测试、部署</a:t>
            </a:r>
            <a:endParaRPr lang="zh-CN" altLang="en-US" sz="13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391253" y="6214751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上线、运营</a:t>
            </a:r>
          </a:p>
        </p:txBody>
      </p:sp>
      <p:sp>
        <p:nvSpPr>
          <p:cNvPr id="49" name="矩形 48"/>
          <p:cNvSpPr/>
          <p:nvPr/>
        </p:nvSpPr>
        <p:spPr>
          <a:xfrm>
            <a:off x="10031136" y="4560008"/>
            <a:ext cx="959980" cy="271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灰度发布</a:t>
            </a:r>
          </a:p>
        </p:txBody>
      </p:sp>
      <p:sp>
        <p:nvSpPr>
          <p:cNvPr id="51" name="矩形 50"/>
          <p:cNvSpPr/>
          <p:nvPr/>
        </p:nvSpPr>
        <p:spPr>
          <a:xfrm>
            <a:off x="7503236" y="4883207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数据采集</a:t>
            </a:r>
          </a:p>
        </p:txBody>
      </p:sp>
      <p:sp>
        <p:nvSpPr>
          <p:cNvPr id="52" name="矩形 51"/>
          <p:cNvSpPr/>
          <p:nvPr/>
        </p:nvSpPr>
        <p:spPr>
          <a:xfrm>
            <a:off x="7503236" y="4560008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数据加工</a:t>
            </a:r>
          </a:p>
        </p:txBody>
      </p:sp>
      <p:sp>
        <p:nvSpPr>
          <p:cNvPr id="53" name="矩形 52"/>
          <p:cNvSpPr/>
          <p:nvPr/>
        </p:nvSpPr>
        <p:spPr>
          <a:xfrm>
            <a:off x="10031135" y="4883205"/>
            <a:ext cx="959982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</a:p>
        </p:txBody>
      </p:sp>
      <p:sp>
        <p:nvSpPr>
          <p:cNvPr id="54" name="矩形 53"/>
          <p:cNvSpPr/>
          <p:nvPr/>
        </p:nvSpPr>
        <p:spPr>
          <a:xfrm>
            <a:off x="8879156" y="4556754"/>
            <a:ext cx="1055980" cy="2784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服务监控</a:t>
            </a:r>
          </a:p>
        </p:txBody>
      </p:sp>
      <p:sp>
        <p:nvSpPr>
          <p:cNvPr id="55" name="矩形 54"/>
          <p:cNvSpPr/>
          <p:nvPr/>
        </p:nvSpPr>
        <p:spPr>
          <a:xfrm>
            <a:off x="8879157" y="4883202"/>
            <a:ext cx="1055981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服务安全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19547" y="988703"/>
            <a:ext cx="1151978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开发流程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27175" y="988703"/>
            <a:ext cx="1151978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平台流程</a:t>
            </a:r>
          </a:p>
        </p:txBody>
      </p:sp>
      <p:sp>
        <p:nvSpPr>
          <p:cNvPr id="58" name="矩形 57"/>
          <p:cNvSpPr/>
          <p:nvPr/>
        </p:nvSpPr>
        <p:spPr>
          <a:xfrm>
            <a:off x="10607123" y="1028974"/>
            <a:ext cx="479991" cy="1827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391254" y="988703"/>
            <a:ext cx="1407866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基础辅助功能</a:t>
            </a:r>
          </a:p>
        </p:txBody>
      </p:sp>
      <p:sp>
        <p:nvSpPr>
          <p:cNvPr id="60" name="矩形 59"/>
          <p:cNvSpPr/>
          <p:nvPr/>
        </p:nvSpPr>
        <p:spPr>
          <a:xfrm>
            <a:off x="11063518" y="4571893"/>
            <a:ext cx="959980" cy="271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配制管理</a:t>
            </a:r>
          </a:p>
        </p:txBody>
      </p:sp>
      <p:sp>
        <p:nvSpPr>
          <p:cNvPr id="28" name="右箭头 27"/>
          <p:cNvSpPr/>
          <p:nvPr/>
        </p:nvSpPr>
        <p:spPr>
          <a:xfrm rot="16200000">
            <a:off x="8882003" y="4118021"/>
            <a:ext cx="330302" cy="2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51" name="左大括号 2050"/>
          <p:cNvSpPr/>
          <p:nvPr/>
        </p:nvSpPr>
        <p:spPr>
          <a:xfrm rot="5400000">
            <a:off x="8783422" y="1534182"/>
            <a:ext cx="576197" cy="59039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191208" y="4570264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整合开发工具</a:t>
            </a:r>
          </a:p>
        </p:txBody>
      </p:sp>
      <p:sp>
        <p:nvSpPr>
          <p:cNvPr id="61" name="矩形 60"/>
          <p:cNvSpPr/>
          <p:nvPr/>
        </p:nvSpPr>
        <p:spPr>
          <a:xfrm>
            <a:off x="6191208" y="4883207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</a:p>
        </p:txBody>
      </p:sp>
      <p:sp>
        <p:nvSpPr>
          <p:cNvPr id="63" name="矩形 62"/>
          <p:cNvSpPr/>
          <p:nvPr/>
        </p:nvSpPr>
        <p:spPr>
          <a:xfrm>
            <a:off x="11087116" y="4886461"/>
            <a:ext cx="959980" cy="271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数据评估</a:t>
            </a:r>
          </a:p>
        </p:txBody>
      </p:sp>
      <p:sp>
        <p:nvSpPr>
          <p:cNvPr id="65" name="矩形 64"/>
          <p:cNvSpPr/>
          <p:nvPr/>
        </p:nvSpPr>
        <p:spPr>
          <a:xfrm>
            <a:off x="8879157" y="5267334"/>
            <a:ext cx="1055981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计费策略</a:t>
            </a:r>
          </a:p>
        </p:txBody>
      </p:sp>
      <p:sp>
        <p:nvSpPr>
          <p:cNvPr id="62" name="矩形 61"/>
          <p:cNvSpPr/>
          <p:nvPr/>
        </p:nvSpPr>
        <p:spPr>
          <a:xfrm>
            <a:off x="10039571" y="5267334"/>
            <a:ext cx="951547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网关服务</a:t>
            </a:r>
          </a:p>
        </p:txBody>
      </p:sp>
      <p:sp>
        <p:nvSpPr>
          <p:cNvPr id="66" name="矩形 65"/>
          <p:cNvSpPr/>
          <p:nvPr/>
        </p:nvSpPr>
        <p:spPr>
          <a:xfrm>
            <a:off x="953212" y="3813927"/>
            <a:ext cx="918078" cy="4898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确定编排服务配制</a:t>
            </a:r>
          </a:p>
        </p:txBody>
      </p:sp>
      <p:sp>
        <p:nvSpPr>
          <p:cNvPr id="67" name="矩形 66"/>
          <p:cNvSpPr/>
          <p:nvPr/>
        </p:nvSpPr>
        <p:spPr>
          <a:xfrm>
            <a:off x="2322446" y="3006164"/>
            <a:ext cx="767985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启动实例</a:t>
            </a:r>
          </a:p>
        </p:txBody>
      </p:sp>
      <p:sp>
        <p:nvSpPr>
          <p:cNvPr id="68" name="矩形 67"/>
          <p:cNvSpPr/>
          <p:nvPr/>
        </p:nvSpPr>
        <p:spPr>
          <a:xfrm>
            <a:off x="3360746" y="2325419"/>
            <a:ext cx="95982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登录开放平台</a:t>
            </a:r>
          </a:p>
        </p:txBody>
      </p:sp>
      <p:sp>
        <p:nvSpPr>
          <p:cNvPr id="69" name="矩形 68"/>
          <p:cNvSpPr/>
          <p:nvPr/>
        </p:nvSpPr>
        <p:spPr>
          <a:xfrm>
            <a:off x="3680684" y="3823597"/>
            <a:ext cx="639881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重新开发</a:t>
            </a:r>
          </a:p>
        </p:txBody>
      </p:sp>
      <p:sp>
        <p:nvSpPr>
          <p:cNvPr id="70" name="矩形 69"/>
          <p:cNvSpPr/>
          <p:nvPr/>
        </p:nvSpPr>
        <p:spPr>
          <a:xfrm>
            <a:off x="6163734" y="2325417"/>
            <a:ext cx="1199977" cy="512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设置配制项</a:t>
            </a:r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9342528" y="2319437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提交服务发布申请</a:t>
            </a:r>
          </a:p>
        </p:txBody>
      </p:sp>
      <p:sp>
        <p:nvSpPr>
          <p:cNvPr id="72" name="矩形 71"/>
          <p:cNvSpPr/>
          <p:nvPr/>
        </p:nvSpPr>
        <p:spPr>
          <a:xfrm>
            <a:off x="7823177" y="2325419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绑定网关</a:t>
            </a:r>
          </a:p>
        </p:txBody>
      </p:sp>
      <p:sp>
        <p:nvSpPr>
          <p:cNvPr id="73" name="流程图: 决策 72"/>
          <p:cNvSpPr/>
          <p:nvPr/>
        </p:nvSpPr>
        <p:spPr>
          <a:xfrm>
            <a:off x="2128508" y="3762733"/>
            <a:ext cx="1155860" cy="601893"/>
          </a:xfrm>
          <a:prstGeom prst="flowChartDecisi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是否正确</a:t>
            </a:r>
          </a:p>
        </p:txBody>
      </p:sp>
      <p:cxnSp>
        <p:nvCxnSpPr>
          <p:cNvPr id="74" name="肘形连接符 73"/>
          <p:cNvCxnSpPr>
            <a:stCxn id="69" idx="2"/>
            <a:endCxn id="66" idx="2"/>
          </p:cNvCxnSpPr>
          <p:nvPr/>
        </p:nvCxnSpPr>
        <p:spPr>
          <a:xfrm rot="5400000">
            <a:off x="2706433" y="3009571"/>
            <a:ext cx="16937" cy="2588375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4623290" y="2325419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查看注册服务</a:t>
            </a:r>
          </a:p>
        </p:txBody>
      </p:sp>
      <p:sp>
        <p:nvSpPr>
          <p:cNvPr id="76" name="云形标注 75"/>
          <p:cNvSpPr/>
          <p:nvPr/>
        </p:nvSpPr>
        <p:spPr>
          <a:xfrm>
            <a:off x="6119547" y="1152888"/>
            <a:ext cx="2279615" cy="932449"/>
          </a:xfrm>
          <a:prstGeom prst="cloudCallou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、权限</a:t>
            </a:r>
            <a:endParaRPr lang="en-US" altLang="zh-CN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、监控</a:t>
            </a:r>
            <a:endParaRPr lang="en-US" altLang="zh-CN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、计费</a:t>
            </a:r>
            <a:endParaRPr lang="en-US" altLang="zh-CN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、发布策略</a:t>
            </a:r>
            <a:endParaRPr lang="en-US" altLang="zh-CN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7" name="直接箭头连接符 76"/>
          <p:cNvCxnSpPr>
            <a:stCxn id="73" idx="3"/>
            <a:endCxn id="69" idx="1"/>
          </p:cNvCxnSpPr>
          <p:nvPr/>
        </p:nvCxnSpPr>
        <p:spPr>
          <a:xfrm>
            <a:off x="3284366" y="4063677"/>
            <a:ext cx="3963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284366" y="3698144"/>
            <a:ext cx="198158" cy="30784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cxnSp>
        <p:nvCxnSpPr>
          <p:cNvPr id="79" name="肘形连接符 78"/>
          <p:cNvCxnSpPr>
            <a:endCxn id="68" idx="1"/>
          </p:cNvCxnSpPr>
          <p:nvPr/>
        </p:nvCxnSpPr>
        <p:spPr>
          <a:xfrm flipV="1">
            <a:off x="2706436" y="2565499"/>
            <a:ext cx="654307" cy="384132"/>
          </a:xfrm>
          <a:prstGeom prst="bentConnector3">
            <a:avLst>
              <a:gd name="adj1" fmla="val -18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8" idx="3"/>
          </p:cNvCxnSpPr>
          <p:nvPr/>
        </p:nvCxnSpPr>
        <p:spPr>
          <a:xfrm>
            <a:off x="4320563" y="2565498"/>
            <a:ext cx="3027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V="1">
            <a:off x="5679271" y="2564784"/>
            <a:ext cx="440280" cy="16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endCxn id="71" idx="1"/>
          </p:cNvCxnSpPr>
          <p:nvPr/>
        </p:nvCxnSpPr>
        <p:spPr>
          <a:xfrm>
            <a:off x="8927155" y="2558805"/>
            <a:ext cx="415373" cy="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71" idx="3"/>
          </p:cNvCxnSpPr>
          <p:nvPr/>
        </p:nvCxnSpPr>
        <p:spPr>
          <a:xfrm flipV="1">
            <a:off x="10398508" y="2558805"/>
            <a:ext cx="219462" cy="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66" idx="3"/>
            <a:endCxn id="73" idx="1"/>
          </p:cNvCxnSpPr>
          <p:nvPr/>
        </p:nvCxnSpPr>
        <p:spPr>
          <a:xfrm>
            <a:off x="1871287" y="4058846"/>
            <a:ext cx="257219" cy="4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73" idx="0"/>
            <a:endCxn id="67" idx="2"/>
          </p:cNvCxnSpPr>
          <p:nvPr/>
        </p:nvCxnSpPr>
        <p:spPr>
          <a:xfrm flipV="1">
            <a:off x="2706436" y="3486332"/>
            <a:ext cx="0" cy="276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70" idx="3"/>
            <a:endCxn id="72" idx="1"/>
          </p:cNvCxnSpPr>
          <p:nvPr/>
        </p:nvCxnSpPr>
        <p:spPr>
          <a:xfrm flipV="1">
            <a:off x="7363713" y="2565501"/>
            <a:ext cx="459464" cy="16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80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" y="-19055"/>
            <a:ext cx="12239091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矩形 14"/>
          <p:cNvSpPr/>
          <p:nvPr/>
        </p:nvSpPr>
        <p:spPr>
          <a:xfrm>
            <a:off x="911305" y="3717893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11305" y="5254420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" y="-19055"/>
            <a:ext cx="12239091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335316" y="260711"/>
            <a:ext cx="8063846" cy="1108245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ea typeface="微软雅黑" pitchFamily="34" charset="-122"/>
              </a:rPr>
              <a:t>API</a:t>
            </a:r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的申请流程</a:t>
            </a:r>
          </a:p>
          <a:p>
            <a:endParaRPr lang="zh-CN" altLang="en-US" sz="3200" dirty="0">
              <a:solidFill>
                <a:prstClr val="black"/>
              </a:solidFill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1305" y="1605169"/>
            <a:ext cx="11231786" cy="576197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1305" y="2181369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22" y="2251707"/>
            <a:ext cx="767985" cy="58490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开放平台</a:t>
            </a:r>
          </a:p>
        </p:txBody>
      </p:sp>
      <p:sp>
        <p:nvSpPr>
          <p:cNvPr id="13" name="矩形 12"/>
          <p:cNvSpPr/>
          <p:nvPr/>
        </p:nvSpPr>
        <p:spPr>
          <a:xfrm>
            <a:off x="911305" y="2949631"/>
            <a:ext cx="11231786" cy="768263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390" y="3006165"/>
            <a:ext cx="767985" cy="58490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云机服务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322" y="3813929"/>
            <a:ext cx="767985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>
            <a:defPPr>
              <a:defRPr lang="zh-CN"/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prstClr val="black"/>
                </a:solidFill>
              </a:rPr>
              <a:t>开发环节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11305" y="4486157"/>
            <a:ext cx="11231786" cy="768263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2" y="4556497"/>
            <a:ext cx="767985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>
            <a:defPPr>
              <a:defRPr lang="zh-CN"/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prstClr val="black"/>
                </a:solidFill>
              </a:rPr>
              <a:t>管理支撑</a:t>
            </a:r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6527198" y="1565674"/>
            <a:ext cx="23661" cy="4457012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591159" y="1565674"/>
            <a:ext cx="0" cy="4457012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11305" y="6118715"/>
            <a:ext cx="11279108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943412" y="2360739"/>
            <a:ext cx="639881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入驻申请</a:t>
            </a:r>
          </a:p>
        </p:txBody>
      </p:sp>
      <p:sp>
        <p:nvSpPr>
          <p:cNvPr id="85" name="矩形 84"/>
          <p:cNvSpPr/>
          <p:nvPr/>
        </p:nvSpPr>
        <p:spPr>
          <a:xfrm>
            <a:off x="2073062" y="2378315"/>
            <a:ext cx="767985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成为开发者</a:t>
            </a:r>
          </a:p>
        </p:txBody>
      </p:sp>
      <p:sp>
        <p:nvSpPr>
          <p:cNvPr id="86" name="矩形 85"/>
          <p:cNvSpPr/>
          <p:nvPr/>
        </p:nvSpPr>
        <p:spPr>
          <a:xfrm>
            <a:off x="3408520" y="2373434"/>
            <a:ext cx="1246716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AppKey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055190" y="3093680"/>
            <a:ext cx="1246716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布署应用</a:t>
            </a:r>
          </a:p>
        </p:txBody>
      </p:sp>
      <p:cxnSp>
        <p:nvCxnSpPr>
          <p:cNvPr id="4" name="直接箭头连接符 3"/>
          <p:cNvCxnSpPr>
            <a:stCxn id="84" idx="3"/>
          </p:cNvCxnSpPr>
          <p:nvPr/>
        </p:nvCxnSpPr>
        <p:spPr>
          <a:xfrm>
            <a:off x="1583296" y="2600821"/>
            <a:ext cx="4897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85" idx="3"/>
          </p:cNvCxnSpPr>
          <p:nvPr/>
        </p:nvCxnSpPr>
        <p:spPr>
          <a:xfrm flipV="1">
            <a:off x="2841048" y="2613518"/>
            <a:ext cx="567471" cy="4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6" idx="3"/>
          </p:cNvCxnSpPr>
          <p:nvPr/>
        </p:nvCxnSpPr>
        <p:spPr>
          <a:xfrm>
            <a:off x="4655234" y="2613518"/>
            <a:ext cx="496045" cy="4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33137" y="6242631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申请人、购买应用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76282" y="6211509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391253" y="6214751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上线、运营</a:t>
            </a:r>
          </a:p>
        </p:txBody>
      </p:sp>
      <p:sp>
        <p:nvSpPr>
          <p:cNvPr id="30" name="矩形 29"/>
          <p:cNvSpPr/>
          <p:nvPr/>
        </p:nvSpPr>
        <p:spPr>
          <a:xfrm>
            <a:off x="5151281" y="2347260"/>
            <a:ext cx="1246716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813389" y="2346191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登录访问</a:t>
            </a:r>
          </a:p>
        </p:txBody>
      </p:sp>
      <p:cxnSp>
        <p:nvCxnSpPr>
          <p:cNvPr id="5" name="肘形连接符 4"/>
          <p:cNvCxnSpPr>
            <a:stCxn id="30" idx="2"/>
          </p:cNvCxnSpPr>
          <p:nvPr/>
        </p:nvCxnSpPr>
        <p:spPr>
          <a:xfrm rot="16200000" flipH="1">
            <a:off x="6161746" y="2440316"/>
            <a:ext cx="506340" cy="128055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/>
          <p:nvPr/>
        </p:nvCxnSpPr>
        <p:spPr>
          <a:xfrm flipV="1">
            <a:off x="7678546" y="2565498"/>
            <a:ext cx="1104611" cy="51509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10027938" y="2325419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授权应用</a:t>
            </a:r>
          </a:p>
        </p:txBody>
      </p:sp>
      <p:sp>
        <p:nvSpPr>
          <p:cNvPr id="38" name="矩形 37"/>
          <p:cNvSpPr/>
          <p:nvPr/>
        </p:nvSpPr>
        <p:spPr>
          <a:xfrm>
            <a:off x="11216232" y="2298948"/>
            <a:ext cx="870372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使用应用</a:t>
            </a:r>
          </a:p>
        </p:txBody>
      </p:sp>
      <p:cxnSp>
        <p:nvCxnSpPr>
          <p:cNvPr id="2049" name="直接箭头连接符 2048"/>
          <p:cNvCxnSpPr>
            <a:stCxn id="31" idx="3"/>
          </p:cNvCxnSpPr>
          <p:nvPr/>
        </p:nvCxnSpPr>
        <p:spPr>
          <a:xfrm>
            <a:off x="9869371" y="2586274"/>
            <a:ext cx="158569" cy="1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直接箭头连接符 2051"/>
          <p:cNvCxnSpPr>
            <a:stCxn id="36" idx="3"/>
            <a:endCxn id="38" idx="1"/>
          </p:cNvCxnSpPr>
          <p:nvPr/>
        </p:nvCxnSpPr>
        <p:spPr>
          <a:xfrm flipV="1">
            <a:off x="11083919" y="2539028"/>
            <a:ext cx="132313" cy="26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9814800" y="4560008"/>
            <a:ext cx="959980" cy="271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灰度发布</a:t>
            </a:r>
          </a:p>
        </p:txBody>
      </p:sp>
      <p:sp>
        <p:nvSpPr>
          <p:cNvPr id="44" name="矩形 43"/>
          <p:cNvSpPr/>
          <p:nvPr/>
        </p:nvSpPr>
        <p:spPr>
          <a:xfrm>
            <a:off x="7286900" y="4883207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数据采集</a:t>
            </a:r>
          </a:p>
        </p:txBody>
      </p:sp>
      <p:sp>
        <p:nvSpPr>
          <p:cNvPr id="45" name="矩形 44"/>
          <p:cNvSpPr/>
          <p:nvPr/>
        </p:nvSpPr>
        <p:spPr>
          <a:xfrm>
            <a:off x="7286900" y="4560008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数据加工</a:t>
            </a:r>
          </a:p>
        </p:txBody>
      </p:sp>
      <p:sp>
        <p:nvSpPr>
          <p:cNvPr id="46" name="矩形 45"/>
          <p:cNvSpPr/>
          <p:nvPr/>
        </p:nvSpPr>
        <p:spPr>
          <a:xfrm>
            <a:off x="9814799" y="4883205"/>
            <a:ext cx="959982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</a:p>
        </p:txBody>
      </p:sp>
      <p:sp>
        <p:nvSpPr>
          <p:cNvPr id="47" name="矩形 46"/>
          <p:cNvSpPr/>
          <p:nvPr/>
        </p:nvSpPr>
        <p:spPr>
          <a:xfrm>
            <a:off x="8662820" y="4556754"/>
            <a:ext cx="1055980" cy="2784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服务监控</a:t>
            </a:r>
          </a:p>
        </p:txBody>
      </p:sp>
      <p:sp>
        <p:nvSpPr>
          <p:cNvPr id="48" name="矩形 47"/>
          <p:cNvSpPr/>
          <p:nvPr/>
        </p:nvSpPr>
        <p:spPr>
          <a:xfrm>
            <a:off x="8662821" y="4883202"/>
            <a:ext cx="1055981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服务安全</a:t>
            </a:r>
          </a:p>
        </p:txBody>
      </p:sp>
      <p:sp>
        <p:nvSpPr>
          <p:cNvPr id="49" name="矩形 48"/>
          <p:cNvSpPr/>
          <p:nvPr/>
        </p:nvSpPr>
        <p:spPr>
          <a:xfrm>
            <a:off x="10847182" y="4571893"/>
            <a:ext cx="959980" cy="271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配制管理</a:t>
            </a:r>
          </a:p>
        </p:txBody>
      </p:sp>
      <p:sp>
        <p:nvSpPr>
          <p:cNvPr id="50" name="右箭头 49"/>
          <p:cNvSpPr/>
          <p:nvPr/>
        </p:nvSpPr>
        <p:spPr>
          <a:xfrm rot="16200000">
            <a:off x="8642008" y="4147181"/>
            <a:ext cx="330302" cy="2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1" name="左大括号 50"/>
          <p:cNvSpPr/>
          <p:nvPr/>
        </p:nvSpPr>
        <p:spPr>
          <a:xfrm rot="5400000">
            <a:off x="8567086" y="1534182"/>
            <a:ext cx="576197" cy="59039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986662" y="4570264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整合开发工具</a:t>
            </a:r>
          </a:p>
        </p:txBody>
      </p:sp>
      <p:sp>
        <p:nvSpPr>
          <p:cNvPr id="53" name="矩形 52"/>
          <p:cNvSpPr/>
          <p:nvPr/>
        </p:nvSpPr>
        <p:spPr>
          <a:xfrm>
            <a:off x="5974872" y="4883207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</a:p>
        </p:txBody>
      </p:sp>
      <p:sp>
        <p:nvSpPr>
          <p:cNvPr id="54" name="矩形 53"/>
          <p:cNvSpPr/>
          <p:nvPr/>
        </p:nvSpPr>
        <p:spPr>
          <a:xfrm>
            <a:off x="10870780" y="4886461"/>
            <a:ext cx="959980" cy="271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数据评估</a:t>
            </a:r>
          </a:p>
        </p:txBody>
      </p:sp>
      <p:sp>
        <p:nvSpPr>
          <p:cNvPr id="55" name="矩形 54"/>
          <p:cNvSpPr/>
          <p:nvPr/>
        </p:nvSpPr>
        <p:spPr>
          <a:xfrm>
            <a:off x="8662821" y="5267334"/>
            <a:ext cx="1055981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计费策略</a:t>
            </a:r>
          </a:p>
        </p:txBody>
      </p:sp>
      <p:sp>
        <p:nvSpPr>
          <p:cNvPr id="56" name="矩形 55"/>
          <p:cNvSpPr/>
          <p:nvPr/>
        </p:nvSpPr>
        <p:spPr>
          <a:xfrm>
            <a:off x="9823235" y="5267334"/>
            <a:ext cx="951547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网关服务</a:t>
            </a:r>
          </a:p>
        </p:txBody>
      </p:sp>
    </p:spTree>
    <p:extLst>
      <p:ext uri="{BB962C8B-B14F-4D97-AF65-F5344CB8AC3E}">
        <p14:creationId xmlns:p14="http://schemas.microsoft.com/office/powerpoint/2010/main" val="251181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239318" y="1028971"/>
            <a:ext cx="2783947" cy="5761974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35316" y="260708"/>
            <a:ext cx="8063846" cy="714199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solidFill>
                  <a:srgbClr val="000000"/>
                </a:solidFill>
                <a:ea typeface="微软雅黑" pitchFamily="34" charset="-122"/>
              </a:rPr>
              <a:t>智能服务，机器学习开放方案</a:t>
            </a:r>
            <a:endParaRPr lang="en-US" altLang="zh-CN" sz="3200" dirty="0">
              <a:solidFill>
                <a:srgbClr val="000000"/>
              </a:solidFill>
              <a:ea typeface="微软雅黑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557090" y="1502361"/>
            <a:ext cx="2136255" cy="3841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每步参数设定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557095" y="2654756"/>
            <a:ext cx="2136257" cy="3841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557090" y="1886494"/>
            <a:ext cx="2136255" cy="3841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实验数据导入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560930" y="5734585"/>
            <a:ext cx="2131112" cy="3841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发布管理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557092" y="3038889"/>
            <a:ext cx="2136255" cy="3841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流程引导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557090" y="4966323"/>
            <a:ext cx="2136255" cy="3841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灰度发布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557096" y="5350452"/>
            <a:ext cx="2136251" cy="3841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权限管理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557092" y="3807150"/>
            <a:ext cx="2145687" cy="3841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执行进度报告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557095" y="4582190"/>
            <a:ext cx="2136257" cy="3841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实验结果导出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557096" y="4191283"/>
            <a:ext cx="2145690" cy="3841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结果展示与评估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557090" y="2270627"/>
            <a:ext cx="2136255" cy="3841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计费策略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557095" y="3423022"/>
            <a:ext cx="2136257" cy="3841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开发工具辅助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268" y="1028971"/>
            <a:ext cx="5855888" cy="5761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51" name="组合 2050"/>
          <p:cNvGrpSpPr/>
          <p:nvPr/>
        </p:nvGrpSpPr>
        <p:grpSpPr>
          <a:xfrm>
            <a:off x="8399163" y="923942"/>
            <a:ext cx="1919963" cy="768263"/>
            <a:chOff x="6228184" y="692795"/>
            <a:chExt cx="1440160" cy="576064"/>
          </a:xfrm>
        </p:grpSpPr>
        <p:sp>
          <p:nvSpPr>
            <p:cNvPr id="20" name="线形标注 1 19"/>
            <p:cNvSpPr/>
            <p:nvPr/>
          </p:nvSpPr>
          <p:spPr>
            <a:xfrm>
              <a:off x="6228184" y="692795"/>
              <a:ext cx="1224136" cy="576064"/>
            </a:xfrm>
            <a:prstGeom prst="borderCallout1">
              <a:avLst>
                <a:gd name="adj1" fmla="val 18750"/>
                <a:gd name="adj2" fmla="val -8333"/>
                <a:gd name="adj3" fmla="val 72471"/>
                <a:gd name="adj4" fmla="val -37765"/>
              </a:avLst>
            </a:prstGeom>
            <a:noFill/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8" name="TextBox 2047"/>
            <p:cNvSpPr txBox="1"/>
            <p:nvPr/>
          </p:nvSpPr>
          <p:spPr>
            <a:xfrm>
              <a:off x="6228184" y="787956"/>
              <a:ext cx="1440160" cy="3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第一步：设定数据源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状态：成功</a:t>
              </a:r>
            </a:p>
          </p:txBody>
        </p:sp>
      </p:grpSp>
      <p:grpSp>
        <p:nvGrpSpPr>
          <p:cNvPr id="2049" name="组合 2048"/>
          <p:cNvGrpSpPr/>
          <p:nvPr/>
        </p:nvGrpSpPr>
        <p:grpSpPr>
          <a:xfrm>
            <a:off x="8399163" y="1893270"/>
            <a:ext cx="1919963" cy="768263"/>
            <a:chOff x="6380584" y="1419622"/>
            <a:chExt cx="1440160" cy="576064"/>
          </a:xfrm>
        </p:grpSpPr>
        <p:sp>
          <p:nvSpPr>
            <p:cNvPr id="58" name="线形标注 1 57"/>
            <p:cNvSpPr/>
            <p:nvPr/>
          </p:nvSpPr>
          <p:spPr>
            <a:xfrm>
              <a:off x="6380584" y="1419622"/>
              <a:ext cx="1224136" cy="576064"/>
            </a:xfrm>
            <a:prstGeom prst="borderCallout1">
              <a:avLst>
                <a:gd name="adj1" fmla="val 18750"/>
                <a:gd name="adj2" fmla="val -8333"/>
                <a:gd name="adj3" fmla="val 83514"/>
                <a:gd name="adj4" fmla="val -43611"/>
              </a:avLst>
            </a:prstGeom>
            <a:noFill/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380584" y="1513116"/>
              <a:ext cx="1440160" cy="3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第二步：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数据选择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状态：成功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8399163" y="2757566"/>
            <a:ext cx="1919963" cy="768263"/>
            <a:chOff x="6380584" y="1419622"/>
            <a:chExt cx="1440160" cy="576064"/>
          </a:xfrm>
        </p:grpSpPr>
        <p:sp>
          <p:nvSpPr>
            <p:cNvPr id="61" name="线形标注 1 60"/>
            <p:cNvSpPr/>
            <p:nvPr/>
          </p:nvSpPr>
          <p:spPr>
            <a:xfrm>
              <a:off x="6380584" y="1419622"/>
              <a:ext cx="1224136" cy="576064"/>
            </a:xfrm>
            <a:prstGeom prst="borderCallout1">
              <a:avLst>
                <a:gd name="adj1" fmla="val 18750"/>
                <a:gd name="adj2" fmla="val -8333"/>
                <a:gd name="adj3" fmla="val 60049"/>
                <a:gd name="adj4" fmla="val -56601"/>
              </a:avLst>
            </a:prstGeom>
            <a:noFill/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80584" y="1513116"/>
              <a:ext cx="1440160" cy="3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第三步：规一化设定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状态：成功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8399163" y="3717893"/>
            <a:ext cx="1919963" cy="768263"/>
            <a:chOff x="6380584" y="1419622"/>
            <a:chExt cx="1440160" cy="576064"/>
          </a:xfrm>
        </p:grpSpPr>
        <p:sp>
          <p:nvSpPr>
            <p:cNvPr id="64" name="线形标注 1 63"/>
            <p:cNvSpPr/>
            <p:nvPr/>
          </p:nvSpPr>
          <p:spPr>
            <a:xfrm>
              <a:off x="6380584" y="1419622"/>
              <a:ext cx="1224136" cy="576064"/>
            </a:xfrm>
            <a:prstGeom prst="borderCallout1">
              <a:avLst>
                <a:gd name="adj1" fmla="val 18750"/>
                <a:gd name="adj2" fmla="val -8333"/>
                <a:gd name="adj3" fmla="val 13119"/>
                <a:gd name="adj4" fmla="val -106616"/>
              </a:avLst>
            </a:prstGeom>
            <a:noFill/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380584" y="1513116"/>
              <a:ext cx="1440160" cy="3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第四步：设定切分比例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状态：成功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8399163" y="4678223"/>
            <a:ext cx="1919963" cy="768263"/>
            <a:chOff x="6380584" y="1419622"/>
            <a:chExt cx="1440160" cy="576064"/>
          </a:xfrm>
        </p:grpSpPr>
        <p:sp>
          <p:nvSpPr>
            <p:cNvPr id="67" name="线形标注 1 66"/>
            <p:cNvSpPr/>
            <p:nvPr/>
          </p:nvSpPr>
          <p:spPr>
            <a:xfrm>
              <a:off x="6380584" y="1419622"/>
              <a:ext cx="1224136" cy="576064"/>
            </a:xfrm>
            <a:prstGeom prst="borderCallout1">
              <a:avLst>
                <a:gd name="adj1" fmla="val 18750"/>
                <a:gd name="adj2" fmla="val -8333"/>
                <a:gd name="adj3" fmla="val 50387"/>
                <a:gd name="adj4" fmla="val -102719"/>
              </a:avLst>
            </a:prstGeom>
            <a:noFill/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380584" y="1513116"/>
              <a:ext cx="1440160" cy="3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第五步：预测结果设定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状态：成功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8399163" y="5638553"/>
            <a:ext cx="1919963" cy="768263"/>
            <a:chOff x="6380584" y="1419622"/>
            <a:chExt cx="1440160" cy="576064"/>
          </a:xfrm>
        </p:grpSpPr>
        <p:sp>
          <p:nvSpPr>
            <p:cNvPr id="70" name="线形标注 1 69"/>
            <p:cNvSpPr/>
            <p:nvPr/>
          </p:nvSpPr>
          <p:spPr>
            <a:xfrm>
              <a:off x="6380584" y="1419622"/>
              <a:ext cx="1224136" cy="576064"/>
            </a:xfrm>
            <a:prstGeom prst="borderCallout1">
              <a:avLst>
                <a:gd name="adj1" fmla="val 18750"/>
                <a:gd name="adj2" fmla="val -8333"/>
                <a:gd name="adj3" fmla="val 54528"/>
                <a:gd name="adj4" fmla="val -107266"/>
              </a:avLst>
            </a:prstGeom>
            <a:noFill/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380584" y="1513116"/>
              <a:ext cx="1440160" cy="3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第六步：设定矩阵阀值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状态：成功</a:t>
              </a:r>
            </a:p>
          </p:txBody>
        </p:sp>
      </p:grpSp>
      <p:sp>
        <p:nvSpPr>
          <p:cNvPr id="2052" name="矩形 2051"/>
          <p:cNvSpPr/>
          <p:nvPr/>
        </p:nvSpPr>
        <p:spPr>
          <a:xfrm>
            <a:off x="3023266" y="1006226"/>
            <a:ext cx="4511914" cy="4401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人工智能的开放除了具有服务，数据开放的功能外，还需要一些定功能流程，以</a:t>
            </a:r>
            <a:r>
              <a:rPr lang="zh-CN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成绩预测为例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965045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911305" y="5254420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" y="-19055"/>
            <a:ext cx="12239091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335316" y="260713"/>
            <a:ext cx="8063846" cy="615696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人工智能服务开放流程</a:t>
            </a:r>
          </a:p>
        </p:txBody>
      </p:sp>
      <p:sp>
        <p:nvSpPr>
          <p:cNvPr id="3" name="矩形 2"/>
          <p:cNvSpPr/>
          <p:nvPr/>
        </p:nvSpPr>
        <p:spPr>
          <a:xfrm>
            <a:off x="911305" y="1605169"/>
            <a:ext cx="11231786" cy="576197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322" y="1565672"/>
            <a:ext cx="767985" cy="58490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服务市场</a:t>
            </a:r>
          </a:p>
        </p:txBody>
      </p:sp>
      <p:sp>
        <p:nvSpPr>
          <p:cNvPr id="11" name="矩形 10"/>
          <p:cNvSpPr/>
          <p:nvPr/>
        </p:nvSpPr>
        <p:spPr>
          <a:xfrm>
            <a:off x="911305" y="2181369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22" y="2251707"/>
            <a:ext cx="767985" cy="58490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开放平台</a:t>
            </a:r>
          </a:p>
        </p:txBody>
      </p:sp>
      <p:sp>
        <p:nvSpPr>
          <p:cNvPr id="13" name="矩形 12"/>
          <p:cNvSpPr/>
          <p:nvPr/>
        </p:nvSpPr>
        <p:spPr>
          <a:xfrm>
            <a:off x="911305" y="2949631"/>
            <a:ext cx="11231786" cy="768263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390" y="3006165"/>
            <a:ext cx="767985" cy="58490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云机服务</a:t>
            </a:r>
          </a:p>
        </p:txBody>
      </p:sp>
      <p:sp>
        <p:nvSpPr>
          <p:cNvPr id="15" name="矩形 14"/>
          <p:cNvSpPr/>
          <p:nvPr/>
        </p:nvSpPr>
        <p:spPr>
          <a:xfrm>
            <a:off x="911305" y="3717893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322" y="3813929"/>
            <a:ext cx="767985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>
            <a:defPPr>
              <a:defRPr lang="zh-CN"/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prstClr val="black"/>
                </a:solidFill>
              </a:rPr>
              <a:t>开发环节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11305" y="4486157"/>
            <a:ext cx="11231786" cy="768263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2" y="4556497"/>
            <a:ext cx="767985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>
            <a:defPPr>
              <a:defRPr lang="zh-CN"/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prstClr val="black"/>
                </a:solidFill>
              </a:rPr>
              <a:t>管理支撑</a:t>
            </a:r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11260" y="1125004"/>
            <a:ext cx="0" cy="4897678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879153" y="1565674"/>
            <a:ext cx="0" cy="4457012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11305" y="6118715"/>
            <a:ext cx="11279108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591159" y="988701"/>
            <a:ext cx="575989" cy="328371"/>
          </a:xfrm>
          <a:prstGeom prst="ellipse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959190" y="1038328"/>
            <a:ext cx="479991" cy="1827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535179" y="2277399"/>
            <a:ext cx="1151978" cy="480164"/>
          </a:xfrm>
          <a:prstGeom prst="ellipse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appkey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503257" y="2373435"/>
            <a:ext cx="959982" cy="384132"/>
          </a:xfrm>
          <a:prstGeom prst="ellipse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权限申请</a:t>
            </a:r>
          </a:p>
        </p:txBody>
      </p:sp>
      <p:sp>
        <p:nvSpPr>
          <p:cNvPr id="33" name="椭圆 32"/>
          <p:cNvSpPr/>
          <p:nvPr/>
        </p:nvSpPr>
        <p:spPr>
          <a:xfrm>
            <a:off x="4463240" y="2373435"/>
            <a:ext cx="959982" cy="384132"/>
          </a:xfrm>
          <a:prstGeom prst="ellipse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</a:p>
        </p:txBody>
      </p:sp>
      <p:sp>
        <p:nvSpPr>
          <p:cNvPr id="34" name="椭圆 33"/>
          <p:cNvSpPr/>
          <p:nvPr/>
        </p:nvSpPr>
        <p:spPr>
          <a:xfrm>
            <a:off x="5519219" y="2373435"/>
            <a:ext cx="959982" cy="384132"/>
          </a:xfrm>
          <a:prstGeom prst="ellipse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</a:p>
        </p:txBody>
      </p:sp>
      <p:sp>
        <p:nvSpPr>
          <p:cNvPr id="36" name="矩形 35"/>
          <p:cNvSpPr/>
          <p:nvPr/>
        </p:nvSpPr>
        <p:spPr>
          <a:xfrm>
            <a:off x="943412" y="2360739"/>
            <a:ext cx="639881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入驻申请</a:t>
            </a:r>
          </a:p>
        </p:txBody>
      </p:sp>
      <p:sp>
        <p:nvSpPr>
          <p:cNvPr id="37" name="矩形 36"/>
          <p:cNvSpPr/>
          <p:nvPr/>
        </p:nvSpPr>
        <p:spPr>
          <a:xfrm>
            <a:off x="1679291" y="2373434"/>
            <a:ext cx="767985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开发者入驻</a:t>
            </a:r>
          </a:p>
        </p:txBody>
      </p:sp>
      <p:sp>
        <p:nvSpPr>
          <p:cNvPr id="38" name="矩形 37"/>
          <p:cNvSpPr/>
          <p:nvPr/>
        </p:nvSpPr>
        <p:spPr>
          <a:xfrm>
            <a:off x="2539393" y="2373434"/>
            <a:ext cx="639881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应用创建</a:t>
            </a:r>
          </a:p>
        </p:txBody>
      </p:sp>
      <p:sp>
        <p:nvSpPr>
          <p:cNvPr id="39" name="矩形 38"/>
          <p:cNvSpPr/>
          <p:nvPr/>
        </p:nvSpPr>
        <p:spPr>
          <a:xfrm>
            <a:off x="3439367" y="3813926"/>
            <a:ext cx="639881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开发准备</a:t>
            </a:r>
          </a:p>
        </p:txBody>
      </p:sp>
      <p:sp>
        <p:nvSpPr>
          <p:cNvPr id="40" name="矩形 39"/>
          <p:cNvSpPr/>
          <p:nvPr/>
        </p:nvSpPr>
        <p:spPr>
          <a:xfrm>
            <a:off x="4175244" y="3813926"/>
            <a:ext cx="639881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41" name="矩形 40"/>
          <p:cNvSpPr/>
          <p:nvPr/>
        </p:nvSpPr>
        <p:spPr>
          <a:xfrm>
            <a:off x="4943228" y="3141696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代码工程发布</a:t>
            </a:r>
          </a:p>
        </p:txBody>
      </p:sp>
      <p:sp>
        <p:nvSpPr>
          <p:cNvPr id="42" name="矩形 41"/>
          <p:cNvSpPr/>
          <p:nvPr/>
        </p:nvSpPr>
        <p:spPr>
          <a:xfrm>
            <a:off x="6191206" y="3141696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适配、性能工具自测</a:t>
            </a:r>
          </a:p>
        </p:txBody>
      </p:sp>
      <p:sp>
        <p:nvSpPr>
          <p:cNvPr id="2048" name="流程图: 决策 2047"/>
          <p:cNvSpPr/>
          <p:nvPr/>
        </p:nvSpPr>
        <p:spPr>
          <a:xfrm>
            <a:off x="7487183" y="3019970"/>
            <a:ext cx="1332353" cy="601893"/>
          </a:xfrm>
          <a:prstGeom prst="flowChartDecisi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提交上线</a:t>
            </a:r>
          </a:p>
        </p:txBody>
      </p:sp>
      <p:sp>
        <p:nvSpPr>
          <p:cNvPr id="44" name="矩形 43"/>
          <p:cNvSpPr/>
          <p:nvPr/>
        </p:nvSpPr>
        <p:spPr>
          <a:xfrm>
            <a:off x="9263146" y="2277399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提交服务发布申请</a:t>
            </a:r>
          </a:p>
        </p:txBody>
      </p:sp>
      <p:sp>
        <p:nvSpPr>
          <p:cNvPr id="45" name="矩形 44"/>
          <p:cNvSpPr/>
          <p:nvPr/>
        </p:nvSpPr>
        <p:spPr>
          <a:xfrm>
            <a:off x="10607122" y="2277399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应用上线</a:t>
            </a:r>
          </a:p>
        </p:txBody>
      </p:sp>
      <p:sp>
        <p:nvSpPr>
          <p:cNvPr id="46" name="矩形 45"/>
          <p:cNvSpPr/>
          <p:nvPr/>
        </p:nvSpPr>
        <p:spPr>
          <a:xfrm>
            <a:off x="9263146" y="1605172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应用场发布</a:t>
            </a:r>
          </a:p>
        </p:txBody>
      </p:sp>
      <p:sp>
        <p:nvSpPr>
          <p:cNvPr id="47" name="椭圆 46"/>
          <p:cNvSpPr/>
          <p:nvPr/>
        </p:nvSpPr>
        <p:spPr>
          <a:xfrm>
            <a:off x="6575197" y="2373435"/>
            <a:ext cx="959982" cy="384132"/>
          </a:xfrm>
          <a:prstGeom prst="ellipse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文档参考</a:t>
            </a:r>
          </a:p>
        </p:txBody>
      </p:sp>
      <p:sp>
        <p:nvSpPr>
          <p:cNvPr id="2049" name="TextBox 2048"/>
          <p:cNvSpPr txBox="1"/>
          <p:nvPr/>
        </p:nvSpPr>
        <p:spPr>
          <a:xfrm>
            <a:off x="1033137" y="6242631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开发者入驻、创建应用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111352" y="6214751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开发、测试、部署</a:t>
            </a:r>
            <a:endParaRPr lang="zh-CN" altLang="en-US" sz="13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391253" y="6214751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上线、运营</a:t>
            </a:r>
          </a:p>
        </p:txBody>
      </p:sp>
      <p:sp>
        <p:nvSpPr>
          <p:cNvPr id="49" name="矩形 48"/>
          <p:cNvSpPr/>
          <p:nvPr/>
        </p:nvSpPr>
        <p:spPr>
          <a:xfrm>
            <a:off x="10031136" y="4560008"/>
            <a:ext cx="959980" cy="271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灰度发布</a:t>
            </a:r>
          </a:p>
        </p:txBody>
      </p:sp>
      <p:sp>
        <p:nvSpPr>
          <p:cNvPr id="51" name="矩形 50"/>
          <p:cNvSpPr/>
          <p:nvPr/>
        </p:nvSpPr>
        <p:spPr>
          <a:xfrm>
            <a:off x="7503236" y="4883207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503236" y="4560008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879156" y="4556754"/>
            <a:ext cx="1055980" cy="2784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服务监控</a:t>
            </a:r>
          </a:p>
        </p:txBody>
      </p:sp>
      <p:sp>
        <p:nvSpPr>
          <p:cNvPr id="55" name="矩形 54"/>
          <p:cNvSpPr/>
          <p:nvPr/>
        </p:nvSpPr>
        <p:spPr>
          <a:xfrm>
            <a:off x="8879157" y="4883202"/>
            <a:ext cx="1055981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服务安全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19547" y="988703"/>
            <a:ext cx="1151978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开发流程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27175" y="988703"/>
            <a:ext cx="1151978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平台流程</a:t>
            </a:r>
          </a:p>
        </p:txBody>
      </p:sp>
      <p:sp>
        <p:nvSpPr>
          <p:cNvPr id="58" name="矩形 57"/>
          <p:cNvSpPr/>
          <p:nvPr/>
        </p:nvSpPr>
        <p:spPr>
          <a:xfrm>
            <a:off x="10581394" y="1043005"/>
            <a:ext cx="479991" cy="1827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551141" y="988703"/>
            <a:ext cx="959984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基础支撑</a:t>
            </a:r>
          </a:p>
        </p:txBody>
      </p:sp>
      <p:cxnSp>
        <p:nvCxnSpPr>
          <p:cNvPr id="7" name="肘形连接符 6"/>
          <p:cNvCxnSpPr>
            <a:stCxn id="38" idx="2"/>
            <a:endCxn id="39" idx="1"/>
          </p:cNvCxnSpPr>
          <p:nvPr/>
        </p:nvCxnSpPr>
        <p:spPr>
          <a:xfrm rot="16200000" flipH="1">
            <a:off x="2549143" y="3163787"/>
            <a:ext cx="1200411" cy="5800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endCxn id="41" idx="1"/>
          </p:cNvCxnSpPr>
          <p:nvPr/>
        </p:nvCxnSpPr>
        <p:spPr>
          <a:xfrm flipV="1">
            <a:off x="4463239" y="3381781"/>
            <a:ext cx="479991" cy="4123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endCxn id="44" idx="2"/>
          </p:cNvCxnSpPr>
          <p:nvPr/>
        </p:nvCxnSpPr>
        <p:spPr>
          <a:xfrm flipV="1">
            <a:off x="8819536" y="2757564"/>
            <a:ext cx="971603" cy="5359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1063518" y="4571893"/>
            <a:ext cx="959980" cy="271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存储服务</a:t>
            </a:r>
          </a:p>
        </p:txBody>
      </p:sp>
      <p:sp>
        <p:nvSpPr>
          <p:cNvPr id="28" name="右箭头 27"/>
          <p:cNvSpPr/>
          <p:nvPr/>
        </p:nvSpPr>
        <p:spPr>
          <a:xfrm rot="16200000">
            <a:off x="7502229" y="4161747"/>
            <a:ext cx="330302" cy="2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51" name="左大括号 2050"/>
          <p:cNvSpPr/>
          <p:nvPr/>
        </p:nvSpPr>
        <p:spPr>
          <a:xfrm rot="5400000">
            <a:off x="7379278" y="130041"/>
            <a:ext cx="576197" cy="87122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999210" y="4570262"/>
            <a:ext cx="1375921" cy="3000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整合开发工具</a:t>
            </a:r>
          </a:p>
        </p:txBody>
      </p:sp>
      <p:cxnSp>
        <p:nvCxnSpPr>
          <p:cNvPr id="2053" name="直接箭头连接符 2052"/>
          <p:cNvCxnSpPr>
            <a:stCxn id="44" idx="0"/>
            <a:endCxn id="46" idx="2"/>
          </p:cNvCxnSpPr>
          <p:nvPr/>
        </p:nvCxnSpPr>
        <p:spPr>
          <a:xfrm flipV="1">
            <a:off x="9791136" y="2085335"/>
            <a:ext cx="0" cy="19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1063517" y="4883207"/>
            <a:ext cx="959982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服务管理</a:t>
            </a:r>
          </a:p>
        </p:txBody>
      </p:sp>
      <p:sp>
        <p:nvSpPr>
          <p:cNvPr id="62" name="矩形 61"/>
          <p:cNvSpPr/>
          <p:nvPr/>
        </p:nvSpPr>
        <p:spPr>
          <a:xfrm>
            <a:off x="5999212" y="4876667"/>
            <a:ext cx="1375920" cy="28172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应用平台</a:t>
            </a:r>
          </a:p>
        </p:txBody>
      </p:sp>
      <p:sp>
        <p:nvSpPr>
          <p:cNvPr id="63" name="矩形 62"/>
          <p:cNvSpPr/>
          <p:nvPr/>
        </p:nvSpPr>
        <p:spPr>
          <a:xfrm>
            <a:off x="8879157" y="5267334"/>
            <a:ext cx="1055981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</a:p>
        </p:txBody>
      </p:sp>
      <p:sp>
        <p:nvSpPr>
          <p:cNvPr id="65" name="矩形 64"/>
          <p:cNvSpPr/>
          <p:nvPr/>
        </p:nvSpPr>
        <p:spPr>
          <a:xfrm>
            <a:off x="10031133" y="4870287"/>
            <a:ext cx="959983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Layer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1087112" y="5254419"/>
            <a:ext cx="936386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配制中心</a:t>
            </a:r>
          </a:p>
        </p:txBody>
      </p:sp>
      <p:sp>
        <p:nvSpPr>
          <p:cNvPr id="67" name="矩形 66"/>
          <p:cNvSpPr/>
          <p:nvPr/>
        </p:nvSpPr>
        <p:spPr>
          <a:xfrm>
            <a:off x="7519208" y="5254423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采样过滤</a:t>
            </a:r>
          </a:p>
        </p:txBody>
      </p:sp>
      <p:sp>
        <p:nvSpPr>
          <p:cNvPr id="68" name="矩形 67"/>
          <p:cNvSpPr/>
          <p:nvPr/>
        </p:nvSpPr>
        <p:spPr>
          <a:xfrm>
            <a:off x="10031133" y="5267334"/>
            <a:ext cx="959983" cy="2622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数据合并</a:t>
            </a:r>
          </a:p>
        </p:txBody>
      </p:sp>
      <p:sp>
        <p:nvSpPr>
          <p:cNvPr id="69" name="矩形 68"/>
          <p:cNvSpPr/>
          <p:nvPr/>
        </p:nvSpPr>
        <p:spPr>
          <a:xfrm>
            <a:off x="10031133" y="5638551"/>
            <a:ext cx="959983" cy="2622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使用流程</a:t>
            </a:r>
          </a:p>
        </p:txBody>
      </p:sp>
      <p:sp>
        <p:nvSpPr>
          <p:cNvPr id="70" name="矩形 69"/>
          <p:cNvSpPr/>
          <p:nvPr/>
        </p:nvSpPr>
        <p:spPr>
          <a:xfrm>
            <a:off x="8879157" y="5651466"/>
            <a:ext cx="1055981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</a:t>
            </a:r>
          </a:p>
        </p:txBody>
      </p:sp>
      <p:sp>
        <p:nvSpPr>
          <p:cNvPr id="71" name="矩形 70"/>
          <p:cNvSpPr/>
          <p:nvPr/>
        </p:nvSpPr>
        <p:spPr>
          <a:xfrm>
            <a:off x="7535182" y="5651471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数据集设置</a:t>
            </a:r>
          </a:p>
        </p:txBody>
      </p:sp>
    </p:spTree>
    <p:extLst>
      <p:ext uri="{BB962C8B-B14F-4D97-AF65-F5344CB8AC3E}">
        <p14:creationId xmlns:p14="http://schemas.microsoft.com/office/powerpoint/2010/main" val="260049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" y="-19055"/>
            <a:ext cx="12239091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335316" y="260713"/>
            <a:ext cx="8063846" cy="615696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多租户管理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5307" y="1413106"/>
            <a:ext cx="9887811" cy="1231098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、多租户的数据，应用的相互隔离，互不影响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、租户的计费统计策略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、硬件，网络的多租户依托于与云平台整合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31316" y="3045665"/>
            <a:ext cx="3551932" cy="249685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15306" y="4005993"/>
            <a:ext cx="863984" cy="384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10" name="矩形 9"/>
          <p:cNvSpPr/>
          <p:nvPr/>
        </p:nvSpPr>
        <p:spPr>
          <a:xfrm>
            <a:off x="815306" y="4870289"/>
            <a:ext cx="863984" cy="384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13" name="矩形 12"/>
          <p:cNvSpPr/>
          <p:nvPr/>
        </p:nvSpPr>
        <p:spPr>
          <a:xfrm>
            <a:off x="1871287" y="4017175"/>
            <a:ext cx="863984" cy="3841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14" name="矩形 13"/>
          <p:cNvSpPr/>
          <p:nvPr/>
        </p:nvSpPr>
        <p:spPr>
          <a:xfrm>
            <a:off x="2880746" y="4017175"/>
            <a:ext cx="863984" cy="3841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15" name="矩形 14"/>
          <p:cNvSpPr/>
          <p:nvPr/>
        </p:nvSpPr>
        <p:spPr>
          <a:xfrm>
            <a:off x="1813589" y="4858846"/>
            <a:ext cx="863984" cy="3841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16" name="矩形 15"/>
          <p:cNvSpPr/>
          <p:nvPr/>
        </p:nvSpPr>
        <p:spPr>
          <a:xfrm>
            <a:off x="2899670" y="4870027"/>
            <a:ext cx="863984" cy="3841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cxnSp>
        <p:nvCxnSpPr>
          <p:cNvPr id="7" name="直接连接符 6"/>
          <p:cNvCxnSpPr>
            <a:endCxn id="10" idx="0"/>
          </p:cNvCxnSpPr>
          <p:nvPr/>
        </p:nvCxnSpPr>
        <p:spPr>
          <a:xfrm>
            <a:off x="1247298" y="4401304"/>
            <a:ext cx="0" cy="46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245581" y="4401306"/>
            <a:ext cx="0" cy="457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4" idx="2"/>
          </p:cNvCxnSpPr>
          <p:nvPr/>
        </p:nvCxnSpPr>
        <p:spPr>
          <a:xfrm>
            <a:off x="3312738" y="4401306"/>
            <a:ext cx="0" cy="457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261734" y="3621860"/>
            <a:ext cx="0" cy="384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245581" y="3621860"/>
            <a:ext cx="0" cy="384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311258" y="3621860"/>
            <a:ext cx="0" cy="384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笑脸 24"/>
          <p:cNvSpPr/>
          <p:nvPr/>
        </p:nvSpPr>
        <p:spPr>
          <a:xfrm>
            <a:off x="1055304" y="3333761"/>
            <a:ext cx="383993" cy="28809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sp>
        <p:nvSpPr>
          <p:cNvPr id="32" name="笑脸 31"/>
          <p:cNvSpPr/>
          <p:nvPr/>
        </p:nvSpPr>
        <p:spPr>
          <a:xfrm>
            <a:off x="2063285" y="3333761"/>
            <a:ext cx="383993" cy="288099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sp>
        <p:nvSpPr>
          <p:cNvPr id="33" name="笑脸 32"/>
          <p:cNvSpPr/>
          <p:nvPr/>
        </p:nvSpPr>
        <p:spPr>
          <a:xfrm>
            <a:off x="3119263" y="3333761"/>
            <a:ext cx="383993" cy="288099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4367240" y="3045665"/>
            <a:ext cx="3647930" cy="249685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751231" y="4870289"/>
            <a:ext cx="863984" cy="384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37" name="矩形 36"/>
          <p:cNvSpPr/>
          <p:nvPr/>
        </p:nvSpPr>
        <p:spPr>
          <a:xfrm>
            <a:off x="5375221" y="4017175"/>
            <a:ext cx="1666910" cy="384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sp>
        <p:nvSpPr>
          <p:cNvPr id="39" name="矩形 38"/>
          <p:cNvSpPr/>
          <p:nvPr/>
        </p:nvSpPr>
        <p:spPr>
          <a:xfrm>
            <a:off x="5749514" y="4858846"/>
            <a:ext cx="863984" cy="3841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40" name="矩形 39"/>
          <p:cNvSpPr/>
          <p:nvPr/>
        </p:nvSpPr>
        <p:spPr>
          <a:xfrm>
            <a:off x="6835595" y="4870027"/>
            <a:ext cx="863984" cy="3841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cxnSp>
        <p:nvCxnSpPr>
          <p:cNvPr id="41" name="直接连接符 40"/>
          <p:cNvCxnSpPr>
            <a:endCxn id="36" idx="0"/>
          </p:cNvCxnSpPr>
          <p:nvPr/>
        </p:nvCxnSpPr>
        <p:spPr>
          <a:xfrm flipH="1">
            <a:off x="5183222" y="4401304"/>
            <a:ext cx="431992" cy="46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7" idx="2"/>
            <a:endCxn id="39" idx="0"/>
          </p:cNvCxnSpPr>
          <p:nvPr/>
        </p:nvCxnSpPr>
        <p:spPr>
          <a:xfrm flipH="1">
            <a:off x="6181509" y="4401306"/>
            <a:ext cx="27167" cy="457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6835599" y="4390126"/>
            <a:ext cx="413068" cy="468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37" idx="0"/>
          </p:cNvCxnSpPr>
          <p:nvPr/>
        </p:nvCxnSpPr>
        <p:spPr>
          <a:xfrm>
            <a:off x="5183222" y="3621862"/>
            <a:ext cx="1025451" cy="395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6181506" y="3621860"/>
            <a:ext cx="0" cy="384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6191205" y="3621860"/>
            <a:ext cx="1055979" cy="384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笑脸 46"/>
          <p:cNvSpPr/>
          <p:nvPr/>
        </p:nvSpPr>
        <p:spPr>
          <a:xfrm>
            <a:off x="4991227" y="3333761"/>
            <a:ext cx="383993" cy="28809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sp>
        <p:nvSpPr>
          <p:cNvPr id="48" name="笑脸 47"/>
          <p:cNvSpPr/>
          <p:nvPr/>
        </p:nvSpPr>
        <p:spPr>
          <a:xfrm>
            <a:off x="5999208" y="3333761"/>
            <a:ext cx="383993" cy="288099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sp>
        <p:nvSpPr>
          <p:cNvPr id="49" name="笑脸 48"/>
          <p:cNvSpPr/>
          <p:nvPr/>
        </p:nvSpPr>
        <p:spPr>
          <a:xfrm>
            <a:off x="7055187" y="3333761"/>
            <a:ext cx="383993" cy="288099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sp>
        <p:nvSpPr>
          <p:cNvPr id="62" name="圆角矩形 61"/>
          <p:cNvSpPr/>
          <p:nvPr/>
        </p:nvSpPr>
        <p:spPr>
          <a:xfrm>
            <a:off x="8303167" y="3045665"/>
            <a:ext cx="3647930" cy="249685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9311144" y="4017175"/>
            <a:ext cx="1583970" cy="384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</a:p>
        </p:txBody>
      </p:sp>
      <p:cxnSp>
        <p:nvCxnSpPr>
          <p:cNvPr id="68" name="直接连接符 67"/>
          <p:cNvCxnSpPr>
            <a:stCxn id="64" idx="2"/>
          </p:cNvCxnSpPr>
          <p:nvPr/>
        </p:nvCxnSpPr>
        <p:spPr>
          <a:xfrm>
            <a:off x="10103130" y="4401306"/>
            <a:ext cx="14305" cy="457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笑脸 69"/>
          <p:cNvSpPr/>
          <p:nvPr/>
        </p:nvSpPr>
        <p:spPr>
          <a:xfrm>
            <a:off x="8927151" y="3333761"/>
            <a:ext cx="383993" cy="28809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sp>
        <p:nvSpPr>
          <p:cNvPr id="71" name="笑脸 70"/>
          <p:cNvSpPr/>
          <p:nvPr/>
        </p:nvSpPr>
        <p:spPr>
          <a:xfrm>
            <a:off x="9935132" y="3333761"/>
            <a:ext cx="383993" cy="288099"/>
          </a:xfrm>
          <a:prstGeom prst="smileyFac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sp>
        <p:nvSpPr>
          <p:cNvPr id="72" name="笑脸 71"/>
          <p:cNvSpPr/>
          <p:nvPr/>
        </p:nvSpPr>
        <p:spPr>
          <a:xfrm>
            <a:off x="10991114" y="3333761"/>
            <a:ext cx="383993" cy="288099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cxnSp>
        <p:nvCxnSpPr>
          <p:cNvPr id="2061" name="直接箭头连接符 2060"/>
          <p:cNvCxnSpPr>
            <a:stCxn id="70" idx="5"/>
          </p:cNvCxnSpPr>
          <p:nvPr/>
        </p:nvCxnSpPr>
        <p:spPr>
          <a:xfrm>
            <a:off x="9254913" y="3579670"/>
            <a:ext cx="430529" cy="437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直接箭头连接符 2062"/>
          <p:cNvCxnSpPr>
            <a:stCxn id="72" idx="3"/>
          </p:cNvCxnSpPr>
          <p:nvPr/>
        </p:nvCxnSpPr>
        <p:spPr>
          <a:xfrm flipH="1">
            <a:off x="10549426" y="3579669"/>
            <a:ext cx="497923" cy="426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直接箭头连接符 2064"/>
          <p:cNvCxnSpPr>
            <a:stCxn id="71" idx="4"/>
            <a:endCxn id="64" idx="0"/>
          </p:cNvCxnSpPr>
          <p:nvPr/>
        </p:nvCxnSpPr>
        <p:spPr>
          <a:xfrm flipH="1">
            <a:off x="10103130" y="3621862"/>
            <a:ext cx="24000" cy="395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6" name="矩形 2065"/>
          <p:cNvSpPr/>
          <p:nvPr/>
        </p:nvSpPr>
        <p:spPr>
          <a:xfrm>
            <a:off x="8690652" y="4678225"/>
            <a:ext cx="2948348" cy="815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8783155" y="4870289"/>
            <a:ext cx="863984" cy="384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65" name="矩形 64"/>
          <p:cNvSpPr/>
          <p:nvPr/>
        </p:nvSpPr>
        <p:spPr>
          <a:xfrm>
            <a:off x="9685439" y="4858846"/>
            <a:ext cx="863984" cy="3841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66" name="矩形 65"/>
          <p:cNvSpPr/>
          <p:nvPr/>
        </p:nvSpPr>
        <p:spPr>
          <a:xfrm>
            <a:off x="10607120" y="4870027"/>
            <a:ext cx="863984" cy="3841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238283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24" y="296434"/>
            <a:ext cx="12239091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335316" y="260713"/>
            <a:ext cx="8063846" cy="615696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目录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39272" y="2421682"/>
            <a:ext cx="5759890" cy="270842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、开放服务的形式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、开放流程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、开放平台整体架构</a:t>
            </a:r>
            <a:endParaRPr lang="en-US" altLang="zh-CN" sz="2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、目前京东体系对开放的支持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946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24" y="296434"/>
            <a:ext cx="12239091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335316" y="260713"/>
            <a:ext cx="8063846" cy="615696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zh-CN" altLang="en-US" sz="3200" dirty="0" smtClean="0">
                <a:solidFill>
                  <a:prstClr val="black"/>
                </a:solidFill>
                <a:ea typeface="微软雅黑" pitchFamily="34" charset="-122"/>
              </a:rPr>
              <a:t>整体架构</a:t>
            </a:r>
            <a:r>
              <a:rPr lang="en-US" altLang="zh-CN" sz="3200" dirty="0" smtClean="0">
                <a:solidFill>
                  <a:prstClr val="black"/>
                </a:solidFill>
                <a:ea typeface="微软雅黑" pitchFamily="34" charset="-122"/>
              </a:rPr>
              <a:t>——</a:t>
            </a:r>
            <a:r>
              <a:rPr lang="zh-CN" altLang="en-US" sz="3200" dirty="0" smtClean="0">
                <a:solidFill>
                  <a:prstClr val="black"/>
                </a:solidFill>
                <a:ea typeface="微软雅黑" pitchFamily="34" charset="-122"/>
              </a:rPr>
              <a:t>架构原则</a:t>
            </a:r>
            <a:endParaRPr lang="zh-CN" altLang="en-US" sz="3200" dirty="0">
              <a:solidFill>
                <a:prstClr val="black"/>
              </a:solidFill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8622" y="1341562"/>
            <a:ext cx="1584176" cy="270842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分层，切面，隔离，安全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扩展原则</a:t>
            </a:r>
            <a:endParaRPr lang="en-US" altLang="zh-CN" sz="24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分层</a:t>
            </a:r>
            <a:endParaRPr lang="en-US" altLang="zh-CN" sz="24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切面</a:t>
            </a:r>
            <a:endParaRPr lang="en-US" altLang="zh-CN" sz="24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58902" y="1341562"/>
            <a:ext cx="1584176" cy="86176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字全原则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946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24" y="296434"/>
            <a:ext cx="12239091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335316" y="260713"/>
            <a:ext cx="8063846" cy="615696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zh-CN" altLang="en-US" sz="3200" dirty="0" smtClean="0">
                <a:solidFill>
                  <a:prstClr val="black"/>
                </a:solidFill>
                <a:ea typeface="微软雅黑" pitchFamily="34" charset="-122"/>
              </a:rPr>
              <a:t>整体架构</a:t>
            </a:r>
            <a:r>
              <a:rPr lang="en-US" altLang="zh-CN" sz="3200" dirty="0" smtClean="0">
                <a:solidFill>
                  <a:prstClr val="black"/>
                </a:solidFill>
                <a:ea typeface="微软雅黑" pitchFamily="34" charset="-122"/>
              </a:rPr>
              <a:t>——</a:t>
            </a:r>
            <a:r>
              <a:rPr lang="zh-CN" altLang="en-US" sz="3200" dirty="0" smtClean="0">
                <a:solidFill>
                  <a:prstClr val="black"/>
                </a:solidFill>
                <a:ea typeface="微软雅黑" pitchFamily="34" charset="-122"/>
              </a:rPr>
              <a:t>架构原则</a:t>
            </a:r>
            <a:endParaRPr lang="zh-CN" altLang="en-US" sz="3200" dirty="0">
              <a:solidFill>
                <a:prstClr val="black"/>
              </a:solidFill>
              <a:ea typeface="微软雅黑" pitchFamily="34" charset="-122"/>
            </a:endParaRP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508229861"/>
              </p:ext>
            </p:extLst>
          </p:nvPr>
        </p:nvGraphicFramePr>
        <p:xfrm>
          <a:off x="2031735" y="1252193"/>
          <a:ext cx="8126942" cy="5417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0337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圆角矩形 103"/>
          <p:cNvSpPr/>
          <p:nvPr/>
        </p:nvSpPr>
        <p:spPr>
          <a:xfrm>
            <a:off x="1664805" y="1764331"/>
            <a:ext cx="7275525" cy="1209804"/>
          </a:xfrm>
          <a:prstGeom prst="roundRect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4" tIns="80613" rIns="100764" bIns="80613" anchor="ctr"/>
          <a:lstStyle/>
          <a:p>
            <a:pPr defTabSz="913692" fontAlgn="auto"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endParaRPr lang="zh-CN" altLang="en-US" sz="16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9" name="圆角矩形 148"/>
          <p:cNvSpPr/>
          <p:nvPr/>
        </p:nvSpPr>
        <p:spPr>
          <a:xfrm>
            <a:off x="169420" y="813281"/>
            <a:ext cx="1270670" cy="5865439"/>
          </a:xfrm>
          <a:prstGeom prst="roundRect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4" tIns="80613" rIns="100764" bIns="80613" anchor="ctr"/>
          <a:lstStyle/>
          <a:p>
            <a:pPr defTabSz="913692" fontAlgn="auto"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endParaRPr lang="zh-CN" altLang="en-US" sz="1600" b="1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1676010" y="5085978"/>
            <a:ext cx="7275525" cy="788608"/>
          </a:xfrm>
          <a:prstGeom prst="roundRect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4" tIns="80613" rIns="100764" bIns="80613" anchor="ctr"/>
          <a:lstStyle/>
          <a:p>
            <a:pPr defTabSz="913692" fontAlgn="auto"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r>
              <a:rPr lang="zh-CN" altLang="en-US" sz="16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中间件</a:t>
            </a:r>
            <a:endParaRPr lang="zh-CN" altLang="en-US" sz="16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1699437" y="837506"/>
            <a:ext cx="7214662" cy="384132"/>
          </a:xfrm>
          <a:prstGeom prst="rect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4" tIns="80613" rIns="100764" bIns="80613" anchor="ctr"/>
          <a:lstStyle/>
          <a:p>
            <a:pPr algn="ctr" defTabSz="913692" fontAlgn="auto"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endParaRPr lang="zh-CN" altLang="en-US" sz="16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6" name="圆角矩形 95"/>
          <p:cNvSpPr/>
          <p:nvPr/>
        </p:nvSpPr>
        <p:spPr>
          <a:xfrm>
            <a:off x="2635541" y="5202422"/>
            <a:ext cx="6219996" cy="605021"/>
          </a:xfrm>
          <a:prstGeom prst="roundRect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prstDash val="sysDot"/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9" tIns="80617" rIns="100769" bIns="80617"/>
          <a:lstStyle/>
          <a:p>
            <a:pPr marL="173065" indent="-173065" algn="ctr" defTabSz="913737" fontAlgn="auto">
              <a:spcBef>
                <a:spcPct val="5000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endParaRPr lang="zh-CN" altLang="en-US" sz="16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圆角矩形 108"/>
          <p:cNvSpPr/>
          <p:nvPr/>
        </p:nvSpPr>
        <p:spPr>
          <a:xfrm>
            <a:off x="6959302" y="1845351"/>
            <a:ext cx="1919963" cy="1152395"/>
          </a:xfrm>
          <a:prstGeom prst="roundRect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4" tIns="80613" rIns="100764" bIns="80613" anchor="ctr"/>
          <a:lstStyle/>
          <a:p>
            <a:pPr defTabSz="913692" fontAlgn="auto"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endParaRPr lang="zh-CN" altLang="en-US" sz="1600" b="1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6887294" y="1869375"/>
            <a:ext cx="1919963" cy="1056363"/>
          </a:xfrm>
          <a:prstGeom prst="roundRect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4" tIns="80613" rIns="100764" bIns="80613" anchor="ctr"/>
          <a:lstStyle/>
          <a:p>
            <a:pPr defTabSz="913692" fontAlgn="auto"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endParaRPr lang="zh-CN" altLang="en-US" sz="1600" b="1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676010" y="2997746"/>
            <a:ext cx="7275525" cy="2016693"/>
          </a:xfrm>
          <a:prstGeom prst="roundRect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4" tIns="80613" rIns="100764" bIns="80613" anchor="ctr"/>
          <a:lstStyle/>
          <a:p>
            <a:pPr defTabSz="913692" fontAlgn="auto"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r>
              <a:rPr lang="en-US" altLang="zh-CN" sz="16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PAAS</a:t>
            </a:r>
            <a:endParaRPr lang="zh-CN" altLang="en-US" sz="16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2635541" y="3069754"/>
            <a:ext cx="5955959" cy="1354855"/>
          </a:xfrm>
          <a:prstGeom prst="roundRect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prstDash val="sysDot"/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9" tIns="80617" rIns="100769" bIns="80617"/>
          <a:lstStyle/>
          <a:p>
            <a:pPr marL="173065" indent="-173065" algn="ctr" defTabSz="913737" fontAlgn="auto">
              <a:spcBef>
                <a:spcPct val="5000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endParaRPr lang="zh-CN" altLang="en-US" sz="16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699437" y="1893668"/>
            <a:ext cx="1919963" cy="960329"/>
          </a:xfrm>
          <a:prstGeom prst="roundRect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4" tIns="80613" rIns="100764" bIns="80613" anchor="ctr"/>
          <a:lstStyle/>
          <a:p>
            <a:pPr defTabSz="913692" fontAlgn="auto"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endParaRPr lang="zh-CN" altLang="en-US" sz="1600" b="1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06611" y="2249205"/>
            <a:ext cx="1151978" cy="240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应用逻辑</a:t>
            </a:r>
          </a:p>
        </p:txBody>
      </p:sp>
      <p:sp>
        <p:nvSpPr>
          <p:cNvPr id="9" name="矩形 8"/>
          <p:cNvSpPr/>
          <p:nvPr/>
        </p:nvSpPr>
        <p:spPr>
          <a:xfrm>
            <a:off x="1806611" y="2452452"/>
            <a:ext cx="1151978" cy="240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服务代理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0608" y="1891869"/>
            <a:ext cx="863984" cy="30784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10" name="矩形 9"/>
          <p:cNvSpPr/>
          <p:nvPr/>
        </p:nvSpPr>
        <p:spPr>
          <a:xfrm>
            <a:off x="3078546" y="2085735"/>
            <a:ext cx="276817" cy="742583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2" tIns="45718" rIns="91432" bIns="45718" rtlCol="0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管理代理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315978" y="1906654"/>
            <a:ext cx="1919963" cy="947343"/>
          </a:xfrm>
          <a:prstGeom prst="roundRect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4" tIns="80613" rIns="100764" bIns="80613" anchor="ctr"/>
          <a:lstStyle/>
          <a:p>
            <a:pPr defTabSz="913692" fontAlgn="auto"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endParaRPr lang="zh-CN" altLang="en-US" sz="1600" b="1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23153" y="2194752"/>
            <a:ext cx="1151978" cy="240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en-US" altLang="zh-CN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</a:t>
            </a: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sp>
        <p:nvSpPr>
          <p:cNvPr id="16" name="矩形 15"/>
          <p:cNvSpPr/>
          <p:nvPr/>
        </p:nvSpPr>
        <p:spPr>
          <a:xfrm>
            <a:off x="4423153" y="2397999"/>
            <a:ext cx="1151978" cy="240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应用逻辑</a:t>
            </a:r>
          </a:p>
        </p:txBody>
      </p:sp>
      <p:sp>
        <p:nvSpPr>
          <p:cNvPr id="17" name="矩形 16"/>
          <p:cNvSpPr/>
          <p:nvPr/>
        </p:nvSpPr>
        <p:spPr>
          <a:xfrm>
            <a:off x="4423153" y="2601246"/>
            <a:ext cx="1151978" cy="240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服务代理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67150" y="1904855"/>
            <a:ext cx="863984" cy="30784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应用模块</a:t>
            </a:r>
          </a:p>
        </p:txBody>
      </p:sp>
      <p:sp>
        <p:nvSpPr>
          <p:cNvPr id="19" name="矩形 18"/>
          <p:cNvSpPr/>
          <p:nvPr/>
        </p:nvSpPr>
        <p:spPr>
          <a:xfrm>
            <a:off x="5695090" y="2085736"/>
            <a:ext cx="276817" cy="755567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2" tIns="45718" rIns="91432" bIns="45718" rtlCol="0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管理代理</a:t>
            </a:r>
          </a:p>
        </p:txBody>
      </p:sp>
      <p:sp>
        <p:nvSpPr>
          <p:cNvPr id="29" name="矩形 28"/>
          <p:cNvSpPr/>
          <p:nvPr/>
        </p:nvSpPr>
        <p:spPr>
          <a:xfrm>
            <a:off x="2862705" y="5343612"/>
            <a:ext cx="899119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消息集群</a:t>
            </a:r>
          </a:p>
        </p:txBody>
      </p:sp>
      <p:sp>
        <p:nvSpPr>
          <p:cNvPr id="30" name="矩形 29"/>
          <p:cNvSpPr/>
          <p:nvPr/>
        </p:nvSpPr>
        <p:spPr>
          <a:xfrm>
            <a:off x="6093143" y="5354606"/>
            <a:ext cx="831909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数据库</a:t>
            </a:r>
          </a:p>
        </p:txBody>
      </p:sp>
      <p:sp>
        <p:nvSpPr>
          <p:cNvPr id="32" name="矩形 31"/>
          <p:cNvSpPr/>
          <p:nvPr/>
        </p:nvSpPr>
        <p:spPr>
          <a:xfrm>
            <a:off x="3718942" y="5343612"/>
            <a:ext cx="899119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索引集群</a:t>
            </a:r>
          </a:p>
        </p:txBody>
      </p:sp>
      <p:sp>
        <p:nvSpPr>
          <p:cNvPr id="33" name="矩形 32"/>
          <p:cNvSpPr/>
          <p:nvPr/>
        </p:nvSpPr>
        <p:spPr>
          <a:xfrm>
            <a:off x="5338406" y="5346505"/>
            <a:ext cx="81728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缓存集群</a:t>
            </a:r>
          </a:p>
        </p:txBody>
      </p:sp>
      <p:sp>
        <p:nvSpPr>
          <p:cNvPr id="34" name="矩形 33"/>
          <p:cNvSpPr/>
          <p:nvPr/>
        </p:nvSpPr>
        <p:spPr>
          <a:xfrm>
            <a:off x="4583038" y="5336232"/>
            <a:ext cx="785044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文件存储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6887294" y="1895468"/>
            <a:ext cx="1823968" cy="958530"/>
          </a:xfrm>
          <a:prstGeom prst="roundRect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4" tIns="80613" rIns="100764" bIns="80613" anchor="ctr"/>
          <a:lstStyle/>
          <a:p>
            <a:pPr defTabSz="913692" fontAlgn="auto"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endParaRPr lang="zh-CN" altLang="en-US" sz="1600" b="1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042748" y="2249205"/>
            <a:ext cx="1151978" cy="240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应用逻辑</a:t>
            </a:r>
          </a:p>
        </p:txBody>
      </p:sp>
      <p:sp>
        <p:nvSpPr>
          <p:cNvPr id="42" name="矩形 41"/>
          <p:cNvSpPr/>
          <p:nvPr/>
        </p:nvSpPr>
        <p:spPr>
          <a:xfrm>
            <a:off x="7042748" y="2452452"/>
            <a:ext cx="1151978" cy="240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服务代理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186745" y="1893668"/>
            <a:ext cx="863984" cy="30784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组合模块</a:t>
            </a:r>
          </a:p>
        </p:txBody>
      </p:sp>
      <p:sp>
        <p:nvSpPr>
          <p:cNvPr id="44" name="矩形 43"/>
          <p:cNvSpPr/>
          <p:nvPr/>
        </p:nvSpPr>
        <p:spPr>
          <a:xfrm>
            <a:off x="8314684" y="2085737"/>
            <a:ext cx="276817" cy="744382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2" tIns="45718" rIns="91432" bIns="45718" rtlCol="0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管理代理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9801461" y="837506"/>
            <a:ext cx="1838361" cy="5953440"/>
          </a:xfrm>
          <a:prstGeom prst="roundRect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4" tIns="80613" rIns="100764" bIns="80613" anchor="ctr"/>
          <a:lstStyle/>
          <a:p>
            <a:pPr algn="ctr" defTabSz="913692" fontAlgn="auto"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endParaRPr lang="zh-CN" altLang="en-US" sz="1600" b="1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915483" y="1067113"/>
            <a:ext cx="1508315" cy="369324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pPr defTabSz="913692" fontAlgn="auto"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r>
              <a:rPr lang="zh-CN" altLang="en-US" sz="1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开放管理平台</a:t>
            </a:r>
          </a:p>
        </p:txBody>
      </p:sp>
      <p:sp>
        <p:nvSpPr>
          <p:cNvPr id="46" name="矩形 45"/>
          <p:cNvSpPr/>
          <p:nvPr/>
        </p:nvSpPr>
        <p:spPr>
          <a:xfrm>
            <a:off x="10106283" y="1559227"/>
            <a:ext cx="287995" cy="1794401"/>
          </a:xfrm>
          <a:prstGeom prst="rect">
            <a:avLst/>
          </a:prstGeom>
          <a:solidFill>
            <a:srgbClr val="C81623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应用管理</a:t>
            </a:r>
          </a:p>
        </p:txBody>
      </p:sp>
      <p:sp>
        <p:nvSpPr>
          <p:cNvPr id="48" name="矩形 47"/>
          <p:cNvSpPr/>
          <p:nvPr/>
        </p:nvSpPr>
        <p:spPr>
          <a:xfrm>
            <a:off x="10106283" y="3506407"/>
            <a:ext cx="287995" cy="1652047"/>
          </a:xfrm>
          <a:prstGeom prst="rect">
            <a:avLst/>
          </a:prstGeom>
          <a:solidFill>
            <a:srgbClr val="C81623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服务管理</a:t>
            </a:r>
          </a:p>
        </p:txBody>
      </p:sp>
      <p:sp>
        <p:nvSpPr>
          <p:cNvPr id="49" name="矩形 48"/>
          <p:cNvSpPr/>
          <p:nvPr/>
        </p:nvSpPr>
        <p:spPr>
          <a:xfrm>
            <a:off x="10106283" y="5397608"/>
            <a:ext cx="287995" cy="1056702"/>
          </a:xfrm>
          <a:prstGeom prst="rect">
            <a:avLst/>
          </a:prstGeom>
          <a:solidFill>
            <a:srgbClr val="C81623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资源管理</a:t>
            </a:r>
          </a:p>
        </p:txBody>
      </p:sp>
      <p:sp>
        <p:nvSpPr>
          <p:cNvPr id="50" name="矩形 49"/>
          <p:cNvSpPr/>
          <p:nvPr/>
        </p:nvSpPr>
        <p:spPr>
          <a:xfrm>
            <a:off x="10535787" y="1557596"/>
            <a:ext cx="287995" cy="2054776"/>
          </a:xfrm>
          <a:prstGeom prst="rect">
            <a:avLst/>
          </a:prstGeom>
          <a:solidFill>
            <a:srgbClr val="C81623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服务鉴权与审计</a:t>
            </a:r>
          </a:p>
        </p:txBody>
      </p:sp>
      <p:sp>
        <p:nvSpPr>
          <p:cNvPr id="51" name="矩形 50"/>
          <p:cNvSpPr/>
          <p:nvPr/>
        </p:nvSpPr>
        <p:spPr>
          <a:xfrm>
            <a:off x="10535787" y="3794504"/>
            <a:ext cx="287995" cy="2659806"/>
          </a:xfrm>
          <a:prstGeom prst="rect">
            <a:avLst/>
          </a:prstGeom>
          <a:solidFill>
            <a:srgbClr val="C81623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公共管理支撑</a:t>
            </a:r>
          </a:p>
        </p:txBody>
      </p:sp>
      <p:sp>
        <p:nvSpPr>
          <p:cNvPr id="52" name="矩形 51"/>
          <p:cNvSpPr/>
          <p:nvPr/>
        </p:nvSpPr>
        <p:spPr>
          <a:xfrm>
            <a:off x="10919779" y="1557594"/>
            <a:ext cx="287995" cy="4896716"/>
          </a:xfrm>
          <a:prstGeom prst="rect">
            <a:avLst/>
          </a:prstGeom>
          <a:solidFill>
            <a:srgbClr val="C81623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5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管理门户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3781595" y="3725089"/>
            <a:ext cx="878906" cy="251264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流程服务</a:t>
            </a:r>
          </a:p>
        </p:txBody>
      </p:sp>
      <p:sp>
        <p:nvSpPr>
          <p:cNvPr id="57" name="圆角矩形 56"/>
          <p:cNvSpPr/>
          <p:nvPr/>
        </p:nvSpPr>
        <p:spPr>
          <a:xfrm>
            <a:off x="5847899" y="4033687"/>
            <a:ext cx="1008112" cy="243424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多租户策略</a:t>
            </a:r>
          </a:p>
        </p:txBody>
      </p:sp>
      <p:sp>
        <p:nvSpPr>
          <p:cNvPr id="58" name="圆角矩形 57"/>
          <p:cNvSpPr/>
          <p:nvPr/>
        </p:nvSpPr>
        <p:spPr>
          <a:xfrm>
            <a:off x="7401502" y="3217745"/>
            <a:ext cx="883693" cy="243424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灰度发布</a:t>
            </a:r>
          </a:p>
        </p:txBody>
      </p:sp>
      <p:sp>
        <p:nvSpPr>
          <p:cNvPr id="59" name="圆角矩形 58"/>
          <p:cNvSpPr/>
          <p:nvPr/>
        </p:nvSpPr>
        <p:spPr>
          <a:xfrm>
            <a:off x="6785749" y="4041529"/>
            <a:ext cx="886740" cy="235582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权限控制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4818810" y="4045476"/>
            <a:ext cx="1064664" cy="240082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数据访问代理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2851564" y="4025289"/>
            <a:ext cx="1032259" cy="251822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服务元数据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5585337" y="3725089"/>
            <a:ext cx="923761" cy="251264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服务配置</a:t>
            </a:r>
          </a:p>
        </p:txBody>
      </p:sp>
      <p:sp>
        <p:nvSpPr>
          <p:cNvPr id="68" name="圆角矩形 67"/>
          <p:cNvSpPr/>
          <p:nvPr/>
        </p:nvSpPr>
        <p:spPr>
          <a:xfrm>
            <a:off x="6531526" y="3223286"/>
            <a:ext cx="855104" cy="249599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容错控制</a:t>
            </a:r>
          </a:p>
        </p:txBody>
      </p:sp>
      <p:sp>
        <p:nvSpPr>
          <p:cNvPr id="69" name="圆角矩形 68"/>
          <p:cNvSpPr/>
          <p:nvPr/>
        </p:nvSpPr>
        <p:spPr>
          <a:xfrm>
            <a:off x="2851565" y="3723646"/>
            <a:ext cx="878906" cy="251264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服务编排</a:t>
            </a:r>
          </a:p>
        </p:txBody>
      </p:sp>
      <p:sp>
        <p:nvSpPr>
          <p:cNvPr id="70" name="圆角矩形 69"/>
          <p:cNvSpPr/>
          <p:nvPr/>
        </p:nvSpPr>
        <p:spPr>
          <a:xfrm>
            <a:off x="4680714" y="3223287"/>
            <a:ext cx="894417" cy="240082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服务控制</a:t>
            </a:r>
            <a:endParaRPr lang="zh-CN" altLang="en-US" sz="11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9" name="右箭头 78"/>
          <p:cNvSpPr/>
          <p:nvPr/>
        </p:nvSpPr>
        <p:spPr>
          <a:xfrm>
            <a:off x="9503610" y="4081706"/>
            <a:ext cx="191996" cy="222565"/>
          </a:xfrm>
          <a:prstGeom prst="rightArrow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4" tIns="80613" rIns="100764" bIns="80613" anchor="ctr"/>
          <a:lstStyle/>
          <a:p>
            <a:pPr algn="ctr" defTabSz="913692" fontAlgn="auto"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endParaRPr lang="zh-CN" altLang="en-US" sz="1600" b="1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81" name="直接连接符 80"/>
          <p:cNvCxnSpPr/>
          <p:nvPr/>
        </p:nvCxnSpPr>
        <p:spPr>
          <a:xfrm>
            <a:off x="9407611" y="3353625"/>
            <a:ext cx="0" cy="22849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左箭头 82"/>
          <p:cNvSpPr/>
          <p:nvPr/>
        </p:nvSpPr>
        <p:spPr>
          <a:xfrm>
            <a:off x="9121637" y="5397608"/>
            <a:ext cx="191996" cy="268235"/>
          </a:xfrm>
          <a:prstGeom prst="leftArrow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4" tIns="80613" rIns="100764" bIns="80613" anchor="ctr"/>
          <a:lstStyle/>
          <a:p>
            <a:pPr algn="ctr" defTabSz="913692" fontAlgn="auto"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endParaRPr lang="zh-CN" altLang="en-US" sz="1600" b="1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5" name="左箭头 84"/>
          <p:cNvSpPr/>
          <p:nvPr/>
        </p:nvSpPr>
        <p:spPr>
          <a:xfrm>
            <a:off x="9121637" y="4064195"/>
            <a:ext cx="191996" cy="268235"/>
          </a:xfrm>
          <a:prstGeom prst="leftArrow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4" tIns="80613" rIns="100764" bIns="80613" anchor="ctr"/>
          <a:lstStyle/>
          <a:p>
            <a:pPr algn="ctr" defTabSz="913692" fontAlgn="auto"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endParaRPr lang="zh-CN" altLang="en-US" sz="1600" b="1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86" name="直接连接符 85"/>
          <p:cNvCxnSpPr/>
          <p:nvPr/>
        </p:nvCxnSpPr>
        <p:spPr>
          <a:xfrm>
            <a:off x="9407611" y="5782600"/>
            <a:ext cx="0" cy="8162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左箭头 90"/>
          <p:cNvSpPr/>
          <p:nvPr/>
        </p:nvSpPr>
        <p:spPr>
          <a:xfrm>
            <a:off x="9119620" y="6042547"/>
            <a:ext cx="191996" cy="268235"/>
          </a:xfrm>
          <a:prstGeom prst="leftArrow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4" tIns="80613" rIns="100764" bIns="80613" anchor="ctr"/>
          <a:lstStyle/>
          <a:p>
            <a:pPr algn="ctr" defTabSz="913692" fontAlgn="auto"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endParaRPr lang="zh-CN" altLang="en-US" sz="1600" b="1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2" name="右箭头 91"/>
          <p:cNvSpPr/>
          <p:nvPr/>
        </p:nvSpPr>
        <p:spPr>
          <a:xfrm>
            <a:off x="9478137" y="6070702"/>
            <a:ext cx="191996" cy="222565"/>
          </a:xfrm>
          <a:prstGeom prst="rightArrow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4" tIns="80613" rIns="100764" bIns="80613" anchor="ctr"/>
          <a:lstStyle/>
          <a:p>
            <a:pPr algn="ctr" defTabSz="913692" fontAlgn="auto"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endParaRPr lang="zh-CN" altLang="en-US" sz="1600" b="1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93" name="直接连接符 92"/>
          <p:cNvCxnSpPr/>
          <p:nvPr/>
        </p:nvCxnSpPr>
        <p:spPr>
          <a:xfrm>
            <a:off x="9407611" y="860932"/>
            <a:ext cx="0" cy="24183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左箭头 93"/>
          <p:cNvSpPr/>
          <p:nvPr/>
        </p:nvSpPr>
        <p:spPr>
          <a:xfrm>
            <a:off x="9119620" y="2613957"/>
            <a:ext cx="191996" cy="268235"/>
          </a:xfrm>
          <a:prstGeom prst="leftArrow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4" tIns="80613" rIns="100764" bIns="80613" anchor="ctr"/>
          <a:lstStyle/>
          <a:p>
            <a:pPr algn="ctr" defTabSz="913692" fontAlgn="auto"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endParaRPr lang="zh-CN" altLang="en-US" sz="1600" b="1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5" name="右箭头 94"/>
          <p:cNvSpPr/>
          <p:nvPr/>
        </p:nvSpPr>
        <p:spPr>
          <a:xfrm>
            <a:off x="9503610" y="2659630"/>
            <a:ext cx="191996" cy="222565"/>
          </a:xfrm>
          <a:prstGeom prst="rightArrow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4" tIns="80613" rIns="100764" bIns="80613" anchor="ctr"/>
          <a:lstStyle/>
          <a:p>
            <a:pPr algn="ctr" defTabSz="913692" fontAlgn="auto"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endParaRPr lang="zh-CN" altLang="en-US" sz="1600" b="1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699437" y="1269554"/>
            <a:ext cx="7191238" cy="384132"/>
          </a:xfrm>
          <a:prstGeom prst="rect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4" tIns="80613" rIns="100764" bIns="80613" anchor="ctr"/>
          <a:lstStyle/>
          <a:p>
            <a:pPr algn="ctr" defTabSz="913692" fontAlgn="auto"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r>
              <a:rPr lang="en-US" altLang="zh-CN" sz="16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Gateway Service</a:t>
            </a:r>
            <a:endParaRPr lang="zh-CN" altLang="en-US" sz="16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8" name="左箭头 97"/>
          <p:cNvSpPr/>
          <p:nvPr/>
        </p:nvSpPr>
        <p:spPr>
          <a:xfrm>
            <a:off x="9119620" y="1433367"/>
            <a:ext cx="191996" cy="268235"/>
          </a:xfrm>
          <a:prstGeom prst="leftArrow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4" tIns="80613" rIns="100764" bIns="80613" anchor="ctr"/>
          <a:lstStyle/>
          <a:p>
            <a:pPr algn="ctr" defTabSz="913692" fontAlgn="auto"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endParaRPr lang="zh-CN" altLang="en-US" sz="1600" b="1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1153789" y="164679"/>
            <a:ext cx="8063846" cy="523338"/>
          </a:xfrm>
          <a:prstGeom prst="rect">
            <a:avLst/>
          </a:prstGeom>
        </p:spPr>
        <p:txBody>
          <a:bodyPr wrap="square" lIns="91432" tIns="45718" rIns="91432" bIns="45718">
            <a:spAutoFit/>
          </a:bodyPr>
          <a:lstStyle/>
          <a:p>
            <a:pPr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核心技术架构</a:t>
            </a:r>
          </a:p>
        </p:txBody>
      </p:sp>
      <p:sp>
        <p:nvSpPr>
          <p:cNvPr id="111" name="圆角矩形 110"/>
          <p:cNvSpPr/>
          <p:nvPr/>
        </p:nvSpPr>
        <p:spPr>
          <a:xfrm>
            <a:off x="2862705" y="3213770"/>
            <a:ext cx="887980" cy="259116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流量控制</a:t>
            </a:r>
          </a:p>
        </p:txBody>
      </p:sp>
      <p:sp>
        <p:nvSpPr>
          <p:cNvPr id="112" name="圆角矩形 111"/>
          <p:cNvSpPr/>
          <p:nvPr/>
        </p:nvSpPr>
        <p:spPr>
          <a:xfrm>
            <a:off x="3781595" y="3228400"/>
            <a:ext cx="883693" cy="243424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协议适配</a:t>
            </a:r>
          </a:p>
        </p:txBody>
      </p:sp>
      <p:sp>
        <p:nvSpPr>
          <p:cNvPr id="113" name="圆角矩形 112"/>
          <p:cNvSpPr/>
          <p:nvPr/>
        </p:nvSpPr>
        <p:spPr>
          <a:xfrm>
            <a:off x="7396867" y="3743998"/>
            <a:ext cx="883693" cy="243424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服务路由</a:t>
            </a:r>
          </a:p>
        </p:txBody>
      </p:sp>
      <p:sp>
        <p:nvSpPr>
          <p:cNvPr id="114" name="圆角矩形 113"/>
          <p:cNvSpPr/>
          <p:nvPr/>
        </p:nvSpPr>
        <p:spPr>
          <a:xfrm>
            <a:off x="6517517" y="3472886"/>
            <a:ext cx="869113" cy="233846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服务注册</a:t>
            </a:r>
          </a:p>
        </p:txBody>
      </p:sp>
      <p:sp>
        <p:nvSpPr>
          <p:cNvPr id="115" name="圆角矩形 114"/>
          <p:cNvSpPr/>
          <p:nvPr/>
        </p:nvSpPr>
        <p:spPr>
          <a:xfrm>
            <a:off x="5577025" y="3468755"/>
            <a:ext cx="932073" cy="237917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服务质量</a:t>
            </a:r>
          </a:p>
        </p:txBody>
      </p:sp>
      <p:sp>
        <p:nvSpPr>
          <p:cNvPr id="117" name="圆角矩形 116"/>
          <p:cNvSpPr/>
          <p:nvPr/>
        </p:nvSpPr>
        <p:spPr>
          <a:xfrm>
            <a:off x="7405180" y="3468755"/>
            <a:ext cx="880015" cy="251787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服务监控</a:t>
            </a:r>
          </a:p>
        </p:txBody>
      </p:sp>
      <p:sp>
        <p:nvSpPr>
          <p:cNvPr id="118" name="圆角矩形 117"/>
          <p:cNvSpPr/>
          <p:nvPr/>
        </p:nvSpPr>
        <p:spPr>
          <a:xfrm>
            <a:off x="6537754" y="3746708"/>
            <a:ext cx="855104" cy="241291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日志处理</a:t>
            </a:r>
          </a:p>
        </p:txBody>
      </p:sp>
      <p:sp>
        <p:nvSpPr>
          <p:cNvPr id="120" name="圆角矩形 119"/>
          <p:cNvSpPr/>
          <p:nvPr/>
        </p:nvSpPr>
        <p:spPr>
          <a:xfrm>
            <a:off x="2659527" y="4470763"/>
            <a:ext cx="5955959" cy="399191"/>
          </a:xfrm>
          <a:prstGeom prst="roundRect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prstDash val="sysDot"/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9" tIns="80617" rIns="100769" bIns="80617"/>
          <a:lstStyle/>
          <a:p>
            <a:pPr marL="173065" indent="-173065" algn="ctr" defTabSz="913737" fontAlgn="auto">
              <a:spcBef>
                <a:spcPct val="5000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endParaRPr lang="zh-CN" altLang="en-US" sz="1600" b="1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5899887" y="4548600"/>
            <a:ext cx="977869" cy="249346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数据纠正</a:t>
            </a:r>
          </a:p>
        </p:txBody>
      </p:sp>
      <p:sp>
        <p:nvSpPr>
          <p:cNvPr id="122" name="圆角矩形 121"/>
          <p:cNvSpPr/>
          <p:nvPr/>
        </p:nvSpPr>
        <p:spPr>
          <a:xfrm>
            <a:off x="2875551" y="4545877"/>
            <a:ext cx="883693" cy="243424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数据抽取</a:t>
            </a:r>
          </a:p>
        </p:txBody>
      </p:sp>
      <p:sp>
        <p:nvSpPr>
          <p:cNvPr id="123" name="圆角矩形 122"/>
          <p:cNvSpPr/>
          <p:nvPr/>
        </p:nvSpPr>
        <p:spPr>
          <a:xfrm>
            <a:off x="4891775" y="4545877"/>
            <a:ext cx="883693" cy="243424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数据清洗</a:t>
            </a:r>
          </a:p>
        </p:txBody>
      </p:sp>
      <p:sp>
        <p:nvSpPr>
          <p:cNvPr id="124" name="圆角矩形 123"/>
          <p:cNvSpPr/>
          <p:nvPr/>
        </p:nvSpPr>
        <p:spPr>
          <a:xfrm>
            <a:off x="3883663" y="4548604"/>
            <a:ext cx="884569" cy="237976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数据转换</a:t>
            </a:r>
          </a:p>
        </p:txBody>
      </p:sp>
      <p:sp>
        <p:nvSpPr>
          <p:cNvPr id="125" name="圆角矩形 124"/>
          <p:cNvSpPr/>
          <p:nvPr/>
        </p:nvSpPr>
        <p:spPr>
          <a:xfrm>
            <a:off x="6977115" y="4545880"/>
            <a:ext cx="942425" cy="247747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采集报告</a:t>
            </a:r>
          </a:p>
        </p:txBody>
      </p:sp>
      <p:sp>
        <p:nvSpPr>
          <p:cNvPr id="126" name="圆角矩形 125"/>
          <p:cNvSpPr/>
          <p:nvPr/>
        </p:nvSpPr>
        <p:spPr>
          <a:xfrm>
            <a:off x="2350790" y="860932"/>
            <a:ext cx="1257468" cy="316695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2" tIns="45718" rIns="91432" bIns="45718" rtlCol="0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企业用户</a:t>
            </a:r>
          </a:p>
        </p:txBody>
      </p:sp>
      <p:sp>
        <p:nvSpPr>
          <p:cNvPr id="127" name="圆角矩形 126"/>
          <p:cNvSpPr/>
          <p:nvPr/>
        </p:nvSpPr>
        <p:spPr>
          <a:xfrm>
            <a:off x="3854815" y="860932"/>
            <a:ext cx="1277618" cy="316695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2" tIns="45718" rIns="91432" bIns="45718" rtlCol="0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普通用户</a:t>
            </a:r>
          </a:p>
        </p:txBody>
      </p:sp>
      <p:sp>
        <p:nvSpPr>
          <p:cNvPr id="128" name="圆角矩形 127"/>
          <p:cNvSpPr/>
          <p:nvPr/>
        </p:nvSpPr>
        <p:spPr>
          <a:xfrm>
            <a:off x="5525405" y="860932"/>
            <a:ext cx="1208267" cy="316695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2" tIns="45718" rIns="91432" bIns="45718" rtlCol="0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供应商</a:t>
            </a:r>
          </a:p>
        </p:txBody>
      </p:sp>
      <p:sp>
        <p:nvSpPr>
          <p:cNvPr id="129" name="圆角矩形 128"/>
          <p:cNvSpPr/>
          <p:nvPr/>
        </p:nvSpPr>
        <p:spPr>
          <a:xfrm>
            <a:off x="7077141" y="881192"/>
            <a:ext cx="1312757" cy="316695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2" tIns="45718" rIns="91432" bIns="45718" rtlCol="0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POP</a:t>
            </a:r>
            <a:r>
              <a:rPr lang="zh-CN" altLang="en-US" sz="12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商家</a:t>
            </a:r>
          </a:p>
        </p:txBody>
      </p:sp>
      <p:sp>
        <p:nvSpPr>
          <p:cNvPr id="130" name="矩形 129"/>
          <p:cNvSpPr/>
          <p:nvPr/>
        </p:nvSpPr>
        <p:spPr>
          <a:xfrm>
            <a:off x="7524969" y="5346505"/>
            <a:ext cx="802485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en-US" altLang="zh-CN" sz="11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Hadoop</a:t>
            </a:r>
            <a:endParaRPr lang="zh-CN" altLang="en-US" sz="11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9" name="圆角矩形 98"/>
          <p:cNvSpPr/>
          <p:nvPr/>
        </p:nvSpPr>
        <p:spPr>
          <a:xfrm>
            <a:off x="1699437" y="5974032"/>
            <a:ext cx="7275525" cy="696122"/>
          </a:xfrm>
          <a:prstGeom prst="roundRect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F0AB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4" tIns="80613" rIns="100764" bIns="80613" anchor="ctr"/>
          <a:lstStyle/>
          <a:p>
            <a:pPr defTabSz="913692" fontAlgn="auto">
              <a:spcBef>
                <a:spcPts val="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r>
              <a:rPr lang="en-US" altLang="zh-CN" sz="16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IAAS</a:t>
            </a:r>
            <a:endParaRPr lang="en-US" altLang="zh-CN" sz="16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2659418" y="6126734"/>
            <a:ext cx="6219996" cy="490324"/>
          </a:xfrm>
          <a:prstGeom prst="roundRect">
            <a:avLst/>
          </a:prstGeom>
          <a:solidFill>
            <a:schemeClr val="bg1">
              <a:lumMod val="75000"/>
              <a:alpha val="27000"/>
            </a:schemeClr>
          </a:solidFill>
          <a:ln w="9525" algn="ctr">
            <a:solidFill>
              <a:srgbClr val="AF1D05"/>
            </a:solidFill>
            <a:prstDash val="sysDot"/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9" tIns="80617" rIns="100769" bIns="80617"/>
          <a:lstStyle/>
          <a:p>
            <a:pPr marL="173065" indent="-173065" algn="ctr" defTabSz="913737" fontAlgn="auto">
              <a:spcBef>
                <a:spcPct val="5000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endParaRPr lang="zh-CN" altLang="en-US" sz="16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2857135" y="6190740"/>
            <a:ext cx="1329626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网络</a:t>
            </a:r>
            <a:endParaRPr lang="zh-CN" altLang="en-US" sz="11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969329" y="6200165"/>
            <a:ext cx="1266612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服务器</a:t>
            </a:r>
            <a:endParaRPr lang="zh-CN" altLang="en-US" sz="11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128209" y="6220223"/>
            <a:ext cx="1106722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存储</a:t>
            </a:r>
            <a:endParaRPr lang="zh-CN" altLang="en-US" sz="11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8" name="圆角矩形 137"/>
          <p:cNvSpPr/>
          <p:nvPr/>
        </p:nvSpPr>
        <p:spPr>
          <a:xfrm>
            <a:off x="5595604" y="3223287"/>
            <a:ext cx="911314" cy="237882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安全控制</a:t>
            </a:r>
            <a:endParaRPr lang="zh-CN" altLang="en-US" sz="11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3781595" y="4024941"/>
            <a:ext cx="1117152" cy="251264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海量数据存储</a:t>
            </a:r>
          </a:p>
        </p:txBody>
      </p:sp>
      <p:sp>
        <p:nvSpPr>
          <p:cNvPr id="140" name="圆角矩形 139"/>
          <p:cNvSpPr/>
          <p:nvPr/>
        </p:nvSpPr>
        <p:spPr>
          <a:xfrm>
            <a:off x="4688533" y="3697918"/>
            <a:ext cx="881863" cy="278435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计费策略</a:t>
            </a:r>
            <a:endParaRPr lang="zh-CN" altLang="en-US" sz="11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3" name="圆角矩形 142"/>
          <p:cNvSpPr/>
          <p:nvPr/>
        </p:nvSpPr>
        <p:spPr>
          <a:xfrm>
            <a:off x="2862704" y="3472886"/>
            <a:ext cx="876838" cy="243425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服务发布</a:t>
            </a:r>
            <a:endParaRPr lang="zh-CN" altLang="en-US" sz="11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3774558" y="3472886"/>
            <a:ext cx="885943" cy="233787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服务申请</a:t>
            </a:r>
            <a:endParaRPr lang="zh-CN" altLang="en-US" sz="11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5" name="圆角矩形 144"/>
          <p:cNvSpPr/>
          <p:nvPr/>
        </p:nvSpPr>
        <p:spPr>
          <a:xfrm>
            <a:off x="4693527" y="3468756"/>
            <a:ext cx="876869" cy="233376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服务开发</a:t>
            </a:r>
          </a:p>
        </p:txBody>
      </p:sp>
      <p:sp>
        <p:nvSpPr>
          <p:cNvPr id="147" name="矩形 146"/>
          <p:cNvSpPr/>
          <p:nvPr/>
        </p:nvSpPr>
        <p:spPr>
          <a:xfrm>
            <a:off x="8591500" y="5085978"/>
            <a:ext cx="264036" cy="721465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2" tIns="45718" rIns="91432" bIns="45718" rtlCol="0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</a:t>
            </a:r>
            <a:endParaRPr lang="en-US" altLang="zh-CN" sz="1200" b="1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理</a:t>
            </a:r>
            <a:endParaRPr lang="en-US" altLang="zh-CN" sz="1200" b="1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</a:t>
            </a:r>
            <a:endParaRPr lang="en-US" altLang="zh-CN" sz="1200" b="1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理</a:t>
            </a:r>
            <a:endParaRPr lang="zh-CN" altLang="en-US" sz="12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8594003" y="5971560"/>
            <a:ext cx="264036" cy="698593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2" tIns="45718" rIns="91432" bIns="45718" rtlCol="0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</a:t>
            </a:r>
            <a:endParaRPr lang="en-US" altLang="zh-CN" sz="1200" b="1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理</a:t>
            </a:r>
            <a:endParaRPr lang="en-US" altLang="zh-CN" sz="1200" b="1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</a:t>
            </a:r>
            <a:endParaRPr lang="en-US" altLang="zh-CN" sz="1200" b="1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理</a:t>
            </a:r>
            <a:endParaRPr lang="zh-CN" altLang="en-US" sz="12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0" name="圆角矩形 149"/>
          <p:cNvSpPr/>
          <p:nvPr/>
        </p:nvSpPr>
        <p:spPr>
          <a:xfrm>
            <a:off x="235242" y="2067506"/>
            <a:ext cx="1139026" cy="316695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2" tIns="45718" rIns="91432" bIns="45718" rtlCol="0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安全</a:t>
            </a:r>
            <a:endParaRPr lang="zh-CN" altLang="en-US" sz="12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1" name="圆角矩形 150"/>
          <p:cNvSpPr/>
          <p:nvPr/>
        </p:nvSpPr>
        <p:spPr>
          <a:xfrm>
            <a:off x="235242" y="2441547"/>
            <a:ext cx="1139026" cy="316695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2" tIns="45718" rIns="91432" bIns="45718" rtlCol="0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高可用</a:t>
            </a:r>
            <a:endParaRPr lang="zh-CN" altLang="en-US" sz="12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2" name="圆角矩形 151"/>
          <p:cNvSpPr/>
          <p:nvPr/>
        </p:nvSpPr>
        <p:spPr>
          <a:xfrm>
            <a:off x="235242" y="2825067"/>
            <a:ext cx="1139026" cy="316695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2" tIns="45718" rIns="91432" bIns="45718" rtlCol="0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灾备容错</a:t>
            </a:r>
            <a:endParaRPr lang="zh-CN" altLang="en-US" sz="12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3" name="圆角矩形 152"/>
          <p:cNvSpPr/>
          <p:nvPr/>
        </p:nvSpPr>
        <p:spPr>
          <a:xfrm>
            <a:off x="236870" y="3195280"/>
            <a:ext cx="1139026" cy="316695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2" tIns="45718" rIns="91432" bIns="45718" rtlCol="0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多中心化</a:t>
            </a:r>
            <a:endParaRPr lang="zh-CN" altLang="en-US" sz="12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4" name="圆角矩形 153"/>
          <p:cNvSpPr/>
          <p:nvPr/>
        </p:nvSpPr>
        <p:spPr>
          <a:xfrm>
            <a:off x="235242" y="3612372"/>
            <a:ext cx="1139026" cy="316695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2" tIns="45718" rIns="91432" bIns="45718" rtlCol="0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弹性扩容</a:t>
            </a:r>
            <a:endParaRPr lang="zh-CN" altLang="en-US" sz="12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5" name="圆角矩形 154"/>
          <p:cNvSpPr/>
          <p:nvPr/>
        </p:nvSpPr>
        <p:spPr>
          <a:xfrm>
            <a:off x="236870" y="3999167"/>
            <a:ext cx="1139026" cy="316695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2" tIns="45718" rIns="91432" bIns="45718" rtlCol="0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虚拟隔离</a:t>
            </a:r>
            <a:endParaRPr lang="zh-CN" altLang="en-US" sz="12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下箭头 1"/>
          <p:cNvSpPr/>
          <p:nvPr/>
        </p:nvSpPr>
        <p:spPr>
          <a:xfrm>
            <a:off x="4999142" y="1653686"/>
            <a:ext cx="128780" cy="143949"/>
          </a:xfrm>
          <a:prstGeom prst="downArrow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5" name="下箭头 104"/>
          <p:cNvSpPr/>
          <p:nvPr/>
        </p:nvSpPr>
        <p:spPr>
          <a:xfrm>
            <a:off x="2494806" y="1629594"/>
            <a:ext cx="128780" cy="143949"/>
          </a:xfrm>
          <a:prstGeom prst="downArrow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6" name="下箭头 105"/>
          <p:cNvSpPr/>
          <p:nvPr/>
        </p:nvSpPr>
        <p:spPr>
          <a:xfrm>
            <a:off x="7694618" y="1629594"/>
            <a:ext cx="128780" cy="143949"/>
          </a:xfrm>
          <a:prstGeom prst="downArrow">
            <a:avLst/>
          </a:prstGeom>
          <a:solidFill>
            <a:srgbClr val="C00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591501" y="3170391"/>
            <a:ext cx="264036" cy="1748014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32" tIns="45718" rIns="91432" bIns="45718" rtlCol="0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</a:t>
            </a:r>
            <a:endParaRPr lang="en-US" altLang="zh-CN" sz="1200" b="1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理</a:t>
            </a:r>
            <a:endParaRPr lang="en-US" altLang="zh-CN" sz="1200" b="1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代</a:t>
            </a:r>
            <a:endParaRPr lang="en-US" altLang="zh-CN" sz="1200" b="1" kern="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b="1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理</a:t>
            </a:r>
            <a:endParaRPr lang="zh-CN" altLang="en-US" sz="12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7566352" y="4045475"/>
            <a:ext cx="718843" cy="229829"/>
          </a:xfrm>
          <a:prstGeom prst="round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en-US" altLang="zh-CN" sz="11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SPI</a:t>
            </a:r>
            <a:r>
              <a:rPr lang="zh-CN" altLang="en-US" sz="11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管理</a:t>
            </a:r>
            <a:endParaRPr lang="zh-CN" altLang="en-US" sz="11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6796818" y="5354605"/>
            <a:ext cx="711805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100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工作流</a:t>
            </a:r>
            <a:endParaRPr lang="zh-CN" altLang="en-US" sz="11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80739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24" y="296434"/>
            <a:ext cx="12239091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335316" y="260713"/>
            <a:ext cx="8063846" cy="615696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目录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39272" y="2421682"/>
            <a:ext cx="5759890" cy="270842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、开放服务的形式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、开放流程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、开放平台整体架构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、目前京东体系对开放的支持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952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199304" y="234347"/>
            <a:ext cx="8063846" cy="523216"/>
          </a:xfrm>
          <a:prstGeom prst="rect">
            <a:avLst/>
          </a:prstGeom>
        </p:spPr>
        <p:txBody>
          <a:bodyPr wrap="square" lIns="91432" tIns="45718" rIns="91432" bIns="45718">
            <a:spAutoFit/>
          </a:bodyPr>
          <a:lstStyle/>
          <a:p>
            <a:pPr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服务标准规范体系</a:t>
            </a:r>
          </a:p>
        </p:txBody>
      </p:sp>
      <p:sp>
        <p:nvSpPr>
          <p:cNvPr id="2" name="矩形 1"/>
          <p:cNvSpPr/>
          <p:nvPr/>
        </p:nvSpPr>
        <p:spPr>
          <a:xfrm>
            <a:off x="623312" y="1028971"/>
            <a:ext cx="11039789" cy="5600127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 rot="5400000">
            <a:off x="-128254" y="3189590"/>
            <a:ext cx="5247056" cy="1631968"/>
          </a:xfrm>
          <a:prstGeom prst="rect">
            <a:avLst/>
          </a:prstGeom>
          <a:solidFill>
            <a:srgbClr val="C81623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endParaRPr lang="zh-CN" altLang="en-US" sz="15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 rot="5400000">
            <a:off x="2325231" y="396019"/>
            <a:ext cx="340087" cy="1631968"/>
          </a:xfrm>
          <a:prstGeom prst="rect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服务定义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19" name="矩形 18"/>
          <p:cNvSpPr/>
          <p:nvPr/>
        </p:nvSpPr>
        <p:spPr>
          <a:xfrm rot="5400000">
            <a:off x="1791709" y="3189590"/>
            <a:ext cx="5247056" cy="1631968"/>
          </a:xfrm>
          <a:prstGeom prst="rect">
            <a:avLst/>
          </a:prstGeom>
          <a:solidFill>
            <a:srgbClr val="C81623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endParaRPr lang="zh-CN" altLang="en-US" sz="15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 rot="5400000">
            <a:off x="4245194" y="396019"/>
            <a:ext cx="340087" cy="1631968"/>
          </a:xfrm>
          <a:prstGeom prst="rect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服务测试</a:t>
            </a:r>
          </a:p>
        </p:txBody>
      </p:sp>
      <p:sp>
        <p:nvSpPr>
          <p:cNvPr id="22" name="矩形 21"/>
          <p:cNvSpPr/>
          <p:nvPr/>
        </p:nvSpPr>
        <p:spPr>
          <a:xfrm rot="5400000">
            <a:off x="3807672" y="3189590"/>
            <a:ext cx="5247056" cy="1631968"/>
          </a:xfrm>
          <a:prstGeom prst="rect">
            <a:avLst/>
          </a:prstGeom>
          <a:solidFill>
            <a:srgbClr val="C81623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endParaRPr lang="zh-CN" altLang="en-US" sz="15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 rot="5400000">
            <a:off x="6261157" y="396019"/>
            <a:ext cx="340087" cy="1631968"/>
          </a:xfrm>
          <a:prstGeom prst="rect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服务部署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</a:p>
        </p:txBody>
      </p:sp>
      <p:sp>
        <p:nvSpPr>
          <p:cNvPr id="25" name="矩形 24"/>
          <p:cNvSpPr/>
          <p:nvPr/>
        </p:nvSpPr>
        <p:spPr>
          <a:xfrm rot="5400000">
            <a:off x="5727636" y="3189590"/>
            <a:ext cx="5247056" cy="1631968"/>
          </a:xfrm>
          <a:prstGeom prst="rect">
            <a:avLst/>
          </a:prstGeom>
          <a:solidFill>
            <a:srgbClr val="C81623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endParaRPr lang="zh-CN" altLang="en-US" sz="15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 rot="5400000">
            <a:off x="8181121" y="396019"/>
            <a:ext cx="340087" cy="1631968"/>
          </a:xfrm>
          <a:prstGeom prst="rect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服务运维监控</a:t>
            </a:r>
          </a:p>
        </p:txBody>
      </p:sp>
      <p:sp>
        <p:nvSpPr>
          <p:cNvPr id="28" name="矩形 27"/>
          <p:cNvSpPr/>
          <p:nvPr/>
        </p:nvSpPr>
        <p:spPr>
          <a:xfrm rot="5400000">
            <a:off x="7647600" y="3189590"/>
            <a:ext cx="5247056" cy="1631968"/>
          </a:xfrm>
          <a:prstGeom prst="rect">
            <a:avLst/>
          </a:prstGeom>
          <a:solidFill>
            <a:srgbClr val="C81623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fontAlgn="auto">
              <a:spcBef>
                <a:spcPts val="0"/>
              </a:spcBef>
              <a:spcAft>
                <a:spcPts val="0"/>
              </a:spcAft>
            </a:pPr>
            <a:endParaRPr lang="zh-CN" altLang="en-US" sz="1500" b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 rot="5400000">
            <a:off x="10101085" y="396019"/>
            <a:ext cx="340087" cy="1631968"/>
          </a:xfrm>
          <a:prstGeom prst="rect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系统监控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23312" y="1509137"/>
            <a:ext cx="11039789" cy="1344461"/>
            <a:chOff x="467544" y="1131590"/>
            <a:chExt cx="8280920" cy="1008112"/>
          </a:xfrm>
          <a:solidFill>
            <a:schemeClr val="bg1">
              <a:lumMod val="95000"/>
            </a:schemeClr>
          </a:solidFill>
        </p:grpSpPr>
        <p:sp>
          <p:nvSpPr>
            <p:cNvPr id="3" name="矩形 2"/>
            <p:cNvSpPr/>
            <p:nvPr/>
          </p:nvSpPr>
          <p:spPr>
            <a:xfrm>
              <a:off x="971600" y="1131590"/>
              <a:ext cx="7776864" cy="1008112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67544" y="1131590"/>
              <a:ext cx="504056" cy="1008112"/>
            </a:xfrm>
            <a:prstGeom prst="rect">
              <a:avLst/>
            </a:prstGeom>
            <a:solidFill>
              <a:srgbClr val="CCCCCC">
                <a:alpha val="27000"/>
              </a:srgbClr>
            </a:solidFill>
            <a:ln w="9525" algn="ctr">
              <a:solidFill>
                <a:srgbClr val="F0AB00"/>
              </a:solidFill>
              <a:miter lim="800000"/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lIns="100769" tIns="80617" rIns="100769" bIns="80617"/>
            <a:lstStyle/>
            <a:p>
              <a:pPr marL="173065" indent="-173065" algn="ctr" defTabSz="913737" fontAlgn="auto">
                <a:spcBef>
                  <a:spcPct val="50000"/>
                </a:spcBef>
                <a:spcAft>
                  <a:spcPts val="0"/>
                </a:spcAft>
                <a:buClr>
                  <a:srgbClr val="F0AB00"/>
                </a:buClr>
                <a:buSzPct val="80000"/>
              </a:pPr>
              <a:r>
                <a:rPr lang="zh-CN" altLang="en-US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</a:t>
              </a:r>
              <a:endParaRPr lang="en-US" altLang="zh-CN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3065" indent="-173065" algn="ctr" defTabSz="913737" fontAlgn="auto">
                <a:spcBef>
                  <a:spcPct val="50000"/>
                </a:spcBef>
                <a:spcAft>
                  <a:spcPts val="0"/>
                </a:spcAft>
                <a:buClr>
                  <a:srgbClr val="F0AB00"/>
                </a:buClr>
                <a:buSzPct val="80000"/>
              </a:pPr>
              <a:r>
                <a:rPr lang="zh-CN" altLang="en-US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务</a:t>
              </a:r>
              <a:endParaRPr lang="en-US" altLang="zh-CN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3065" indent="-173065" algn="ctr" defTabSz="913737" fontAlgn="auto">
                <a:spcBef>
                  <a:spcPct val="50000"/>
                </a:spcBef>
                <a:spcAft>
                  <a:spcPts val="0"/>
                </a:spcAft>
                <a:buClr>
                  <a:srgbClr val="F0AB00"/>
                </a:buClr>
                <a:buSzPct val="80000"/>
              </a:pPr>
              <a:r>
                <a:rPr lang="zh-CN" altLang="en-US" b="1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  <a:endParaRPr lang="zh-CN" altLang="en-US" b="1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5615217" y="1605169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业务上线管理</a:t>
            </a:r>
          </a:p>
        </p:txBody>
      </p:sp>
      <p:sp>
        <p:nvSpPr>
          <p:cNvPr id="38" name="矩形 37"/>
          <p:cNvSpPr/>
          <p:nvPr/>
        </p:nvSpPr>
        <p:spPr>
          <a:xfrm>
            <a:off x="5615218" y="1952466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服务使用申请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1679292" y="1605169"/>
            <a:ext cx="1631969" cy="635396"/>
            <a:chOff x="1259632" y="1203598"/>
            <a:chExt cx="1224136" cy="476436"/>
          </a:xfrm>
        </p:grpSpPr>
        <p:sp>
          <p:nvSpPr>
            <p:cNvPr id="32" name="矩形 31"/>
            <p:cNvSpPr/>
            <p:nvPr/>
          </p:nvSpPr>
          <p:spPr>
            <a:xfrm>
              <a:off x="1259632" y="1203598"/>
              <a:ext cx="1224135" cy="216024"/>
            </a:xfrm>
            <a:prstGeom prst="rect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brightRoom" dir="t"/>
            </a:scene3d>
            <a:sp3d extrusionH="336550" contourW="6350" prstMaterial="flat">
              <a:bevelB w="114300" prst="hardEdge"/>
              <a:extrusionClr>
                <a:srgbClr val="FFFF00"/>
              </a:extrusionClr>
              <a:contourClr>
                <a:srgbClr val="6E7682"/>
              </a:contourClr>
            </a:sp3d>
          </p:spPr>
          <p:txBody>
            <a:bodyPr lIns="89970" tIns="71977" rIns="89970" bIns="71977" anchor="ctr"/>
            <a:lstStyle/>
            <a:p>
              <a:pPr algn="ctr" defTabSz="914309" eaLnBrk="0" hangingPunct="0"/>
              <a:r>
                <a:rPr lang="zh-CN" altLang="en-US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服务定义规范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1259633" y="1464010"/>
              <a:ext cx="1224135" cy="216024"/>
            </a:xfrm>
            <a:prstGeom prst="rect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brightRoom" dir="t"/>
            </a:scene3d>
            <a:sp3d extrusionH="336550" contourW="6350" prstMaterial="flat">
              <a:bevelB w="114300" prst="hardEdge"/>
              <a:extrusionClr>
                <a:srgbClr val="FFFF00"/>
              </a:extrusionClr>
              <a:contourClr>
                <a:srgbClr val="6E7682"/>
              </a:contourClr>
            </a:sp3d>
          </p:spPr>
          <p:txBody>
            <a:bodyPr lIns="89970" tIns="71977" rIns="89970" bIns="71977" anchor="ctr"/>
            <a:lstStyle/>
            <a:p>
              <a:pPr algn="ctr" defTabSz="914309" eaLnBrk="0" hangingPunct="0"/>
              <a:r>
                <a:rPr lang="en-US" altLang="zh-CN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UI</a:t>
              </a:r>
              <a:r>
                <a:rPr lang="zh-CN" altLang="en-US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规范</a:t>
              </a:r>
            </a:p>
          </p:txBody>
        </p:sp>
      </p:grpSp>
      <p:sp>
        <p:nvSpPr>
          <p:cNvPr id="36" name="矩形 35"/>
          <p:cNvSpPr/>
          <p:nvPr/>
        </p:nvSpPr>
        <p:spPr>
          <a:xfrm>
            <a:off x="3599254" y="1605699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业务测试管理</a:t>
            </a:r>
          </a:p>
        </p:txBody>
      </p:sp>
      <p:sp>
        <p:nvSpPr>
          <p:cNvPr id="39" name="矩形 38"/>
          <p:cNvSpPr/>
          <p:nvPr/>
        </p:nvSpPr>
        <p:spPr>
          <a:xfrm>
            <a:off x="9455142" y="1597313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预警管理</a:t>
            </a:r>
          </a:p>
        </p:txBody>
      </p:sp>
      <p:sp>
        <p:nvSpPr>
          <p:cNvPr id="40" name="矩形 39"/>
          <p:cNvSpPr/>
          <p:nvPr/>
        </p:nvSpPr>
        <p:spPr>
          <a:xfrm>
            <a:off x="9455143" y="1944610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系统状态报告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7535180" y="1605169"/>
            <a:ext cx="1631969" cy="627539"/>
            <a:chOff x="5652120" y="1203598"/>
            <a:chExt cx="1224136" cy="470545"/>
          </a:xfrm>
        </p:grpSpPr>
        <p:sp>
          <p:nvSpPr>
            <p:cNvPr id="42" name="矩形 41"/>
            <p:cNvSpPr/>
            <p:nvPr/>
          </p:nvSpPr>
          <p:spPr>
            <a:xfrm>
              <a:off x="5652120" y="1203598"/>
              <a:ext cx="1224135" cy="216024"/>
            </a:xfrm>
            <a:prstGeom prst="rect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brightRoom" dir="t"/>
            </a:scene3d>
            <a:sp3d extrusionH="336550" contourW="6350" prstMaterial="flat">
              <a:bevelB w="114300" prst="hardEdge"/>
              <a:extrusionClr>
                <a:srgbClr val="FFFF00"/>
              </a:extrusionClr>
              <a:contourClr>
                <a:srgbClr val="6E7682"/>
              </a:contourClr>
            </a:sp3d>
          </p:spPr>
          <p:txBody>
            <a:bodyPr lIns="89970" tIns="71977" rIns="89970" bIns="71977" anchor="ctr"/>
            <a:lstStyle/>
            <a:p>
              <a:pPr algn="ctr" defTabSz="914309" eaLnBrk="0" hangingPunct="0"/>
              <a:r>
                <a:rPr lang="zh-CN" altLang="en-US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业务运行分析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5652121" y="1458119"/>
              <a:ext cx="1224135" cy="216024"/>
            </a:xfrm>
            <a:prstGeom prst="rect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  <a:effectLst/>
            <a:scene3d>
              <a:camera prst="orthographicFront"/>
              <a:lightRig rig="brightRoom" dir="t"/>
            </a:scene3d>
            <a:sp3d extrusionH="336550" contourW="6350" prstMaterial="flat">
              <a:bevelB w="114300" prst="hardEdge"/>
              <a:extrusionClr>
                <a:srgbClr val="FFFF00"/>
              </a:extrusionClr>
              <a:contourClr>
                <a:srgbClr val="6E7682"/>
              </a:contourClr>
            </a:sp3d>
          </p:spPr>
          <p:txBody>
            <a:bodyPr lIns="89970" tIns="71977" rIns="89970" bIns="71977" anchor="ctr"/>
            <a:lstStyle/>
            <a:p>
              <a:pPr algn="ctr" defTabSz="914309" eaLnBrk="0" hangingPunct="0"/>
              <a:r>
                <a:rPr lang="zh-CN" altLang="en-US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服务评估和审计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1295299" y="3141696"/>
            <a:ext cx="10367802" cy="144049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3312" y="3141696"/>
            <a:ext cx="671987" cy="1440493"/>
          </a:xfrm>
          <a:prstGeom prst="rect">
            <a:avLst/>
          </a:prstGeom>
          <a:solidFill>
            <a:srgbClr val="CCCCCC">
              <a:alpha val="27000"/>
            </a:srgbClr>
          </a:solidFill>
          <a:ln w="9525" algn="ctr">
            <a:solidFill>
              <a:srgbClr val="F0AB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9" tIns="80617" rIns="100769" bIns="80617"/>
          <a:lstStyle/>
          <a:p>
            <a:pPr marL="173065" indent="-173065" algn="ctr" defTabSz="913737" fontAlgn="auto">
              <a:spcBef>
                <a:spcPct val="5000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r>
              <a:rPr lang="zh-CN" altLang="en-US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</a:t>
            </a:r>
            <a:endParaRPr lang="en-US" altLang="zh-CN" b="1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3065" indent="-173065" algn="ctr" defTabSz="913737" fontAlgn="auto">
              <a:spcBef>
                <a:spcPct val="5000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r>
              <a:rPr lang="zh-CN" altLang="en-US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务</a:t>
            </a:r>
            <a:endParaRPr lang="en-US" altLang="zh-CN" b="1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3065" indent="-173065" algn="ctr" defTabSz="913737" fontAlgn="auto">
              <a:spcBef>
                <a:spcPct val="5000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r>
              <a:rPr lang="zh-CN" altLang="en-US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679289" y="3209990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元数据管理</a:t>
            </a:r>
          </a:p>
        </p:txBody>
      </p:sp>
      <p:sp>
        <p:nvSpPr>
          <p:cNvPr id="56" name="矩形 55"/>
          <p:cNvSpPr/>
          <p:nvPr/>
        </p:nvSpPr>
        <p:spPr>
          <a:xfrm>
            <a:off x="1679290" y="3557286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服务目录管理</a:t>
            </a:r>
          </a:p>
        </p:txBody>
      </p:sp>
      <p:sp>
        <p:nvSpPr>
          <p:cNvPr id="63" name="矩形 62"/>
          <p:cNvSpPr/>
          <p:nvPr/>
        </p:nvSpPr>
        <p:spPr>
          <a:xfrm>
            <a:off x="1679286" y="3892236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服务维护</a:t>
            </a:r>
          </a:p>
        </p:txBody>
      </p:sp>
      <p:sp>
        <p:nvSpPr>
          <p:cNvPr id="64" name="矩形 63"/>
          <p:cNvSpPr/>
          <p:nvPr/>
        </p:nvSpPr>
        <p:spPr>
          <a:xfrm>
            <a:off x="1679287" y="4239532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服务检索</a:t>
            </a:r>
          </a:p>
        </p:txBody>
      </p:sp>
      <p:sp>
        <p:nvSpPr>
          <p:cNvPr id="57" name="矩形 56"/>
          <p:cNvSpPr/>
          <p:nvPr/>
        </p:nvSpPr>
        <p:spPr>
          <a:xfrm>
            <a:off x="3599251" y="3210519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准入测试管理</a:t>
            </a:r>
          </a:p>
        </p:txBody>
      </p:sp>
      <p:sp>
        <p:nvSpPr>
          <p:cNvPr id="65" name="矩形 64"/>
          <p:cNvSpPr/>
          <p:nvPr/>
        </p:nvSpPr>
        <p:spPr>
          <a:xfrm>
            <a:off x="3599255" y="3566201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联调测试管理</a:t>
            </a:r>
          </a:p>
        </p:txBody>
      </p:sp>
      <p:sp>
        <p:nvSpPr>
          <p:cNvPr id="66" name="矩形 65"/>
          <p:cNvSpPr/>
          <p:nvPr/>
        </p:nvSpPr>
        <p:spPr>
          <a:xfrm>
            <a:off x="3599256" y="3913497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性能测试管理</a:t>
            </a:r>
          </a:p>
        </p:txBody>
      </p:sp>
      <p:sp>
        <p:nvSpPr>
          <p:cNvPr id="53" name="矩形 52"/>
          <p:cNvSpPr/>
          <p:nvPr/>
        </p:nvSpPr>
        <p:spPr>
          <a:xfrm>
            <a:off x="5615214" y="3209990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服务部署管理</a:t>
            </a:r>
          </a:p>
        </p:txBody>
      </p:sp>
      <p:sp>
        <p:nvSpPr>
          <p:cNvPr id="54" name="矩形 53"/>
          <p:cNvSpPr/>
          <p:nvPr/>
        </p:nvSpPr>
        <p:spPr>
          <a:xfrm>
            <a:off x="5615215" y="3557287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服务参数配置</a:t>
            </a:r>
          </a:p>
        </p:txBody>
      </p:sp>
      <p:sp>
        <p:nvSpPr>
          <p:cNvPr id="67" name="矩形 66"/>
          <p:cNvSpPr/>
          <p:nvPr/>
        </p:nvSpPr>
        <p:spPr>
          <a:xfrm>
            <a:off x="5615217" y="3906105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服务开通管理</a:t>
            </a:r>
          </a:p>
        </p:txBody>
      </p:sp>
      <p:sp>
        <p:nvSpPr>
          <p:cNvPr id="68" name="矩形 67"/>
          <p:cNvSpPr/>
          <p:nvPr/>
        </p:nvSpPr>
        <p:spPr>
          <a:xfrm>
            <a:off x="5615218" y="4253401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服务策略管理</a:t>
            </a:r>
          </a:p>
        </p:txBody>
      </p:sp>
      <p:sp>
        <p:nvSpPr>
          <p:cNvPr id="69" name="矩形 68"/>
          <p:cNvSpPr/>
          <p:nvPr/>
        </p:nvSpPr>
        <p:spPr>
          <a:xfrm>
            <a:off x="7535177" y="3210519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</a:t>
            </a:r>
            <a:r>
              <a: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SLA</a:t>
            </a:r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管理</a:t>
            </a:r>
          </a:p>
        </p:txBody>
      </p:sp>
      <p:sp>
        <p:nvSpPr>
          <p:cNvPr id="70" name="矩形 69"/>
          <p:cNvSpPr/>
          <p:nvPr/>
        </p:nvSpPr>
        <p:spPr>
          <a:xfrm>
            <a:off x="7535178" y="3557816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服务运行分析</a:t>
            </a:r>
          </a:p>
        </p:txBody>
      </p:sp>
      <p:sp>
        <p:nvSpPr>
          <p:cNvPr id="71" name="矩形 70"/>
          <p:cNvSpPr/>
          <p:nvPr/>
        </p:nvSpPr>
        <p:spPr>
          <a:xfrm>
            <a:off x="7535180" y="3906634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服务运行统计</a:t>
            </a:r>
          </a:p>
        </p:txBody>
      </p:sp>
      <p:sp>
        <p:nvSpPr>
          <p:cNvPr id="72" name="矩形 71"/>
          <p:cNvSpPr/>
          <p:nvPr/>
        </p:nvSpPr>
        <p:spPr>
          <a:xfrm>
            <a:off x="7535181" y="4253930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服务异常分析</a:t>
            </a:r>
          </a:p>
        </p:txBody>
      </p:sp>
      <p:sp>
        <p:nvSpPr>
          <p:cNvPr id="78" name="矩形 77"/>
          <p:cNvSpPr/>
          <p:nvPr/>
        </p:nvSpPr>
        <p:spPr>
          <a:xfrm>
            <a:off x="9455144" y="3210519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CPU</a:t>
            </a:r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和内存监控</a:t>
            </a:r>
          </a:p>
        </p:txBody>
      </p:sp>
      <p:sp>
        <p:nvSpPr>
          <p:cNvPr id="79" name="矩形 78"/>
          <p:cNvSpPr/>
          <p:nvPr/>
        </p:nvSpPr>
        <p:spPr>
          <a:xfrm>
            <a:off x="9455145" y="3557816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硬盘监控</a:t>
            </a:r>
          </a:p>
        </p:txBody>
      </p:sp>
      <p:sp>
        <p:nvSpPr>
          <p:cNvPr id="80" name="矩形 79"/>
          <p:cNvSpPr/>
          <p:nvPr/>
        </p:nvSpPr>
        <p:spPr>
          <a:xfrm>
            <a:off x="9455147" y="3906634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en-US" altLang="zh-CN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DB</a:t>
            </a:r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和中间件监控</a:t>
            </a:r>
          </a:p>
        </p:txBody>
      </p:sp>
      <p:sp>
        <p:nvSpPr>
          <p:cNvPr id="81" name="矩形 80"/>
          <p:cNvSpPr/>
          <p:nvPr/>
        </p:nvSpPr>
        <p:spPr>
          <a:xfrm>
            <a:off x="9455148" y="4253930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性能分析和管理</a:t>
            </a:r>
          </a:p>
        </p:txBody>
      </p:sp>
      <p:sp>
        <p:nvSpPr>
          <p:cNvPr id="13" name="矩形 12"/>
          <p:cNvSpPr/>
          <p:nvPr/>
        </p:nvSpPr>
        <p:spPr>
          <a:xfrm>
            <a:off x="1295299" y="4774255"/>
            <a:ext cx="10367802" cy="17285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3312" y="4774255"/>
            <a:ext cx="671987" cy="1728592"/>
          </a:xfrm>
          <a:prstGeom prst="rect">
            <a:avLst/>
          </a:prstGeom>
          <a:solidFill>
            <a:srgbClr val="CCCCCC">
              <a:alpha val="27000"/>
            </a:srgbClr>
          </a:solidFill>
          <a:ln w="9525" algn="ctr">
            <a:solidFill>
              <a:srgbClr val="F0AB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lIns="100769" tIns="80617" rIns="100769" bIns="80617"/>
          <a:lstStyle/>
          <a:p>
            <a:pPr marL="173065" indent="-173065" algn="ctr" defTabSz="913737" fontAlgn="auto">
              <a:spcBef>
                <a:spcPct val="5000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r>
              <a:rPr lang="zh-CN" altLang="en-US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</a:t>
            </a:r>
            <a:endParaRPr lang="en-US" altLang="zh-CN" b="1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3065" indent="-173065" algn="ctr" defTabSz="913737" fontAlgn="auto">
              <a:spcBef>
                <a:spcPct val="5000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r>
              <a:rPr lang="zh-CN" altLang="en-US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撑</a:t>
            </a:r>
            <a:endParaRPr lang="en-US" altLang="zh-CN" b="1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3065" indent="-173065" algn="ctr" defTabSz="913737" fontAlgn="auto">
              <a:spcBef>
                <a:spcPct val="50000"/>
              </a:spcBef>
              <a:spcAft>
                <a:spcPts val="0"/>
              </a:spcAft>
              <a:buClr>
                <a:srgbClr val="F0AB00"/>
              </a:buClr>
              <a:buSzPct val="80000"/>
            </a:pPr>
            <a:r>
              <a:rPr lang="zh-CN" altLang="en-US" b="1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679287" y="4881696"/>
            <a:ext cx="1631968" cy="324111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服务版本管理</a:t>
            </a:r>
          </a:p>
        </p:txBody>
      </p:sp>
      <p:sp>
        <p:nvSpPr>
          <p:cNvPr id="85" name="矩形 84"/>
          <p:cNvSpPr/>
          <p:nvPr/>
        </p:nvSpPr>
        <p:spPr>
          <a:xfrm>
            <a:off x="3599249" y="4882292"/>
            <a:ext cx="1631968" cy="324111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缺陷管理和跟踪</a:t>
            </a:r>
          </a:p>
        </p:txBody>
      </p:sp>
      <p:sp>
        <p:nvSpPr>
          <p:cNvPr id="86" name="矩形 85"/>
          <p:cNvSpPr/>
          <p:nvPr/>
        </p:nvSpPr>
        <p:spPr>
          <a:xfrm>
            <a:off x="5615212" y="4881696"/>
            <a:ext cx="1631968" cy="324111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部署版本管理</a:t>
            </a:r>
          </a:p>
        </p:txBody>
      </p:sp>
      <p:sp>
        <p:nvSpPr>
          <p:cNvPr id="87" name="矩形 86"/>
          <p:cNvSpPr/>
          <p:nvPr/>
        </p:nvSpPr>
        <p:spPr>
          <a:xfrm>
            <a:off x="7535175" y="4882292"/>
            <a:ext cx="3551934" cy="324111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问题管理</a:t>
            </a:r>
          </a:p>
        </p:txBody>
      </p:sp>
      <p:sp>
        <p:nvSpPr>
          <p:cNvPr id="88" name="矩形 87"/>
          <p:cNvSpPr/>
          <p:nvPr/>
        </p:nvSpPr>
        <p:spPr>
          <a:xfrm>
            <a:off x="1679287" y="5272404"/>
            <a:ext cx="9407822" cy="324111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安全管理</a:t>
            </a:r>
          </a:p>
        </p:txBody>
      </p:sp>
      <p:sp>
        <p:nvSpPr>
          <p:cNvPr id="89" name="矩形 88"/>
          <p:cNvSpPr/>
          <p:nvPr/>
        </p:nvSpPr>
        <p:spPr>
          <a:xfrm>
            <a:off x="1679282" y="5668117"/>
            <a:ext cx="9407822" cy="324111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云中间件</a:t>
            </a:r>
          </a:p>
        </p:txBody>
      </p:sp>
      <p:sp>
        <p:nvSpPr>
          <p:cNvPr id="90" name="矩形 89"/>
          <p:cNvSpPr/>
          <p:nvPr/>
        </p:nvSpPr>
        <p:spPr>
          <a:xfrm>
            <a:off x="1679285" y="6082703"/>
            <a:ext cx="9407822" cy="324111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云基础设施</a:t>
            </a:r>
          </a:p>
        </p:txBody>
      </p:sp>
      <p:sp>
        <p:nvSpPr>
          <p:cNvPr id="91" name="矩形 90"/>
          <p:cNvSpPr/>
          <p:nvPr/>
        </p:nvSpPr>
        <p:spPr>
          <a:xfrm>
            <a:off x="3599259" y="1944609"/>
            <a:ext cx="1631968" cy="2880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  <a:effectLst/>
          <a:scene3d>
            <a:camera prst="orthographicFront"/>
            <a:lightRig rig="brightRoom" dir="t"/>
          </a:scene3d>
          <a:sp3d extrusionH="336550" contourW="6350" prstMaterial="flat">
            <a:bevelB w="114300" prst="hardEdge"/>
            <a:extrusionClr>
              <a:srgbClr val="FFFF00"/>
            </a:extrusionClr>
            <a:contourClr>
              <a:srgbClr val="6E7682"/>
            </a:contourClr>
          </a:sp3d>
        </p:spPr>
        <p:txBody>
          <a:bodyPr lIns="89970" tIns="71977" rIns="89970" bIns="71977" anchor="ctr"/>
          <a:lstStyle/>
          <a:p>
            <a:pPr algn="ctr" defTabSz="914309" eaLnBrk="0" hangingPunct="0"/>
            <a:r>
              <a:rPr lang="zh-CN" altLang="en-US" sz="1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灰度测试管理</a:t>
            </a:r>
          </a:p>
        </p:txBody>
      </p:sp>
    </p:spTree>
    <p:extLst>
      <p:ext uri="{BB962C8B-B14F-4D97-AF65-F5344CB8AC3E}">
        <p14:creationId xmlns:p14="http://schemas.microsoft.com/office/powerpoint/2010/main" val="286734503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24" y="296434"/>
            <a:ext cx="12239091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335316" y="260713"/>
            <a:ext cx="8063846" cy="615696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目录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39272" y="2421682"/>
            <a:ext cx="5759890" cy="270842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、开放服务的形式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、开放流程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、开放平台整体架构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、目前京东体系对开放的支持</a:t>
            </a:r>
            <a:endParaRPr lang="zh-CN" altLang="en-US" sz="24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084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7" y="932939"/>
            <a:ext cx="11185127" cy="418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83" y="5116014"/>
            <a:ext cx="11934330" cy="1050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35316" y="260713"/>
            <a:ext cx="8063846" cy="615696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京东开放的概况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6614" y="6167293"/>
            <a:ext cx="19442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京麦平台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895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23222" y="1893270"/>
            <a:ext cx="1631969" cy="48016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 sz="160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23222" y="1424571"/>
            <a:ext cx="1631969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云基础服务</a:t>
            </a:r>
          </a:p>
        </p:txBody>
      </p:sp>
      <p:sp>
        <p:nvSpPr>
          <p:cNvPr id="15" name="矩形 14"/>
          <p:cNvSpPr/>
          <p:nvPr/>
        </p:nvSpPr>
        <p:spPr>
          <a:xfrm>
            <a:off x="7247184" y="1861746"/>
            <a:ext cx="1631969" cy="48331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 sz="160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47184" y="1424571"/>
            <a:ext cx="1631969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服务治理</a:t>
            </a:r>
          </a:p>
        </p:txBody>
      </p:sp>
      <p:sp>
        <p:nvSpPr>
          <p:cNvPr id="17" name="矩形 16"/>
          <p:cNvSpPr/>
          <p:nvPr/>
        </p:nvSpPr>
        <p:spPr>
          <a:xfrm>
            <a:off x="8940901" y="1435437"/>
            <a:ext cx="1535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</a:t>
            </a:r>
          </a:p>
        </p:txBody>
      </p:sp>
      <p:sp>
        <p:nvSpPr>
          <p:cNvPr id="18" name="矩形 17"/>
          <p:cNvSpPr/>
          <p:nvPr/>
        </p:nvSpPr>
        <p:spPr>
          <a:xfrm>
            <a:off x="1967285" y="1452721"/>
            <a:ext cx="1631969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JOS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43320" y="1452721"/>
            <a:ext cx="1631969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服务市场</a:t>
            </a:r>
          </a:p>
        </p:txBody>
      </p:sp>
      <p:sp>
        <p:nvSpPr>
          <p:cNvPr id="20" name="矩形 19"/>
          <p:cNvSpPr/>
          <p:nvPr/>
        </p:nvSpPr>
        <p:spPr>
          <a:xfrm>
            <a:off x="3695255" y="1445680"/>
            <a:ext cx="1631969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云市场</a:t>
            </a:r>
          </a:p>
        </p:txBody>
      </p:sp>
      <p:sp>
        <p:nvSpPr>
          <p:cNvPr id="21" name="矩形 20"/>
          <p:cNvSpPr/>
          <p:nvPr/>
        </p:nvSpPr>
        <p:spPr>
          <a:xfrm>
            <a:off x="10559123" y="1416781"/>
            <a:ext cx="1535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业务支撑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559123" y="1861746"/>
            <a:ext cx="1535971" cy="48331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 sz="160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940901" y="1861746"/>
            <a:ext cx="1535971" cy="48331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 sz="160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66096" y="1893270"/>
            <a:ext cx="1631969" cy="48016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 sz="160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695255" y="1893270"/>
            <a:ext cx="1631969" cy="48016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 sz="160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43320" y="1893270"/>
            <a:ext cx="1631969" cy="48016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 sz="160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39322" y="2508850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开发者申请</a:t>
            </a:r>
          </a:p>
        </p:txBody>
      </p:sp>
      <p:sp>
        <p:nvSpPr>
          <p:cNvPr id="58" name="矩形 57"/>
          <p:cNvSpPr/>
          <p:nvPr/>
        </p:nvSpPr>
        <p:spPr>
          <a:xfrm>
            <a:off x="239322" y="2904618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授权审核</a:t>
            </a:r>
          </a:p>
        </p:txBody>
      </p:sp>
      <p:sp>
        <p:nvSpPr>
          <p:cNvPr id="59" name="矩形 58"/>
          <p:cNvSpPr/>
          <p:nvPr/>
        </p:nvSpPr>
        <p:spPr>
          <a:xfrm>
            <a:off x="239322" y="3303798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交易流程</a:t>
            </a:r>
          </a:p>
        </p:txBody>
      </p:sp>
      <p:sp>
        <p:nvSpPr>
          <p:cNvPr id="60" name="矩形 59"/>
          <p:cNvSpPr/>
          <p:nvPr/>
        </p:nvSpPr>
        <p:spPr>
          <a:xfrm>
            <a:off x="239322" y="3699109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帐号管理</a:t>
            </a:r>
          </a:p>
        </p:txBody>
      </p:sp>
      <p:sp>
        <p:nvSpPr>
          <p:cNvPr id="61" name="矩形 60"/>
          <p:cNvSpPr/>
          <p:nvPr/>
        </p:nvSpPr>
        <p:spPr>
          <a:xfrm>
            <a:off x="239322" y="4083242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消息管理</a:t>
            </a:r>
          </a:p>
        </p:txBody>
      </p:sp>
      <p:sp>
        <p:nvSpPr>
          <p:cNvPr id="62" name="矩形 61"/>
          <p:cNvSpPr/>
          <p:nvPr/>
        </p:nvSpPr>
        <p:spPr>
          <a:xfrm>
            <a:off x="239322" y="4467374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服务注册</a:t>
            </a:r>
          </a:p>
        </p:txBody>
      </p:sp>
      <p:sp>
        <p:nvSpPr>
          <p:cNvPr id="63" name="矩形 62"/>
          <p:cNvSpPr/>
          <p:nvPr/>
        </p:nvSpPr>
        <p:spPr>
          <a:xfrm>
            <a:off x="5519222" y="2539101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中间件</a:t>
            </a:r>
          </a:p>
        </p:txBody>
      </p:sp>
      <p:sp>
        <p:nvSpPr>
          <p:cNvPr id="64" name="矩形 63"/>
          <p:cNvSpPr/>
          <p:nvPr/>
        </p:nvSpPr>
        <p:spPr>
          <a:xfrm>
            <a:off x="5519222" y="2934869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虚机</a:t>
            </a:r>
          </a:p>
        </p:txBody>
      </p:sp>
      <p:sp>
        <p:nvSpPr>
          <p:cNvPr id="65" name="矩形 64"/>
          <p:cNvSpPr/>
          <p:nvPr/>
        </p:nvSpPr>
        <p:spPr>
          <a:xfrm>
            <a:off x="5519222" y="3334049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</a:p>
        </p:txBody>
      </p:sp>
      <p:sp>
        <p:nvSpPr>
          <p:cNvPr id="66" name="矩形 65"/>
          <p:cNvSpPr/>
          <p:nvPr/>
        </p:nvSpPr>
        <p:spPr>
          <a:xfrm>
            <a:off x="5519222" y="3729360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</a:p>
        </p:txBody>
      </p:sp>
      <p:sp>
        <p:nvSpPr>
          <p:cNvPr id="67" name="矩形 66"/>
          <p:cNvSpPr/>
          <p:nvPr/>
        </p:nvSpPr>
        <p:spPr>
          <a:xfrm>
            <a:off x="5519222" y="4113493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</a:p>
        </p:txBody>
      </p:sp>
      <p:sp>
        <p:nvSpPr>
          <p:cNvPr id="68" name="矩形 67"/>
          <p:cNvSpPr/>
          <p:nvPr/>
        </p:nvSpPr>
        <p:spPr>
          <a:xfrm>
            <a:off x="5519222" y="4497626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管理程序</a:t>
            </a:r>
          </a:p>
        </p:txBody>
      </p:sp>
      <p:sp>
        <p:nvSpPr>
          <p:cNvPr id="69" name="矩形 68"/>
          <p:cNvSpPr/>
          <p:nvPr/>
        </p:nvSpPr>
        <p:spPr>
          <a:xfrm>
            <a:off x="7343186" y="2576966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服务编排</a:t>
            </a:r>
          </a:p>
        </p:txBody>
      </p:sp>
      <p:sp>
        <p:nvSpPr>
          <p:cNvPr id="70" name="矩形 69"/>
          <p:cNvSpPr/>
          <p:nvPr/>
        </p:nvSpPr>
        <p:spPr>
          <a:xfrm>
            <a:off x="7343186" y="2972733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服务控制</a:t>
            </a:r>
          </a:p>
        </p:txBody>
      </p:sp>
      <p:sp>
        <p:nvSpPr>
          <p:cNvPr id="71" name="矩形 70"/>
          <p:cNvSpPr/>
          <p:nvPr/>
        </p:nvSpPr>
        <p:spPr>
          <a:xfrm>
            <a:off x="7343186" y="3371914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服务元数据</a:t>
            </a:r>
          </a:p>
        </p:txBody>
      </p:sp>
      <p:sp>
        <p:nvSpPr>
          <p:cNvPr id="72" name="矩形 71"/>
          <p:cNvSpPr/>
          <p:nvPr/>
        </p:nvSpPr>
        <p:spPr>
          <a:xfrm>
            <a:off x="7343186" y="3767229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服务配置</a:t>
            </a:r>
          </a:p>
        </p:txBody>
      </p:sp>
      <p:sp>
        <p:nvSpPr>
          <p:cNvPr id="73" name="矩形 72"/>
          <p:cNvSpPr/>
          <p:nvPr/>
        </p:nvSpPr>
        <p:spPr>
          <a:xfrm>
            <a:off x="7343186" y="4151358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服务路由</a:t>
            </a:r>
          </a:p>
        </p:txBody>
      </p:sp>
      <p:sp>
        <p:nvSpPr>
          <p:cNvPr id="74" name="矩形 73"/>
          <p:cNvSpPr/>
          <p:nvPr/>
        </p:nvSpPr>
        <p:spPr>
          <a:xfrm>
            <a:off x="7343186" y="4535491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协议适配</a:t>
            </a:r>
          </a:p>
        </p:txBody>
      </p:sp>
      <p:sp>
        <p:nvSpPr>
          <p:cNvPr id="81" name="矩形 80"/>
          <p:cNvSpPr/>
          <p:nvPr/>
        </p:nvSpPr>
        <p:spPr>
          <a:xfrm>
            <a:off x="8975156" y="2576966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制定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</a:p>
        </p:txBody>
      </p:sp>
      <p:sp>
        <p:nvSpPr>
          <p:cNvPr id="82" name="矩形 81"/>
          <p:cNvSpPr/>
          <p:nvPr/>
        </p:nvSpPr>
        <p:spPr>
          <a:xfrm>
            <a:off x="8975156" y="2972733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实例管理</a:t>
            </a:r>
          </a:p>
        </p:txBody>
      </p:sp>
      <p:sp>
        <p:nvSpPr>
          <p:cNvPr id="83" name="矩形 82"/>
          <p:cNvSpPr/>
          <p:nvPr/>
        </p:nvSpPr>
        <p:spPr>
          <a:xfrm>
            <a:off x="8975156" y="3371914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业务化</a:t>
            </a:r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975156" y="3767229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</a:p>
        </p:txBody>
      </p:sp>
      <p:sp>
        <p:nvSpPr>
          <p:cNvPr id="85" name="矩形 84"/>
          <p:cNvSpPr/>
          <p:nvPr/>
        </p:nvSpPr>
        <p:spPr>
          <a:xfrm>
            <a:off x="8975156" y="4151358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 SDK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975156" y="4535491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管理程序</a:t>
            </a:r>
          </a:p>
        </p:txBody>
      </p:sp>
      <p:sp>
        <p:nvSpPr>
          <p:cNvPr id="87" name="矩形 86"/>
          <p:cNvSpPr/>
          <p:nvPr/>
        </p:nvSpPr>
        <p:spPr>
          <a:xfrm>
            <a:off x="10607124" y="2616595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多租户管理</a:t>
            </a:r>
          </a:p>
        </p:txBody>
      </p:sp>
      <p:sp>
        <p:nvSpPr>
          <p:cNvPr id="88" name="矩形 87"/>
          <p:cNvSpPr/>
          <p:nvPr/>
        </p:nvSpPr>
        <p:spPr>
          <a:xfrm>
            <a:off x="10607124" y="3012362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权限控制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0607124" y="3411543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灰度发布</a:t>
            </a:r>
          </a:p>
        </p:txBody>
      </p:sp>
      <p:sp>
        <p:nvSpPr>
          <p:cNvPr id="90" name="矩形 89"/>
          <p:cNvSpPr/>
          <p:nvPr/>
        </p:nvSpPr>
        <p:spPr>
          <a:xfrm>
            <a:off x="10607124" y="3806854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计费策略</a:t>
            </a:r>
          </a:p>
        </p:txBody>
      </p:sp>
      <p:sp>
        <p:nvSpPr>
          <p:cNvPr id="91" name="矩形 90"/>
          <p:cNvSpPr/>
          <p:nvPr/>
        </p:nvSpPr>
        <p:spPr>
          <a:xfrm>
            <a:off x="10607124" y="4190987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</a:t>
            </a:r>
          </a:p>
        </p:txBody>
      </p:sp>
      <p:sp>
        <p:nvSpPr>
          <p:cNvPr id="92" name="矩形 91"/>
          <p:cNvSpPr/>
          <p:nvPr/>
        </p:nvSpPr>
        <p:spPr>
          <a:xfrm>
            <a:off x="10607124" y="4575120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数据整合</a:t>
            </a:r>
          </a:p>
        </p:txBody>
      </p:sp>
      <p:sp>
        <p:nvSpPr>
          <p:cNvPr id="93" name="矩形 92"/>
          <p:cNvSpPr/>
          <p:nvPr/>
        </p:nvSpPr>
        <p:spPr>
          <a:xfrm>
            <a:off x="1199303" y="189434"/>
            <a:ext cx="8063846" cy="523216"/>
          </a:xfrm>
          <a:prstGeom prst="rect">
            <a:avLst/>
          </a:prstGeom>
        </p:spPr>
        <p:txBody>
          <a:bodyPr wrap="square" lIns="91432" tIns="45718" rIns="91432" bIns="45718">
            <a:spAutoFit/>
          </a:bodyPr>
          <a:lstStyle/>
          <a:p>
            <a:pPr defTabSz="91430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itchFamily="34" charset="-122"/>
                <a:ea typeface="微软雅黑" pitchFamily="34" charset="-122"/>
              </a:rPr>
              <a:t>需要开发</a:t>
            </a:r>
          </a:p>
        </p:txBody>
      </p:sp>
      <p:sp>
        <p:nvSpPr>
          <p:cNvPr id="98" name="矩形 97"/>
          <p:cNvSpPr/>
          <p:nvPr/>
        </p:nvSpPr>
        <p:spPr>
          <a:xfrm>
            <a:off x="239322" y="5277910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服务管理</a:t>
            </a:r>
          </a:p>
        </p:txBody>
      </p:sp>
      <p:sp>
        <p:nvSpPr>
          <p:cNvPr id="99" name="矩形 98"/>
          <p:cNvSpPr/>
          <p:nvPr/>
        </p:nvSpPr>
        <p:spPr>
          <a:xfrm>
            <a:off x="2063288" y="2508850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开发者申请</a:t>
            </a:r>
          </a:p>
        </p:txBody>
      </p:sp>
      <p:sp>
        <p:nvSpPr>
          <p:cNvPr id="100" name="矩形 99"/>
          <p:cNvSpPr/>
          <p:nvPr/>
        </p:nvSpPr>
        <p:spPr>
          <a:xfrm>
            <a:off x="2063288" y="2904618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授权审核</a:t>
            </a:r>
          </a:p>
        </p:txBody>
      </p:sp>
      <p:sp>
        <p:nvSpPr>
          <p:cNvPr id="101" name="矩形 100"/>
          <p:cNvSpPr/>
          <p:nvPr/>
        </p:nvSpPr>
        <p:spPr>
          <a:xfrm>
            <a:off x="2063288" y="3303798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交易流程</a:t>
            </a:r>
          </a:p>
        </p:txBody>
      </p:sp>
      <p:sp>
        <p:nvSpPr>
          <p:cNvPr id="102" name="矩形 101"/>
          <p:cNvSpPr/>
          <p:nvPr/>
        </p:nvSpPr>
        <p:spPr>
          <a:xfrm>
            <a:off x="2063288" y="3699109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帐号管理</a:t>
            </a:r>
          </a:p>
        </p:txBody>
      </p:sp>
      <p:sp>
        <p:nvSpPr>
          <p:cNvPr id="103" name="矩形 102"/>
          <p:cNvSpPr/>
          <p:nvPr/>
        </p:nvSpPr>
        <p:spPr>
          <a:xfrm>
            <a:off x="2063288" y="4083242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消息管理</a:t>
            </a:r>
          </a:p>
        </p:txBody>
      </p:sp>
      <p:sp>
        <p:nvSpPr>
          <p:cNvPr id="104" name="矩形 103"/>
          <p:cNvSpPr/>
          <p:nvPr/>
        </p:nvSpPr>
        <p:spPr>
          <a:xfrm>
            <a:off x="2063288" y="4467374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应用注册</a:t>
            </a:r>
          </a:p>
        </p:txBody>
      </p:sp>
      <p:sp>
        <p:nvSpPr>
          <p:cNvPr id="105" name="矩形 104"/>
          <p:cNvSpPr/>
          <p:nvPr/>
        </p:nvSpPr>
        <p:spPr>
          <a:xfrm>
            <a:off x="2063288" y="4870289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应用申请</a:t>
            </a:r>
            <a:endParaRPr lang="zh-CN" altLang="en-US" sz="13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791255" y="2520485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开发者申请</a:t>
            </a:r>
          </a:p>
        </p:txBody>
      </p:sp>
      <p:sp>
        <p:nvSpPr>
          <p:cNvPr id="107" name="矩形 106"/>
          <p:cNvSpPr/>
          <p:nvPr/>
        </p:nvSpPr>
        <p:spPr>
          <a:xfrm>
            <a:off x="3791255" y="2916252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授权审核</a:t>
            </a:r>
          </a:p>
        </p:txBody>
      </p:sp>
      <p:sp>
        <p:nvSpPr>
          <p:cNvPr id="108" name="矩形 107"/>
          <p:cNvSpPr/>
          <p:nvPr/>
        </p:nvSpPr>
        <p:spPr>
          <a:xfrm>
            <a:off x="3791255" y="3315433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交易流程</a:t>
            </a:r>
          </a:p>
        </p:txBody>
      </p:sp>
      <p:sp>
        <p:nvSpPr>
          <p:cNvPr id="109" name="矩形 108"/>
          <p:cNvSpPr/>
          <p:nvPr/>
        </p:nvSpPr>
        <p:spPr>
          <a:xfrm>
            <a:off x="3791255" y="3710748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帐号管理</a:t>
            </a:r>
          </a:p>
        </p:txBody>
      </p:sp>
      <p:sp>
        <p:nvSpPr>
          <p:cNvPr id="110" name="矩形 109"/>
          <p:cNvSpPr/>
          <p:nvPr/>
        </p:nvSpPr>
        <p:spPr>
          <a:xfrm>
            <a:off x="3791255" y="4094877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消息管理</a:t>
            </a:r>
          </a:p>
        </p:txBody>
      </p:sp>
      <p:sp>
        <p:nvSpPr>
          <p:cNvPr id="111" name="矩形 110"/>
          <p:cNvSpPr/>
          <p:nvPr/>
        </p:nvSpPr>
        <p:spPr>
          <a:xfrm>
            <a:off x="3791255" y="4479010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应用注册</a:t>
            </a:r>
          </a:p>
        </p:txBody>
      </p:sp>
      <p:sp>
        <p:nvSpPr>
          <p:cNvPr id="112" name="矩形 111"/>
          <p:cNvSpPr/>
          <p:nvPr/>
        </p:nvSpPr>
        <p:spPr>
          <a:xfrm>
            <a:off x="3791255" y="4881923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应用申请</a:t>
            </a:r>
            <a:endParaRPr lang="zh-CN" altLang="en-US" sz="13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791255" y="5229994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云服务整合</a:t>
            </a:r>
          </a:p>
        </p:txBody>
      </p:sp>
      <p:sp>
        <p:nvSpPr>
          <p:cNvPr id="130" name="矩形 129"/>
          <p:cNvSpPr/>
          <p:nvPr/>
        </p:nvSpPr>
        <p:spPr>
          <a:xfrm>
            <a:off x="7343186" y="4966323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服务质量</a:t>
            </a:r>
          </a:p>
        </p:txBody>
      </p:sp>
      <p:sp>
        <p:nvSpPr>
          <p:cNvPr id="131" name="矩形 130"/>
          <p:cNvSpPr/>
          <p:nvPr/>
        </p:nvSpPr>
        <p:spPr>
          <a:xfrm>
            <a:off x="7343186" y="5350452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数据访问代理</a:t>
            </a:r>
            <a:endParaRPr lang="zh-CN" altLang="en-US" sz="1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7343186" y="5734585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管理程序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8810" y="909514"/>
            <a:ext cx="691638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京东云已经支持的功能</a:t>
            </a:r>
            <a:endParaRPr lang="zh-CN" altLang="en-US" b="1" dirty="0"/>
          </a:p>
        </p:txBody>
      </p:sp>
      <p:sp>
        <p:nvSpPr>
          <p:cNvPr id="5" name="下箭头 4"/>
          <p:cNvSpPr/>
          <p:nvPr/>
        </p:nvSpPr>
        <p:spPr>
          <a:xfrm>
            <a:off x="3503259" y="1278846"/>
            <a:ext cx="287996" cy="156591"/>
          </a:xfrm>
          <a:prstGeom prst="downArrow">
            <a:avLst/>
          </a:prstGeom>
          <a:gradFill>
            <a:gsLst>
              <a:gs pos="0">
                <a:srgbClr val="92D050"/>
              </a:gs>
              <a:gs pos="100000">
                <a:srgbClr val="FFFFFF"/>
              </a:gs>
            </a:gsLst>
            <a:lin ang="16200000" scaled="0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247184" y="909514"/>
            <a:ext cx="48479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/>
              <a:t>待开发和支持的功能</a:t>
            </a:r>
            <a:endParaRPr lang="zh-CN" altLang="en-US" b="1" dirty="0"/>
          </a:p>
        </p:txBody>
      </p:sp>
      <p:sp>
        <p:nvSpPr>
          <p:cNvPr id="77" name="下箭头 76"/>
          <p:cNvSpPr/>
          <p:nvPr/>
        </p:nvSpPr>
        <p:spPr>
          <a:xfrm>
            <a:off x="9623634" y="1269554"/>
            <a:ext cx="287996" cy="156591"/>
          </a:xfrm>
          <a:prstGeom prst="downArrow">
            <a:avLst/>
          </a:prstGeom>
          <a:gradFill>
            <a:gsLst>
              <a:gs pos="0">
                <a:srgbClr val="92D050"/>
              </a:gs>
              <a:gs pos="100000">
                <a:srgbClr val="FFFFFF"/>
              </a:gs>
            </a:gsLst>
            <a:lin ang="16200000" scaled="0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600" b="1" i="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39322" y="4869954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服务申请</a:t>
            </a:r>
            <a:endParaRPr lang="zh-CN" altLang="en-US" sz="13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062758" y="5277910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应用管理</a:t>
            </a:r>
          </a:p>
        </p:txBody>
      </p:sp>
      <p:sp>
        <p:nvSpPr>
          <p:cNvPr id="80" name="矩形 79"/>
          <p:cNvSpPr/>
          <p:nvPr/>
        </p:nvSpPr>
        <p:spPr>
          <a:xfrm>
            <a:off x="3790950" y="5637950"/>
            <a:ext cx="1439971" cy="384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应用管理</a:t>
            </a:r>
          </a:p>
        </p:txBody>
      </p:sp>
      <p:sp>
        <p:nvSpPr>
          <p:cNvPr id="94" name="矩形 93"/>
          <p:cNvSpPr/>
          <p:nvPr/>
        </p:nvSpPr>
        <p:spPr>
          <a:xfrm>
            <a:off x="10607124" y="4959252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流程模板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10615517" y="5374010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管理程序</a:t>
            </a:r>
          </a:p>
        </p:txBody>
      </p:sp>
      <p:sp>
        <p:nvSpPr>
          <p:cNvPr id="134" name="矩形 133"/>
          <p:cNvSpPr/>
          <p:nvPr/>
        </p:nvSpPr>
        <p:spPr>
          <a:xfrm>
            <a:off x="7343186" y="6118717"/>
            <a:ext cx="1439971" cy="384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流量管理</a:t>
            </a: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36504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320" y="164677"/>
            <a:ext cx="11663102" cy="6502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335316" y="260713"/>
            <a:ext cx="8063846" cy="615696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京东目前对开放的支持调研</a:t>
            </a:r>
            <a:r>
              <a:rPr lang="en-US" altLang="zh-CN" sz="3200" dirty="0">
                <a:solidFill>
                  <a:prstClr val="black"/>
                </a:solidFill>
                <a:ea typeface="微软雅黑" pitchFamily="34" charset="-122"/>
              </a:rPr>
              <a:t>-API</a:t>
            </a:r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开放</a:t>
            </a:r>
            <a:r>
              <a:rPr lang="en-US" altLang="zh-CN" sz="3200" dirty="0">
                <a:solidFill>
                  <a:prstClr val="black"/>
                </a:solidFill>
                <a:ea typeface="微软雅黑" pitchFamily="34" charset="-122"/>
              </a:rPr>
              <a:t>JOS</a:t>
            </a:r>
            <a:endParaRPr lang="zh-CN" altLang="en-US" sz="3200" dirty="0">
              <a:solidFill>
                <a:prstClr val="black"/>
              </a:solidFill>
              <a:ea typeface="微软雅黑" pitchFamily="34" charset="-122"/>
            </a:endParaRPr>
          </a:p>
        </p:txBody>
      </p:sp>
      <p:sp>
        <p:nvSpPr>
          <p:cNvPr id="2048" name="TextBox 2047"/>
          <p:cNvSpPr txBox="1"/>
          <p:nvPr/>
        </p:nvSpPr>
        <p:spPr>
          <a:xfrm>
            <a:off x="1007305" y="1028975"/>
            <a:ext cx="10559799" cy="160080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JOS(</a:t>
            </a:r>
            <a:r>
              <a:rPr lang="en-US" altLang="zh-CN" sz="1600" dirty="0">
                <a:solidFill>
                  <a:prstClr val="black"/>
                </a:solidFill>
                <a:ea typeface="微软雅黑" pitchFamily="34" charset="-122"/>
              </a:rPr>
              <a:t>jos.jd.com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开放的支持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1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、京东有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JOS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开放平台，开发相应的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发布到平台上，提供统一的展示，调用入口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2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JOS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正在逐渐下线，不在维护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网站公告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3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、后端服务的运营情况发布者自行维护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4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、提供授权认证（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OAuth)</a:t>
            </a:r>
          </a:p>
          <a:p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17" y="2373433"/>
            <a:ext cx="11471105" cy="3707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164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" y="-19055"/>
            <a:ext cx="12239091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335316" y="260712"/>
            <a:ext cx="8063846" cy="615688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京东目前对开放的支持调研</a:t>
            </a:r>
            <a:r>
              <a:rPr lang="en-US" altLang="zh-CN" sz="3200" dirty="0">
                <a:solidFill>
                  <a:prstClr val="black"/>
                </a:solidFill>
                <a:ea typeface="微软雅黑" pitchFamily="34" charset="-122"/>
              </a:rPr>
              <a:t>-</a:t>
            </a:r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京东服务平台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21" y="2949631"/>
            <a:ext cx="11807775" cy="3361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7314" y="1317074"/>
            <a:ext cx="10559799" cy="1600809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京东服务平台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>
                <a:solidFill>
                  <a:prstClr val="black"/>
                </a:solidFill>
                <a:ea typeface="微软雅黑" pitchFamily="34" charset="-122"/>
              </a:rPr>
              <a:t>fw.jd.com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对应用开放的支持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1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、京东服务开放平台，应用服务的交易的平台，提供统一的展示，售卖入口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2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、开发者后端服务发布者自行维护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3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、面对的用户主要是开发者，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ISV,POP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商家等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96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" y="-19055"/>
            <a:ext cx="12239091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335316" y="260712"/>
            <a:ext cx="8063846" cy="615688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京东目前对开放的支持调研</a:t>
            </a:r>
            <a:r>
              <a:rPr lang="en-US" altLang="zh-CN" sz="3200" dirty="0">
                <a:solidFill>
                  <a:prstClr val="black"/>
                </a:solidFill>
                <a:ea typeface="微软雅黑" pitchFamily="34" charset="-122"/>
              </a:rPr>
              <a:t>-</a:t>
            </a:r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京东云市场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21" y="2661534"/>
            <a:ext cx="11711777" cy="360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995514" y="1221041"/>
            <a:ext cx="10559799" cy="1354531"/>
          </a:xfrm>
          <a:prstGeom prst="rect">
            <a:avLst/>
          </a:prstGeom>
        </p:spPr>
        <p:txBody>
          <a:bodyPr wrap="square" lIns="121912" tIns="60956" rIns="121912" bIns="60956">
            <a:spAutoFit/>
          </a:bodyPr>
          <a:lstStyle/>
          <a:p>
            <a:pPr lvl="0"/>
            <a:r>
              <a:rPr lang="zh-CN" altLang="en-US" sz="1600" dirty="0">
                <a:solidFill>
                  <a:prstClr val="black"/>
                </a:solidFill>
                <a:ea typeface="微软雅黑" pitchFamily="34" charset="-122"/>
              </a:rPr>
              <a:t>京东云市场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>
                <a:solidFill>
                  <a:prstClr val="black"/>
                </a:solidFill>
                <a:ea typeface="微软雅黑" pitchFamily="34" charset="-122"/>
              </a:rPr>
              <a:t>market.jcloud.com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对应用开放的支持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1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、与京东服务开放平台（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fw.jd.com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）大体相似，应用服务的交易的平台，提供统一的展示，售卖入口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2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、可以预先与京东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IAAS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2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、开发者将应用先发布到云，进行实例服务的售卖，也可线下售卖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3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、面对的用户主要是开发者，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ISV,POP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商家，企业级用户等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876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" y="-19055"/>
            <a:ext cx="12239091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335316" y="260712"/>
            <a:ext cx="8063846" cy="615688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京东目前对开放的支持调研</a:t>
            </a:r>
            <a:r>
              <a:rPr lang="en-US" altLang="zh-CN" sz="3200" dirty="0">
                <a:solidFill>
                  <a:prstClr val="black"/>
                </a:solidFill>
                <a:ea typeface="微软雅黑" pitchFamily="34" charset="-122"/>
              </a:rPr>
              <a:t>-</a:t>
            </a:r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京东云数知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00" y="2373434"/>
            <a:ext cx="11663100" cy="432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103302" y="922478"/>
            <a:ext cx="10367802" cy="1354531"/>
          </a:xfrm>
          <a:prstGeom prst="rect">
            <a:avLst/>
          </a:prstGeom>
        </p:spPr>
        <p:txBody>
          <a:bodyPr wrap="square" lIns="121912" tIns="60956" rIns="121912" bIns="60956">
            <a:spAutoFit/>
          </a:bodyPr>
          <a:lstStyle/>
          <a:p>
            <a:pPr lvl="0"/>
            <a:r>
              <a:rPr lang="zh-CN" altLang="en-US" sz="1600" dirty="0">
                <a:solidFill>
                  <a:prstClr val="black"/>
                </a:solidFill>
                <a:ea typeface="微软雅黑" pitchFamily="34" charset="-122"/>
              </a:rPr>
              <a:t>京东云数知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>
                <a:solidFill>
                  <a:prstClr val="black"/>
                </a:solidFill>
                <a:ea typeface="微软雅黑" pitchFamily="34" charset="-122"/>
              </a:rPr>
              <a:t>xdata.jcloud.com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对人工智能开放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的支持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1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、用</a:t>
            </a:r>
            <a:r>
              <a:rPr lang="en-US" altLang="zh-CN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Spark,Hive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，机器学习算法等技术搭建的运算平台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2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、与业务结合的案例较少</a:t>
            </a:r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偏技术层面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3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、缺少流程引导</a:t>
            </a:r>
            <a:endParaRPr lang="en-US" altLang="zh-CN" sz="16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en-US" altLang="zh-CN" sz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584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" y="-19055"/>
            <a:ext cx="12239091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335316" y="260713"/>
            <a:ext cx="8063846" cy="615696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附：京东万象平台（</a:t>
            </a:r>
            <a:r>
              <a:rPr lang="en-US" altLang="zh-CN" sz="3200" dirty="0">
                <a:solidFill>
                  <a:prstClr val="black"/>
                </a:solidFill>
                <a:ea typeface="微软雅黑" pitchFamily="34" charset="-122"/>
              </a:rPr>
              <a:t>fw.jd.com</a:t>
            </a:r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）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20" y="1082926"/>
            <a:ext cx="11807775" cy="5515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31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" y="-19055"/>
            <a:ext cx="12239091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335316" y="260711"/>
            <a:ext cx="8063846" cy="1108245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附：京东云鼎（</a:t>
            </a:r>
            <a:r>
              <a:rPr lang="en-US" altLang="zh-CN" sz="3200" dirty="0">
                <a:solidFill>
                  <a:prstClr val="black"/>
                </a:solidFill>
                <a:ea typeface="微软雅黑" pitchFamily="34" charset="-122"/>
              </a:rPr>
              <a:t>www.jcloud.com/yd/index.html</a:t>
            </a:r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）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05169"/>
            <a:ext cx="11855097" cy="45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23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24" y="296434"/>
            <a:ext cx="12239091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335316" y="260713"/>
            <a:ext cx="8063846" cy="615696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目录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39272" y="2421682"/>
            <a:ext cx="5759890" cy="270842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、开放服务的形式</a:t>
            </a:r>
            <a:endParaRPr lang="en-US" altLang="zh-CN" sz="2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、开放流程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、开放平台整体架构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、目前京东体系对开放的支持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472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" y="-19055"/>
            <a:ext cx="12239091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335316" y="260711"/>
            <a:ext cx="8063846" cy="615537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附</a:t>
            </a:r>
            <a:r>
              <a:rPr lang="zh-CN" altLang="en-US" sz="3200" dirty="0" smtClean="0">
                <a:solidFill>
                  <a:prstClr val="black"/>
                </a:solidFill>
                <a:ea typeface="微软雅黑" pitchFamily="34" charset="-122"/>
              </a:rPr>
              <a:t>：京麦平台</a:t>
            </a:r>
            <a:endParaRPr lang="zh-CN" altLang="en-US" sz="3200" dirty="0">
              <a:solidFill>
                <a:prstClr val="black"/>
              </a:solidFill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520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 descr="应用部分3-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810" y="-9528"/>
            <a:ext cx="12222160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816927" y="1773652"/>
            <a:ext cx="5087804" cy="1970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04" tIns="60952" rIns="121904" bIns="60952">
            <a:spAutoFit/>
          </a:bodyPr>
          <a:lstStyle/>
          <a:p>
            <a:r>
              <a:rPr lang="zh-CN" altLang="en-US" sz="6700">
                <a:solidFill>
                  <a:schemeClr val="bg1"/>
                </a:solidFill>
                <a:ea typeface="微软雅黑" pitchFamily="34" charset="-122"/>
              </a:rPr>
              <a:t>谢谢</a:t>
            </a:r>
            <a:r>
              <a:rPr lang="zh-CN" altLang="en-US" sz="6700">
                <a:solidFill>
                  <a:schemeClr val="bg1"/>
                </a:solidFill>
              </a:rPr>
              <a:t>！</a:t>
            </a:r>
          </a:p>
          <a:p>
            <a:r>
              <a:rPr lang="en-US" altLang="zh-CN" sz="530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816933" y="5535307"/>
            <a:ext cx="4992567" cy="1046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04" tIns="60952" rIns="121904" bIns="60952">
            <a:spAutoFit/>
          </a:bodyPr>
          <a:lstStyle/>
          <a:p>
            <a:r>
              <a:rPr lang="zh-CN" altLang="en-US" sz="12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北京市朝阳区北辰西路</a:t>
            </a:r>
            <a:r>
              <a:rPr lang="en-US" altLang="zh-CN" sz="12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2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号北辰世纪中心</a:t>
            </a:r>
            <a:r>
              <a:rPr lang="en-US" altLang="zh-CN" sz="12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2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座</a:t>
            </a:r>
            <a:r>
              <a:rPr lang="en-US" altLang="zh-CN" sz="12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20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层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6F Building A, North-Star Century Center, 8 Beichen West Street,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Chaoyang District, Beijing 100101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T. 010-5895 1234   F. 010-5895 1234</a:t>
            </a:r>
          </a:p>
          <a:p>
            <a:r>
              <a:rPr lang="en-US" altLang="zh-CN" sz="1200">
                <a:solidFill>
                  <a:schemeClr val="bg2"/>
                </a:solidFill>
              </a:rPr>
              <a:t>E. xingming@jd.com   www.jd.com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335316" y="260713"/>
            <a:ext cx="8063846" cy="615696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zh-CN" altLang="en-US" sz="3200" dirty="0" smtClean="0">
                <a:solidFill>
                  <a:prstClr val="black"/>
                </a:solidFill>
                <a:ea typeface="微软雅黑" pitchFamily="34" charset="-122"/>
              </a:rPr>
              <a:t>开放开式概述</a:t>
            </a:r>
            <a:endParaRPr lang="zh-CN" altLang="en-US" sz="3200" dirty="0">
              <a:solidFill>
                <a:prstClr val="black"/>
              </a:solidFill>
              <a:ea typeface="微软雅黑" pitchFamily="34" charset="-122"/>
            </a:endParaRPr>
          </a:p>
        </p:txBody>
      </p:sp>
      <p:sp>
        <p:nvSpPr>
          <p:cNvPr id="2048" name="TextBox 2047"/>
          <p:cNvSpPr txBox="1"/>
          <p:nvPr/>
        </p:nvSpPr>
        <p:spPr>
          <a:xfrm>
            <a:off x="1007305" y="1028973"/>
            <a:ext cx="10559799" cy="3308590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为满足零售平台的开放需求，结合开放市场的调研，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开放的方式主要有两种，</a:t>
            </a:r>
            <a:r>
              <a:rPr lang="en-US" altLang="zh-CN" sz="2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开放平台），</a:t>
            </a:r>
            <a:r>
              <a:rPr lang="zh-CN" altLang="en-US" sz="2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应用开放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（服务</a:t>
            </a:r>
            <a:r>
              <a:rPr lang="zh-CN" altLang="en-US" sz="2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市场）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开放平台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，开放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统一接入管理平台，方便开发者使用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服务市场，应用服务的交易的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平台，开发者和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ISV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可以开发应用，需求方根据需要进行购买使用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9" name="矩形 2048"/>
          <p:cNvSpPr/>
          <p:nvPr/>
        </p:nvSpPr>
        <p:spPr>
          <a:xfrm>
            <a:off x="4367240" y="2781722"/>
            <a:ext cx="1919963" cy="48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服务开放</a:t>
            </a:r>
          </a:p>
        </p:txBody>
      </p:sp>
      <p:sp>
        <p:nvSpPr>
          <p:cNvPr id="91" name="矩形 90"/>
          <p:cNvSpPr/>
          <p:nvPr/>
        </p:nvSpPr>
        <p:spPr>
          <a:xfrm>
            <a:off x="2650450" y="3694037"/>
            <a:ext cx="1919963" cy="4801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en-US" altLang="zh-CN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</a:t>
            </a:r>
          </a:p>
        </p:txBody>
      </p:sp>
      <p:sp>
        <p:nvSpPr>
          <p:cNvPr id="92" name="矩形 91"/>
          <p:cNvSpPr/>
          <p:nvPr/>
        </p:nvSpPr>
        <p:spPr>
          <a:xfrm>
            <a:off x="6119548" y="3660637"/>
            <a:ext cx="1919963" cy="4801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应用开放</a:t>
            </a:r>
          </a:p>
        </p:txBody>
      </p:sp>
      <p:cxnSp>
        <p:nvCxnSpPr>
          <p:cNvPr id="2053" name="直接连接符 2052"/>
          <p:cNvCxnSpPr>
            <a:stCxn id="2049" idx="2"/>
          </p:cNvCxnSpPr>
          <p:nvPr/>
        </p:nvCxnSpPr>
        <p:spPr>
          <a:xfrm flipH="1">
            <a:off x="3610433" y="3261886"/>
            <a:ext cx="1716789" cy="39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直接连接符 2054"/>
          <p:cNvCxnSpPr>
            <a:endCxn id="92" idx="0"/>
          </p:cNvCxnSpPr>
          <p:nvPr/>
        </p:nvCxnSpPr>
        <p:spPr>
          <a:xfrm>
            <a:off x="5327221" y="3261886"/>
            <a:ext cx="1752308" cy="398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126654" y="4717554"/>
            <a:ext cx="10657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为使开发者快速，安全，可靠开放服务，提高效率，对开放服务进行管理，整合服务的相关资源</a:t>
            </a: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做了如下的整理：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、对开放服务的流程进行了简化整理，并针对流程提供相应的支撑管理功能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、开放平台整体的架构设计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、制定开放规范框架，使开放逐步规范化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064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324" y="296434"/>
            <a:ext cx="12239091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335316" y="260713"/>
            <a:ext cx="8063846" cy="615696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目录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39272" y="2421682"/>
            <a:ext cx="5759890" cy="270842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、开放服务的形式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、开放流程</a:t>
            </a:r>
            <a:endParaRPr lang="en-US" altLang="zh-CN" sz="2400" b="1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、开放平台整体架构</a:t>
            </a:r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、目前京东体系对开放的支持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07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911305" y="5254420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" y="-19055"/>
            <a:ext cx="12239091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335316" y="260713"/>
            <a:ext cx="8063846" cy="615696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应用开放流程</a:t>
            </a:r>
          </a:p>
        </p:txBody>
      </p:sp>
      <p:sp>
        <p:nvSpPr>
          <p:cNvPr id="3" name="矩形 2"/>
          <p:cNvSpPr/>
          <p:nvPr/>
        </p:nvSpPr>
        <p:spPr>
          <a:xfrm>
            <a:off x="911305" y="1605169"/>
            <a:ext cx="11231786" cy="576197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322" y="1565672"/>
            <a:ext cx="767985" cy="58490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服务市场</a:t>
            </a:r>
          </a:p>
        </p:txBody>
      </p:sp>
      <p:sp>
        <p:nvSpPr>
          <p:cNvPr id="11" name="矩形 10"/>
          <p:cNvSpPr/>
          <p:nvPr/>
        </p:nvSpPr>
        <p:spPr>
          <a:xfrm>
            <a:off x="911305" y="2181369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22" y="2251707"/>
            <a:ext cx="767985" cy="58490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开放平台</a:t>
            </a:r>
          </a:p>
        </p:txBody>
      </p:sp>
      <p:sp>
        <p:nvSpPr>
          <p:cNvPr id="13" name="矩形 12"/>
          <p:cNvSpPr/>
          <p:nvPr/>
        </p:nvSpPr>
        <p:spPr>
          <a:xfrm>
            <a:off x="911305" y="2949631"/>
            <a:ext cx="11231786" cy="768263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390" y="3006165"/>
            <a:ext cx="767985" cy="58490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云机服务</a:t>
            </a:r>
          </a:p>
        </p:txBody>
      </p:sp>
      <p:sp>
        <p:nvSpPr>
          <p:cNvPr id="15" name="矩形 14"/>
          <p:cNvSpPr/>
          <p:nvPr/>
        </p:nvSpPr>
        <p:spPr>
          <a:xfrm>
            <a:off x="911305" y="3717893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322" y="3813929"/>
            <a:ext cx="767985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>
            <a:defPPr>
              <a:defRPr lang="zh-CN"/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prstClr val="black"/>
                </a:solidFill>
              </a:rPr>
              <a:t>开发环节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11305" y="4486157"/>
            <a:ext cx="11231786" cy="768263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2" y="4556497"/>
            <a:ext cx="767985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>
            <a:defPPr>
              <a:defRPr lang="zh-CN"/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prstClr val="black"/>
                </a:solidFill>
              </a:rPr>
              <a:t>管理支撑</a:t>
            </a:r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11260" y="1125004"/>
            <a:ext cx="0" cy="4897678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879153" y="1565674"/>
            <a:ext cx="0" cy="4457012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11305" y="6118715"/>
            <a:ext cx="11279108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591159" y="988701"/>
            <a:ext cx="575989" cy="328371"/>
          </a:xfrm>
          <a:prstGeom prst="ellipse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959190" y="1038328"/>
            <a:ext cx="479991" cy="1827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535179" y="2277399"/>
            <a:ext cx="1151978" cy="480164"/>
          </a:xfrm>
          <a:prstGeom prst="ellipse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appkey</a:t>
            </a:r>
            <a:endParaRPr lang="zh-CN" altLang="en-US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503257" y="2373435"/>
            <a:ext cx="959982" cy="384132"/>
          </a:xfrm>
          <a:prstGeom prst="ellipse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权限申请</a:t>
            </a:r>
          </a:p>
        </p:txBody>
      </p:sp>
      <p:sp>
        <p:nvSpPr>
          <p:cNvPr id="33" name="椭圆 32"/>
          <p:cNvSpPr/>
          <p:nvPr/>
        </p:nvSpPr>
        <p:spPr>
          <a:xfrm>
            <a:off x="4463240" y="2373435"/>
            <a:ext cx="959982" cy="384132"/>
          </a:xfrm>
          <a:prstGeom prst="ellipse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</a:p>
        </p:txBody>
      </p:sp>
      <p:sp>
        <p:nvSpPr>
          <p:cNvPr id="34" name="椭圆 33"/>
          <p:cNvSpPr/>
          <p:nvPr/>
        </p:nvSpPr>
        <p:spPr>
          <a:xfrm>
            <a:off x="5519219" y="2373435"/>
            <a:ext cx="959982" cy="384132"/>
          </a:xfrm>
          <a:prstGeom prst="ellipse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</a:p>
        </p:txBody>
      </p:sp>
      <p:sp>
        <p:nvSpPr>
          <p:cNvPr id="36" name="矩形 35"/>
          <p:cNvSpPr/>
          <p:nvPr/>
        </p:nvSpPr>
        <p:spPr>
          <a:xfrm>
            <a:off x="943412" y="2360739"/>
            <a:ext cx="639881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入驻申请</a:t>
            </a:r>
          </a:p>
        </p:txBody>
      </p:sp>
      <p:sp>
        <p:nvSpPr>
          <p:cNvPr id="37" name="矩形 36"/>
          <p:cNvSpPr/>
          <p:nvPr/>
        </p:nvSpPr>
        <p:spPr>
          <a:xfrm>
            <a:off x="1679291" y="2373434"/>
            <a:ext cx="767985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开发者入驻</a:t>
            </a:r>
          </a:p>
        </p:txBody>
      </p:sp>
      <p:sp>
        <p:nvSpPr>
          <p:cNvPr id="38" name="矩形 37"/>
          <p:cNvSpPr/>
          <p:nvPr/>
        </p:nvSpPr>
        <p:spPr>
          <a:xfrm>
            <a:off x="2539393" y="2373434"/>
            <a:ext cx="639881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应用创建</a:t>
            </a:r>
          </a:p>
        </p:txBody>
      </p:sp>
      <p:sp>
        <p:nvSpPr>
          <p:cNvPr id="39" name="矩形 38"/>
          <p:cNvSpPr/>
          <p:nvPr/>
        </p:nvSpPr>
        <p:spPr>
          <a:xfrm>
            <a:off x="3439367" y="3813926"/>
            <a:ext cx="639881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开发准备</a:t>
            </a:r>
          </a:p>
        </p:txBody>
      </p:sp>
      <p:sp>
        <p:nvSpPr>
          <p:cNvPr id="40" name="矩形 39"/>
          <p:cNvSpPr/>
          <p:nvPr/>
        </p:nvSpPr>
        <p:spPr>
          <a:xfrm>
            <a:off x="4175244" y="3813926"/>
            <a:ext cx="639881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41" name="矩形 40"/>
          <p:cNvSpPr/>
          <p:nvPr/>
        </p:nvSpPr>
        <p:spPr>
          <a:xfrm>
            <a:off x="4943228" y="3141696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代码工程发布</a:t>
            </a:r>
          </a:p>
        </p:txBody>
      </p:sp>
      <p:sp>
        <p:nvSpPr>
          <p:cNvPr id="42" name="矩形 41"/>
          <p:cNvSpPr/>
          <p:nvPr/>
        </p:nvSpPr>
        <p:spPr>
          <a:xfrm>
            <a:off x="6191206" y="3141696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适配、性能工具自测</a:t>
            </a:r>
          </a:p>
        </p:txBody>
      </p:sp>
      <p:sp>
        <p:nvSpPr>
          <p:cNvPr id="2048" name="流程图: 决策 2047"/>
          <p:cNvSpPr/>
          <p:nvPr/>
        </p:nvSpPr>
        <p:spPr>
          <a:xfrm>
            <a:off x="7487183" y="3019970"/>
            <a:ext cx="1332353" cy="601893"/>
          </a:xfrm>
          <a:prstGeom prst="flowChartDecisi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提交上线</a:t>
            </a:r>
          </a:p>
        </p:txBody>
      </p:sp>
      <p:sp>
        <p:nvSpPr>
          <p:cNvPr id="44" name="矩形 43"/>
          <p:cNvSpPr/>
          <p:nvPr/>
        </p:nvSpPr>
        <p:spPr>
          <a:xfrm>
            <a:off x="9263146" y="2277399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提交服务发布申请</a:t>
            </a:r>
          </a:p>
        </p:txBody>
      </p:sp>
      <p:sp>
        <p:nvSpPr>
          <p:cNvPr id="45" name="矩形 44"/>
          <p:cNvSpPr/>
          <p:nvPr/>
        </p:nvSpPr>
        <p:spPr>
          <a:xfrm>
            <a:off x="10607122" y="2277399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应用上线</a:t>
            </a:r>
          </a:p>
        </p:txBody>
      </p:sp>
      <p:sp>
        <p:nvSpPr>
          <p:cNvPr id="46" name="矩形 45"/>
          <p:cNvSpPr/>
          <p:nvPr/>
        </p:nvSpPr>
        <p:spPr>
          <a:xfrm>
            <a:off x="9263146" y="1605172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应用场发布</a:t>
            </a:r>
          </a:p>
        </p:txBody>
      </p:sp>
      <p:sp>
        <p:nvSpPr>
          <p:cNvPr id="47" name="椭圆 46"/>
          <p:cNvSpPr/>
          <p:nvPr/>
        </p:nvSpPr>
        <p:spPr>
          <a:xfrm>
            <a:off x="6575197" y="2373435"/>
            <a:ext cx="959982" cy="384132"/>
          </a:xfrm>
          <a:prstGeom prst="ellipse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文档参考</a:t>
            </a:r>
          </a:p>
        </p:txBody>
      </p:sp>
      <p:sp>
        <p:nvSpPr>
          <p:cNvPr id="2049" name="TextBox 2048"/>
          <p:cNvSpPr txBox="1"/>
          <p:nvPr/>
        </p:nvSpPr>
        <p:spPr>
          <a:xfrm>
            <a:off x="1033137" y="6242631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开发者入驻、创建应用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111352" y="6214751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开发、测试、部署</a:t>
            </a:r>
            <a:endParaRPr lang="zh-CN" altLang="en-US" sz="13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391253" y="6214751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上线、运营</a:t>
            </a:r>
          </a:p>
        </p:txBody>
      </p:sp>
      <p:sp>
        <p:nvSpPr>
          <p:cNvPr id="49" name="矩形 48"/>
          <p:cNvSpPr/>
          <p:nvPr/>
        </p:nvSpPr>
        <p:spPr>
          <a:xfrm>
            <a:off x="10031136" y="4560008"/>
            <a:ext cx="959980" cy="271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灰度发布</a:t>
            </a:r>
          </a:p>
        </p:txBody>
      </p:sp>
      <p:sp>
        <p:nvSpPr>
          <p:cNvPr id="51" name="矩形 50"/>
          <p:cNvSpPr/>
          <p:nvPr/>
        </p:nvSpPr>
        <p:spPr>
          <a:xfrm>
            <a:off x="7503236" y="4883207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503236" y="4560008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031135" y="4883205"/>
            <a:ext cx="959982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多租户</a:t>
            </a:r>
          </a:p>
        </p:txBody>
      </p:sp>
      <p:sp>
        <p:nvSpPr>
          <p:cNvPr id="54" name="矩形 53"/>
          <p:cNvSpPr/>
          <p:nvPr/>
        </p:nvSpPr>
        <p:spPr>
          <a:xfrm>
            <a:off x="8879156" y="4556754"/>
            <a:ext cx="1055980" cy="2784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服务监控</a:t>
            </a:r>
          </a:p>
        </p:txBody>
      </p:sp>
      <p:sp>
        <p:nvSpPr>
          <p:cNvPr id="55" name="矩形 54"/>
          <p:cNvSpPr/>
          <p:nvPr/>
        </p:nvSpPr>
        <p:spPr>
          <a:xfrm>
            <a:off x="8879157" y="4883202"/>
            <a:ext cx="1055981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服务安全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19547" y="988703"/>
            <a:ext cx="1151978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开发流程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27175" y="988703"/>
            <a:ext cx="1151978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平台流程</a:t>
            </a:r>
          </a:p>
        </p:txBody>
      </p:sp>
      <p:sp>
        <p:nvSpPr>
          <p:cNvPr id="58" name="矩形 57"/>
          <p:cNvSpPr/>
          <p:nvPr/>
        </p:nvSpPr>
        <p:spPr>
          <a:xfrm>
            <a:off x="10581394" y="1043005"/>
            <a:ext cx="479991" cy="1827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551141" y="988703"/>
            <a:ext cx="959984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基础支撑</a:t>
            </a:r>
          </a:p>
        </p:txBody>
      </p:sp>
      <p:cxnSp>
        <p:nvCxnSpPr>
          <p:cNvPr id="7" name="肘形连接符 6"/>
          <p:cNvCxnSpPr>
            <a:stCxn id="38" idx="2"/>
            <a:endCxn id="39" idx="1"/>
          </p:cNvCxnSpPr>
          <p:nvPr/>
        </p:nvCxnSpPr>
        <p:spPr>
          <a:xfrm rot="16200000" flipH="1">
            <a:off x="2549143" y="3163787"/>
            <a:ext cx="1200411" cy="5800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endCxn id="41" idx="1"/>
          </p:cNvCxnSpPr>
          <p:nvPr/>
        </p:nvCxnSpPr>
        <p:spPr>
          <a:xfrm flipV="1">
            <a:off x="4463239" y="3381781"/>
            <a:ext cx="479991" cy="4123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endCxn id="44" idx="2"/>
          </p:cNvCxnSpPr>
          <p:nvPr/>
        </p:nvCxnSpPr>
        <p:spPr>
          <a:xfrm flipV="1">
            <a:off x="8819536" y="2757564"/>
            <a:ext cx="971603" cy="5359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1063518" y="4571893"/>
            <a:ext cx="959980" cy="271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存储服务</a:t>
            </a:r>
          </a:p>
        </p:txBody>
      </p:sp>
      <p:sp>
        <p:nvSpPr>
          <p:cNvPr id="28" name="右箭头 27"/>
          <p:cNvSpPr/>
          <p:nvPr/>
        </p:nvSpPr>
        <p:spPr>
          <a:xfrm rot="16200000">
            <a:off x="7502229" y="4161747"/>
            <a:ext cx="330302" cy="2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51" name="左大括号 2050"/>
          <p:cNvSpPr/>
          <p:nvPr/>
        </p:nvSpPr>
        <p:spPr>
          <a:xfrm rot="5400000">
            <a:off x="7379278" y="130041"/>
            <a:ext cx="576197" cy="87122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999210" y="4570262"/>
            <a:ext cx="1375921" cy="3000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整合开发工具</a:t>
            </a:r>
          </a:p>
        </p:txBody>
      </p:sp>
      <p:cxnSp>
        <p:nvCxnSpPr>
          <p:cNvPr id="2053" name="直接箭头连接符 2052"/>
          <p:cNvCxnSpPr>
            <a:stCxn id="44" idx="0"/>
            <a:endCxn id="46" idx="2"/>
          </p:cNvCxnSpPr>
          <p:nvPr/>
        </p:nvCxnSpPr>
        <p:spPr>
          <a:xfrm flipV="1">
            <a:off x="9791136" y="2085335"/>
            <a:ext cx="0" cy="19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11063517" y="4883207"/>
            <a:ext cx="959982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服务管理</a:t>
            </a:r>
          </a:p>
        </p:txBody>
      </p:sp>
      <p:sp>
        <p:nvSpPr>
          <p:cNvPr id="62" name="矩形 61"/>
          <p:cNvSpPr/>
          <p:nvPr/>
        </p:nvSpPr>
        <p:spPr>
          <a:xfrm>
            <a:off x="5999212" y="4876667"/>
            <a:ext cx="1375920" cy="28172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应用平台</a:t>
            </a:r>
          </a:p>
        </p:txBody>
      </p:sp>
      <p:sp>
        <p:nvSpPr>
          <p:cNvPr id="63" name="矩形 62"/>
          <p:cNvSpPr/>
          <p:nvPr/>
        </p:nvSpPr>
        <p:spPr>
          <a:xfrm>
            <a:off x="8879157" y="5267334"/>
            <a:ext cx="1055981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计费策略</a:t>
            </a:r>
          </a:p>
        </p:txBody>
      </p:sp>
      <p:sp>
        <p:nvSpPr>
          <p:cNvPr id="65" name="矩形 64"/>
          <p:cNvSpPr/>
          <p:nvPr/>
        </p:nvSpPr>
        <p:spPr>
          <a:xfrm>
            <a:off x="10031133" y="5267334"/>
            <a:ext cx="959983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Layer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1087112" y="5254419"/>
            <a:ext cx="936386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配制中心</a:t>
            </a:r>
          </a:p>
        </p:txBody>
      </p:sp>
      <p:sp>
        <p:nvSpPr>
          <p:cNvPr id="67" name="矩形 66"/>
          <p:cNvSpPr/>
          <p:nvPr/>
        </p:nvSpPr>
        <p:spPr>
          <a:xfrm>
            <a:off x="7519208" y="5254423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路由策略</a:t>
            </a:r>
          </a:p>
        </p:txBody>
      </p:sp>
    </p:spTree>
    <p:extLst>
      <p:ext uri="{BB962C8B-B14F-4D97-AF65-F5344CB8AC3E}">
        <p14:creationId xmlns:p14="http://schemas.microsoft.com/office/powerpoint/2010/main" val="33589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911305" y="5254420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" y="-19055"/>
            <a:ext cx="12239091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335316" y="260713"/>
            <a:ext cx="8063846" cy="615696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zh-CN" altLang="en-US" sz="3200" dirty="0">
                <a:ea typeface="微软雅黑" pitchFamily="34" charset="-122"/>
              </a:rPr>
              <a:t>应用布署流程</a:t>
            </a:r>
          </a:p>
        </p:txBody>
      </p:sp>
      <p:sp>
        <p:nvSpPr>
          <p:cNvPr id="3" name="矩形 2"/>
          <p:cNvSpPr/>
          <p:nvPr/>
        </p:nvSpPr>
        <p:spPr>
          <a:xfrm>
            <a:off x="911305" y="1605169"/>
            <a:ext cx="11231786" cy="576197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1305" y="2181369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22" y="2251707"/>
            <a:ext cx="767985" cy="58490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开放平台</a:t>
            </a:r>
          </a:p>
        </p:txBody>
      </p:sp>
      <p:sp>
        <p:nvSpPr>
          <p:cNvPr id="13" name="矩形 12"/>
          <p:cNvSpPr/>
          <p:nvPr/>
        </p:nvSpPr>
        <p:spPr>
          <a:xfrm>
            <a:off x="911305" y="2949631"/>
            <a:ext cx="11231786" cy="768263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390" y="3006165"/>
            <a:ext cx="767985" cy="58490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云机服务</a:t>
            </a:r>
          </a:p>
        </p:txBody>
      </p:sp>
      <p:sp>
        <p:nvSpPr>
          <p:cNvPr id="15" name="矩形 14"/>
          <p:cNvSpPr/>
          <p:nvPr/>
        </p:nvSpPr>
        <p:spPr>
          <a:xfrm>
            <a:off x="911305" y="3717893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322" y="3813929"/>
            <a:ext cx="767985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>
            <a:defPPr>
              <a:defRPr lang="zh-CN"/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prstClr val="black"/>
                </a:solidFill>
              </a:rPr>
              <a:t>开发环节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11305" y="4486157"/>
            <a:ext cx="11231786" cy="768263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2" y="4556497"/>
            <a:ext cx="767985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>
            <a:defPPr>
              <a:defRPr lang="zh-CN"/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prstClr val="black"/>
                </a:solidFill>
              </a:rPr>
              <a:t>管理支撑</a:t>
            </a:r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11260" y="1125004"/>
            <a:ext cx="0" cy="4897678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879153" y="1565674"/>
            <a:ext cx="0" cy="4457012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11305" y="6118715"/>
            <a:ext cx="11279108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953212" y="3813926"/>
            <a:ext cx="918078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确定开放协议配制</a:t>
            </a:r>
          </a:p>
        </p:txBody>
      </p:sp>
      <p:sp>
        <p:nvSpPr>
          <p:cNvPr id="37" name="矩形 36"/>
          <p:cNvSpPr/>
          <p:nvPr/>
        </p:nvSpPr>
        <p:spPr>
          <a:xfrm>
            <a:off x="2322446" y="3006164"/>
            <a:ext cx="767985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启动实例</a:t>
            </a:r>
          </a:p>
        </p:txBody>
      </p:sp>
      <p:sp>
        <p:nvSpPr>
          <p:cNvPr id="38" name="矩形 37"/>
          <p:cNvSpPr/>
          <p:nvPr/>
        </p:nvSpPr>
        <p:spPr>
          <a:xfrm>
            <a:off x="3360746" y="2325419"/>
            <a:ext cx="95982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登录开放平台</a:t>
            </a:r>
          </a:p>
        </p:txBody>
      </p:sp>
      <p:sp>
        <p:nvSpPr>
          <p:cNvPr id="39" name="矩形 38"/>
          <p:cNvSpPr/>
          <p:nvPr/>
        </p:nvSpPr>
        <p:spPr>
          <a:xfrm>
            <a:off x="3680684" y="3823597"/>
            <a:ext cx="639881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重新开发</a:t>
            </a:r>
          </a:p>
        </p:txBody>
      </p:sp>
      <p:sp>
        <p:nvSpPr>
          <p:cNvPr id="41" name="矩形 40"/>
          <p:cNvSpPr/>
          <p:nvPr/>
        </p:nvSpPr>
        <p:spPr>
          <a:xfrm>
            <a:off x="6163734" y="2325417"/>
            <a:ext cx="1199977" cy="512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设置配制项</a:t>
            </a:r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747711" y="2325419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提交服务发布申请</a:t>
            </a:r>
          </a:p>
        </p:txBody>
      </p:sp>
      <p:sp>
        <p:nvSpPr>
          <p:cNvPr id="45" name="矩形 44"/>
          <p:cNvSpPr/>
          <p:nvPr/>
        </p:nvSpPr>
        <p:spPr>
          <a:xfrm>
            <a:off x="9023153" y="2324698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应用运行</a:t>
            </a:r>
          </a:p>
        </p:txBody>
      </p:sp>
      <p:sp>
        <p:nvSpPr>
          <p:cNvPr id="2049" name="TextBox 2048"/>
          <p:cNvSpPr txBox="1"/>
          <p:nvPr/>
        </p:nvSpPr>
        <p:spPr>
          <a:xfrm>
            <a:off x="1033137" y="6242631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13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</a:t>
            </a:r>
            <a:endParaRPr lang="zh-CN" altLang="en-US" sz="13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111352" y="6214751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开发、测试、部署</a:t>
            </a:r>
            <a:endParaRPr lang="zh-CN" altLang="en-US" sz="13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391253" y="6214751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上线、运营</a:t>
            </a:r>
          </a:p>
        </p:txBody>
      </p:sp>
      <p:sp>
        <p:nvSpPr>
          <p:cNvPr id="49" name="矩形 48"/>
          <p:cNvSpPr/>
          <p:nvPr/>
        </p:nvSpPr>
        <p:spPr>
          <a:xfrm>
            <a:off x="10031136" y="4560008"/>
            <a:ext cx="959980" cy="271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灰度发布</a:t>
            </a:r>
          </a:p>
        </p:txBody>
      </p:sp>
      <p:sp>
        <p:nvSpPr>
          <p:cNvPr id="51" name="矩形 50"/>
          <p:cNvSpPr/>
          <p:nvPr/>
        </p:nvSpPr>
        <p:spPr>
          <a:xfrm>
            <a:off x="7503236" y="4883207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503236" y="4560008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031135" y="4883205"/>
            <a:ext cx="959982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多租户</a:t>
            </a:r>
          </a:p>
        </p:txBody>
      </p:sp>
      <p:sp>
        <p:nvSpPr>
          <p:cNvPr id="54" name="矩形 53"/>
          <p:cNvSpPr/>
          <p:nvPr/>
        </p:nvSpPr>
        <p:spPr>
          <a:xfrm>
            <a:off x="8879156" y="4556754"/>
            <a:ext cx="1055980" cy="2784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服务监控</a:t>
            </a:r>
          </a:p>
        </p:txBody>
      </p:sp>
      <p:sp>
        <p:nvSpPr>
          <p:cNvPr id="55" name="矩形 54"/>
          <p:cNvSpPr/>
          <p:nvPr/>
        </p:nvSpPr>
        <p:spPr>
          <a:xfrm>
            <a:off x="8879157" y="4883202"/>
            <a:ext cx="1055981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服务安全</a:t>
            </a:r>
          </a:p>
        </p:txBody>
      </p:sp>
      <p:sp>
        <p:nvSpPr>
          <p:cNvPr id="60" name="矩形 59"/>
          <p:cNvSpPr/>
          <p:nvPr/>
        </p:nvSpPr>
        <p:spPr>
          <a:xfrm>
            <a:off x="11063518" y="4571893"/>
            <a:ext cx="959980" cy="271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存储服务</a:t>
            </a:r>
          </a:p>
        </p:txBody>
      </p:sp>
      <p:sp>
        <p:nvSpPr>
          <p:cNvPr id="28" name="右箭头 27"/>
          <p:cNvSpPr/>
          <p:nvPr/>
        </p:nvSpPr>
        <p:spPr>
          <a:xfrm rot="16200000">
            <a:off x="6598575" y="4108829"/>
            <a:ext cx="330302" cy="2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999210" y="4570262"/>
            <a:ext cx="1375921" cy="3000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整合开发工具</a:t>
            </a:r>
          </a:p>
        </p:txBody>
      </p:sp>
      <p:sp>
        <p:nvSpPr>
          <p:cNvPr id="61" name="矩形 60"/>
          <p:cNvSpPr/>
          <p:nvPr/>
        </p:nvSpPr>
        <p:spPr>
          <a:xfrm>
            <a:off x="11063517" y="4883207"/>
            <a:ext cx="959982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服务管理</a:t>
            </a:r>
          </a:p>
        </p:txBody>
      </p:sp>
      <p:sp>
        <p:nvSpPr>
          <p:cNvPr id="62" name="矩形 61"/>
          <p:cNvSpPr/>
          <p:nvPr/>
        </p:nvSpPr>
        <p:spPr>
          <a:xfrm>
            <a:off x="5999212" y="4876667"/>
            <a:ext cx="1375920" cy="28172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应用平台</a:t>
            </a:r>
          </a:p>
        </p:txBody>
      </p:sp>
      <p:sp>
        <p:nvSpPr>
          <p:cNvPr id="63" name="矩形 62"/>
          <p:cNvSpPr/>
          <p:nvPr/>
        </p:nvSpPr>
        <p:spPr>
          <a:xfrm>
            <a:off x="8879157" y="5267334"/>
            <a:ext cx="1055981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计费策略</a:t>
            </a:r>
          </a:p>
        </p:txBody>
      </p:sp>
      <p:sp>
        <p:nvSpPr>
          <p:cNvPr id="65" name="矩形 64"/>
          <p:cNvSpPr/>
          <p:nvPr/>
        </p:nvSpPr>
        <p:spPr>
          <a:xfrm>
            <a:off x="10031133" y="5267334"/>
            <a:ext cx="959983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Layer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1087112" y="5254419"/>
            <a:ext cx="936386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配制中心</a:t>
            </a:r>
          </a:p>
        </p:txBody>
      </p:sp>
      <p:sp>
        <p:nvSpPr>
          <p:cNvPr id="67" name="矩形 66"/>
          <p:cNvSpPr/>
          <p:nvPr/>
        </p:nvSpPr>
        <p:spPr>
          <a:xfrm>
            <a:off x="7519208" y="5254423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路由策略</a:t>
            </a:r>
          </a:p>
        </p:txBody>
      </p:sp>
      <p:sp>
        <p:nvSpPr>
          <p:cNvPr id="68" name="流程图: 决策 67"/>
          <p:cNvSpPr/>
          <p:nvPr/>
        </p:nvSpPr>
        <p:spPr>
          <a:xfrm>
            <a:off x="2128508" y="3762733"/>
            <a:ext cx="1155860" cy="601893"/>
          </a:xfrm>
          <a:prstGeom prst="flowChartDecisi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是否正确</a:t>
            </a:r>
          </a:p>
        </p:txBody>
      </p:sp>
      <p:cxnSp>
        <p:nvCxnSpPr>
          <p:cNvPr id="5" name="肘形连接符 4"/>
          <p:cNvCxnSpPr>
            <a:stCxn id="39" idx="2"/>
            <a:endCxn id="36" idx="2"/>
          </p:cNvCxnSpPr>
          <p:nvPr/>
        </p:nvCxnSpPr>
        <p:spPr>
          <a:xfrm rot="5400000" flipH="1">
            <a:off x="2701604" y="3004737"/>
            <a:ext cx="9669" cy="2588375"/>
          </a:xfrm>
          <a:prstGeom prst="bentConnector3">
            <a:avLst>
              <a:gd name="adj1" fmla="val -315310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4623290" y="2325419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查看注册服务</a:t>
            </a:r>
          </a:p>
        </p:txBody>
      </p:sp>
      <p:sp>
        <p:nvSpPr>
          <p:cNvPr id="2052" name="云形标注 2051"/>
          <p:cNvSpPr/>
          <p:nvPr/>
        </p:nvSpPr>
        <p:spPr>
          <a:xfrm>
            <a:off x="6119547" y="1152888"/>
            <a:ext cx="2279615" cy="932449"/>
          </a:xfrm>
          <a:prstGeom prst="cloudCallou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、是否支持多租户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、权限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、监控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、计费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56" name="直接箭头连接符 2055"/>
          <p:cNvCxnSpPr>
            <a:stCxn id="68" idx="0"/>
            <a:endCxn id="37" idx="2"/>
          </p:cNvCxnSpPr>
          <p:nvPr/>
        </p:nvCxnSpPr>
        <p:spPr>
          <a:xfrm flipV="1">
            <a:off x="2706436" y="3486332"/>
            <a:ext cx="0" cy="276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直接箭头连接符 2058"/>
          <p:cNvCxnSpPr>
            <a:stCxn id="68" idx="3"/>
            <a:endCxn id="39" idx="1"/>
          </p:cNvCxnSpPr>
          <p:nvPr/>
        </p:nvCxnSpPr>
        <p:spPr>
          <a:xfrm>
            <a:off x="3284366" y="4063677"/>
            <a:ext cx="3963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0" name="TextBox 2059"/>
          <p:cNvSpPr txBox="1"/>
          <p:nvPr/>
        </p:nvSpPr>
        <p:spPr>
          <a:xfrm>
            <a:off x="3284366" y="3698144"/>
            <a:ext cx="198158" cy="30784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</a:p>
        </p:txBody>
      </p:sp>
      <p:cxnSp>
        <p:nvCxnSpPr>
          <p:cNvPr id="2062" name="肘形连接符 2061"/>
          <p:cNvCxnSpPr>
            <a:endCxn id="38" idx="1"/>
          </p:cNvCxnSpPr>
          <p:nvPr/>
        </p:nvCxnSpPr>
        <p:spPr>
          <a:xfrm flipV="1">
            <a:off x="2706436" y="2565499"/>
            <a:ext cx="654307" cy="384132"/>
          </a:xfrm>
          <a:prstGeom prst="bentConnector3">
            <a:avLst>
              <a:gd name="adj1" fmla="val -18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直接箭头连接符 2064"/>
          <p:cNvCxnSpPr>
            <a:stCxn id="38" idx="3"/>
          </p:cNvCxnSpPr>
          <p:nvPr/>
        </p:nvCxnSpPr>
        <p:spPr>
          <a:xfrm>
            <a:off x="4320563" y="2565498"/>
            <a:ext cx="3027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直接箭头连接符 2066"/>
          <p:cNvCxnSpPr/>
          <p:nvPr/>
        </p:nvCxnSpPr>
        <p:spPr>
          <a:xfrm flipV="1">
            <a:off x="5679271" y="2564784"/>
            <a:ext cx="440280" cy="16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直接箭头连接符 2068"/>
          <p:cNvCxnSpPr>
            <a:stCxn id="41" idx="3"/>
            <a:endCxn id="44" idx="1"/>
          </p:cNvCxnSpPr>
          <p:nvPr/>
        </p:nvCxnSpPr>
        <p:spPr>
          <a:xfrm flipV="1">
            <a:off x="7363711" y="2565501"/>
            <a:ext cx="383998" cy="161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1" name="直接箭头连接符 2070"/>
          <p:cNvCxnSpPr>
            <a:stCxn id="44" idx="3"/>
          </p:cNvCxnSpPr>
          <p:nvPr/>
        </p:nvCxnSpPr>
        <p:spPr>
          <a:xfrm flipV="1">
            <a:off x="8803691" y="2564782"/>
            <a:ext cx="219462" cy="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直接箭头连接符 2072"/>
          <p:cNvCxnSpPr/>
          <p:nvPr/>
        </p:nvCxnSpPr>
        <p:spPr>
          <a:xfrm>
            <a:off x="1871287" y="4054008"/>
            <a:ext cx="2572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128509" y="3580813"/>
            <a:ext cx="414769" cy="261602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>
            <a:defPPr>
              <a:defRPr lang="zh-CN"/>
            </a:defPPr>
            <a:lvl1pPr>
              <a:defRPr sz="9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16635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911305" y="5254420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" y="-19055"/>
            <a:ext cx="12239091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335316" y="260712"/>
            <a:ext cx="8063846" cy="615688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应用服务的申请</a:t>
            </a:r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流程</a:t>
            </a:r>
          </a:p>
        </p:txBody>
      </p:sp>
      <p:sp>
        <p:nvSpPr>
          <p:cNvPr id="3" name="矩形 2"/>
          <p:cNvSpPr/>
          <p:nvPr/>
        </p:nvSpPr>
        <p:spPr>
          <a:xfrm>
            <a:off x="911305" y="1605169"/>
            <a:ext cx="11231786" cy="576197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1305" y="2181369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322" y="2251707"/>
            <a:ext cx="767985" cy="58490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开放平台</a:t>
            </a:r>
          </a:p>
        </p:txBody>
      </p:sp>
      <p:sp>
        <p:nvSpPr>
          <p:cNvPr id="13" name="矩形 12"/>
          <p:cNvSpPr/>
          <p:nvPr/>
        </p:nvSpPr>
        <p:spPr>
          <a:xfrm>
            <a:off x="911305" y="2949631"/>
            <a:ext cx="11231786" cy="768263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390" y="3006165"/>
            <a:ext cx="767985" cy="58490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5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云机服务</a:t>
            </a:r>
          </a:p>
        </p:txBody>
      </p:sp>
      <p:sp>
        <p:nvSpPr>
          <p:cNvPr id="15" name="矩形 14"/>
          <p:cNvSpPr/>
          <p:nvPr/>
        </p:nvSpPr>
        <p:spPr>
          <a:xfrm>
            <a:off x="911305" y="3717893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11305" y="4486157"/>
            <a:ext cx="11231786" cy="768263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322" y="4556497"/>
            <a:ext cx="767985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>
            <a:defPPr>
              <a:defRPr lang="zh-CN"/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>
                <a:solidFill>
                  <a:prstClr val="black"/>
                </a:solidFill>
              </a:rPr>
              <a:t>管理支撑</a:t>
            </a:r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3311260" y="1125004"/>
            <a:ext cx="0" cy="4897678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7519205" y="1667585"/>
            <a:ext cx="0" cy="4457012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11305" y="6118715"/>
            <a:ext cx="11279108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372169" y="3093680"/>
            <a:ext cx="1199977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创建启动实例</a:t>
            </a:r>
          </a:p>
        </p:txBody>
      </p:sp>
      <p:sp>
        <p:nvSpPr>
          <p:cNvPr id="38" name="矩形 37"/>
          <p:cNvSpPr/>
          <p:nvPr/>
        </p:nvSpPr>
        <p:spPr>
          <a:xfrm>
            <a:off x="1040079" y="2314692"/>
            <a:ext cx="95982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登录开放平台</a:t>
            </a:r>
          </a:p>
        </p:txBody>
      </p:sp>
      <p:sp>
        <p:nvSpPr>
          <p:cNvPr id="41" name="矩形 40"/>
          <p:cNvSpPr/>
          <p:nvPr/>
        </p:nvSpPr>
        <p:spPr>
          <a:xfrm>
            <a:off x="3980611" y="2314692"/>
            <a:ext cx="1199977" cy="5125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设置配制项</a:t>
            </a:r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9023153" y="2324698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应用授权</a:t>
            </a:r>
          </a:p>
        </p:txBody>
      </p:sp>
      <p:sp>
        <p:nvSpPr>
          <p:cNvPr id="2049" name="TextBox 2048"/>
          <p:cNvSpPr txBox="1"/>
          <p:nvPr/>
        </p:nvSpPr>
        <p:spPr>
          <a:xfrm>
            <a:off x="1033137" y="6242631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申请人、购买应用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111352" y="6214751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391253" y="6214751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上线、运营</a:t>
            </a:r>
          </a:p>
        </p:txBody>
      </p:sp>
      <p:sp>
        <p:nvSpPr>
          <p:cNvPr id="49" name="矩形 48"/>
          <p:cNvSpPr/>
          <p:nvPr/>
        </p:nvSpPr>
        <p:spPr>
          <a:xfrm>
            <a:off x="10031136" y="4560008"/>
            <a:ext cx="959980" cy="271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灰度发布</a:t>
            </a:r>
          </a:p>
        </p:txBody>
      </p:sp>
      <p:sp>
        <p:nvSpPr>
          <p:cNvPr id="51" name="矩形 50"/>
          <p:cNvSpPr/>
          <p:nvPr/>
        </p:nvSpPr>
        <p:spPr>
          <a:xfrm>
            <a:off x="7503236" y="4883207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503236" y="4560008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031135" y="4883205"/>
            <a:ext cx="959982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多租户</a:t>
            </a:r>
          </a:p>
        </p:txBody>
      </p:sp>
      <p:sp>
        <p:nvSpPr>
          <p:cNvPr id="54" name="矩形 53"/>
          <p:cNvSpPr/>
          <p:nvPr/>
        </p:nvSpPr>
        <p:spPr>
          <a:xfrm>
            <a:off x="8879156" y="4556754"/>
            <a:ext cx="1055980" cy="2784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服务监控</a:t>
            </a:r>
          </a:p>
        </p:txBody>
      </p:sp>
      <p:sp>
        <p:nvSpPr>
          <p:cNvPr id="55" name="矩形 54"/>
          <p:cNvSpPr/>
          <p:nvPr/>
        </p:nvSpPr>
        <p:spPr>
          <a:xfrm>
            <a:off x="8879157" y="4883202"/>
            <a:ext cx="1055981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服务安全</a:t>
            </a:r>
          </a:p>
        </p:txBody>
      </p:sp>
      <p:sp>
        <p:nvSpPr>
          <p:cNvPr id="60" name="矩形 59"/>
          <p:cNvSpPr/>
          <p:nvPr/>
        </p:nvSpPr>
        <p:spPr>
          <a:xfrm>
            <a:off x="11063518" y="4571893"/>
            <a:ext cx="959980" cy="271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存储服务</a:t>
            </a:r>
          </a:p>
        </p:txBody>
      </p:sp>
      <p:sp>
        <p:nvSpPr>
          <p:cNvPr id="28" name="右箭头 27"/>
          <p:cNvSpPr/>
          <p:nvPr/>
        </p:nvSpPr>
        <p:spPr>
          <a:xfrm rot="16200000">
            <a:off x="6598575" y="4108829"/>
            <a:ext cx="330302" cy="2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999210" y="4570262"/>
            <a:ext cx="1375921" cy="3000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整合开发工具</a:t>
            </a:r>
          </a:p>
        </p:txBody>
      </p:sp>
      <p:sp>
        <p:nvSpPr>
          <p:cNvPr id="61" name="矩形 60"/>
          <p:cNvSpPr/>
          <p:nvPr/>
        </p:nvSpPr>
        <p:spPr>
          <a:xfrm>
            <a:off x="11063517" y="4883207"/>
            <a:ext cx="959982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服务管理</a:t>
            </a:r>
          </a:p>
        </p:txBody>
      </p:sp>
      <p:sp>
        <p:nvSpPr>
          <p:cNvPr id="62" name="矩形 61"/>
          <p:cNvSpPr/>
          <p:nvPr/>
        </p:nvSpPr>
        <p:spPr>
          <a:xfrm>
            <a:off x="5999212" y="4876667"/>
            <a:ext cx="1375920" cy="28172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应用平台</a:t>
            </a:r>
          </a:p>
        </p:txBody>
      </p:sp>
      <p:sp>
        <p:nvSpPr>
          <p:cNvPr id="63" name="矩形 62"/>
          <p:cNvSpPr/>
          <p:nvPr/>
        </p:nvSpPr>
        <p:spPr>
          <a:xfrm>
            <a:off x="8879157" y="5267334"/>
            <a:ext cx="1055981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计费策略</a:t>
            </a:r>
          </a:p>
        </p:txBody>
      </p:sp>
      <p:sp>
        <p:nvSpPr>
          <p:cNvPr id="65" name="矩形 64"/>
          <p:cNvSpPr/>
          <p:nvPr/>
        </p:nvSpPr>
        <p:spPr>
          <a:xfrm>
            <a:off x="10031133" y="5267334"/>
            <a:ext cx="959983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Layer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1087112" y="5254419"/>
            <a:ext cx="936386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配制中心</a:t>
            </a:r>
          </a:p>
        </p:txBody>
      </p:sp>
      <p:sp>
        <p:nvSpPr>
          <p:cNvPr id="67" name="矩形 66"/>
          <p:cNvSpPr/>
          <p:nvPr/>
        </p:nvSpPr>
        <p:spPr>
          <a:xfrm>
            <a:off x="7519208" y="5254423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路由策略</a:t>
            </a:r>
          </a:p>
        </p:txBody>
      </p:sp>
      <p:sp>
        <p:nvSpPr>
          <p:cNvPr id="69" name="矩形 68"/>
          <p:cNvSpPr/>
          <p:nvPr/>
        </p:nvSpPr>
        <p:spPr>
          <a:xfrm>
            <a:off x="2327465" y="2325419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购买服务</a:t>
            </a:r>
          </a:p>
        </p:txBody>
      </p:sp>
      <p:sp>
        <p:nvSpPr>
          <p:cNvPr id="2052" name="云形标注 2051"/>
          <p:cNvSpPr/>
          <p:nvPr/>
        </p:nvSpPr>
        <p:spPr>
          <a:xfrm>
            <a:off x="3911590" y="1182322"/>
            <a:ext cx="2279615" cy="932449"/>
          </a:xfrm>
          <a:prstGeom prst="cloudCallou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、是否多租户</a:t>
            </a:r>
            <a:endParaRPr lang="en-US" altLang="zh-CN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、权限</a:t>
            </a:r>
            <a:endParaRPr lang="en-US" altLang="zh-CN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、监控</a:t>
            </a:r>
            <a:endParaRPr lang="en-US" altLang="zh-CN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、实例数</a:t>
            </a:r>
            <a:endParaRPr lang="en-US" altLang="zh-CN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65" name="直接箭头连接符 2064"/>
          <p:cNvCxnSpPr>
            <a:stCxn id="38" idx="3"/>
          </p:cNvCxnSpPr>
          <p:nvPr/>
        </p:nvCxnSpPr>
        <p:spPr>
          <a:xfrm>
            <a:off x="1999899" y="2554771"/>
            <a:ext cx="3027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9" idx="3"/>
          </p:cNvCxnSpPr>
          <p:nvPr/>
        </p:nvCxnSpPr>
        <p:spPr>
          <a:xfrm>
            <a:off x="3383447" y="2565498"/>
            <a:ext cx="5281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肘形连接符 3"/>
          <p:cNvCxnSpPr>
            <a:stCxn id="41" idx="2"/>
            <a:endCxn id="37" idx="1"/>
          </p:cNvCxnSpPr>
          <p:nvPr/>
        </p:nvCxnSpPr>
        <p:spPr>
          <a:xfrm rot="16200000" flipH="1">
            <a:off x="4723101" y="2684693"/>
            <a:ext cx="506572" cy="7915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10463126" y="2325419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使用应用</a:t>
            </a:r>
          </a:p>
        </p:txBody>
      </p:sp>
      <p:sp>
        <p:nvSpPr>
          <p:cNvPr id="46" name="矩形 45"/>
          <p:cNvSpPr/>
          <p:nvPr/>
        </p:nvSpPr>
        <p:spPr>
          <a:xfrm>
            <a:off x="7633902" y="2348076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登录访问</a:t>
            </a:r>
          </a:p>
        </p:txBody>
      </p:sp>
      <p:cxnSp>
        <p:nvCxnSpPr>
          <p:cNvPr id="5" name="肘形连接符 4"/>
          <p:cNvCxnSpPr>
            <a:endCxn id="46" idx="1"/>
          </p:cNvCxnSpPr>
          <p:nvPr/>
        </p:nvCxnSpPr>
        <p:spPr>
          <a:xfrm flipV="1">
            <a:off x="5972156" y="2588160"/>
            <a:ext cx="1661746" cy="492317"/>
          </a:xfrm>
          <a:prstGeom prst="bentConnector3">
            <a:avLst>
              <a:gd name="adj1" fmla="val -10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6" idx="3"/>
            <a:endCxn id="45" idx="1"/>
          </p:cNvCxnSpPr>
          <p:nvPr/>
        </p:nvCxnSpPr>
        <p:spPr>
          <a:xfrm flipV="1">
            <a:off x="8689884" y="2564781"/>
            <a:ext cx="333270" cy="233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5" idx="3"/>
            <a:endCxn id="44" idx="1"/>
          </p:cNvCxnSpPr>
          <p:nvPr/>
        </p:nvCxnSpPr>
        <p:spPr>
          <a:xfrm>
            <a:off x="10079133" y="2564782"/>
            <a:ext cx="383993" cy="7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32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911305" y="5254420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4" descr="应用部分3-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" y="-19055"/>
            <a:ext cx="12239091" cy="687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335316" y="260713"/>
            <a:ext cx="8063846" cy="615696"/>
          </a:xfrm>
          <a:prstGeom prst="rect">
            <a:avLst/>
          </a:prstGeom>
        </p:spPr>
        <p:txBody>
          <a:bodyPr wrap="square" lIns="121904" tIns="60952" rIns="121904" bIns="60952">
            <a:sp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ea typeface="微软雅黑" pitchFamily="34" charset="-122"/>
              </a:rPr>
              <a:t>API</a:t>
            </a:r>
            <a:r>
              <a:rPr lang="zh-CN" altLang="en-US" sz="3200" dirty="0">
                <a:solidFill>
                  <a:prstClr val="black"/>
                </a:solidFill>
                <a:ea typeface="微软雅黑" pitchFamily="34" charset="-122"/>
              </a:rPr>
              <a:t>开放流程</a:t>
            </a:r>
          </a:p>
        </p:txBody>
      </p:sp>
      <p:sp>
        <p:nvSpPr>
          <p:cNvPr id="3" name="矩形 2"/>
          <p:cNvSpPr/>
          <p:nvPr/>
        </p:nvSpPr>
        <p:spPr>
          <a:xfrm>
            <a:off x="911305" y="1605169"/>
            <a:ext cx="11231786" cy="576197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7322" y="1565672"/>
            <a:ext cx="767985" cy="58490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服务市场</a:t>
            </a:r>
          </a:p>
        </p:txBody>
      </p:sp>
      <p:sp>
        <p:nvSpPr>
          <p:cNvPr id="11" name="矩形 10"/>
          <p:cNvSpPr/>
          <p:nvPr/>
        </p:nvSpPr>
        <p:spPr>
          <a:xfrm>
            <a:off x="911305" y="2181369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322" y="2251707"/>
            <a:ext cx="767985" cy="58490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开放平台</a:t>
            </a:r>
          </a:p>
        </p:txBody>
      </p:sp>
      <p:sp>
        <p:nvSpPr>
          <p:cNvPr id="13" name="矩形 12"/>
          <p:cNvSpPr/>
          <p:nvPr/>
        </p:nvSpPr>
        <p:spPr>
          <a:xfrm>
            <a:off x="911305" y="2949631"/>
            <a:ext cx="11231786" cy="768263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7390" y="3006165"/>
            <a:ext cx="767985" cy="584906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云机服务</a:t>
            </a:r>
          </a:p>
        </p:txBody>
      </p:sp>
      <p:sp>
        <p:nvSpPr>
          <p:cNvPr id="15" name="矩形 14"/>
          <p:cNvSpPr/>
          <p:nvPr/>
        </p:nvSpPr>
        <p:spPr>
          <a:xfrm>
            <a:off x="911305" y="3717893"/>
            <a:ext cx="11231786" cy="768263"/>
          </a:xfrm>
          <a:prstGeom prst="rect">
            <a:avLst/>
          </a:prstGeom>
          <a:solidFill>
            <a:srgbClr val="CCFFFF"/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7322" y="3813929"/>
            <a:ext cx="767985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>
            <a:defPPr>
              <a:defRPr lang="zh-CN"/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开发环节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911305" y="4486157"/>
            <a:ext cx="11231786" cy="768263"/>
          </a:xfrm>
          <a:prstGeom prst="rect">
            <a:avLst/>
          </a:prstGeom>
          <a:solidFill>
            <a:schemeClr val="tx2">
              <a:lumMod val="40000"/>
              <a:lumOff val="60000"/>
              <a:alpha val="23000"/>
            </a:schemeClr>
          </a:solidFill>
          <a:ln w="0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7322" y="4556497"/>
            <a:ext cx="767985" cy="461657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>
            <a:defPPr>
              <a:defRPr lang="zh-CN"/>
            </a:defPPr>
            <a:lvl1pPr>
              <a:defRPr sz="11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管理支撑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3311260" y="1125004"/>
            <a:ext cx="0" cy="4897678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8879153" y="1565674"/>
            <a:ext cx="0" cy="4457012"/>
          </a:xfrm>
          <a:prstGeom prst="line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911305" y="6118715"/>
            <a:ext cx="11279108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8591159" y="988701"/>
            <a:ext cx="575989" cy="328371"/>
          </a:xfrm>
          <a:prstGeom prst="ellipse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959190" y="1038328"/>
            <a:ext cx="479991" cy="1827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535179" y="2277399"/>
            <a:ext cx="1151978" cy="480164"/>
          </a:xfrm>
          <a:prstGeom prst="ellipse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1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appkey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503257" y="2373435"/>
            <a:ext cx="959982" cy="384132"/>
          </a:xfrm>
          <a:prstGeom prst="ellipse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权限申请</a:t>
            </a:r>
          </a:p>
        </p:txBody>
      </p:sp>
      <p:sp>
        <p:nvSpPr>
          <p:cNvPr id="33" name="椭圆 32"/>
          <p:cNvSpPr/>
          <p:nvPr/>
        </p:nvSpPr>
        <p:spPr>
          <a:xfrm>
            <a:off x="4463240" y="2373435"/>
            <a:ext cx="959982" cy="384132"/>
          </a:xfrm>
          <a:prstGeom prst="ellipse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</a:p>
        </p:txBody>
      </p:sp>
      <p:sp>
        <p:nvSpPr>
          <p:cNvPr id="34" name="椭圆 33"/>
          <p:cNvSpPr/>
          <p:nvPr/>
        </p:nvSpPr>
        <p:spPr>
          <a:xfrm>
            <a:off x="5519219" y="2373435"/>
            <a:ext cx="959982" cy="384132"/>
          </a:xfrm>
          <a:prstGeom prst="ellipse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</a:p>
        </p:txBody>
      </p:sp>
      <p:sp>
        <p:nvSpPr>
          <p:cNvPr id="36" name="矩形 35"/>
          <p:cNvSpPr/>
          <p:nvPr/>
        </p:nvSpPr>
        <p:spPr>
          <a:xfrm>
            <a:off x="943412" y="2360739"/>
            <a:ext cx="639881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入驻申请</a:t>
            </a:r>
          </a:p>
        </p:txBody>
      </p:sp>
      <p:sp>
        <p:nvSpPr>
          <p:cNvPr id="37" name="矩形 36"/>
          <p:cNvSpPr/>
          <p:nvPr/>
        </p:nvSpPr>
        <p:spPr>
          <a:xfrm>
            <a:off x="1679291" y="2373434"/>
            <a:ext cx="767985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开发者入驻</a:t>
            </a:r>
          </a:p>
        </p:txBody>
      </p:sp>
      <p:sp>
        <p:nvSpPr>
          <p:cNvPr id="38" name="矩形 37"/>
          <p:cNvSpPr/>
          <p:nvPr/>
        </p:nvSpPr>
        <p:spPr>
          <a:xfrm>
            <a:off x="2539393" y="2373434"/>
            <a:ext cx="639881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应用创建</a:t>
            </a:r>
          </a:p>
        </p:txBody>
      </p:sp>
      <p:sp>
        <p:nvSpPr>
          <p:cNvPr id="39" name="矩形 38"/>
          <p:cNvSpPr/>
          <p:nvPr/>
        </p:nvSpPr>
        <p:spPr>
          <a:xfrm>
            <a:off x="3439367" y="3813926"/>
            <a:ext cx="639881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开发准备</a:t>
            </a:r>
          </a:p>
        </p:txBody>
      </p:sp>
      <p:sp>
        <p:nvSpPr>
          <p:cNvPr id="40" name="矩形 39"/>
          <p:cNvSpPr/>
          <p:nvPr/>
        </p:nvSpPr>
        <p:spPr>
          <a:xfrm>
            <a:off x="4175244" y="3813926"/>
            <a:ext cx="639881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41" name="矩形 40"/>
          <p:cNvSpPr/>
          <p:nvPr/>
        </p:nvSpPr>
        <p:spPr>
          <a:xfrm>
            <a:off x="4943228" y="3141696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代码工程发布</a:t>
            </a:r>
          </a:p>
        </p:txBody>
      </p:sp>
      <p:sp>
        <p:nvSpPr>
          <p:cNvPr id="42" name="矩形 41"/>
          <p:cNvSpPr/>
          <p:nvPr/>
        </p:nvSpPr>
        <p:spPr>
          <a:xfrm>
            <a:off x="6191206" y="3141696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适配、性能工具自测</a:t>
            </a:r>
          </a:p>
        </p:txBody>
      </p:sp>
      <p:sp>
        <p:nvSpPr>
          <p:cNvPr id="2048" name="流程图: 决策 2047"/>
          <p:cNvSpPr/>
          <p:nvPr/>
        </p:nvSpPr>
        <p:spPr>
          <a:xfrm>
            <a:off x="7487183" y="3019970"/>
            <a:ext cx="1332353" cy="601893"/>
          </a:xfrm>
          <a:prstGeom prst="flowChartDecisi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提交上线</a:t>
            </a:r>
          </a:p>
        </p:txBody>
      </p:sp>
      <p:sp>
        <p:nvSpPr>
          <p:cNvPr id="44" name="矩形 43"/>
          <p:cNvSpPr/>
          <p:nvPr/>
        </p:nvSpPr>
        <p:spPr>
          <a:xfrm>
            <a:off x="9263146" y="2277399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提交服务发布申请</a:t>
            </a:r>
          </a:p>
        </p:txBody>
      </p:sp>
      <p:sp>
        <p:nvSpPr>
          <p:cNvPr id="45" name="矩形 44"/>
          <p:cNvSpPr/>
          <p:nvPr/>
        </p:nvSpPr>
        <p:spPr>
          <a:xfrm>
            <a:off x="10607122" y="2277399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应用上线</a:t>
            </a:r>
          </a:p>
        </p:txBody>
      </p:sp>
      <p:sp>
        <p:nvSpPr>
          <p:cNvPr id="46" name="矩形 45"/>
          <p:cNvSpPr/>
          <p:nvPr/>
        </p:nvSpPr>
        <p:spPr>
          <a:xfrm>
            <a:off x="9263146" y="1605172"/>
            <a:ext cx="1055980" cy="4801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应用场发布</a:t>
            </a:r>
          </a:p>
        </p:txBody>
      </p:sp>
      <p:sp>
        <p:nvSpPr>
          <p:cNvPr id="47" name="椭圆 46"/>
          <p:cNvSpPr/>
          <p:nvPr/>
        </p:nvSpPr>
        <p:spPr>
          <a:xfrm>
            <a:off x="6575197" y="2373435"/>
            <a:ext cx="959982" cy="384132"/>
          </a:xfrm>
          <a:prstGeom prst="ellipse">
            <a:avLst/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文档参考</a:t>
            </a:r>
          </a:p>
        </p:txBody>
      </p:sp>
      <p:sp>
        <p:nvSpPr>
          <p:cNvPr id="2049" name="TextBox 2048"/>
          <p:cNvSpPr txBox="1"/>
          <p:nvPr/>
        </p:nvSpPr>
        <p:spPr>
          <a:xfrm>
            <a:off x="1033137" y="6242631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开发者入驻、创建应用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111352" y="6214751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>
                <a:latin typeface="微软雅黑" panose="020B0503020204020204" pitchFamily="34" charset="-122"/>
                <a:ea typeface="微软雅黑" panose="020B0503020204020204" pitchFamily="34" charset="-122"/>
              </a:rPr>
              <a:t>开发、测试、部署</a:t>
            </a:r>
            <a:endParaRPr lang="zh-CN" altLang="en-US" sz="13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391253" y="6214751"/>
            <a:ext cx="2079853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上线、运营</a:t>
            </a:r>
          </a:p>
        </p:txBody>
      </p:sp>
      <p:sp>
        <p:nvSpPr>
          <p:cNvPr id="49" name="矩形 48"/>
          <p:cNvSpPr/>
          <p:nvPr/>
        </p:nvSpPr>
        <p:spPr>
          <a:xfrm>
            <a:off x="10031136" y="4560008"/>
            <a:ext cx="959980" cy="271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灰度发布</a:t>
            </a:r>
          </a:p>
        </p:txBody>
      </p:sp>
      <p:sp>
        <p:nvSpPr>
          <p:cNvPr id="51" name="矩形 50"/>
          <p:cNvSpPr/>
          <p:nvPr/>
        </p:nvSpPr>
        <p:spPr>
          <a:xfrm>
            <a:off x="7503236" y="4883207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数据采集</a:t>
            </a:r>
          </a:p>
        </p:txBody>
      </p:sp>
      <p:sp>
        <p:nvSpPr>
          <p:cNvPr id="52" name="矩形 51"/>
          <p:cNvSpPr/>
          <p:nvPr/>
        </p:nvSpPr>
        <p:spPr>
          <a:xfrm>
            <a:off x="7503236" y="4560008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数据加工</a:t>
            </a:r>
          </a:p>
        </p:txBody>
      </p:sp>
      <p:sp>
        <p:nvSpPr>
          <p:cNvPr id="53" name="矩形 52"/>
          <p:cNvSpPr/>
          <p:nvPr/>
        </p:nvSpPr>
        <p:spPr>
          <a:xfrm>
            <a:off x="10031135" y="4883205"/>
            <a:ext cx="959982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</a:p>
        </p:txBody>
      </p:sp>
      <p:sp>
        <p:nvSpPr>
          <p:cNvPr id="54" name="矩形 53"/>
          <p:cNvSpPr/>
          <p:nvPr/>
        </p:nvSpPr>
        <p:spPr>
          <a:xfrm>
            <a:off x="8879156" y="4556754"/>
            <a:ext cx="1055980" cy="2784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服务监控</a:t>
            </a:r>
          </a:p>
        </p:txBody>
      </p:sp>
      <p:sp>
        <p:nvSpPr>
          <p:cNvPr id="55" name="矩形 54"/>
          <p:cNvSpPr/>
          <p:nvPr/>
        </p:nvSpPr>
        <p:spPr>
          <a:xfrm>
            <a:off x="8879157" y="4883202"/>
            <a:ext cx="1055981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服务安全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19547" y="988703"/>
            <a:ext cx="1151978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开发流程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27175" y="988703"/>
            <a:ext cx="1151978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平台流程</a:t>
            </a:r>
          </a:p>
        </p:txBody>
      </p:sp>
      <p:sp>
        <p:nvSpPr>
          <p:cNvPr id="58" name="矩形 57"/>
          <p:cNvSpPr/>
          <p:nvPr/>
        </p:nvSpPr>
        <p:spPr>
          <a:xfrm>
            <a:off x="10607123" y="1028974"/>
            <a:ext cx="479991" cy="18271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9391254" y="988703"/>
            <a:ext cx="1407866" cy="328371"/>
          </a:xfrm>
          <a:prstGeom prst="rect">
            <a:avLst/>
          </a:prstGeom>
          <a:noFill/>
        </p:spPr>
        <p:txBody>
          <a:bodyPr wrap="square" lIns="121912" tIns="60956" rIns="121912" bIns="60956" rtlCol="0">
            <a:spAutoFit/>
          </a:bodyPr>
          <a:lstStyle/>
          <a:p>
            <a:r>
              <a:rPr lang="zh-CN" altLang="en-US" sz="1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基础辅助功能</a:t>
            </a:r>
          </a:p>
        </p:txBody>
      </p:sp>
      <p:cxnSp>
        <p:nvCxnSpPr>
          <p:cNvPr id="7" name="肘形连接符 6"/>
          <p:cNvCxnSpPr>
            <a:stCxn id="38" idx="2"/>
            <a:endCxn id="39" idx="1"/>
          </p:cNvCxnSpPr>
          <p:nvPr/>
        </p:nvCxnSpPr>
        <p:spPr>
          <a:xfrm rot="16200000" flipH="1">
            <a:off x="2549143" y="3163787"/>
            <a:ext cx="1200411" cy="5800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endCxn id="41" idx="1"/>
          </p:cNvCxnSpPr>
          <p:nvPr/>
        </p:nvCxnSpPr>
        <p:spPr>
          <a:xfrm flipV="1">
            <a:off x="4463239" y="3381781"/>
            <a:ext cx="479991" cy="41239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endCxn id="44" idx="2"/>
          </p:cNvCxnSpPr>
          <p:nvPr/>
        </p:nvCxnSpPr>
        <p:spPr>
          <a:xfrm flipV="1">
            <a:off x="8819536" y="2757564"/>
            <a:ext cx="971603" cy="5359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11063518" y="4571893"/>
            <a:ext cx="959980" cy="271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配制管理</a:t>
            </a:r>
          </a:p>
        </p:txBody>
      </p:sp>
      <p:sp>
        <p:nvSpPr>
          <p:cNvPr id="28" name="右箭头 27"/>
          <p:cNvSpPr/>
          <p:nvPr/>
        </p:nvSpPr>
        <p:spPr>
          <a:xfrm rot="16200000">
            <a:off x="7502229" y="4161747"/>
            <a:ext cx="330302" cy="2399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sp>
        <p:nvSpPr>
          <p:cNvPr id="2051" name="左大括号 2050"/>
          <p:cNvSpPr/>
          <p:nvPr/>
        </p:nvSpPr>
        <p:spPr>
          <a:xfrm rot="5400000">
            <a:off x="7379278" y="130041"/>
            <a:ext cx="576197" cy="87122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2" tIns="60956" rIns="121912" bIns="60956"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6191208" y="4570264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整合开发工具</a:t>
            </a:r>
          </a:p>
        </p:txBody>
      </p:sp>
      <p:cxnSp>
        <p:nvCxnSpPr>
          <p:cNvPr id="2053" name="直接箭头连接符 2052"/>
          <p:cNvCxnSpPr>
            <a:stCxn id="44" idx="0"/>
            <a:endCxn id="46" idx="2"/>
          </p:cNvCxnSpPr>
          <p:nvPr/>
        </p:nvCxnSpPr>
        <p:spPr>
          <a:xfrm flipV="1">
            <a:off x="9791136" y="2085335"/>
            <a:ext cx="0" cy="19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6191208" y="4883207"/>
            <a:ext cx="1183925" cy="27518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</a:p>
        </p:txBody>
      </p:sp>
      <p:sp>
        <p:nvSpPr>
          <p:cNvPr id="63" name="矩形 62"/>
          <p:cNvSpPr/>
          <p:nvPr/>
        </p:nvSpPr>
        <p:spPr>
          <a:xfrm>
            <a:off x="11087116" y="4886461"/>
            <a:ext cx="959980" cy="2719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数据评估</a:t>
            </a:r>
          </a:p>
        </p:txBody>
      </p:sp>
      <p:sp>
        <p:nvSpPr>
          <p:cNvPr id="65" name="矩形 64"/>
          <p:cNvSpPr/>
          <p:nvPr/>
        </p:nvSpPr>
        <p:spPr>
          <a:xfrm>
            <a:off x="8879157" y="5267334"/>
            <a:ext cx="1055981" cy="2751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计费策略</a:t>
            </a:r>
          </a:p>
        </p:txBody>
      </p:sp>
    </p:spTree>
    <p:extLst>
      <p:ext uri="{BB962C8B-B14F-4D97-AF65-F5344CB8AC3E}">
        <p14:creationId xmlns:p14="http://schemas.microsoft.com/office/powerpoint/2010/main" val="29060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92D050"/>
            </a:gs>
            <a:gs pos="100000">
              <a:srgbClr val="FFFFFF"/>
            </a:gs>
          </a:gsLst>
          <a:lin ang="16200000" scaled="0"/>
        </a:gradFill>
        <a:ln w="9525" cap="flat" cmpd="sng" algn="ctr">
          <a:noFill/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1" i="0" u="none" strike="noStrike" kern="0" cap="none" spc="0" normalizeH="0" baseline="0" noProof="0" dirty="0" err="1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微软雅黑" panose="020B0503020204020204" pitchFamily="34" charset="-122"/>
            <a:ea typeface="微软雅黑" panose="020B0503020204020204" pitchFamily="34" charset="-122"/>
            <a:cs typeface="+mn-cs"/>
          </a:defRPr>
        </a:defPPr>
      </a:lstStyle>
    </a:spDef>
    <a:txDef>
      <a:spPr>
        <a:solidFill>
          <a:srgbClr val="FF0000"/>
        </a:solidFill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11847</TotalTime>
  <Words>2691</Words>
  <Application>Microsoft Office PowerPoint</Application>
  <PresentationFormat>自定义</PresentationFormat>
  <Paragraphs>807</Paragraphs>
  <Slides>31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9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2_Office 主题​​</vt:lpstr>
      <vt:lpstr>3_Office 主题​​</vt:lpstr>
      <vt:lpstr>Office 主题​​</vt:lpstr>
      <vt:lpstr>1_Office 主题​​</vt:lpstr>
      <vt:lpstr>自定义设计方案</vt:lpstr>
      <vt:lpstr>1_自定义设计方案</vt:lpstr>
      <vt:lpstr>5_Office 主题​​</vt:lpstr>
      <vt:lpstr>Office 主题</vt:lpstr>
      <vt:lpstr>4_Office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dongdao</dc:creator>
  <cp:lastModifiedBy>p</cp:lastModifiedBy>
  <cp:revision>1246</cp:revision>
  <dcterms:created xsi:type="dcterms:W3CDTF">2013-04-22T06:54:50Z</dcterms:created>
  <dcterms:modified xsi:type="dcterms:W3CDTF">2017-04-07T00:52:14Z</dcterms:modified>
</cp:coreProperties>
</file>