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officeDocument/2006/relationships/extended-properties" Target="docProps/app.xml" Id="rId3" /><Relationship Type="http://schemas.openxmlformats.org/package/2006/relationships/metadata/core-properties" Target="docProps/core.xml" Id="rId2" /><Relationship Type="http://schemas.openxmlformats.org/officeDocument/2006/relationships/officeDocument" Target="ppt/presentation.xml" Id="rId1" /><Relationship Type="http://schemas.microsoft.com/office/2006/relationships/txt" Target="/udata/data.dat" Id="Rd50dc870e02c4fee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87" r:id="rId1"/>
  </p:sldMasterIdLst>
  <p:notesMasterIdLst>
    <p:notesMasterId r:id="rId90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3" r:id="rId87"/>
    <p:sldId id="344" r:id="rId88"/>
    <p:sldId id="345" r:id="rId89"/>
  </p:sldIdLst>
  <p:sldSz cx="9144000" cy="5143500" type="screen16x9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eal Mueller" initials="" lastIdx="9" clrIdx="0"/>
  <p:cmAuthor id="1" name="Chuck Erickson" initials="" lastIdx="6" clrIdx="1"/>
  <p:cmAuthor id="2" name="Adam Glick" initials="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75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57"/>
    <p:restoredTop sz="94218"/>
  </p:normalViewPr>
  <p:slideViewPr>
    <p:cSldViewPr snapToGrid="0" snapToObjects="1">
      <p:cViewPr>
        <p:scale>
          <a:sx n="105" d="100"/>
          <a:sy n="105" d="100"/>
        </p:scale>
        <p:origin x="-84" y="-6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39" cy="4648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970937" y="0"/>
            <a:ext cx="3037839" cy="4648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407181" y="696912"/>
            <a:ext cx="6195899" cy="34862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3037839" cy="4648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39" cy="4648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141182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1" rtl="0">
              <a:spcBef>
                <a:spcPts val="0"/>
              </a:spcBef>
              <a:buNone/>
            </a:pPr>
            <a:endParaRPr/>
          </a:p>
          <a:p>
            <a:pPr lvl="2" rtl="0">
              <a:spcBef>
                <a:spcPts val="0"/>
              </a:spcBef>
              <a:buNone/>
            </a:pPr>
            <a:endParaRPr/>
          </a:p>
          <a:p>
            <a:pPr lvl="3" rtl="0">
              <a:spcBef>
                <a:spcPts val="0"/>
              </a:spcBef>
              <a:buNone/>
            </a:pPr>
            <a:endParaRPr/>
          </a:p>
          <a:p>
            <a:pPr lvl="4" rtl="0">
              <a:spcBef>
                <a:spcPts val="0"/>
              </a:spcBef>
              <a:buNone/>
            </a:pPr>
            <a:endParaRPr/>
          </a:p>
          <a:p>
            <a:pPr lvl="5" rtl="0">
              <a:spcBef>
                <a:spcPts val="0"/>
              </a:spcBef>
              <a:buNone/>
            </a:pPr>
            <a:endParaRPr/>
          </a:p>
          <a:p>
            <a:pPr lvl="6" rtl="0">
              <a:spcBef>
                <a:spcPts val="0"/>
              </a:spcBef>
              <a:buNone/>
            </a:pPr>
            <a:endParaRPr/>
          </a:p>
          <a:p>
            <a:pPr lvl="7" rtl="0">
              <a:spcBef>
                <a:spcPts val="0"/>
              </a:spcBef>
              <a:buNone/>
            </a:pPr>
            <a:endParaRPr/>
          </a:p>
          <a:p>
            <a:pPr lvl="8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0688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3275" tIns="93275" rIns="93275" bIns="93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0" name="Shape 620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529072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3275" tIns="93275" rIns="93275" bIns="93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Shape 689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5634242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Shape 801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3275" tIns="93275" rIns="93275" bIns="93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Shape 802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159028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Shape 912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3275" tIns="93275" rIns="93275" bIns="93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3" name="Shape 91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256386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Shape 942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3" name="Shape 943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Shape 944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00023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Shape 957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8" name="Shape 958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/>
          </a:p>
        </p:txBody>
      </p:sp>
      <p:sp>
        <p:nvSpPr>
          <p:cNvPr id="959" name="Shape 959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51510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Shape 987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3275" tIns="93275" rIns="93275" bIns="93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8" name="Shape 98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96953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Shape 997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8" name="Shape 998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9" name="Shape 999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14455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Shape 100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4" name="Shape 1004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rgbClr val="0F9D5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5" name="Shape 1005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98090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Shape 1012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3" name="Shape 1013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4" name="Shape 1014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0104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701040" y="4415789"/>
            <a:ext cx="5608319" cy="4183380"/>
          </a:xfrm>
          <a:prstGeom prst="rect">
            <a:avLst/>
          </a:prstGeom>
        </p:spPr>
        <p:txBody>
          <a:bodyPr lIns="93275" tIns="93275" rIns="93275" bIns="932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 txBox="1">
            <a:spLocks noGrp="1"/>
          </p:cNvSpPr>
          <p:nvPr>
            <p:ph type="sldNum" idx="12"/>
          </p:nvPr>
        </p:nvSpPr>
        <p:spPr>
          <a:xfrm>
            <a:off x="3970937" y="8829966"/>
            <a:ext cx="3037839" cy="464820"/>
          </a:xfrm>
          <a:prstGeom prst="rect">
            <a:avLst/>
          </a:prstGeom>
        </p:spPr>
        <p:txBody>
          <a:bodyPr lIns="93275" tIns="93275" rIns="93275" bIns="9327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 sz="1400"/>
              <a:t>2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2268460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Shape 1018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9" name="Shape 1019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76800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Shape 1104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5" name="Shape 1105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2423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Shape 1195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6" name="Shape 1196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35521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Shape 1266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7" name="Shape 1267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73271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Shape 1385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86" name="Shape 1386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83403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Shape 1526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27" name="Shape 1527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09668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" name="Shape 1644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45" name="Shape 1645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1337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4" name="Shape 1794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95" name="Shape 1795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40281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" name="Shape 1900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01" name="Shape 1901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54877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" name="Shape 2074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75" name="Shape 2075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9685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 u="sng"/>
              <a:t>Diagram Examples: General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General &gt; App Engine and Cloud Endpoints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General &gt; Compute Engine and REST or gRPC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General &gt; Content Management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General &gt; Digital Asset Management and Sharing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General &gt; Firebase and Google App Engine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General &gt; Firebase and Managed VMs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General &gt; Firebase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General &gt; GitLabCIonGKE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General &gt; Hadoop on Google Cloud Platform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General &gt; High Performance Computing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General &gt; Real Time Bidding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General &gt; Real Time Stream Processing IoT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100"/>
              <a:t>General &gt; Web Application on Google App Engine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100"/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 u="sng"/>
              <a:t>Diagram Examples: Specific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Media &gt; Hybrid Rendering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Media &gt; Live Streaming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Media &gt; Rendering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Media &gt; Transcoding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Gaming &gt; Backend Database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Gaming &gt; Gaming Analytics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Gaming &gt; Mobile Game Backend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Gaming &gt; Real-Time AAA Games Servers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Digital Marketing &gt; DMP Data Warehouse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Digital Marketing &gt; Publisher side analysis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Digital Marketing &gt; Real-Time Bidding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Internet of Things &gt; MQTT to PubSub Broker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Internet of Things &gt; Sensor stream ingest and processing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Financial Services &gt; Monte Carlo Simulations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Financial Services &gt; Time Series Analysis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Dev Test &gt; Continuous Delivery with Spinnaker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Dev Test &gt; Jenkins on k8s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Dev Test &gt; Scale Testing with Kubernetes+Locust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Dev Test &gt; UI Testing with Kubernetes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Backup and Archive &gt; DR Cold standby server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Backup and Archive &gt; DR Warm static site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Backup and Archive &gt; DR with Application Replication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Backup and Archive &gt; Hosting Filers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Websites &gt; API Hosting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Websites &gt; Content Hosting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Websites &gt; Dynamic Hosting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Websites &gt; Mobile Site Hosting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Websites &gt; Static Hosting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Mobile &gt; Mobile Game Backend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LifeSciences &gt; Genomics, Secondary Analysis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LifeSciences &gt; Patient Monitoring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LifeSciences &gt; Variant Analysis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Retail &gt; Beacons and Targeted Marketing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Retail &gt; Fraud Detection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Retail &gt; PCI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Retail &gt; Real-Time Inventory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Retail &gt; Recommendation Engines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Retail &gt; Shopping Cart Analysis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Big Data &gt; Complex Event Processing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Big Data &gt; DMP Data Warehouse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Big Data &gt; Log Processing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100"/>
              <a:t>Big Data &gt; Time Series Analysis</a:t>
            </a:r>
          </a:p>
        </p:txBody>
      </p:sp>
      <p:sp>
        <p:nvSpPr>
          <p:cNvPr id="303" name="Shape 303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endParaRPr/>
          </a:p>
          <a:p>
            <a:pPr lvl="1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endParaRPr/>
          </a:p>
          <a:p>
            <a:pPr lvl="2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endParaRPr/>
          </a:p>
          <a:p>
            <a:pPr lvl="3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endParaRPr/>
          </a:p>
          <a:p>
            <a:pPr lvl="4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endParaRPr/>
          </a:p>
          <a:p>
            <a:pPr lvl="5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endParaRPr/>
          </a:p>
          <a:p>
            <a:pPr lvl="6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endParaRPr/>
          </a:p>
          <a:p>
            <a:pPr lvl="7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endParaRPr/>
          </a:p>
          <a:p>
            <a:pPr lvl="8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08322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1" name="Shape 2111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12" name="Shape 2112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3" name="Shape 2113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02321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7" name="Shape 2117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18" name="Shape 2118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9" name="Shape 2119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41576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3" name="Shape 215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54" name="Shape 2154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5" name="Shape 2155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38397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" name="Shape 2181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82" name="Shape 2182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3" name="Shape 2183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112557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Shape 2241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42" name="Shape 2242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3" name="Shape 2243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850806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1" name="Shape 2301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02" name="Shape 2302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3" name="Shape 2303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18234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7" name="Shape 2337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38" name="Shape 2338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9" name="Shape 2339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24435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8" name="Shape 237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79" name="Shape 2379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/>
          </a:p>
        </p:txBody>
      </p:sp>
      <p:sp>
        <p:nvSpPr>
          <p:cNvPr id="2380" name="Shape 2380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3260112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" name="Shape 2406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07" name="Shape 2407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8" name="Shape 2408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824575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2" name="Shape 2532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33" name="Shape 2533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4" name="Shape 2534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468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1" name="Shape 311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801535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8" name="Shape 256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69" name="Shape 2569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0" name="Shape 2570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986092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5" name="Shape 2615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16" name="Shape 2616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7" name="Shape 2617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22417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7" name="Shape 2687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88" name="Shape 2688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9" name="Shape 2689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416070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8" name="Shape 278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89" name="Shape 2789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0" name="Shape 2790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461553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" name="Shape 2846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47" name="Shape 2847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8" name="Shape 2848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950574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2" name="Shape 2852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53" name="Shape 2853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4" name="Shape 2854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766203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" name="Shape 2897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98" name="Shape 2898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9" name="Shape 2899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434693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8" name="Shape 294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49" name="Shape 2949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0" name="Shape 2950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196882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" name="Shape 2990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91" name="Shape 2991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2" name="Shape 2992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070239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7" name="Shape 3027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28" name="Shape 3028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9" name="Shape 3029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0344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Shape 392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748671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7" name="Shape 3067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68" name="Shape 3068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9" name="Shape 3069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081672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" name="Shape 313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34" name="Shape 3134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5" name="Shape 3135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864476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" name="Shape 3235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36" name="Shape 3236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7" name="Shape 3237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05919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2" name="Shape 3292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93" name="Shape 3293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4" name="Shape 3294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197786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3" name="Shape 334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44" name="Shape 3344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5" name="Shape 3345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725417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6" name="Shape 3466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67" name="Shape 3467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8" name="Shape 3468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455997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9" name="Shape 3559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60" name="Shape 3560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1" name="Shape 3561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122678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" name="Shape 3604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05" name="Shape 3605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6" name="Shape 3606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457948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4" name="Shape 3704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05" name="Shape 3705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6" name="Shape 3706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31611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6" name="Shape 3746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47" name="Shape 3747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8" name="Shape 3748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7123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Shape 449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083857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8" name="Shape 379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99" name="Shape 3799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0" name="Shape 3800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376694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7" name="Shape 3897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98" name="Shape 3898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9" name="Shape 3899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45951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9" name="Shape 4009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10" name="Shape 4010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1" name="Shape 4011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016980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9" name="Shape 4089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90" name="Shape 4090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1" name="Shape 4091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48832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6" name="Shape 4156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57" name="Shape 4157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8" name="Shape 4158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540342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7" name="Shape 4207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08" name="Shape 4208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9" name="Shape 4209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484795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8" name="Shape 425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59" name="Shape 4259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0" name="Shape 4260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293211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5" name="Shape 4325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26" name="Shape 4326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7" name="Shape 4327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969165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3" name="Shape 437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74" name="Shape 4374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5" name="Shape 4375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857625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5" name="Shape 4415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16" name="Shape 4416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7" name="Shape 4417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2300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3275" tIns="93275" rIns="93275" bIns="93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Shape 454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0167256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2" name="Shape 4442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43" name="Shape 4443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4" name="Shape 4444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589264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3" name="Shape 449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94" name="Shape 4494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5" name="Shape 4495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74892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1" name="Shape 4541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42" name="Shape 4542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3" name="Shape 4543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585560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" name="Shape 4567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68" name="Shape 4568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9" name="Shape 4569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603500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" name="Shape 4669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70" name="Shape 4670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1" name="Shape 4671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445279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3" name="Shape 476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64" name="Shape 4764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5" name="Shape 4765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330108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2" name="Shape 4822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23" name="Shape 4823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4" name="Shape 4824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463831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1" name="Shape 4891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92" name="Shape 4892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3" name="Shape 4893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233956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9" name="Shape 4969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70" name="Shape 4970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1" name="Shape 4971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352350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9" name="Shape 5029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30" name="Shape 5030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1" name="Shape 5031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1500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3275" tIns="93275" rIns="93275" bIns="93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Shape 530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71140084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3" name="Shape 511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14" name="Shape 5114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5" name="Shape 5115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740934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5" name="Shape 5195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96" name="Shape 5196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7" name="Shape 5197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67774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7" name="Shape 5267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68" name="Shape 5268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9" name="Shape 5269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81691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6" name="Shape 5336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337" name="Shape 5337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8" name="Shape 5338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9505957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4" name="Shape 5454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55" name="Shape 5455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6" name="Shape 5456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351713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5" name="Shape 5505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06" name="Shape 5506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7" name="Shape 5507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7556055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5" name="Shape 5545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46" name="Shape 5546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7" name="Shape 5547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8749608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7" name="Shape 5597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98" name="Shape 5598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9" name="Shape 5599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3164415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3" name="Shape 560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04" name="Shape 5604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5" name="Shape 5605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0593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3275" tIns="93275" rIns="93275" bIns="93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Shape 57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68653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/2 type &amp; image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73062" y="1428750"/>
            <a:ext cx="4122736" cy="312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None/>
              <a:defRPr/>
            </a:lvl1pPr>
            <a:lvl2pPr marL="111125" lvl="1" indent="-3492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2pPr>
            <a:lvl3pPr marL="231775" lvl="2" indent="-4127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3pPr>
            <a:lvl4pPr marL="1028700" lvl="3" indent="-190500" algn="l" rtl="0">
              <a:spcBef>
                <a:spcPts val="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257300" lvl="4" indent="-127000" algn="l" rtl="0">
              <a:spcBef>
                <a:spcPts val="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72959" y="488197"/>
            <a:ext cx="4122841" cy="8413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lnSpc>
                <a:spcPct val="114285"/>
              </a:lnSpc>
              <a:spcBef>
                <a:spcPts val="0"/>
              </a:spcBef>
              <a:buClr>
                <a:srgbClr val="333333"/>
              </a:buClr>
              <a:buFont typeface="Roboto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ftr" idx="11"/>
          </p:nvPr>
        </p:nvSpPr>
        <p:spPr>
          <a:xfrm>
            <a:off x="364615" y="4629150"/>
            <a:ext cx="4131184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/>
          <p:nvPr/>
        </p:nvSpPr>
        <p:spPr>
          <a:xfrm>
            <a:off x="8382000" y="4936551"/>
            <a:ext cx="400358" cy="769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1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-US" sz="5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0" name="Shape 70"/>
          <p:cNvGrpSpPr/>
          <p:nvPr/>
        </p:nvGrpSpPr>
        <p:grpSpPr>
          <a:xfrm>
            <a:off x="364615" y="4970025"/>
            <a:ext cx="996821" cy="43499"/>
            <a:chOff x="364615" y="4970025"/>
            <a:chExt cx="996821" cy="43499"/>
          </a:xfrm>
        </p:grpSpPr>
        <p:sp>
          <p:nvSpPr>
            <p:cNvPr id="71" name="Shape 71"/>
            <p:cNvSpPr/>
            <p:nvPr/>
          </p:nvSpPr>
          <p:spPr>
            <a:xfrm>
              <a:off x="364615" y="4970025"/>
              <a:ext cx="249299" cy="43499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613790" y="4970025"/>
              <a:ext cx="249299" cy="43499"/>
            </a:xfrm>
            <a:prstGeom prst="rect">
              <a:avLst/>
            </a:prstGeom>
            <a:solidFill>
              <a:srgbClr val="EA4335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862963" y="4970025"/>
              <a:ext cx="249299" cy="43499"/>
            </a:xfrm>
            <a:prstGeom prst="rect">
              <a:avLst/>
            </a:prstGeom>
            <a:solidFill>
              <a:srgbClr val="FBBC05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1112137" y="4970025"/>
              <a:ext cx="249299" cy="43499"/>
            </a:xfrm>
            <a:prstGeom prst="rect">
              <a:avLst/>
            </a:prstGeom>
            <a:solidFill>
              <a:srgbClr val="34A853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Slide with descripti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382432" y="1380950"/>
            <a:ext cx="1979767" cy="309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2"/>
          </p:nvPr>
        </p:nvSpPr>
        <p:spPr>
          <a:xfrm>
            <a:off x="379929" y="1047750"/>
            <a:ext cx="1982271" cy="2809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-bleed image Slide with description">
    <p:bg>
      <p:bgPr>
        <a:solidFill>
          <a:srgbClr val="333333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82432" y="1380950"/>
            <a:ext cx="1979767" cy="309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2"/>
          </p:nvPr>
        </p:nvSpPr>
        <p:spPr>
          <a:xfrm>
            <a:off x="379929" y="1047750"/>
            <a:ext cx="1982271" cy="2809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 Quote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79383" y="2247305"/>
            <a:ext cx="8234923" cy="648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 Quote Blue"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79383" y="2247305"/>
            <a:ext cx="8234923" cy="648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" name="Shape 85"/>
          <p:cNvSpPr txBox="1"/>
          <p:nvPr/>
        </p:nvSpPr>
        <p:spPr>
          <a:xfrm>
            <a:off x="6801960" y="4936551"/>
            <a:ext cx="1580039" cy="769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1" indent="0" algn="l" rtl="0">
              <a:spcBef>
                <a:spcPts val="0"/>
              </a:spcBef>
              <a:buSzPct val="25000"/>
              <a:buNone/>
            </a:pPr>
            <a:r>
              <a:rPr lang="en-US" sz="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Confidential &amp; Proprietary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4648200" y="4936551"/>
            <a:ext cx="1023126" cy="769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1" indent="0" algn="l" rtl="0">
              <a:spcBef>
                <a:spcPts val="0"/>
              </a:spcBef>
              <a:buSzPct val="25000"/>
              <a:buNone/>
            </a:pPr>
            <a:r>
              <a:rPr lang="en-US" sz="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Google Cloud Platform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8382000" y="4936551"/>
            <a:ext cx="400358" cy="769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1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-US" sz="5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8" name="Shape 88" descr="logo_lockup_cloud_platform_icon_vertical_white_lockup_cloud_platform_icon_vertical copy.png"/>
          <p:cNvPicPr preferRelativeResize="0"/>
          <p:nvPr/>
        </p:nvPicPr>
        <p:blipFill rotWithShape="1">
          <a:blip r:embed="rId2">
            <a:alphaModFix/>
          </a:blip>
          <a:srcRect l="129" r="129"/>
          <a:stretch/>
        </p:blipFill>
        <p:spPr>
          <a:xfrm>
            <a:off x="364068" y="4915750"/>
            <a:ext cx="129590" cy="115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 Quote Red">
    <p:bg>
      <p:bgPr>
        <a:solidFill>
          <a:srgbClr val="EA4335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79383" y="2247305"/>
            <a:ext cx="8234923" cy="648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91" name="Shape 91" descr="logo_lockup_cloud_platform_icon_vertical_white_lockup_cloud_platform_icon_vertical copy.png"/>
          <p:cNvPicPr preferRelativeResize="0"/>
          <p:nvPr/>
        </p:nvPicPr>
        <p:blipFill rotWithShape="1">
          <a:blip r:embed="rId2">
            <a:alphaModFix/>
          </a:blip>
          <a:srcRect l="129" r="129"/>
          <a:stretch/>
        </p:blipFill>
        <p:spPr>
          <a:xfrm>
            <a:off x="364068" y="4915750"/>
            <a:ext cx="129590" cy="11519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/>
        </p:nvSpPr>
        <p:spPr>
          <a:xfrm>
            <a:off x="6801960" y="4936551"/>
            <a:ext cx="1580039" cy="769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1" indent="0" algn="l" rtl="0">
              <a:spcBef>
                <a:spcPts val="0"/>
              </a:spcBef>
              <a:buSzPct val="25000"/>
              <a:buNone/>
            </a:pPr>
            <a:r>
              <a:rPr lang="en-US" sz="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Confidential &amp; Proprietary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4648200" y="4936551"/>
            <a:ext cx="1023126" cy="769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1" indent="0" algn="l" rtl="0">
              <a:spcBef>
                <a:spcPts val="0"/>
              </a:spcBef>
              <a:buSzPct val="25000"/>
              <a:buNone/>
            </a:pPr>
            <a:r>
              <a:rPr lang="en-US" sz="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Google Cloud Platform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8382000" y="4936551"/>
            <a:ext cx="400358" cy="769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1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-US" sz="5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 Quote Yellow">
    <p:bg>
      <p:bgPr>
        <a:solidFill>
          <a:srgbClr val="FBBC05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79383" y="2247305"/>
            <a:ext cx="8234923" cy="648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97" name="Shape 97" descr="logo_lockup_cloud_platform_icon_vertical_white_lockup_cloud_platform_icon_vertical copy.png"/>
          <p:cNvPicPr preferRelativeResize="0"/>
          <p:nvPr/>
        </p:nvPicPr>
        <p:blipFill rotWithShape="1">
          <a:blip r:embed="rId2">
            <a:alphaModFix/>
          </a:blip>
          <a:srcRect l="129" r="129"/>
          <a:stretch/>
        </p:blipFill>
        <p:spPr>
          <a:xfrm>
            <a:off x="364068" y="4915750"/>
            <a:ext cx="129590" cy="115192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/>
        </p:nvSpPr>
        <p:spPr>
          <a:xfrm>
            <a:off x="6801960" y="4936551"/>
            <a:ext cx="1580039" cy="769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1" indent="0" algn="l" rtl="0">
              <a:spcBef>
                <a:spcPts val="0"/>
              </a:spcBef>
              <a:buSzPct val="25000"/>
              <a:buNone/>
            </a:pPr>
            <a:r>
              <a:rPr lang="en-US" sz="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Confidential &amp; Proprietary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4648200" y="4936551"/>
            <a:ext cx="1023126" cy="769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1" indent="0" algn="l" rtl="0">
              <a:spcBef>
                <a:spcPts val="0"/>
              </a:spcBef>
              <a:buSzPct val="25000"/>
              <a:buNone/>
            </a:pPr>
            <a:r>
              <a:rPr lang="en-US" sz="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Google Cloud Platform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8382000" y="4936551"/>
            <a:ext cx="400358" cy="769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1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-US" sz="5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 Quote Green">
    <p:bg>
      <p:bgPr>
        <a:solidFill>
          <a:srgbClr val="34A853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479383" y="2247305"/>
            <a:ext cx="8234923" cy="648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103" name="Shape 103" descr="logo_lockup_cloud_platform_icon_vertical_white_lockup_cloud_platform_icon_vertical copy.png"/>
          <p:cNvPicPr preferRelativeResize="0"/>
          <p:nvPr/>
        </p:nvPicPr>
        <p:blipFill rotWithShape="1">
          <a:blip r:embed="rId2">
            <a:alphaModFix/>
          </a:blip>
          <a:srcRect l="129" r="129"/>
          <a:stretch/>
        </p:blipFill>
        <p:spPr>
          <a:xfrm>
            <a:off x="364068" y="4915750"/>
            <a:ext cx="129590" cy="1151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/>
        </p:nvSpPr>
        <p:spPr>
          <a:xfrm>
            <a:off x="6801960" y="4936551"/>
            <a:ext cx="1580039" cy="769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1" indent="0" algn="l" rtl="0">
              <a:spcBef>
                <a:spcPts val="0"/>
              </a:spcBef>
              <a:buSzPct val="25000"/>
              <a:buNone/>
            </a:pPr>
            <a:r>
              <a:rPr lang="en-US" sz="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Confidential &amp; Proprietary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4648200" y="4936551"/>
            <a:ext cx="1023126" cy="769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1" indent="0" algn="l" rtl="0">
              <a:spcBef>
                <a:spcPts val="0"/>
              </a:spcBef>
              <a:buSzPct val="25000"/>
              <a:buNone/>
            </a:pPr>
            <a:r>
              <a:rPr lang="en-US" sz="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Google Cloud Platform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8382000" y="4936551"/>
            <a:ext cx="400358" cy="769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1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-US" sz="5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 Quote with background image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479383" y="2247305"/>
            <a:ext cx="8234923" cy="648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ray Callout Quote with background image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79383" y="2247305"/>
            <a:ext cx="8234923" cy="648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Divider Gray">
    <p:bg>
      <p:bgPr>
        <a:solidFill>
          <a:srgbClr val="333333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361653" y="1880582"/>
            <a:ext cx="6244500" cy="742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None/>
              <a:defRPr sz="3600"/>
            </a:lvl2pPr>
            <a:lvl3pPr lvl="2" rtl="0">
              <a:spcBef>
                <a:spcPts val="0"/>
              </a:spcBef>
              <a:buNone/>
              <a:defRPr sz="3600"/>
            </a:lvl3pPr>
            <a:lvl4pPr lvl="3" rtl="0">
              <a:spcBef>
                <a:spcPts val="0"/>
              </a:spcBef>
              <a:buNone/>
              <a:defRPr sz="3600"/>
            </a:lvl4pPr>
            <a:lvl5pPr lvl="4" rtl="0">
              <a:spcBef>
                <a:spcPts val="0"/>
              </a:spcBef>
              <a:buNone/>
              <a:defRPr sz="3600"/>
            </a:lvl5pPr>
            <a:lvl6pPr lvl="5" rtl="0">
              <a:spcBef>
                <a:spcPts val="0"/>
              </a:spcBef>
              <a:buNone/>
              <a:defRPr sz="3600"/>
            </a:lvl6pPr>
            <a:lvl7pPr lvl="6" rtl="0">
              <a:spcBef>
                <a:spcPts val="0"/>
              </a:spcBef>
              <a:buNone/>
              <a:defRPr sz="3600"/>
            </a:lvl7pPr>
            <a:lvl8pPr lvl="7" rtl="0">
              <a:spcBef>
                <a:spcPts val="0"/>
              </a:spcBef>
              <a:buNone/>
              <a:defRPr sz="3600"/>
            </a:lvl8pPr>
            <a:lvl9pPr lvl="8">
              <a:spcBef>
                <a:spcPts val="0"/>
              </a:spcBef>
              <a:buNone/>
              <a:defRPr sz="36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361653" y="2603904"/>
            <a:ext cx="4637099" cy="417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400"/>
            </a:lvl1pPr>
            <a:lvl2pPr lvl="1" rtl="0">
              <a:spcBef>
                <a:spcPts val="0"/>
              </a:spcBef>
              <a:buNone/>
              <a:defRPr sz="1400"/>
            </a:lvl2pPr>
            <a:lvl3pPr lvl="2" rtl="0">
              <a:spcBef>
                <a:spcPts val="0"/>
              </a:spcBef>
              <a:buNone/>
              <a:defRPr sz="1400"/>
            </a:lvl3pPr>
            <a:lvl4pPr lvl="3" rtl="0">
              <a:spcBef>
                <a:spcPts val="0"/>
              </a:spcBef>
              <a:buNone/>
              <a:defRPr sz="1400"/>
            </a:lvl4pPr>
            <a:lvl5pPr lvl="4" rtl="0">
              <a:spcBef>
                <a:spcPts val="0"/>
              </a:spcBef>
              <a:buNone/>
              <a:defRPr sz="1400"/>
            </a:lvl5pPr>
            <a:lvl6pPr lvl="5" rtl="0">
              <a:spcBef>
                <a:spcPts val="0"/>
              </a:spcBef>
              <a:buNone/>
              <a:defRPr sz="1400"/>
            </a:lvl6pPr>
            <a:lvl7pPr lvl="6" rtl="0">
              <a:spcBef>
                <a:spcPts val="0"/>
              </a:spcBef>
              <a:buNone/>
              <a:defRPr sz="1400"/>
            </a:lvl7pPr>
            <a:lvl8pPr lvl="7" rtl="0">
              <a:spcBef>
                <a:spcPts val="0"/>
              </a:spcBef>
              <a:buNone/>
              <a:defRPr sz="1400"/>
            </a:lvl8pPr>
            <a:lvl9pPr lvl="8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grpSp>
        <p:nvGrpSpPr>
          <p:cNvPr id="18" name="Shape 18"/>
          <p:cNvGrpSpPr/>
          <p:nvPr/>
        </p:nvGrpSpPr>
        <p:grpSpPr>
          <a:xfrm>
            <a:off x="364683" y="-6"/>
            <a:ext cx="1986925" cy="86699"/>
            <a:chOff x="364669" y="4969989"/>
            <a:chExt cx="996902" cy="43500"/>
          </a:xfrm>
        </p:grpSpPr>
        <p:sp>
          <p:nvSpPr>
            <p:cNvPr id="19" name="Shape 19"/>
            <p:cNvSpPr/>
            <p:nvPr/>
          </p:nvSpPr>
          <p:spPr>
            <a:xfrm>
              <a:off x="364669" y="4969989"/>
              <a:ext cx="249299" cy="43500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" name="Shape 20"/>
            <p:cNvSpPr/>
            <p:nvPr/>
          </p:nvSpPr>
          <p:spPr>
            <a:xfrm>
              <a:off x="613870" y="4969989"/>
              <a:ext cx="249300" cy="43500"/>
            </a:xfrm>
            <a:prstGeom prst="rect">
              <a:avLst/>
            </a:prstGeom>
            <a:solidFill>
              <a:srgbClr val="EA4335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" name="Shape 21"/>
            <p:cNvSpPr/>
            <p:nvPr/>
          </p:nvSpPr>
          <p:spPr>
            <a:xfrm>
              <a:off x="863071" y="4969989"/>
              <a:ext cx="249300" cy="43500"/>
            </a:xfrm>
            <a:prstGeom prst="rect">
              <a:avLst/>
            </a:prstGeom>
            <a:solidFill>
              <a:srgbClr val="FBBC05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" name="Shape 22"/>
            <p:cNvSpPr/>
            <p:nvPr/>
          </p:nvSpPr>
          <p:spPr>
            <a:xfrm>
              <a:off x="1112271" y="4969989"/>
              <a:ext cx="249300" cy="43500"/>
            </a:xfrm>
            <a:prstGeom prst="rect">
              <a:avLst/>
            </a:prstGeom>
            <a:solidFill>
              <a:srgbClr val="34A853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Slide 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81001" y="2247305"/>
            <a:ext cx="8431687" cy="648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113" name="Shape 1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76851" y="1245470"/>
            <a:ext cx="396164" cy="35275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81000" y="3638550"/>
            <a:ext cx="8431212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Slide 2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81001" y="2862074"/>
            <a:ext cx="8431687" cy="648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381000" y="3943278"/>
            <a:ext cx="8431212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Statement 2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372960" y="2258684"/>
            <a:ext cx="8374164" cy="6261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ctr" rtl="0">
              <a:spcBef>
                <a:spcPts val="0"/>
              </a:spcBef>
              <a:buClr>
                <a:srgbClr val="333333"/>
              </a:buClr>
              <a:buFont typeface="Roboto"/>
              <a:buNone/>
              <a:defRPr/>
            </a:lvl1pPr>
            <a:lvl2pPr marL="457200" lvl="1" indent="0" rtl="0">
              <a:spcBef>
                <a:spcPts val="0"/>
              </a:spcBef>
              <a:buClr>
                <a:srgbClr val="888888"/>
              </a:buClr>
              <a:buFont typeface="Roboto"/>
              <a:buNone/>
              <a:defRPr/>
            </a:lvl2pPr>
            <a:lvl3pPr marL="914400" lvl="2" indent="0" rtl="0">
              <a:spcBef>
                <a:spcPts val="0"/>
              </a:spcBef>
              <a:buClr>
                <a:srgbClr val="888888"/>
              </a:buClr>
              <a:buFont typeface="Roboto"/>
              <a:buNone/>
              <a:defRPr/>
            </a:lvl3pPr>
            <a:lvl4pPr marL="1371600" lvl="3" indent="0" rtl="0">
              <a:spcBef>
                <a:spcPts val="0"/>
              </a:spcBef>
              <a:buClr>
                <a:srgbClr val="888888"/>
              </a:buClr>
              <a:buFont typeface="Roboto"/>
              <a:buNone/>
              <a:defRPr/>
            </a:lvl4pPr>
            <a:lvl5pPr marL="1828800" lvl="4" indent="0" rtl="0">
              <a:spcBef>
                <a:spcPts val="0"/>
              </a:spcBef>
              <a:buClr>
                <a:srgbClr val="888888"/>
              </a:buClr>
              <a:buFont typeface="Roboto"/>
              <a:buNone/>
              <a:defRPr/>
            </a:lvl5pPr>
            <a:lvl6pPr marL="2286000" lvl="5" indent="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6pPr>
            <a:lvl7pPr marL="2743200" lvl="6" indent="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7pPr>
            <a:lvl8pPr marL="3200400" lvl="7" indent="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8pPr>
            <a:lvl9pPr marL="3657600" lvl="8" indent="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pic>
        <p:nvPicPr>
          <p:cNvPr id="120" name="Shape 120" descr="icon.png"/>
          <p:cNvPicPr preferRelativeResize="0"/>
          <p:nvPr/>
        </p:nvPicPr>
        <p:blipFill rotWithShape="1">
          <a:blip r:embed="rId2">
            <a:alphaModFix/>
          </a:blip>
          <a:srcRect t="514" b="504"/>
          <a:stretch/>
        </p:blipFill>
        <p:spPr>
          <a:xfrm>
            <a:off x="4267200" y="1311962"/>
            <a:ext cx="609599" cy="536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Statemen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372960" y="2258684"/>
            <a:ext cx="8374164" cy="6261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ctr" rtl="0">
              <a:spcBef>
                <a:spcPts val="0"/>
              </a:spcBef>
              <a:buClr>
                <a:srgbClr val="333333"/>
              </a:buClr>
              <a:buFont typeface="Roboto"/>
              <a:buNone/>
              <a:defRPr/>
            </a:lvl1pPr>
            <a:lvl2pPr marL="457200" lvl="1" indent="0" rtl="0">
              <a:spcBef>
                <a:spcPts val="0"/>
              </a:spcBef>
              <a:buClr>
                <a:srgbClr val="888888"/>
              </a:buClr>
              <a:buFont typeface="Roboto"/>
              <a:buNone/>
              <a:defRPr/>
            </a:lvl2pPr>
            <a:lvl3pPr marL="914400" lvl="2" indent="0" rtl="0">
              <a:spcBef>
                <a:spcPts val="0"/>
              </a:spcBef>
              <a:buClr>
                <a:srgbClr val="888888"/>
              </a:buClr>
              <a:buFont typeface="Roboto"/>
              <a:buNone/>
              <a:defRPr/>
            </a:lvl3pPr>
            <a:lvl4pPr marL="1371600" lvl="3" indent="0" rtl="0">
              <a:spcBef>
                <a:spcPts val="0"/>
              </a:spcBef>
              <a:buClr>
                <a:srgbClr val="888888"/>
              </a:buClr>
              <a:buFont typeface="Roboto"/>
              <a:buNone/>
              <a:defRPr/>
            </a:lvl4pPr>
            <a:lvl5pPr marL="1828800" lvl="4" indent="0" rtl="0">
              <a:spcBef>
                <a:spcPts val="0"/>
              </a:spcBef>
              <a:buClr>
                <a:srgbClr val="888888"/>
              </a:buClr>
              <a:buFont typeface="Roboto"/>
              <a:buNone/>
              <a:defRPr/>
            </a:lvl5pPr>
            <a:lvl6pPr marL="2286000" lvl="5" indent="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6pPr>
            <a:lvl7pPr marL="2743200" lvl="6" indent="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7pPr>
            <a:lvl8pPr marL="3200400" lvl="7" indent="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8pPr>
            <a:lvl9pPr marL="3657600" lvl="8" indent="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pic>
        <p:nvPicPr>
          <p:cNvPr id="123" name="Shape 123" descr="icon.png"/>
          <p:cNvPicPr preferRelativeResize="0"/>
          <p:nvPr/>
        </p:nvPicPr>
        <p:blipFill rotWithShape="1">
          <a:blip r:embed="rId2">
            <a:alphaModFix/>
          </a:blip>
          <a:srcRect t="514" b="504"/>
          <a:stretch/>
        </p:blipFill>
        <p:spPr>
          <a:xfrm>
            <a:off x="4419600" y="4272616"/>
            <a:ext cx="304799" cy="268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364616" y="2180507"/>
            <a:ext cx="1997583" cy="4062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2"/>
          </p:nvPr>
        </p:nvSpPr>
        <p:spPr>
          <a:xfrm>
            <a:off x="364616" y="1794640"/>
            <a:ext cx="1997583" cy="4412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3"/>
          </p:nvPr>
        </p:nvSpPr>
        <p:spPr>
          <a:xfrm>
            <a:off x="364613" y="1428750"/>
            <a:ext cx="1809750" cy="4239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4"/>
          </p:nvPr>
        </p:nvSpPr>
        <p:spPr>
          <a:xfrm>
            <a:off x="364616" y="3780707"/>
            <a:ext cx="1997583" cy="4062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5"/>
          </p:nvPr>
        </p:nvSpPr>
        <p:spPr>
          <a:xfrm>
            <a:off x="364616" y="3394839"/>
            <a:ext cx="1997583" cy="4412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6"/>
          </p:nvPr>
        </p:nvSpPr>
        <p:spPr>
          <a:xfrm>
            <a:off x="364613" y="3028950"/>
            <a:ext cx="1809750" cy="4239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ftr" idx="11"/>
          </p:nvPr>
        </p:nvSpPr>
        <p:spPr>
          <a:xfrm>
            <a:off x="364615" y="4629150"/>
            <a:ext cx="828674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364685" y="407792"/>
            <a:ext cx="6256500" cy="84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lnSpc>
                <a:spcPct val="114285"/>
              </a:lnSpc>
              <a:spcBef>
                <a:spcPts val="0"/>
              </a:spcBef>
              <a:buClr>
                <a:srgbClr val="333333"/>
              </a:buClr>
              <a:buFont typeface="Roboto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7"/>
          </p:nvPr>
        </p:nvSpPr>
        <p:spPr>
          <a:xfrm>
            <a:off x="2514602" y="2180507"/>
            <a:ext cx="1997583" cy="4062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body" idx="8"/>
          </p:nvPr>
        </p:nvSpPr>
        <p:spPr>
          <a:xfrm>
            <a:off x="2514602" y="1794640"/>
            <a:ext cx="1997583" cy="4412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9"/>
          </p:nvPr>
        </p:nvSpPr>
        <p:spPr>
          <a:xfrm>
            <a:off x="2514600" y="1428750"/>
            <a:ext cx="1809750" cy="4239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body" idx="13"/>
          </p:nvPr>
        </p:nvSpPr>
        <p:spPr>
          <a:xfrm>
            <a:off x="2514602" y="3780707"/>
            <a:ext cx="1997583" cy="4062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14"/>
          </p:nvPr>
        </p:nvSpPr>
        <p:spPr>
          <a:xfrm>
            <a:off x="2514602" y="3394839"/>
            <a:ext cx="1997583" cy="4412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body" idx="15"/>
          </p:nvPr>
        </p:nvSpPr>
        <p:spPr>
          <a:xfrm>
            <a:off x="2514600" y="3028950"/>
            <a:ext cx="1809750" cy="4239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body" idx="16"/>
          </p:nvPr>
        </p:nvSpPr>
        <p:spPr>
          <a:xfrm>
            <a:off x="4661642" y="2180507"/>
            <a:ext cx="1997583" cy="4062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body" idx="17"/>
          </p:nvPr>
        </p:nvSpPr>
        <p:spPr>
          <a:xfrm>
            <a:off x="4661642" y="1794640"/>
            <a:ext cx="1997583" cy="4412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body" idx="18"/>
          </p:nvPr>
        </p:nvSpPr>
        <p:spPr>
          <a:xfrm>
            <a:off x="4661639" y="1428750"/>
            <a:ext cx="1809750" cy="4239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body" idx="19"/>
          </p:nvPr>
        </p:nvSpPr>
        <p:spPr>
          <a:xfrm>
            <a:off x="4661642" y="3780707"/>
            <a:ext cx="1997583" cy="4062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body" idx="20"/>
          </p:nvPr>
        </p:nvSpPr>
        <p:spPr>
          <a:xfrm>
            <a:off x="4661642" y="3394839"/>
            <a:ext cx="1997583" cy="4412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body" idx="21"/>
          </p:nvPr>
        </p:nvSpPr>
        <p:spPr>
          <a:xfrm>
            <a:off x="4661639" y="3028950"/>
            <a:ext cx="1809750" cy="4239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body" idx="22"/>
          </p:nvPr>
        </p:nvSpPr>
        <p:spPr>
          <a:xfrm>
            <a:off x="6808682" y="2180507"/>
            <a:ext cx="1997583" cy="4062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body" idx="23"/>
          </p:nvPr>
        </p:nvSpPr>
        <p:spPr>
          <a:xfrm>
            <a:off x="6808682" y="1794640"/>
            <a:ext cx="1997583" cy="4412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24"/>
          </p:nvPr>
        </p:nvSpPr>
        <p:spPr>
          <a:xfrm>
            <a:off x="6808679" y="1428750"/>
            <a:ext cx="1809750" cy="4239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body" idx="25"/>
          </p:nvPr>
        </p:nvSpPr>
        <p:spPr>
          <a:xfrm>
            <a:off x="6808682" y="3780707"/>
            <a:ext cx="1997583" cy="4062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body" idx="26"/>
          </p:nvPr>
        </p:nvSpPr>
        <p:spPr>
          <a:xfrm>
            <a:off x="6808682" y="3394839"/>
            <a:ext cx="1997583" cy="4412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27"/>
          </p:nvPr>
        </p:nvSpPr>
        <p:spPr>
          <a:xfrm>
            <a:off x="6808679" y="3028950"/>
            <a:ext cx="1809750" cy="4239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ts 2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364616" y="3013659"/>
            <a:ext cx="1997583" cy="4062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body" idx="2"/>
          </p:nvPr>
        </p:nvSpPr>
        <p:spPr>
          <a:xfrm>
            <a:off x="364616" y="2627792"/>
            <a:ext cx="1997583" cy="4412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body" idx="3"/>
          </p:nvPr>
        </p:nvSpPr>
        <p:spPr>
          <a:xfrm>
            <a:off x="364613" y="2087674"/>
            <a:ext cx="1809750" cy="4239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ftr" idx="11"/>
          </p:nvPr>
        </p:nvSpPr>
        <p:spPr>
          <a:xfrm>
            <a:off x="364615" y="4629150"/>
            <a:ext cx="828674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364685" y="407792"/>
            <a:ext cx="6256500" cy="84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lnSpc>
                <a:spcPct val="114285"/>
              </a:lnSpc>
              <a:spcBef>
                <a:spcPts val="0"/>
              </a:spcBef>
              <a:buClr>
                <a:srgbClr val="333333"/>
              </a:buClr>
              <a:buFont typeface="Roboto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4"/>
          </p:nvPr>
        </p:nvSpPr>
        <p:spPr>
          <a:xfrm>
            <a:off x="2514602" y="3013659"/>
            <a:ext cx="1997583" cy="4062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body" idx="5"/>
          </p:nvPr>
        </p:nvSpPr>
        <p:spPr>
          <a:xfrm>
            <a:off x="2514602" y="2627792"/>
            <a:ext cx="1997583" cy="4412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6"/>
          </p:nvPr>
        </p:nvSpPr>
        <p:spPr>
          <a:xfrm>
            <a:off x="2514600" y="2087674"/>
            <a:ext cx="1809750" cy="4239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body" idx="7"/>
          </p:nvPr>
        </p:nvSpPr>
        <p:spPr>
          <a:xfrm>
            <a:off x="4654923" y="3013659"/>
            <a:ext cx="1997583" cy="4062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body" idx="8"/>
          </p:nvPr>
        </p:nvSpPr>
        <p:spPr>
          <a:xfrm>
            <a:off x="4654923" y="2627792"/>
            <a:ext cx="1997583" cy="4412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body" idx="9"/>
          </p:nvPr>
        </p:nvSpPr>
        <p:spPr>
          <a:xfrm>
            <a:off x="4654919" y="2087674"/>
            <a:ext cx="1809750" cy="4239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body" idx="13"/>
          </p:nvPr>
        </p:nvSpPr>
        <p:spPr>
          <a:xfrm>
            <a:off x="6801963" y="3013659"/>
            <a:ext cx="1997583" cy="4062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body" idx="14"/>
          </p:nvPr>
        </p:nvSpPr>
        <p:spPr>
          <a:xfrm>
            <a:off x="6801963" y="2627792"/>
            <a:ext cx="1997583" cy="4412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body" idx="15"/>
          </p:nvPr>
        </p:nvSpPr>
        <p:spPr>
          <a:xfrm>
            <a:off x="6801960" y="2087674"/>
            <a:ext cx="1809750" cy="4239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am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2514600" y="2353950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body" idx="2"/>
          </p:nvPr>
        </p:nvSpPr>
        <p:spPr>
          <a:xfrm>
            <a:off x="2514600" y="2568630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body" idx="3"/>
          </p:nvPr>
        </p:nvSpPr>
        <p:spPr>
          <a:xfrm>
            <a:off x="4648200" y="2353950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body" idx="4"/>
          </p:nvPr>
        </p:nvSpPr>
        <p:spPr>
          <a:xfrm>
            <a:off x="4648200" y="2568630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body" idx="5"/>
          </p:nvPr>
        </p:nvSpPr>
        <p:spPr>
          <a:xfrm>
            <a:off x="6815400" y="2353950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body" idx="6"/>
          </p:nvPr>
        </p:nvSpPr>
        <p:spPr>
          <a:xfrm>
            <a:off x="6815400" y="2568630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body" idx="7"/>
          </p:nvPr>
        </p:nvSpPr>
        <p:spPr>
          <a:xfrm>
            <a:off x="366488" y="2353950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body" idx="8"/>
          </p:nvPr>
        </p:nvSpPr>
        <p:spPr>
          <a:xfrm>
            <a:off x="366488" y="2568630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body" idx="9"/>
          </p:nvPr>
        </p:nvSpPr>
        <p:spPr>
          <a:xfrm>
            <a:off x="2514600" y="4021948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body" idx="13"/>
          </p:nvPr>
        </p:nvSpPr>
        <p:spPr>
          <a:xfrm>
            <a:off x="2514600" y="4236626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body" idx="14"/>
          </p:nvPr>
        </p:nvSpPr>
        <p:spPr>
          <a:xfrm>
            <a:off x="4648200" y="4021948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body" idx="15"/>
          </p:nvPr>
        </p:nvSpPr>
        <p:spPr>
          <a:xfrm>
            <a:off x="4648200" y="4236626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body" idx="16"/>
          </p:nvPr>
        </p:nvSpPr>
        <p:spPr>
          <a:xfrm>
            <a:off x="6815400" y="4021948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body" idx="17"/>
          </p:nvPr>
        </p:nvSpPr>
        <p:spPr>
          <a:xfrm>
            <a:off x="6815400" y="4236626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body" idx="18"/>
          </p:nvPr>
        </p:nvSpPr>
        <p:spPr>
          <a:xfrm>
            <a:off x="366488" y="4021948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body" idx="19"/>
          </p:nvPr>
        </p:nvSpPr>
        <p:spPr>
          <a:xfrm>
            <a:off x="366488" y="4236626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364685" y="407792"/>
            <a:ext cx="6256500" cy="84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lnSpc>
                <a:spcPct val="114285"/>
              </a:lnSpc>
              <a:spcBef>
                <a:spcPts val="0"/>
              </a:spcBef>
              <a:buClr>
                <a:srgbClr val="333333"/>
              </a:buClr>
              <a:buFont typeface="Roboto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am2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3273443" y="1526932"/>
            <a:ext cx="1510531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body" idx="2"/>
          </p:nvPr>
        </p:nvSpPr>
        <p:spPr>
          <a:xfrm>
            <a:off x="3273443" y="1755049"/>
            <a:ext cx="1510531" cy="428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body" idx="3"/>
          </p:nvPr>
        </p:nvSpPr>
        <p:spPr>
          <a:xfrm>
            <a:off x="3273443" y="2747675"/>
            <a:ext cx="1510531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body" idx="4"/>
          </p:nvPr>
        </p:nvSpPr>
        <p:spPr>
          <a:xfrm>
            <a:off x="3273443" y="2975791"/>
            <a:ext cx="1510531" cy="428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body" idx="5"/>
          </p:nvPr>
        </p:nvSpPr>
        <p:spPr>
          <a:xfrm>
            <a:off x="3273443" y="3968419"/>
            <a:ext cx="1510531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body" idx="6"/>
          </p:nvPr>
        </p:nvSpPr>
        <p:spPr>
          <a:xfrm>
            <a:off x="3273443" y="4196535"/>
            <a:ext cx="1510531" cy="428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body" idx="7"/>
          </p:nvPr>
        </p:nvSpPr>
        <p:spPr>
          <a:xfrm>
            <a:off x="5407044" y="1526932"/>
            <a:ext cx="1510531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body" idx="8"/>
          </p:nvPr>
        </p:nvSpPr>
        <p:spPr>
          <a:xfrm>
            <a:off x="5407044" y="1755049"/>
            <a:ext cx="1510531" cy="428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body" idx="9"/>
          </p:nvPr>
        </p:nvSpPr>
        <p:spPr>
          <a:xfrm>
            <a:off x="5407044" y="2747675"/>
            <a:ext cx="1510531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4" name="Shape 194"/>
          <p:cNvSpPr txBox="1">
            <a:spLocks noGrp="1"/>
          </p:cNvSpPr>
          <p:nvPr>
            <p:ph type="body" idx="13"/>
          </p:nvPr>
        </p:nvSpPr>
        <p:spPr>
          <a:xfrm>
            <a:off x="5407044" y="2975791"/>
            <a:ext cx="1510531" cy="428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body" idx="14"/>
          </p:nvPr>
        </p:nvSpPr>
        <p:spPr>
          <a:xfrm>
            <a:off x="5407044" y="3968419"/>
            <a:ext cx="1510531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5"/>
          </p:nvPr>
        </p:nvSpPr>
        <p:spPr>
          <a:xfrm>
            <a:off x="5407044" y="4196535"/>
            <a:ext cx="1510531" cy="428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body" idx="16"/>
          </p:nvPr>
        </p:nvSpPr>
        <p:spPr>
          <a:xfrm>
            <a:off x="7560609" y="1526932"/>
            <a:ext cx="1510531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body" idx="17"/>
          </p:nvPr>
        </p:nvSpPr>
        <p:spPr>
          <a:xfrm>
            <a:off x="7560609" y="1755049"/>
            <a:ext cx="1510531" cy="428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body" idx="18"/>
          </p:nvPr>
        </p:nvSpPr>
        <p:spPr>
          <a:xfrm>
            <a:off x="7560609" y="2747675"/>
            <a:ext cx="1510531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0" name="Shape 200"/>
          <p:cNvSpPr txBox="1">
            <a:spLocks noGrp="1"/>
          </p:cNvSpPr>
          <p:nvPr>
            <p:ph type="body" idx="19"/>
          </p:nvPr>
        </p:nvSpPr>
        <p:spPr>
          <a:xfrm>
            <a:off x="7560609" y="2975791"/>
            <a:ext cx="1510531" cy="428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body" idx="20"/>
          </p:nvPr>
        </p:nvSpPr>
        <p:spPr>
          <a:xfrm>
            <a:off x="7560609" y="3968419"/>
            <a:ext cx="1510531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body" idx="21"/>
          </p:nvPr>
        </p:nvSpPr>
        <p:spPr>
          <a:xfrm>
            <a:off x="7560609" y="4196535"/>
            <a:ext cx="1510531" cy="428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3" name="Shape 203"/>
          <p:cNvSpPr txBox="1">
            <a:spLocks noGrp="1"/>
          </p:cNvSpPr>
          <p:nvPr>
            <p:ph type="body" idx="22"/>
          </p:nvPr>
        </p:nvSpPr>
        <p:spPr>
          <a:xfrm>
            <a:off x="1130844" y="1526932"/>
            <a:ext cx="1510531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4" name="Shape 204"/>
          <p:cNvSpPr txBox="1">
            <a:spLocks noGrp="1"/>
          </p:cNvSpPr>
          <p:nvPr>
            <p:ph type="body" idx="23"/>
          </p:nvPr>
        </p:nvSpPr>
        <p:spPr>
          <a:xfrm>
            <a:off x="1130844" y="1755049"/>
            <a:ext cx="1510531" cy="428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5" name="Shape 205"/>
          <p:cNvSpPr txBox="1">
            <a:spLocks noGrp="1"/>
          </p:cNvSpPr>
          <p:nvPr>
            <p:ph type="body" idx="24"/>
          </p:nvPr>
        </p:nvSpPr>
        <p:spPr>
          <a:xfrm>
            <a:off x="1130844" y="2747675"/>
            <a:ext cx="1510531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6" name="Shape 206"/>
          <p:cNvSpPr txBox="1">
            <a:spLocks noGrp="1"/>
          </p:cNvSpPr>
          <p:nvPr>
            <p:ph type="body" idx="25"/>
          </p:nvPr>
        </p:nvSpPr>
        <p:spPr>
          <a:xfrm>
            <a:off x="1130844" y="2975791"/>
            <a:ext cx="1510531" cy="428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7" name="Shape 207"/>
          <p:cNvSpPr txBox="1">
            <a:spLocks noGrp="1"/>
          </p:cNvSpPr>
          <p:nvPr>
            <p:ph type="body" idx="26"/>
          </p:nvPr>
        </p:nvSpPr>
        <p:spPr>
          <a:xfrm>
            <a:off x="1130844" y="3968419"/>
            <a:ext cx="1510531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8" name="Shape 208"/>
          <p:cNvSpPr txBox="1">
            <a:spLocks noGrp="1"/>
          </p:cNvSpPr>
          <p:nvPr>
            <p:ph type="body" idx="27"/>
          </p:nvPr>
        </p:nvSpPr>
        <p:spPr>
          <a:xfrm>
            <a:off x="1130844" y="4196535"/>
            <a:ext cx="1510531" cy="428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364685" y="407792"/>
            <a:ext cx="6256500" cy="84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lnSpc>
                <a:spcPct val="114285"/>
              </a:lnSpc>
              <a:spcBef>
                <a:spcPts val="0"/>
              </a:spcBef>
              <a:buClr>
                <a:srgbClr val="333333"/>
              </a:buClr>
              <a:buFont typeface="Roboto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ography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2514600" y="931959"/>
            <a:ext cx="6268208" cy="3622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2514600" y="1973899"/>
            <a:ext cx="6268208" cy="244634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marL="284121" lvl="1" indent="-18252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body" idx="2"/>
          </p:nvPr>
        </p:nvSpPr>
        <p:spPr>
          <a:xfrm>
            <a:off x="2514600" y="1327946"/>
            <a:ext cx="6268208" cy="2256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4" name="Shape 214"/>
          <p:cNvSpPr txBox="1">
            <a:spLocks noGrp="1"/>
          </p:cNvSpPr>
          <p:nvPr>
            <p:ph type="body" idx="3"/>
          </p:nvPr>
        </p:nvSpPr>
        <p:spPr>
          <a:xfrm>
            <a:off x="2514600" y="1560940"/>
            <a:ext cx="6268208" cy="2256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meline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1783089" y="1912527"/>
            <a:ext cx="592446" cy="19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7" name="Shape 217"/>
          <p:cNvSpPr txBox="1">
            <a:spLocks noGrp="1"/>
          </p:cNvSpPr>
          <p:nvPr>
            <p:ph type="body" idx="2"/>
          </p:nvPr>
        </p:nvSpPr>
        <p:spPr>
          <a:xfrm>
            <a:off x="2482864" y="1912527"/>
            <a:ext cx="592446" cy="19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8" name="Shape 218"/>
          <p:cNvSpPr txBox="1">
            <a:spLocks noGrp="1"/>
          </p:cNvSpPr>
          <p:nvPr>
            <p:ph type="body" idx="3"/>
          </p:nvPr>
        </p:nvSpPr>
        <p:spPr>
          <a:xfrm>
            <a:off x="3182638" y="1912527"/>
            <a:ext cx="592446" cy="19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9" name="Shape 219"/>
          <p:cNvSpPr txBox="1">
            <a:spLocks noGrp="1"/>
          </p:cNvSpPr>
          <p:nvPr>
            <p:ph type="body" idx="4"/>
          </p:nvPr>
        </p:nvSpPr>
        <p:spPr>
          <a:xfrm>
            <a:off x="3882412" y="1912527"/>
            <a:ext cx="592446" cy="19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0" name="Shape 220"/>
          <p:cNvSpPr txBox="1">
            <a:spLocks noGrp="1"/>
          </p:cNvSpPr>
          <p:nvPr>
            <p:ph type="body" idx="5"/>
          </p:nvPr>
        </p:nvSpPr>
        <p:spPr>
          <a:xfrm>
            <a:off x="4582187" y="1912527"/>
            <a:ext cx="592446" cy="19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body" idx="6"/>
          </p:nvPr>
        </p:nvSpPr>
        <p:spPr>
          <a:xfrm>
            <a:off x="5281962" y="1912527"/>
            <a:ext cx="592446" cy="19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2" name="Shape 222"/>
          <p:cNvSpPr txBox="1">
            <a:spLocks noGrp="1"/>
          </p:cNvSpPr>
          <p:nvPr>
            <p:ph type="body" idx="7"/>
          </p:nvPr>
        </p:nvSpPr>
        <p:spPr>
          <a:xfrm>
            <a:off x="5981735" y="1912527"/>
            <a:ext cx="592446" cy="19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3" name="Shape 223"/>
          <p:cNvSpPr txBox="1">
            <a:spLocks noGrp="1"/>
          </p:cNvSpPr>
          <p:nvPr>
            <p:ph type="body" idx="8"/>
          </p:nvPr>
        </p:nvSpPr>
        <p:spPr>
          <a:xfrm>
            <a:off x="6681510" y="1912527"/>
            <a:ext cx="592446" cy="19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4" name="Shape 224"/>
          <p:cNvSpPr txBox="1">
            <a:spLocks noGrp="1"/>
          </p:cNvSpPr>
          <p:nvPr>
            <p:ph type="body" idx="9"/>
          </p:nvPr>
        </p:nvSpPr>
        <p:spPr>
          <a:xfrm>
            <a:off x="7381285" y="1912527"/>
            <a:ext cx="592446" cy="19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5" name="Shape 225"/>
          <p:cNvSpPr txBox="1">
            <a:spLocks noGrp="1"/>
          </p:cNvSpPr>
          <p:nvPr>
            <p:ph type="body" idx="13"/>
          </p:nvPr>
        </p:nvSpPr>
        <p:spPr>
          <a:xfrm>
            <a:off x="8081060" y="1912527"/>
            <a:ext cx="592446" cy="19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6" name="Shape 226"/>
          <p:cNvSpPr txBox="1">
            <a:spLocks noGrp="1"/>
          </p:cNvSpPr>
          <p:nvPr>
            <p:ph type="body" idx="14"/>
          </p:nvPr>
        </p:nvSpPr>
        <p:spPr>
          <a:xfrm>
            <a:off x="372959" y="2361308"/>
            <a:ext cx="1410133" cy="286642"/>
          </a:xfrm>
          <a:prstGeom prst="rect">
            <a:avLst/>
          </a:prstGeom>
          <a:solidFill>
            <a:srgbClr val="878787"/>
          </a:solidFill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75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7" name="Shape 227"/>
          <p:cNvSpPr txBox="1">
            <a:spLocks noGrp="1"/>
          </p:cNvSpPr>
          <p:nvPr>
            <p:ph type="body" idx="15"/>
          </p:nvPr>
        </p:nvSpPr>
        <p:spPr>
          <a:xfrm>
            <a:off x="383539" y="1912527"/>
            <a:ext cx="592446" cy="19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8" name="Shape 228"/>
          <p:cNvSpPr txBox="1">
            <a:spLocks noGrp="1"/>
          </p:cNvSpPr>
          <p:nvPr>
            <p:ph type="body" idx="16"/>
          </p:nvPr>
        </p:nvSpPr>
        <p:spPr>
          <a:xfrm>
            <a:off x="372959" y="1593786"/>
            <a:ext cx="2006612" cy="2604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9" name="Shape 229"/>
          <p:cNvSpPr txBox="1">
            <a:spLocks noGrp="1"/>
          </p:cNvSpPr>
          <p:nvPr>
            <p:ph type="body" idx="17"/>
          </p:nvPr>
        </p:nvSpPr>
        <p:spPr>
          <a:xfrm>
            <a:off x="2503516" y="1593786"/>
            <a:ext cx="2006612" cy="260476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0" name="Shape 230"/>
          <p:cNvSpPr txBox="1">
            <a:spLocks noGrp="1"/>
          </p:cNvSpPr>
          <p:nvPr>
            <p:ph type="body" idx="18"/>
          </p:nvPr>
        </p:nvSpPr>
        <p:spPr>
          <a:xfrm>
            <a:off x="4634073" y="1593786"/>
            <a:ext cx="2006612" cy="260476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1" name="Shape 231"/>
          <p:cNvSpPr txBox="1">
            <a:spLocks noGrp="1"/>
          </p:cNvSpPr>
          <p:nvPr>
            <p:ph type="body" idx="19"/>
          </p:nvPr>
        </p:nvSpPr>
        <p:spPr>
          <a:xfrm>
            <a:off x="6764635" y="1593786"/>
            <a:ext cx="2006612" cy="260476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2" name="Shape 232"/>
          <p:cNvSpPr txBox="1">
            <a:spLocks noGrp="1"/>
          </p:cNvSpPr>
          <p:nvPr>
            <p:ph type="body" idx="20"/>
          </p:nvPr>
        </p:nvSpPr>
        <p:spPr>
          <a:xfrm>
            <a:off x="1083315" y="1912527"/>
            <a:ext cx="592446" cy="19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3" name="Shape 233"/>
          <p:cNvSpPr txBox="1">
            <a:spLocks noGrp="1"/>
          </p:cNvSpPr>
          <p:nvPr>
            <p:ph type="body" idx="21"/>
          </p:nvPr>
        </p:nvSpPr>
        <p:spPr>
          <a:xfrm>
            <a:off x="1770589" y="2733661"/>
            <a:ext cx="1410133" cy="286642"/>
          </a:xfrm>
          <a:prstGeom prst="rect">
            <a:avLst/>
          </a:prstGeom>
          <a:solidFill>
            <a:srgbClr val="878787"/>
          </a:solidFill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75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4" name="Shape 234"/>
          <p:cNvSpPr txBox="1">
            <a:spLocks noGrp="1"/>
          </p:cNvSpPr>
          <p:nvPr>
            <p:ph type="body" idx="22"/>
          </p:nvPr>
        </p:nvSpPr>
        <p:spPr>
          <a:xfrm>
            <a:off x="3168222" y="3106014"/>
            <a:ext cx="1410133" cy="286642"/>
          </a:xfrm>
          <a:prstGeom prst="rect">
            <a:avLst/>
          </a:prstGeom>
          <a:solidFill>
            <a:srgbClr val="878787"/>
          </a:solidFill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75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5" name="Shape 235"/>
          <p:cNvSpPr txBox="1">
            <a:spLocks noGrp="1"/>
          </p:cNvSpPr>
          <p:nvPr>
            <p:ph type="body" idx="23"/>
          </p:nvPr>
        </p:nvSpPr>
        <p:spPr>
          <a:xfrm>
            <a:off x="4565853" y="3478367"/>
            <a:ext cx="1410133" cy="286642"/>
          </a:xfrm>
          <a:prstGeom prst="rect">
            <a:avLst/>
          </a:prstGeom>
          <a:solidFill>
            <a:srgbClr val="878787"/>
          </a:solidFill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75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6" name="Shape 236"/>
          <p:cNvSpPr txBox="1">
            <a:spLocks noGrp="1"/>
          </p:cNvSpPr>
          <p:nvPr>
            <p:ph type="body" idx="24"/>
          </p:nvPr>
        </p:nvSpPr>
        <p:spPr>
          <a:xfrm>
            <a:off x="5963485" y="3850719"/>
            <a:ext cx="1410133" cy="286642"/>
          </a:xfrm>
          <a:prstGeom prst="rect">
            <a:avLst/>
          </a:prstGeom>
          <a:solidFill>
            <a:srgbClr val="878787"/>
          </a:solidFill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75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7" name="Shape 237"/>
          <p:cNvSpPr txBox="1">
            <a:spLocks noGrp="1"/>
          </p:cNvSpPr>
          <p:nvPr>
            <p:ph type="body" idx="25"/>
          </p:nvPr>
        </p:nvSpPr>
        <p:spPr>
          <a:xfrm>
            <a:off x="7361114" y="4223071"/>
            <a:ext cx="1410133" cy="286642"/>
          </a:xfrm>
          <a:prstGeom prst="rect">
            <a:avLst/>
          </a:prstGeom>
          <a:solidFill>
            <a:srgbClr val="878787"/>
          </a:solidFill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75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364685" y="407792"/>
            <a:ext cx="6256500" cy="84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lnSpc>
                <a:spcPct val="114285"/>
              </a:lnSpc>
              <a:spcBef>
                <a:spcPts val="0"/>
              </a:spcBef>
              <a:buClr>
                <a:srgbClr val="333333"/>
              </a:buClr>
              <a:buFont typeface="Roboto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Divider Gray 1">
    <p:bg>
      <p:bgPr>
        <a:solidFill>
          <a:srgbClr val="333333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278400" y="402300"/>
            <a:ext cx="5229000" cy="661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1133145" y="1309253"/>
            <a:ext cx="4793700" cy="3018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-12605" y="1309253"/>
            <a:ext cx="4793700" cy="3018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gray">
    <p:bg>
      <p:bgPr>
        <a:solidFill>
          <a:srgbClr val="333333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header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Shape 241"/>
          <p:cNvGrpSpPr/>
          <p:nvPr/>
        </p:nvGrpSpPr>
        <p:grpSpPr>
          <a:xfrm>
            <a:off x="364683" y="-5"/>
            <a:ext cx="1986925" cy="86699"/>
            <a:chOff x="364669" y="4969989"/>
            <a:chExt cx="996902" cy="43499"/>
          </a:xfrm>
        </p:grpSpPr>
        <p:sp>
          <p:nvSpPr>
            <p:cNvPr id="242" name="Shape 242"/>
            <p:cNvSpPr/>
            <p:nvPr/>
          </p:nvSpPr>
          <p:spPr>
            <a:xfrm>
              <a:off x="364669" y="4969989"/>
              <a:ext cx="249299" cy="43499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3" name="Shape 243"/>
            <p:cNvSpPr/>
            <p:nvPr/>
          </p:nvSpPr>
          <p:spPr>
            <a:xfrm>
              <a:off x="613870" y="4969989"/>
              <a:ext cx="249299" cy="43499"/>
            </a:xfrm>
            <a:prstGeom prst="rect">
              <a:avLst/>
            </a:prstGeom>
            <a:solidFill>
              <a:srgbClr val="EA4335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4" name="Shape 244"/>
            <p:cNvSpPr/>
            <p:nvPr/>
          </p:nvSpPr>
          <p:spPr>
            <a:xfrm>
              <a:off x="863071" y="4969989"/>
              <a:ext cx="249299" cy="43499"/>
            </a:xfrm>
            <a:prstGeom prst="rect">
              <a:avLst/>
            </a:prstGeom>
            <a:solidFill>
              <a:srgbClr val="FBBC05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5" name="Shape 245"/>
            <p:cNvSpPr/>
            <p:nvPr/>
          </p:nvSpPr>
          <p:spPr>
            <a:xfrm>
              <a:off x="1112271" y="4969989"/>
              <a:ext cx="249299" cy="43499"/>
            </a:xfrm>
            <a:prstGeom prst="rect">
              <a:avLst/>
            </a:prstGeom>
            <a:solidFill>
              <a:srgbClr val="34A853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footer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-bleed photo">
    <p:bg>
      <p:bgPr>
        <a:solidFill>
          <a:schemeClr val="dk2"/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/2 type &amp; image 1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373062" y="1428750"/>
            <a:ext cx="4122599" cy="312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None/>
              <a:defRPr/>
            </a:lvl1pPr>
            <a:lvl2pPr marL="111125" lvl="1" indent="-3492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2pPr>
            <a:lvl3pPr marL="231775" lvl="2" indent="-4127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3pPr>
            <a:lvl4pPr marL="1028700" lvl="3" indent="-190500" algn="l" rtl="0">
              <a:spcBef>
                <a:spcPts val="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257300" lvl="4" indent="-127000" algn="l" rtl="0">
              <a:spcBef>
                <a:spcPts val="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372959" y="488197"/>
            <a:ext cx="4122900" cy="84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lnSpc>
                <a:spcPct val="114285"/>
              </a:lnSpc>
              <a:spcBef>
                <a:spcPts val="0"/>
              </a:spcBef>
              <a:buClr>
                <a:srgbClr val="333333"/>
              </a:buClr>
              <a:buFont typeface="Roboto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251" name="Shape 251"/>
          <p:cNvGrpSpPr/>
          <p:nvPr/>
        </p:nvGrpSpPr>
        <p:grpSpPr>
          <a:xfrm>
            <a:off x="364669" y="4969989"/>
            <a:ext cx="996775" cy="43445"/>
            <a:chOff x="1143000" y="1161926"/>
            <a:chExt cx="2274185" cy="99599"/>
          </a:xfrm>
        </p:grpSpPr>
        <p:sp>
          <p:nvSpPr>
            <p:cNvPr id="252" name="Shape 252"/>
            <p:cNvSpPr/>
            <p:nvPr/>
          </p:nvSpPr>
          <p:spPr>
            <a:xfrm>
              <a:off x="1143000" y="1161926"/>
              <a:ext cx="568500" cy="995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3" name="Shape 253"/>
            <p:cNvSpPr/>
            <p:nvPr/>
          </p:nvSpPr>
          <p:spPr>
            <a:xfrm>
              <a:off x="1711563" y="1161926"/>
              <a:ext cx="568500" cy="995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4" name="Shape 254"/>
            <p:cNvSpPr/>
            <p:nvPr/>
          </p:nvSpPr>
          <p:spPr>
            <a:xfrm>
              <a:off x="2280125" y="1161926"/>
              <a:ext cx="568500" cy="995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5" name="Shape 255"/>
            <p:cNvSpPr/>
            <p:nvPr/>
          </p:nvSpPr>
          <p:spPr>
            <a:xfrm>
              <a:off x="2848686" y="1161926"/>
              <a:ext cx="568500" cy="995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56" name="Shape 256"/>
          <p:cNvSpPr txBox="1"/>
          <p:nvPr/>
        </p:nvSpPr>
        <p:spPr>
          <a:xfrm>
            <a:off x="8382000" y="4936551"/>
            <a:ext cx="400499" cy="7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1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-US" sz="5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bg>
      <p:bgPr>
        <a:solidFill>
          <a:schemeClr val="lt1"/>
        </a:soli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Option 3 - Titles Only 1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Slide Divider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subTitle" idx="1"/>
          </p:nvPr>
        </p:nvSpPr>
        <p:spPr>
          <a:xfrm>
            <a:off x="133875" y="175700"/>
            <a:ext cx="8819700" cy="462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6000" b="0" i="0" u="none" strike="noStrike" cap="none">
                <a:solidFill>
                  <a:srgbClr val="4285F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6000" b="0" i="0" u="none" strike="noStrike" cap="none">
                <a:solidFill>
                  <a:srgbClr val="4285F5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6000" b="0" i="0" u="none" strike="noStrike" cap="none">
                <a:solidFill>
                  <a:srgbClr val="4285F5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6000" b="0" i="0" u="none" strike="noStrike" cap="none">
                <a:solidFill>
                  <a:srgbClr val="4285F5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6000" b="0" i="0" u="none" strike="noStrike" cap="none">
                <a:solidFill>
                  <a:srgbClr val="4285F5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6000" b="0" i="0" u="none" strike="noStrike" cap="none">
                <a:solidFill>
                  <a:srgbClr val="4285F5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6000" b="0" i="0" u="none" strike="noStrike" cap="none">
                <a:solidFill>
                  <a:srgbClr val="4285F5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6000" b="0" i="0" u="none" strike="noStrike" cap="none">
                <a:solidFill>
                  <a:srgbClr val="4285F5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6000" b="0" i="0" u="none" strike="noStrike" cap="none">
                <a:solidFill>
                  <a:srgbClr val="4285F5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grpSp>
        <p:nvGrpSpPr>
          <p:cNvPr id="261" name="Shape 261"/>
          <p:cNvGrpSpPr/>
          <p:nvPr/>
        </p:nvGrpSpPr>
        <p:grpSpPr>
          <a:xfrm>
            <a:off x="-12541" y="-11256"/>
            <a:ext cx="9163716" cy="186965"/>
            <a:chOff x="10313692" y="5282680"/>
            <a:chExt cx="1095614" cy="35400"/>
          </a:xfrm>
        </p:grpSpPr>
        <p:sp>
          <p:nvSpPr>
            <p:cNvPr id="262" name="Shape 262"/>
            <p:cNvSpPr/>
            <p:nvPr/>
          </p:nvSpPr>
          <p:spPr>
            <a:xfrm>
              <a:off x="10581406" y="5282680"/>
              <a:ext cx="277500" cy="35400"/>
            </a:xfrm>
            <a:prstGeom prst="rect">
              <a:avLst/>
            </a:prstGeom>
            <a:solidFill>
              <a:srgbClr val="D84437"/>
            </a:solidFill>
            <a:ln>
              <a:noFill/>
            </a:ln>
          </p:spPr>
          <p:txBody>
            <a:bodyPr lIns="121875" tIns="60925" rIns="121875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Shape 263"/>
            <p:cNvSpPr/>
            <p:nvPr/>
          </p:nvSpPr>
          <p:spPr>
            <a:xfrm>
              <a:off x="10858800" y="5282680"/>
              <a:ext cx="275100" cy="35400"/>
            </a:xfrm>
            <a:prstGeom prst="rect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121875" tIns="60925" rIns="121875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Shape 264"/>
            <p:cNvSpPr/>
            <p:nvPr/>
          </p:nvSpPr>
          <p:spPr>
            <a:xfrm>
              <a:off x="11133906" y="5282680"/>
              <a:ext cx="275400" cy="35400"/>
            </a:xfrm>
            <a:prstGeom prst="rect">
              <a:avLst/>
            </a:prstGeom>
            <a:solidFill>
              <a:srgbClr val="0F9D58"/>
            </a:solidFill>
            <a:ln>
              <a:noFill/>
            </a:ln>
          </p:spPr>
          <p:txBody>
            <a:bodyPr lIns="121875" tIns="60925" rIns="121875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Shape 265"/>
            <p:cNvSpPr/>
            <p:nvPr/>
          </p:nvSpPr>
          <p:spPr>
            <a:xfrm>
              <a:off x="10313692" y="5282680"/>
              <a:ext cx="277500" cy="35400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txBody>
            <a:bodyPr lIns="121875" tIns="60925" rIns="121875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</a:p>
          </p:txBody>
        </p:sp>
      </p:grpSp>
      <p:pic>
        <p:nvPicPr>
          <p:cNvPr id="266" name="Shape 266" descr="logo_lockup_cloud_platform_icon_horizontal_new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56050" y="4903903"/>
            <a:ext cx="1206600" cy="13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Shape 267"/>
          <p:cNvSpPr txBox="1">
            <a:spLocks noGrp="1"/>
          </p:cNvSpPr>
          <p:nvPr>
            <p:ph type="sldNum" idx="12"/>
          </p:nvPr>
        </p:nvSpPr>
        <p:spPr>
          <a:xfrm>
            <a:off x="8724925" y="4796100"/>
            <a:ext cx="331500" cy="34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 strike="noStrike" cap="non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700" b="0" i="0" u="none" strike="noStrike" cap="none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8" name="Shape 268"/>
          <p:cNvCxnSpPr/>
          <p:nvPr/>
        </p:nvCxnSpPr>
        <p:spPr>
          <a:xfrm>
            <a:off x="0" y="479610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9" name="Shape 269"/>
          <p:cNvSpPr txBox="1"/>
          <p:nvPr/>
        </p:nvSpPr>
        <p:spPr>
          <a:xfrm>
            <a:off x="133874" y="4796100"/>
            <a:ext cx="3131400" cy="34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700" b="0" i="0" u="none" strike="noStrike" cap="none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Cloud Diagram Style Guide  |  Q4 2016  |  Version 1.3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Option 3 - with Sidebar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/>
        </p:nvSpPr>
        <p:spPr>
          <a:xfrm>
            <a:off x="0" y="932550"/>
            <a:ext cx="2253600" cy="3864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162325" y="1050175"/>
            <a:ext cx="1994400" cy="240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808080"/>
              </a:buClr>
              <a:buFont typeface="Open Sans"/>
              <a:buNone/>
              <a:defRPr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  <a:defRPr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  <a:defRPr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  <a:defRPr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  <a:defRPr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  <a:defRPr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  <a:defRPr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  <a:defRPr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  <a:defRPr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Option 3 - Titles Only No Footer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sic Typ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64685" y="407792"/>
            <a:ext cx="6256500" cy="84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lnSpc>
                <a:spcPct val="114285"/>
              </a:lnSpc>
              <a:spcBef>
                <a:spcPts val="0"/>
              </a:spcBef>
              <a:buClr>
                <a:srgbClr val="333333"/>
              </a:buClr>
              <a:buFont typeface="Roboto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73062" y="1330325"/>
            <a:ext cx="6256200" cy="322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None/>
              <a:defRPr/>
            </a:lvl1pPr>
            <a:lvl2pPr marL="111125" lvl="1" indent="-3492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2pPr>
            <a:lvl3pPr marL="231775" lvl="2" indent="-4127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3pPr>
            <a:lvl4pPr marL="1028700" lvl="3" indent="-190500" algn="l" rtl="0">
              <a:spcBef>
                <a:spcPts val="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257300" lvl="4" indent="-127000" algn="l" rtl="0">
              <a:spcBef>
                <a:spcPts val="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esentation Title 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Shape 31" descr="logo_lockup_cloud_platform_icon_horizontal.png"/>
          <p:cNvPicPr preferRelativeResize="0"/>
          <p:nvPr/>
        </p:nvPicPr>
        <p:blipFill rotWithShape="1">
          <a:blip r:embed="rId2">
            <a:alphaModFix/>
          </a:blip>
          <a:srcRect t="-10" r="-12120" b="10"/>
          <a:stretch/>
        </p:blipFill>
        <p:spPr>
          <a:xfrm>
            <a:off x="372947" y="4322049"/>
            <a:ext cx="2030700" cy="197699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258371" y="1197326"/>
            <a:ext cx="8045999" cy="1183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None/>
              <a:defRPr sz="3600"/>
            </a:lvl1pPr>
            <a:lvl2pPr lvl="1" rtl="0">
              <a:spcBef>
                <a:spcPts val="0"/>
              </a:spcBef>
              <a:buNone/>
              <a:defRPr sz="3600"/>
            </a:lvl2pPr>
            <a:lvl3pPr lvl="2" rtl="0">
              <a:spcBef>
                <a:spcPts val="0"/>
              </a:spcBef>
              <a:buNone/>
              <a:defRPr sz="3600"/>
            </a:lvl3pPr>
            <a:lvl4pPr lvl="3" rtl="0">
              <a:spcBef>
                <a:spcPts val="0"/>
              </a:spcBef>
              <a:buNone/>
              <a:defRPr sz="3600"/>
            </a:lvl4pPr>
            <a:lvl5pPr lvl="4" rtl="0">
              <a:spcBef>
                <a:spcPts val="0"/>
              </a:spcBef>
              <a:buNone/>
              <a:defRPr sz="3600"/>
            </a:lvl5pPr>
            <a:lvl6pPr lvl="5" rtl="0">
              <a:spcBef>
                <a:spcPts val="0"/>
              </a:spcBef>
              <a:buNone/>
              <a:defRPr sz="3600"/>
            </a:lvl6pPr>
            <a:lvl7pPr lvl="6" rtl="0">
              <a:spcBef>
                <a:spcPts val="0"/>
              </a:spcBef>
              <a:buNone/>
              <a:defRPr sz="3600"/>
            </a:lvl7pPr>
            <a:lvl8pPr lvl="7" rtl="0">
              <a:spcBef>
                <a:spcPts val="0"/>
              </a:spcBef>
              <a:buNone/>
              <a:defRPr sz="3600"/>
            </a:lvl8pPr>
            <a:lvl9pPr lvl="8">
              <a:spcBef>
                <a:spcPts val="0"/>
              </a:spcBef>
              <a:buNone/>
              <a:defRPr sz="36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ubTitle" idx="1"/>
          </p:nvPr>
        </p:nvSpPr>
        <p:spPr>
          <a:xfrm>
            <a:off x="258371" y="2259453"/>
            <a:ext cx="7978499" cy="62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400"/>
            </a:lvl1pPr>
            <a:lvl2pPr lvl="1" rtl="0">
              <a:spcBef>
                <a:spcPts val="0"/>
              </a:spcBef>
              <a:buNone/>
              <a:defRPr sz="1400"/>
            </a:lvl2pPr>
            <a:lvl3pPr lvl="2" rtl="0">
              <a:spcBef>
                <a:spcPts val="0"/>
              </a:spcBef>
              <a:buNone/>
              <a:defRPr sz="1400"/>
            </a:lvl3pPr>
            <a:lvl4pPr lvl="3" rtl="0">
              <a:spcBef>
                <a:spcPts val="0"/>
              </a:spcBef>
              <a:buNone/>
              <a:defRPr sz="1400"/>
            </a:lvl4pPr>
            <a:lvl5pPr lvl="4" rtl="0">
              <a:spcBef>
                <a:spcPts val="0"/>
              </a:spcBef>
              <a:buNone/>
              <a:defRPr sz="1400"/>
            </a:lvl5pPr>
            <a:lvl6pPr lvl="5" rtl="0">
              <a:spcBef>
                <a:spcPts val="0"/>
              </a:spcBef>
              <a:buNone/>
              <a:defRPr sz="1400"/>
            </a:lvl6pPr>
            <a:lvl7pPr lvl="6" rtl="0">
              <a:spcBef>
                <a:spcPts val="0"/>
              </a:spcBef>
              <a:buNone/>
              <a:defRPr sz="1400"/>
            </a:lvl7pPr>
            <a:lvl8pPr lvl="7" rtl="0">
              <a:spcBef>
                <a:spcPts val="0"/>
              </a:spcBef>
              <a:buNone/>
              <a:defRPr sz="1400"/>
            </a:lvl8pPr>
            <a:lvl9pPr lvl="8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grpSp>
        <p:nvGrpSpPr>
          <p:cNvPr id="34" name="Shape 34"/>
          <p:cNvGrpSpPr/>
          <p:nvPr/>
        </p:nvGrpSpPr>
        <p:grpSpPr>
          <a:xfrm>
            <a:off x="364683" y="-6"/>
            <a:ext cx="1986925" cy="86699"/>
            <a:chOff x="364669" y="4969989"/>
            <a:chExt cx="996902" cy="43500"/>
          </a:xfrm>
        </p:grpSpPr>
        <p:sp>
          <p:nvSpPr>
            <p:cNvPr id="35" name="Shape 35"/>
            <p:cNvSpPr/>
            <p:nvPr/>
          </p:nvSpPr>
          <p:spPr>
            <a:xfrm>
              <a:off x="364669" y="4969989"/>
              <a:ext cx="249299" cy="43500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>
              <a:off x="613870" y="4969989"/>
              <a:ext cx="249300" cy="43500"/>
            </a:xfrm>
            <a:prstGeom prst="rect">
              <a:avLst/>
            </a:prstGeom>
            <a:solidFill>
              <a:srgbClr val="EA4335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" name="Shape 37"/>
            <p:cNvSpPr/>
            <p:nvPr/>
          </p:nvSpPr>
          <p:spPr>
            <a:xfrm>
              <a:off x="863071" y="4969989"/>
              <a:ext cx="249300" cy="43500"/>
            </a:xfrm>
            <a:prstGeom prst="rect">
              <a:avLst/>
            </a:prstGeom>
            <a:solidFill>
              <a:srgbClr val="FBBC05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" name="Shape 38"/>
            <p:cNvSpPr/>
            <p:nvPr/>
          </p:nvSpPr>
          <p:spPr>
            <a:xfrm>
              <a:off x="1112271" y="4969989"/>
              <a:ext cx="249300" cy="43500"/>
            </a:xfrm>
            <a:prstGeom prst="rect">
              <a:avLst/>
            </a:prstGeom>
            <a:solidFill>
              <a:srgbClr val="34A853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">
    <p:bg>
      <p:bgPr>
        <a:solidFill>
          <a:srgbClr val="333333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364685" y="407792"/>
            <a:ext cx="6256500" cy="84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373062" y="1330325"/>
            <a:ext cx="6256336" cy="3146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sic Type 2 Colum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364685" y="407792"/>
            <a:ext cx="6256500" cy="84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lnSpc>
                <a:spcPct val="114285"/>
              </a:lnSpc>
              <a:spcBef>
                <a:spcPts val="0"/>
              </a:spcBef>
              <a:buClr>
                <a:srgbClr val="333333"/>
              </a:buClr>
              <a:buFont typeface="Roboto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73062" y="1330325"/>
            <a:ext cx="4122736" cy="32226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None/>
              <a:defRPr/>
            </a:lvl1pPr>
            <a:lvl2pPr marL="111125" lvl="1" indent="-3492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2pPr>
            <a:lvl3pPr marL="231775" lvl="2" indent="-4127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3pPr>
            <a:lvl4pPr marL="1028700" lvl="3" indent="-190500" algn="l" rtl="0">
              <a:spcBef>
                <a:spcPts val="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257300" lvl="4" indent="-127000" algn="l" rtl="0">
              <a:spcBef>
                <a:spcPts val="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364615" y="4629150"/>
            <a:ext cx="828674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648198" y="1330325"/>
            <a:ext cx="4141328" cy="32226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None/>
              <a:defRPr/>
            </a:lvl1pPr>
            <a:lvl2pPr marL="111125" lvl="1" indent="-3492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2pPr>
            <a:lvl3pPr marL="231775" lvl="2" indent="-4127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3pPr>
            <a:lvl4pPr marL="1028700" lvl="3" indent="-190500" algn="l" rtl="0">
              <a:spcBef>
                <a:spcPts val="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257300" lvl="4" indent="-127000" algn="l" rtl="0">
              <a:spcBef>
                <a:spcPts val="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ed 2 Colum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364685" y="407792"/>
            <a:ext cx="6256500" cy="84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lnSpc>
                <a:spcPct val="114285"/>
              </a:lnSpc>
              <a:spcBef>
                <a:spcPts val="0"/>
              </a:spcBef>
              <a:buClr>
                <a:srgbClr val="333333"/>
              </a:buClr>
              <a:buFont typeface="Roboto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73062" y="2038350"/>
            <a:ext cx="4122736" cy="251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None/>
              <a:defRPr/>
            </a:lvl1pPr>
            <a:lvl2pPr marL="111125" lvl="1" indent="-3492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2pPr>
            <a:lvl3pPr marL="231775" lvl="2" indent="-4127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3pPr>
            <a:lvl4pPr marL="1028700" lvl="3" indent="-190500" algn="l" rtl="0">
              <a:spcBef>
                <a:spcPts val="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257300" lvl="4" indent="-127000" algn="l" rtl="0">
              <a:spcBef>
                <a:spcPts val="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>
            <a:off x="364615" y="4629150"/>
            <a:ext cx="828674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4648198" y="2038350"/>
            <a:ext cx="4141328" cy="251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None/>
              <a:defRPr/>
            </a:lvl1pPr>
            <a:lvl2pPr marL="111125" lvl="1" indent="-3492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2pPr>
            <a:lvl3pPr marL="231775" lvl="2" indent="-4127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3pPr>
            <a:lvl4pPr marL="1028700" lvl="3" indent="-190500" algn="l" rtl="0">
              <a:spcBef>
                <a:spcPts val="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257300" lvl="4" indent="-127000" algn="l" rtl="0">
              <a:spcBef>
                <a:spcPts val="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3"/>
          </p:nvPr>
        </p:nvSpPr>
        <p:spPr>
          <a:xfrm>
            <a:off x="365125" y="1428750"/>
            <a:ext cx="4130674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4"/>
          </p:nvPr>
        </p:nvSpPr>
        <p:spPr>
          <a:xfrm>
            <a:off x="4648198" y="1428750"/>
            <a:ext cx="4130674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ed 4 Colum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364685" y="407792"/>
            <a:ext cx="6256500" cy="84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lnSpc>
                <a:spcPct val="114285"/>
              </a:lnSpc>
              <a:spcBef>
                <a:spcPts val="0"/>
              </a:spcBef>
              <a:buClr>
                <a:srgbClr val="333333"/>
              </a:buClr>
              <a:buFont typeface="Roboto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73062" y="2190750"/>
            <a:ext cx="1919918" cy="243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None/>
              <a:defRPr/>
            </a:lvl1pPr>
            <a:lvl2pPr marL="111125" lvl="1" indent="-3492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2pPr>
            <a:lvl3pPr marL="231775" lvl="2" indent="-4127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3pPr>
            <a:lvl4pPr marL="1028700" lvl="3" indent="-190500" algn="l" rtl="0">
              <a:spcBef>
                <a:spcPts val="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257300" lvl="4" indent="-127000" algn="l" rtl="0">
              <a:spcBef>
                <a:spcPts val="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364615" y="4629150"/>
            <a:ext cx="828674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365125" y="1428750"/>
            <a:ext cx="1927857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3"/>
          </p:nvPr>
        </p:nvSpPr>
        <p:spPr>
          <a:xfrm>
            <a:off x="2522538" y="2190750"/>
            <a:ext cx="1897062" cy="243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None/>
              <a:defRPr/>
            </a:lvl1pPr>
            <a:lvl2pPr marL="111125" lvl="1" indent="-3492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2pPr>
            <a:lvl3pPr marL="231775" lvl="2" indent="-4127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3pPr>
            <a:lvl4pPr marL="1028700" lvl="3" indent="-190500" algn="l" rtl="0">
              <a:spcBef>
                <a:spcPts val="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257300" lvl="4" indent="-127000" algn="l" rtl="0">
              <a:spcBef>
                <a:spcPts val="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4"/>
          </p:nvPr>
        </p:nvSpPr>
        <p:spPr>
          <a:xfrm>
            <a:off x="2514600" y="1428750"/>
            <a:ext cx="1904999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5"/>
          </p:nvPr>
        </p:nvSpPr>
        <p:spPr>
          <a:xfrm>
            <a:off x="4640264" y="2190750"/>
            <a:ext cx="1909432" cy="243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None/>
              <a:defRPr/>
            </a:lvl1pPr>
            <a:lvl2pPr marL="111125" lvl="1" indent="-3492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2pPr>
            <a:lvl3pPr marL="231775" lvl="2" indent="-4127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3pPr>
            <a:lvl4pPr marL="1028700" lvl="3" indent="-190500" algn="l" rtl="0">
              <a:spcBef>
                <a:spcPts val="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257300" lvl="4" indent="-127000" algn="l" rtl="0">
              <a:spcBef>
                <a:spcPts val="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6"/>
          </p:nvPr>
        </p:nvSpPr>
        <p:spPr>
          <a:xfrm>
            <a:off x="4632326" y="1428750"/>
            <a:ext cx="1917371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7"/>
          </p:nvPr>
        </p:nvSpPr>
        <p:spPr>
          <a:xfrm>
            <a:off x="6789738" y="2190750"/>
            <a:ext cx="1923593" cy="243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None/>
              <a:defRPr/>
            </a:lvl1pPr>
            <a:lvl2pPr marL="111125" lvl="1" indent="-3492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2pPr>
            <a:lvl3pPr marL="231775" lvl="2" indent="-4127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3pPr>
            <a:lvl4pPr marL="1028700" lvl="3" indent="-190500" algn="l" rtl="0">
              <a:spcBef>
                <a:spcPts val="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257300" lvl="4" indent="-127000" algn="l" rtl="0">
              <a:spcBef>
                <a:spcPts val="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8"/>
          </p:nvPr>
        </p:nvSpPr>
        <p:spPr>
          <a:xfrm>
            <a:off x="6781800" y="1428750"/>
            <a:ext cx="1919771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65961" y="1277497"/>
            <a:ext cx="6256500" cy="3071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ct val="100000"/>
              <a:buFont typeface="Roboto"/>
              <a:buNone/>
              <a:defRPr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111125" marR="0" lvl="1" indent="-349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ct val="100000"/>
              <a:buFont typeface="Roboto"/>
              <a:buChar char="•"/>
              <a:defRPr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231775" marR="0" lvl="2" indent="-412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ct val="100000"/>
              <a:buFont typeface="Roboto"/>
              <a:buChar char="•"/>
              <a:defRPr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028700" marR="0" lvl="3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ct val="100000"/>
              <a:buFont typeface="Roboto"/>
              <a:buChar char="–"/>
              <a:defRPr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257300" marR="0" lvl="4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ct val="100000"/>
              <a:buFont typeface="Roboto"/>
              <a:buChar char="»"/>
              <a:defRPr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47474"/>
              </a:buClr>
              <a:buSzPct val="100000"/>
              <a:buFont typeface="Roboto"/>
              <a:buChar char="•"/>
              <a:defRPr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47474"/>
              </a:buClr>
              <a:buSzPct val="100000"/>
              <a:buFont typeface="Roboto"/>
              <a:buChar char="•"/>
              <a:defRPr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47474"/>
              </a:buClr>
              <a:buSzPct val="100000"/>
              <a:buFont typeface="Roboto"/>
              <a:buChar char="•"/>
              <a:defRPr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47474"/>
              </a:buClr>
              <a:buSzPct val="100000"/>
              <a:buFont typeface="Roboto"/>
              <a:buChar char="•"/>
              <a:defRPr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/>
          <p:nvPr/>
        </p:nvSpPr>
        <p:spPr>
          <a:xfrm>
            <a:off x="8382000" y="4936551"/>
            <a:ext cx="400358" cy="769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1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700" b="0" i="0" u="none" strike="noStrike" cap="none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-US" sz="700" b="0" i="0" u="none" strike="noStrike" cap="none">
              <a:solidFill>
                <a:srgbClr val="74747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364685" y="407792"/>
            <a:ext cx="6256500" cy="84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4285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Roboto"/>
              <a:buNone/>
              <a:defRPr sz="28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/>
          <p:nvPr/>
        </p:nvSpPr>
        <p:spPr>
          <a:xfrm>
            <a:off x="364675" y="4936550"/>
            <a:ext cx="8153100" cy="7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1" indent="0" algn="ctr" rtl="0">
              <a:spcBef>
                <a:spcPts val="0"/>
              </a:spcBef>
              <a:buSzPct val="25000"/>
              <a:buNone/>
            </a:pPr>
            <a:r>
              <a:rPr lang="en-US" sz="700" dirty="0" smtClean="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rPr>
              <a:t>The Products and Services logos may be used to accurately reference Google's technology and tools, for instance in architecture diagrams.</a:t>
            </a:r>
            <a:endParaRPr lang="en-US" sz="700" dirty="0">
              <a:solidFill>
                <a:srgbClr val="74747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20.png"/><Relationship Id="rId18" Type="http://schemas.openxmlformats.org/officeDocument/2006/relationships/image" Target="../media/image24.png"/><Relationship Id="rId3" Type="http://schemas.openxmlformats.org/officeDocument/2006/relationships/image" Target="../media/image43.png"/><Relationship Id="rId21" Type="http://schemas.openxmlformats.org/officeDocument/2006/relationships/image" Target="../media/image19.png"/><Relationship Id="rId7" Type="http://schemas.openxmlformats.org/officeDocument/2006/relationships/image" Target="../media/image58.png"/><Relationship Id="rId12" Type="http://schemas.openxmlformats.org/officeDocument/2006/relationships/image" Target="../media/image25.png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37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48.png"/><Relationship Id="rId11" Type="http://schemas.openxmlformats.org/officeDocument/2006/relationships/image" Target="../media/image9.png"/><Relationship Id="rId5" Type="http://schemas.openxmlformats.org/officeDocument/2006/relationships/image" Target="../media/image57.png"/><Relationship Id="rId15" Type="http://schemas.openxmlformats.org/officeDocument/2006/relationships/image" Target="../media/image36.png"/><Relationship Id="rId10" Type="http://schemas.openxmlformats.org/officeDocument/2006/relationships/image" Target="../media/image6.png"/><Relationship Id="rId19" Type="http://schemas.openxmlformats.org/officeDocument/2006/relationships/image" Target="../media/image7.png"/><Relationship Id="rId4" Type="http://schemas.openxmlformats.org/officeDocument/2006/relationships/image" Target="../media/image56.png"/><Relationship Id="rId9" Type="http://schemas.openxmlformats.org/officeDocument/2006/relationships/image" Target="../media/image47.png"/><Relationship Id="rId14" Type="http://schemas.openxmlformats.org/officeDocument/2006/relationships/image" Target="../media/image17.png"/><Relationship Id="rId2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20.png"/><Relationship Id="rId18" Type="http://schemas.openxmlformats.org/officeDocument/2006/relationships/image" Target="../media/image24.png"/><Relationship Id="rId3" Type="http://schemas.openxmlformats.org/officeDocument/2006/relationships/image" Target="../media/image43.png"/><Relationship Id="rId21" Type="http://schemas.openxmlformats.org/officeDocument/2006/relationships/image" Target="../media/image19.png"/><Relationship Id="rId7" Type="http://schemas.openxmlformats.org/officeDocument/2006/relationships/image" Target="../media/image58.png"/><Relationship Id="rId12" Type="http://schemas.openxmlformats.org/officeDocument/2006/relationships/image" Target="../media/image25.png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37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48.png"/><Relationship Id="rId11" Type="http://schemas.openxmlformats.org/officeDocument/2006/relationships/image" Target="../media/image9.png"/><Relationship Id="rId5" Type="http://schemas.openxmlformats.org/officeDocument/2006/relationships/image" Target="../media/image57.png"/><Relationship Id="rId15" Type="http://schemas.openxmlformats.org/officeDocument/2006/relationships/image" Target="../media/image36.png"/><Relationship Id="rId10" Type="http://schemas.openxmlformats.org/officeDocument/2006/relationships/image" Target="../media/image6.png"/><Relationship Id="rId19" Type="http://schemas.openxmlformats.org/officeDocument/2006/relationships/image" Target="../media/image7.png"/><Relationship Id="rId4" Type="http://schemas.openxmlformats.org/officeDocument/2006/relationships/image" Target="../media/image56.png"/><Relationship Id="rId9" Type="http://schemas.openxmlformats.org/officeDocument/2006/relationships/image" Target="../media/image47.png"/><Relationship Id="rId14" Type="http://schemas.openxmlformats.org/officeDocument/2006/relationships/image" Target="../media/image17.png"/><Relationship Id="rId2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60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62.png"/><Relationship Id="rId5" Type="http://schemas.openxmlformats.org/officeDocument/2006/relationships/image" Target="../media/image55.png"/><Relationship Id="rId10" Type="http://schemas.openxmlformats.org/officeDocument/2006/relationships/image" Target="../media/image66.png"/><Relationship Id="rId4" Type="http://schemas.openxmlformats.org/officeDocument/2006/relationships/image" Target="../media/image61.png"/><Relationship Id="rId9" Type="http://schemas.openxmlformats.org/officeDocument/2006/relationships/image" Target="../media/image6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8.xml"/><Relationship Id="rId5" Type="http://schemas.openxmlformats.org/officeDocument/2006/relationships/hyperlink" Target="https://design.google.com/icons/" TargetMode="External"/><Relationship Id="rId4" Type="http://schemas.openxmlformats.org/officeDocument/2006/relationships/hyperlink" Target="https://material.io/icons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6.png"/><Relationship Id="rId18" Type="http://schemas.openxmlformats.org/officeDocument/2006/relationships/image" Target="../media/image79.png"/><Relationship Id="rId26" Type="http://schemas.openxmlformats.org/officeDocument/2006/relationships/image" Target="../media/image58.png"/><Relationship Id="rId3" Type="http://schemas.openxmlformats.org/officeDocument/2006/relationships/image" Target="../media/image68.png"/><Relationship Id="rId21" Type="http://schemas.openxmlformats.org/officeDocument/2006/relationships/image" Target="../media/image81.png"/><Relationship Id="rId7" Type="http://schemas.openxmlformats.org/officeDocument/2006/relationships/image" Target="../media/image71.png"/><Relationship Id="rId12" Type="http://schemas.openxmlformats.org/officeDocument/2006/relationships/image" Target="../media/image75.png"/><Relationship Id="rId17" Type="http://schemas.openxmlformats.org/officeDocument/2006/relationships/image" Target="../media/image78.png"/><Relationship Id="rId25" Type="http://schemas.openxmlformats.org/officeDocument/2006/relationships/image" Target="../media/image84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77.png"/><Relationship Id="rId20" Type="http://schemas.openxmlformats.org/officeDocument/2006/relationships/image" Target="../media/image80.png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70.png"/><Relationship Id="rId11" Type="http://schemas.openxmlformats.org/officeDocument/2006/relationships/image" Target="../media/image56.png"/><Relationship Id="rId24" Type="http://schemas.openxmlformats.org/officeDocument/2006/relationships/image" Target="../media/image83.png"/><Relationship Id="rId5" Type="http://schemas.openxmlformats.org/officeDocument/2006/relationships/image" Target="../media/image45.png"/><Relationship Id="rId15" Type="http://schemas.openxmlformats.org/officeDocument/2006/relationships/image" Target="../media/image46.png"/><Relationship Id="rId23" Type="http://schemas.openxmlformats.org/officeDocument/2006/relationships/image" Target="../media/image48.png"/><Relationship Id="rId10" Type="http://schemas.openxmlformats.org/officeDocument/2006/relationships/image" Target="../media/image74.png"/><Relationship Id="rId19" Type="http://schemas.openxmlformats.org/officeDocument/2006/relationships/image" Target="../media/image57.png"/><Relationship Id="rId4" Type="http://schemas.openxmlformats.org/officeDocument/2006/relationships/image" Target="../media/image69.png"/><Relationship Id="rId9" Type="http://schemas.openxmlformats.org/officeDocument/2006/relationships/image" Target="../media/image73.png"/><Relationship Id="rId14" Type="http://schemas.openxmlformats.org/officeDocument/2006/relationships/image" Target="../media/image47.png"/><Relationship Id="rId22" Type="http://schemas.openxmlformats.org/officeDocument/2006/relationships/image" Target="../media/image82.png"/><Relationship Id="rId27" Type="http://schemas.openxmlformats.org/officeDocument/2006/relationships/image" Target="../media/image8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95.png"/><Relationship Id="rId18" Type="http://schemas.openxmlformats.org/officeDocument/2006/relationships/image" Target="../media/image44.png"/><Relationship Id="rId3" Type="http://schemas.openxmlformats.org/officeDocument/2006/relationships/image" Target="../media/image86.png"/><Relationship Id="rId21" Type="http://schemas.openxmlformats.org/officeDocument/2006/relationships/image" Target="../media/image102.png"/><Relationship Id="rId7" Type="http://schemas.openxmlformats.org/officeDocument/2006/relationships/image" Target="../media/image89.png"/><Relationship Id="rId12" Type="http://schemas.openxmlformats.org/officeDocument/2006/relationships/image" Target="../media/image94.png"/><Relationship Id="rId17" Type="http://schemas.openxmlformats.org/officeDocument/2006/relationships/image" Target="../media/image99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98.png"/><Relationship Id="rId20" Type="http://schemas.openxmlformats.org/officeDocument/2006/relationships/image" Target="../media/image101.png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88.png"/><Relationship Id="rId11" Type="http://schemas.openxmlformats.org/officeDocument/2006/relationships/image" Target="../media/image93.png"/><Relationship Id="rId24" Type="http://schemas.openxmlformats.org/officeDocument/2006/relationships/image" Target="../media/image51.png"/><Relationship Id="rId5" Type="http://schemas.openxmlformats.org/officeDocument/2006/relationships/image" Target="../media/image87.png"/><Relationship Id="rId15" Type="http://schemas.openxmlformats.org/officeDocument/2006/relationships/image" Target="../media/image97.png"/><Relationship Id="rId23" Type="http://schemas.openxmlformats.org/officeDocument/2006/relationships/image" Target="../media/image103.png"/><Relationship Id="rId10" Type="http://schemas.openxmlformats.org/officeDocument/2006/relationships/image" Target="../media/image92.png"/><Relationship Id="rId19" Type="http://schemas.openxmlformats.org/officeDocument/2006/relationships/image" Target="../media/image100.png"/><Relationship Id="rId4" Type="http://schemas.openxmlformats.org/officeDocument/2006/relationships/image" Target="../media/image50.png"/><Relationship Id="rId9" Type="http://schemas.openxmlformats.org/officeDocument/2006/relationships/image" Target="../media/image91.png"/><Relationship Id="rId14" Type="http://schemas.openxmlformats.org/officeDocument/2006/relationships/image" Target="../media/image96.png"/><Relationship Id="rId22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9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10.png"/><Relationship Id="rId11" Type="http://schemas.openxmlformats.org/officeDocument/2006/relationships/image" Target="../media/image27.png"/><Relationship Id="rId5" Type="http://schemas.openxmlformats.org/officeDocument/2006/relationships/image" Target="../media/image9.png"/><Relationship Id="rId10" Type="http://schemas.openxmlformats.org/officeDocument/2006/relationships/image" Target="../media/image26.png"/><Relationship Id="rId4" Type="http://schemas.openxmlformats.org/officeDocument/2006/relationships/image" Target="../media/image6.png"/><Relationship Id="rId9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Relationship Id="rId14" Type="http://schemas.openxmlformats.org/officeDocument/2006/relationships/image" Target="../media/image10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4.png"/><Relationship Id="rId4" Type="http://schemas.openxmlformats.org/officeDocument/2006/relationships/image" Target="../media/image30.png"/><Relationship Id="rId9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3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9.xml"/><Relationship Id="rId5" Type="http://schemas.openxmlformats.org/officeDocument/2006/relationships/image" Target="../media/image42.png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53.png"/><Relationship Id="rId18" Type="http://schemas.openxmlformats.org/officeDocument/2006/relationships/image" Target="../media/image107.png"/><Relationship Id="rId3" Type="http://schemas.openxmlformats.org/officeDocument/2006/relationships/image" Target="../media/image8.png"/><Relationship Id="rId7" Type="http://schemas.openxmlformats.org/officeDocument/2006/relationships/image" Target="../media/image27.png"/><Relationship Id="rId12" Type="http://schemas.openxmlformats.org/officeDocument/2006/relationships/image" Target="../media/image52.png"/><Relationship Id="rId17" Type="http://schemas.openxmlformats.org/officeDocument/2006/relationships/image" Target="../media/image106.pn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105.png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24.png"/><Relationship Id="rId11" Type="http://schemas.openxmlformats.org/officeDocument/2006/relationships/image" Target="../media/image25.png"/><Relationship Id="rId5" Type="http://schemas.openxmlformats.org/officeDocument/2006/relationships/image" Target="../media/image9.png"/><Relationship Id="rId15" Type="http://schemas.openxmlformats.org/officeDocument/2006/relationships/image" Target="../media/image55.png"/><Relationship Id="rId10" Type="http://schemas.openxmlformats.org/officeDocument/2006/relationships/image" Target="../media/image17.png"/><Relationship Id="rId19" Type="http://schemas.openxmlformats.org/officeDocument/2006/relationships/image" Target="../media/image108.png"/><Relationship Id="rId4" Type="http://schemas.openxmlformats.org/officeDocument/2006/relationships/image" Target="../media/image6.png"/><Relationship Id="rId9" Type="http://schemas.openxmlformats.org/officeDocument/2006/relationships/image" Target="../media/image20.png"/><Relationship Id="rId14" Type="http://schemas.openxmlformats.org/officeDocument/2006/relationships/image" Target="../media/image5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#slide=id.p207"/><Relationship Id="rId13" Type="http://schemas.openxmlformats.org/officeDocument/2006/relationships/slide" Target="slide17.xml"/><Relationship Id="rId3" Type="http://schemas.openxmlformats.org/officeDocument/2006/relationships/slide" Target="slide30.xml"/><Relationship Id="rId7" Type="http://schemas.openxmlformats.org/officeDocument/2006/relationships/slide" Target="slide87.xml"/><Relationship Id="rId12" Type="http://schemas.openxmlformats.org/officeDocument/2006/relationships/hyperlink" Target="#slide=id.g196e558677_0_0"/><Relationship Id="rId2" Type="http://schemas.openxmlformats.org/officeDocument/2006/relationships/notesSlide" Target="../notesSlides/notesSlide3.xml"/><Relationship Id="rId16" Type="http://schemas.openxmlformats.org/officeDocument/2006/relationships/hyperlink" Target="#slide=id.p71"/><Relationship Id="rId1" Type="http://schemas.openxmlformats.org/officeDocument/2006/relationships/slideLayout" Target="../slideLayouts/slideLayout4.xml"/><Relationship Id="rId6" Type="http://schemas.openxmlformats.org/officeDocument/2006/relationships/hyperlink" Target="#slide=id.p85"/><Relationship Id="rId11" Type="http://schemas.openxmlformats.org/officeDocument/2006/relationships/slide" Target="slide6.xml"/><Relationship Id="rId5" Type="http://schemas.openxmlformats.org/officeDocument/2006/relationships/slide" Target="slide44.xml"/><Relationship Id="rId15" Type="http://schemas.openxmlformats.org/officeDocument/2006/relationships/slide" Target="slide19.xml"/><Relationship Id="rId10" Type="http://schemas.openxmlformats.org/officeDocument/2006/relationships/hyperlink" Target="#slide=id.p14"/><Relationship Id="rId4" Type="http://schemas.openxmlformats.org/officeDocument/2006/relationships/hyperlink" Target="#slide=id.p173"/><Relationship Id="rId9" Type="http://schemas.openxmlformats.org/officeDocument/2006/relationships/slide" Target="slide4.xml"/><Relationship Id="rId14" Type="http://schemas.openxmlformats.org/officeDocument/2006/relationships/hyperlink" Target="#slide=id.p61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45.png"/><Relationship Id="rId5" Type="http://schemas.openxmlformats.org/officeDocument/2006/relationships/image" Target="../media/image41.png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9.xml"/><Relationship Id="rId5" Type="http://schemas.openxmlformats.org/officeDocument/2006/relationships/image" Target="../media/image8.png"/><Relationship Id="rId4" Type="http://schemas.openxmlformats.org/officeDocument/2006/relationships/image" Target="../media/image45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3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27.png"/><Relationship Id="rId5" Type="http://schemas.openxmlformats.org/officeDocument/2006/relationships/image" Target="../media/image25.png"/><Relationship Id="rId10" Type="http://schemas.openxmlformats.org/officeDocument/2006/relationships/image" Target="../media/image16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104.png"/><Relationship Id="rId3" Type="http://schemas.openxmlformats.org/officeDocument/2006/relationships/image" Target="../media/image43.png"/><Relationship Id="rId7" Type="http://schemas.openxmlformats.org/officeDocument/2006/relationships/image" Target="../media/image25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86.png"/><Relationship Id="rId11" Type="http://schemas.openxmlformats.org/officeDocument/2006/relationships/image" Target="../media/image6.png"/><Relationship Id="rId5" Type="http://schemas.openxmlformats.org/officeDocument/2006/relationships/image" Target="../media/image45.png"/><Relationship Id="rId10" Type="http://schemas.openxmlformats.org/officeDocument/2006/relationships/image" Target="../media/image8.png"/><Relationship Id="rId4" Type="http://schemas.openxmlformats.org/officeDocument/2006/relationships/image" Target="../media/image46.png"/><Relationship Id="rId9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6.png"/><Relationship Id="rId5" Type="http://schemas.openxmlformats.org/officeDocument/2006/relationships/image" Target="../media/image43.png"/><Relationship Id="rId4" Type="http://schemas.openxmlformats.org/officeDocument/2006/relationships/image" Target="../media/image10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9.png"/><Relationship Id="rId5" Type="http://schemas.openxmlformats.org/officeDocument/2006/relationships/image" Target="../media/image109.png"/><Relationship Id="rId4" Type="http://schemas.openxmlformats.org/officeDocument/2006/relationships/image" Target="../media/image4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109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63.png"/><Relationship Id="rId3" Type="http://schemas.openxmlformats.org/officeDocument/2006/relationships/image" Target="../media/image43.png"/><Relationship Id="rId7" Type="http://schemas.openxmlformats.org/officeDocument/2006/relationships/image" Target="../media/image107.png"/><Relationship Id="rId12" Type="http://schemas.openxmlformats.org/officeDocument/2006/relationships/image" Target="../media/image5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100.png"/><Relationship Id="rId11" Type="http://schemas.openxmlformats.org/officeDocument/2006/relationships/image" Target="../media/image54.png"/><Relationship Id="rId5" Type="http://schemas.openxmlformats.org/officeDocument/2006/relationships/image" Target="../media/image8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13.png"/><Relationship Id="rId14" Type="http://schemas.openxmlformats.org/officeDocument/2006/relationships/image" Target="../media/image6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46.png"/><Relationship Id="rId5" Type="http://schemas.openxmlformats.org/officeDocument/2006/relationships/image" Target="../media/image25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29" Type="http://schemas.openxmlformats.org/officeDocument/2006/relationships/image" Target="../media/image32.png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28" Type="http://schemas.openxmlformats.org/officeDocument/2006/relationships/image" Target="../media/image31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31" Type="http://schemas.openxmlformats.org/officeDocument/2006/relationships/image" Target="../media/image34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Relationship Id="rId27" Type="http://schemas.openxmlformats.org/officeDocument/2006/relationships/image" Target="../media/image30.png"/><Relationship Id="rId30" Type="http://schemas.openxmlformats.org/officeDocument/2006/relationships/image" Target="../media/image3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46.png"/><Relationship Id="rId5" Type="http://schemas.openxmlformats.org/officeDocument/2006/relationships/image" Target="../media/image25.png"/><Relationship Id="rId4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13.png"/><Relationship Id="rId3" Type="http://schemas.openxmlformats.org/officeDocument/2006/relationships/image" Target="../media/image43.png"/><Relationship Id="rId7" Type="http://schemas.openxmlformats.org/officeDocument/2006/relationships/image" Target="../media/image25.png"/><Relationship Id="rId12" Type="http://schemas.openxmlformats.org/officeDocument/2006/relationships/image" Target="../media/image11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6.png"/><Relationship Id="rId11" Type="http://schemas.openxmlformats.org/officeDocument/2006/relationships/image" Target="../media/image45.png"/><Relationship Id="rId5" Type="http://schemas.openxmlformats.org/officeDocument/2006/relationships/image" Target="../media/image8.png"/><Relationship Id="rId10" Type="http://schemas.openxmlformats.org/officeDocument/2006/relationships/image" Target="../media/image46.png"/><Relationship Id="rId4" Type="http://schemas.openxmlformats.org/officeDocument/2006/relationships/image" Target="../media/image7.png"/><Relationship Id="rId9" Type="http://schemas.openxmlformats.org/officeDocument/2006/relationships/image" Target="../media/image99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20.png"/><Relationship Id="rId18" Type="http://schemas.openxmlformats.org/officeDocument/2006/relationships/image" Target="../media/image24.png"/><Relationship Id="rId3" Type="http://schemas.openxmlformats.org/officeDocument/2006/relationships/image" Target="../media/image43.png"/><Relationship Id="rId21" Type="http://schemas.openxmlformats.org/officeDocument/2006/relationships/image" Target="../media/image19.png"/><Relationship Id="rId7" Type="http://schemas.openxmlformats.org/officeDocument/2006/relationships/image" Target="../media/image58.png"/><Relationship Id="rId12" Type="http://schemas.openxmlformats.org/officeDocument/2006/relationships/image" Target="../media/image25.png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42.xml"/><Relationship Id="rId16" Type="http://schemas.openxmlformats.org/officeDocument/2006/relationships/image" Target="../media/image37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48.png"/><Relationship Id="rId11" Type="http://schemas.openxmlformats.org/officeDocument/2006/relationships/image" Target="../media/image9.png"/><Relationship Id="rId5" Type="http://schemas.openxmlformats.org/officeDocument/2006/relationships/image" Target="../media/image57.png"/><Relationship Id="rId15" Type="http://schemas.openxmlformats.org/officeDocument/2006/relationships/image" Target="../media/image36.png"/><Relationship Id="rId10" Type="http://schemas.openxmlformats.org/officeDocument/2006/relationships/image" Target="../media/image6.png"/><Relationship Id="rId19" Type="http://schemas.openxmlformats.org/officeDocument/2006/relationships/image" Target="../media/image7.png"/><Relationship Id="rId4" Type="http://schemas.openxmlformats.org/officeDocument/2006/relationships/image" Target="../media/image56.png"/><Relationship Id="rId9" Type="http://schemas.openxmlformats.org/officeDocument/2006/relationships/image" Target="../media/image47.png"/><Relationship Id="rId14" Type="http://schemas.openxmlformats.org/officeDocument/2006/relationships/image" Target="../media/image17.png"/><Relationship Id="rId22" Type="http://schemas.openxmlformats.org/officeDocument/2006/relationships/image" Target="../media/image8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16.png"/><Relationship Id="rId3" Type="http://schemas.openxmlformats.org/officeDocument/2006/relationships/image" Target="../media/image43.png"/><Relationship Id="rId7" Type="http://schemas.openxmlformats.org/officeDocument/2006/relationships/image" Target="../media/image27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25.png"/><Relationship Id="rId11" Type="http://schemas.openxmlformats.org/officeDocument/2006/relationships/image" Target="../media/image88.png"/><Relationship Id="rId5" Type="http://schemas.openxmlformats.org/officeDocument/2006/relationships/image" Target="../media/image45.png"/><Relationship Id="rId10" Type="http://schemas.openxmlformats.org/officeDocument/2006/relationships/image" Target="../media/image86.png"/><Relationship Id="rId4" Type="http://schemas.openxmlformats.org/officeDocument/2006/relationships/image" Target="../media/image46.png"/><Relationship Id="rId9" Type="http://schemas.openxmlformats.org/officeDocument/2006/relationships/image" Target="../media/image6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43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70.png"/><Relationship Id="rId5" Type="http://schemas.openxmlformats.org/officeDocument/2006/relationships/image" Target="../media/image48.png"/><Relationship Id="rId10" Type="http://schemas.openxmlformats.org/officeDocument/2006/relationships/image" Target="../media/image25.png"/><Relationship Id="rId4" Type="http://schemas.openxmlformats.org/officeDocument/2006/relationships/image" Target="../media/image111.png"/><Relationship Id="rId9" Type="http://schemas.openxmlformats.org/officeDocument/2006/relationships/image" Target="../media/image8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3.png"/><Relationship Id="rId7" Type="http://schemas.openxmlformats.org/officeDocument/2006/relationships/image" Target="../media/image112.png"/><Relationship Id="rId12" Type="http://schemas.openxmlformats.org/officeDocument/2006/relationships/image" Target="../media/image7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94.png"/><Relationship Id="rId11" Type="http://schemas.openxmlformats.org/officeDocument/2006/relationships/image" Target="../media/image45.png"/><Relationship Id="rId5" Type="http://schemas.openxmlformats.org/officeDocument/2006/relationships/image" Target="../media/image25.png"/><Relationship Id="rId10" Type="http://schemas.openxmlformats.org/officeDocument/2006/relationships/image" Target="../media/image75.png"/><Relationship Id="rId4" Type="http://schemas.openxmlformats.org/officeDocument/2006/relationships/image" Target="../media/image8.png"/><Relationship Id="rId9" Type="http://schemas.openxmlformats.org/officeDocument/2006/relationships/image" Target="../media/image84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43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70.png"/><Relationship Id="rId5" Type="http://schemas.openxmlformats.org/officeDocument/2006/relationships/image" Target="../media/image48.png"/><Relationship Id="rId10" Type="http://schemas.openxmlformats.org/officeDocument/2006/relationships/image" Target="../media/image25.png"/><Relationship Id="rId4" Type="http://schemas.openxmlformats.org/officeDocument/2006/relationships/image" Target="../media/image113.png"/><Relationship Id="rId9" Type="http://schemas.openxmlformats.org/officeDocument/2006/relationships/image" Target="../media/image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25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43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102.png"/><Relationship Id="rId5" Type="http://schemas.openxmlformats.org/officeDocument/2006/relationships/image" Target="../media/image7.png"/><Relationship Id="rId4" Type="http://schemas.openxmlformats.org/officeDocument/2006/relationships/image" Target="../media/image46.png"/><Relationship Id="rId9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38.png"/><Relationship Id="rId11" Type="http://schemas.openxmlformats.org/officeDocument/2006/relationships/image" Target="../media/image42.png"/><Relationship Id="rId5" Type="http://schemas.openxmlformats.org/officeDocument/2006/relationships/image" Target="../media/image37.png"/><Relationship Id="rId10" Type="http://schemas.openxmlformats.org/officeDocument/2006/relationships/image" Target="../media/image41.png"/><Relationship Id="rId4" Type="http://schemas.openxmlformats.org/officeDocument/2006/relationships/image" Target="../media/image36.png"/><Relationship Id="rId9" Type="http://schemas.openxmlformats.org/officeDocument/2006/relationships/image" Target="../media/image23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74.png"/><Relationship Id="rId3" Type="http://schemas.openxmlformats.org/officeDocument/2006/relationships/image" Target="../media/image43.png"/><Relationship Id="rId7" Type="http://schemas.openxmlformats.org/officeDocument/2006/relationships/image" Target="../media/image17.png"/><Relationship Id="rId12" Type="http://schemas.openxmlformats.org/officeDocument/2006/relationships/image" Target="../media/image7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25.png"/><Relationship Id="rId11" Type="http://schemas.openxmlformats.org/officeDocument/2006/relationships/image" Target="../media/image82.png"/><Relationship Id="rId5" Type="http://schemas.openxmlformats.org/officeDocument/2006/relationships/image" Target="../media/image6.png"/><Relationship Id="rId10" Type="http://schemas.openxmlformats.org/officeDocument/2006/relationships/image" Target="../media/image73.png"/><Relationship Id="rId4" Type="http://schemas.openxmlformats.org/officeDocument/2006/relationships/image" Target="../media/image7.png"/><Relationship Id="rId9" Type="http://schemas.openxmlformats.org/officeDocument/2006/relationships/image" Target="../media/image20.png"/><Relationship Id="rId14" Type="http://schemas.openxmlformats.org/officeDocument/2006/relationships/image" Target="../media/image47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41.png"/><Relationship Id="rId18" Type="http://schemas.openxmlformats.org/officeDocument/2006/relationships/image" Target="../media/image45.png"/><Relationship Id="rId3" Type="http://schemas.openxmlformats.org/officeDocument/2006/relationships/image" Target="../media/image43.png"/><Relationship Id="rId7" Type="http://schemas.openxmlformats.org/officeDocument/2006/relationships/image" Target="../media/image93.png"/><Relationship Id="rId12" Type="http://schemas.openxmlformats.org/officeDocument/2006/relationships/image" Target="../media/image7.png"/><Relationship Id="rId17" Type="http://schemas.openxmlformats.org/officeDocument/2006/relationships/image" Target="../media/image116.png"/><Relationship Id="rId2" Type="http://schemas.openxmlformats.org/officeDocument/2006/relationships/notesSlide" Target="../notesSlides/notesSlide51.xml"/><Relationship Id="rId16" Type="http://schemas.openxmlformats.org/officeDocument/2006/relationships/image" Target="../media/image115.png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89.png"/><Relationship Id="rId11" Type="http://schemas.openxmlformats.org/officeDocument/2006/relationships/image" Target="../media/image25.png"/><Relationship Id="rId5" Type="http://schemas.openxmlformats.org/officeDocument/2006/relationships/image" Target="../media/image88.png"/><Relationship Id="rId15" Type="http://schemas.openxmlformats.org/officeDocument/2006/relationships/image" Target="../media/image114.png"/><Relationship Id="rId10" Type="http://schemas.openxmlformats.org/officeDocument/2006/relationships/image" Target="../media/image26.png"/><Relationship Id="rId19" Type="http://schemas.openxmlformats.org/officeDocument/2006/relationships/image" Target="../media/image8.png"/><Relationship Id="rId4" Type="http://schemas.openxmlformats.org/officeDocument/2006/relationships/image" Target="../media/image86.png"/><Relationship Id="rId9" Type="http://schemas.openxmlformats.org/officeDocument/2006/relationships/image" Target="../media/image51.png"/><Relationship Id="rId14" Type="http://schemas.openxmlformats.org/officeDocument/2006/relationships/image" Target="../media/image6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43.png"/><Relationship Id="rId7" Type="http://schemas.openxmlformats.org/officeDocument/2006/relationships/image" Target="../media/image10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27.png"/><Relationship Id="rId5" Type="http://schemas.openxmlformats.org/officeDocument/2006/relationships/image" Target="../media/image7.png"/><Relationship Id="rId10" Type="http://schemas.openxmlformats.org/officeDocument/2006/relationships/image" Target="../media/image9.png"/><Relationship Id="rId4" Type="http://schemas.openxmlformats.org/officeDocument/2006/relationships/image" Target="../media/image46.png"/><Relationship Id="rId9" Type="http://schemas.openxmlformats.org/officeDocument/2006/relationships/image" Target="../media/image8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3" Type="http://schemas.openxmlformats.org/officeDocument/2006/relationships/image" Target="../media/image43.png"/><Relationship Id="rId7" Type="http://schemas.openxmlformats.org/officeDocument/2006/relationships/image" Target="../media/image8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17.png"/><Relationship Id="rId5" Type="http://schemas.openxmlformats.org/officeDocument/2006/relationships/image" Target="../media/image25.png"/><Relationship Id="rId4" Type="http://schemas.openxmlformats.org/officeDocument/2006/relationships/image" Target="../media/image7.png"/><Relationship Id="rId9" Type="http://schemas.openxmlformats.org/officeDocument/2006/relationships/image" Target="../media/image118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0.png"/><Relationship Id="rId18" Type="http://schemas.openxmlformats.org/officeDocument/2006/relationships/image" Target="../media/image118.png"/><Relationship Id="rId3" Type="http://schemas.openxmlformats.org/officeDocument/2006/relationships/image" Target="../media/image43.png"/><Relationship Id="rId7" Type="http://schemas.openxmlformats.org/officeDocument/2006/relationships/image" Target="../media/image90.png"/><Relationship Id="rId12" Type="http://schemas.openxmlformats.org/officeDocument/2006/relationships/image" Target="../media/image17.png"/><Relationship Id="rId17" Type="http://schemas.openxmlformats.org/officeDocument/2006/relationships/image" Target="../media/image120.png"/><Relationship Id="rId2" Type="http://schemas.openxmlformats.org/officeDocument/2006/relationships/notesSlide" Target="../notesSlides/notesSlide54.xml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25.png"/><Relationship Id="rId11" Type="http://schemas.openxmlformats.org/officeDocument/2006/relationships/image" Target="../media/image27.png"/><Relationship Id="rId5" Type="http://schemas.openxmlformats.org/officeDocument/2006/relationships/image" Target="../media/image7.png"/><Relationship Id="rId15" Type="http://schemas.openxmlformats.org/officeDocument/2006/relationships/image" Target="../media/image119.png"/><Relationship Id="rId10" Type="http://schemas.openxmlformats.org/officeDocument/2006/relationships/image" Target="../media/image24.png"/><Relationship Id="rId4" Type="http://schemas.openxmlformats.org/officeDocument/2006/relationships/image" Target="../media/image8.png"/><Relationship Id="rId9" Type="http://schemas.openxmlformats.org/officeDocument/2006/relationships/image" Target="../media/image9.png"/><Relationship Id="rId14" Type="http://schemas.openxmlformats.org/officeDocument/2006/relationships/image" Target="../media/image18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3" Type="http://schemas.openxmlformats.org/officeDocument/2006/relationships/image" Target="../media/image43.png"/><Relationship Id="rId7" Type="http://schemas.openxmlformats.org/officeDocument/2006/relationships/image" Target="../media/image11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73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17.png"/><Relationship Id="rId5" Type="http://schemas.openxmlformats.org/officeDocument/2006/relationships/image" Target="../media/image6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8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20.png"/><Relationship Id="rId18" Type="http://schemas.openxmlformats.org/officeDocument/2006/relationships/image" Target="../media/image24.png"/><Relationship Id="rId3" Type="http://schemas.openxmlformats.org/officeDocument/2006/relationships/image" Target="../media/image43.png"/><Relationship Id="rId21" Type="http://schemas.openxmlformats.org/officeDocument/2006/relationships/image" Target="../media/image19.png"/><Relationship Id="rId7" Type="http://schemas.openxmlformats.org/officeDocument/2006/relationships/image" Target="../media/image58.png"/><Relationship Id="rId12" Type="http://schemas.openxmlformats.org/officeDocument/2006/relationships/image" Target="../media/image25.png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57.xml"/><Relationship Id="rId16" Type="http://schemas.openxmlformats.org/officeDocument/2006/relationships/image" Target="../media/image37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48.png"/><Relationship Id="rId11" Type="http://schemas.openxmlformats.org/officeDocument/2006/relationships/image" Target="../media/image9.png"/><Relationship Id="rId5" Type="http://schemas.openxmlformats.org/officeDocument/2006/relationships/image" Target="../media/image57.png"/><Relationship Id="rId15" Type="http://schemas.openxmlformats.org/officeDocument/2006/relationships/image" Target="../media/image36.png"/><Relationship Id="rId10" Type="http://schemas.openxmlformats.org/officeDocument/2006/relationships/image" Target="../media/image6.png"/><Relationship Id="rId19" Type="http://schemas.openxmlformats.org/officeDocument/2006/relationships/image" Target="../media/image7.png"/><Relationship Id="rId4" Type="http://schemas.openxmlformats.org/officeDocument/2006/relationships/image" Target="../media/image56.png"/><Relationship Id="rId9" Type="http://schemas.openxmlformats.org/officeDocument/2006/relationships/image" Target="../media/image47.png"/><Relationship Id="rId14" Type="http://schemas.openxmlformats.org/officeDocument/2006/relationships/image" Target="../media/image17.png"/><Relationship Id="rId22" Type="http://schemas.openxmlformats.org/officeDocument/2006/relationships/image" Target="../media/image8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4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25.png"/><Relationship Id="rId5" Type="http://schemas.openxmlformats.org/officeDocument/2006/relationships/image" Target="../media/image7.png"/><Relationship Id="rId10" Type="http://schemas.openxmlformats.org/officeDocument/2006/relationships/image" Target="../media/image18.png"/><Relationship Id="rId4" Type="http://schemas.openxmlformats.org/officeDocument/2006/relationships/image" Target="../media/image8.png"/><Relationship Id="rId9" Type="http://schemas.openxmlformats.org/officeDocument/2006/relationships/image" Target="../media/image24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43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17.png"/><Relationship Id="rId11" Type="http://schemas.openxmlformats.org/officeDocument/2006/relationships/image" Target="../media/image20.png"/><Relationship Id="rId5" Type="http://schemas.openxmlformats.org/officeDocument/2006/relationships/image" Target="../media/image25.png"/><Relationship Id="rId10" Type="http://schemas.openxmlformats.org/officeDocument/2006/relationships/image" Target="../media/image29.png"/><Relationship Id="rId4" Type="http://schemas.openxmlformats.org/officeDocument/2006/relationships/image" Target="../media/image7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3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8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42.png"/><Relationship Id="rId5" Type="http://schemas.openxmlformats.org/officeDocument/2006/relationships/image" Target="../media/image45.png"/><Relationship Id="rId4" Type="http://schemas.openxmlformats.org/officeDocument/2006/relationships/image" Target="../media/image46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9.xml"/><Relationship Id="rId5" Type="http://schemas.openxmlformats.org/officeDocument/2006/relationships/image" Target="../media/image9.png"/><Relationship Id="rId4" Type="http://schemas.openxmlformats.org/officeDocument/2006/relationships/image" Target="../media/image46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9.xml"/><Relationship Id="rId5" Type="http://schemas.openxmlformats.org/officeDocument/2006/relationships/image" Target="../media/image9.png"/><Relationship Id="rId4" Type="http://schemas.openxmlformats.org/officeDocument/2006/relationships/image" Target="../media/image46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3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8.png"/><Relationship Id="rId9" Type="http://schemas.openxmlformats.org/officeDocument/2006/relationships/image" Target="../media/image16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3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45.png"/><Relationship Id="rId5" Type="http://schemas.openxmlformats.org/officeDocument/2006/relationships/image" Target="../media/image8.png"/><Relationship Id="rId4" Type="http://schemas.openxmlformats.org/officeDocument/2006/relationships/image" Target="../media/image25.png"/><Relationship Id="rId9" Type="http://schemas.openxmlformats.org/officeDocument/2006/relationships/image" Target="../media/image16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3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49.png"/><Relationship Id="rId11" Type="http://schemas.openxmlformats.org/officeDocument/2006/relationships/image" Target="../media/image104.png"/><Relationship Id="rId5" Type="http://schemas.openxmlformats.org/officeDocument/2006/relationships/image" Target="../media/image44.png"/><Relationship Id="rId10" Type="http://schemas.openxmlformats.org/officeDocument/2006/relationships/image" Target="../media/image16.png"/><Relationship Id="rId4" Type="http://schemas.openxmlformats.org/officeDocument/2006/relationships/image" Target="../media/image8.png"/><Relationship Id="rId9" Type="http://schemas.openxmlformats.org/officeDocument/2006/relationships/image" Target="../media/image27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48.png"/><Relationship Id="rId5" Type="http://schemas.openxmlformats.org/officeDocument/2006/relationships/image" Target="../media/image25.png"/><Relationship Id="rId4" Type="http://schemas.openxmlformats.org/officeDocument/2006/relationships/image" Target="../media/image8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3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81.png"/><Relationship Id="rId5" Type="http://schemas.openxmlformats.org/officeDocument/2006/relationships/image" Target="../media/image94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3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8.png"/><Relationship Id="rId9" Type="http://schemas.openxmlformats.org/officeDocument/2006/relationships/image" Target="../media/image16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13.png"/><Relationship Id="rId5" Type="http://schemas.openxmlformats.org/officeDocument/2006/relationships/image" Target="../media/image27.png"/><Relationship Id="rId4" Type="http://schemas.openxmlformats.org/officeDocument/2006/relationships/image" Target="../media/image8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3.png"/><Relationship Id="rId7" Type="http://schemas.openxmlformats.org/officeDocument/2006/relationships/image" Target="../media/image109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45.png"/><Relationship Id="rId5" Type="http://schemas.openxmlformats.org/officeDocument/2006/relationships/image" Target="../media/image47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45.png"/><Relationship Id="rId5" Type="http://schemas.openxmlformats.org/officeDocument/2006/relationships/image" Target="../media/image46.png"/><Relationship Id="rId4" Type="http://schemas.openxmlformats.org/officeDocument/2006/relationships/image" Target="../media/image25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41.png"/><Relationship Id="rId18" Type="http://schemas.openxmlformats.org/officeDocument/2006/relationships/image" Target="../media/image45.png"/><Relationship Id="rId3" Type="http://schemas.openxmlformats.org/officeDocument/2006/relationships/image" Target="../media/image43.png"/><Relationship Id="rId7" Type="http://schemas.openxmlformats.org/officeDocument/2006/relationships/image" Target="../media/image93.png"/><Relationship Id="rId12" Type="http://schemas.openxmlformats.org/officeDocument/2006/relationships/image" Target="../media/image7.png"/><Relationship Id="rId17" Type="http://schemas.openxmlformats.org/officeDocument/2006/relationships/image" Target="../media/image116.png"/><Relationship Id="rId2" Type="http://schemas.openxmlformats.org/officeDocument/2006/relationships/notesSlide" Target="../notesSlides/notesSlide73.xml"/><Relationship Id="rId16" Type="http://schemas.openxmlformats.org/officeDocument/2006/relationships/image" Target="../media/image115.png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89.png"/><Relationship Id="rId11" Type="http://schemas.openxmlformats.org/officeDocument/2006/relationships/image" Target="../media/image25.png"/><Relationship Id="rId5" Type="http://schemas.openxmlformats.org/officeDocument/2006/relationships/image" Target="../media/image88.png"/><Relationship Id="rId15" Type="http://schemas.openxmlformats.org/officeDocument/2006/relationships/image" Target="../media/image114.png"/><Relationship Id="rId10" Type="http://schemas.openxmlformats.org/officeDocument/2006/relationships/image" Target="../media/image26.png"/><Relationship Id="rId19" Type="http://schemas.openxmlformats.org/officeDocument/2006/relationships/image" Target="../media/image8.png"/><Relationship Id="rId4" Type="http://schemas.openxmlformats.org/officeDocument/2006/relationships/image" Target="../media/image86.png"/><Relationship Id="rId9" Type="http://schemas.openxmlformats.org/officeDocument/2006/relationships/image" Target="../media/image51.png"/><Relationship Id="rId14" Type="http://schemas.openxmlformats.org/officeDocument/2006/relationships/image" Target="../media/image6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3.png"/><Relationship Id="rId7" Type="http://schemas.openxmlformats.org/officeDocument/2006/relationships/image" Target="../media/image19.png"/><Relationship Id="rId12" Type="http://schemas.openxmlformats.org/officeDocument/2006/relationships/image" Target="../media/image104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27.png"/><Relationship Id="rId11" Type="http://schemas.openxmlformats.org/officeDocument/2006/relationships/image" Target="../media/image13.png"/><Relationship Id="rId5" Type="http://schemas.openxmlformats.org/officeDocument/2006/relationships/image" Target="../media/image25.png"/><Relationship Id="rId10" Type="http://schemas.openxmlformats.org/officeDocument/2006/relationships/image" Target="../media/image46.png"/><Relationship Id="rId4" Type="http://schemas.openxmlformats.org/officeDocument/2006/relationships/image" Target="../media/image47.png"/><Relationship Id="rId9" Type="http://schemas.openxmlformats.org/officeDocument/2006/relationships/image" Target="../media/image7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3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24.png"/><Relationship Id="rId5" Type="http://schemas.openxmlformats.org/officeDocument/2006/relationships/image" Target="../media/image20.png"/><Relationship Id="rId4" Type="http://schemas.openxmlformats.org/officeDocument/2006/relationships/image" Target="../media/image110.png"/><Relationship Id="rId9" Type="http://schemas.openxmlformats.org/officeDocument/2006/relationships/image" Target="../media/image45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21.png"/><Relationship Id="rId4" Type="http://schemas.openxmlformats.org/officeDocument/2006/relationships/image" Target="../media/image25.png"/><Relationship Id="rId9" Type="http://schemas.openxmlformats.org/officeDocument/2006/relationships/image" Target="../media/image19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47.png"/><Relationship Id="rId3" Type="http://schemas.openxmlformats.org/officeDocument/2006/relationships/image" Target="../media/image43.png"/><Relationship Id="rId7" Type="http://schemas.openxmlformats.org/officeDocument/2006/relationships/image" Target="../media/image17.png"/><Relationship Id="rId12" Type="http://schemas.openxmlformats.org/officeDocument/2006/relationships/image" Target="../media/image76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20.png"/><Relationship Id="rId11" Type="http://schemas.openxmlformats.org/officeDocument/2006/relationships/image" Target="../media/image70.png"/><Relationship Id="rId5" Type="http://schemas.openxmlformats.org/officeDocument/2006/relationships/image" Target="../media/image7.png"/><Relationship Id="rId10" Type="http://schemas.openxmlformats.org/officeDocument/2006/relationships/image" Target="../media/image69.png"/><Relationship Id="rId4" Type="http://schemas.openxmlformats.org/officeDocument/2006/relationships/image" Target="../media/image24.png"/><Relationship Id="rId9" Type="http://schemas.openxmlformats.org/officeDocument/2006/relationships/image" Target="../media/image78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3.png"/><Relationship Id="rId7" Type="http://schemas.openxmlformats.org/officeDocument/2006/relationships/image" Target="../media/image17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20.png"/><Relationship Id="rId11" Type="http://schemas.openxmlformats.org/officeDocument/2006/relationships/image" Target="../media/image6.png"/><Relationship Id="rId5" Type="http://schemas.openxmlformats.org/officeDocument/2006/relationships/image" Target="../media/image24.png"/><Relationship Id="rId10" Type="http://schemas.openxmlformats.org/officeDocument/2006/relationships/image" Target="../media/image110.png"/><Relationship Id="rId4" Type="http://schemas.openxmlformats.org/officeDocument/2006/relationships/image" Target="../media/image70.png"/><Relationship Id="rId9" Type="http://schemas.openxmlformats.org/officeDocument/2006/relationships/image" Target="../media/image18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36.png"/><Relationship Id="rId3" Type="http://schemas.openxmlformats.org/officeDocument/2006/relationships/image" Target="../media/image43.png"/><Relationship Id="rId7" Type="http://schemas.openxmlformats.org/officeDocument/2006/relationships/image" Target="../media/image92.pn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91.png"/><Relationship Id="rId11" Type="http://schemas.openxmlformats.org/officeDocument/2006/relationships/image" Target="../media/image97.png"/><Relationship Id="rId5" Type="http://schemas.openxmlformats.org/officeDocument/2006/relationships/image" Target="../media/image79.png"/><Relationship Id="rId15" Type="http://schemas.openxmlformats.org/officeDocument/2006/relationships/image" Target="../media/image13.png"/><Relationship Id="rId10" Type="http://schemas.openxmlformats.org/officeDocument/2006/relationships/image" Target="../media/image87.png"/><Relationship Id="rId4" Type="http://schemas.openxmlformats.org/officeDocument/2006/relationships/image" Target="../media/image73.png"/><Relationship Id="rId9" Type="http://schemas.openxmlformats.org/officeDocument/2006/relationships/image" Target="../media/image96.png"/><Relationship Id="rId1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48.png"/><Relationship Id="rId5" Type="http://schemas.openxmlformats.org/officeDocument/2006/relationships/image" Target="../media/image45.png"/><Relationship Id="rId4" Type="http://schemas.openxmlformats.org/officeDocument/2006/relationships/image" Target="../media/image46.png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117.png"/><Relationship Id="rId3" Type="http://schemas.openxmlformats.org/officeDocument/2006/relationships/image" Target="../media/image43.png"/><Relationship Id="rId7" Type="http://schemas.openxmlformats.org/officeDocument/2006/relationships/image" Target="../media/image7.png"/><Relationship Id="rId12" Type="http://schemas.openxmlformats.org/officeDocument/2006/relationships/image" Target="../media/image121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27.png"/><Relationship Id="rId11" Type="http://schemas.openxmlformats.org/officeDocument/2006/relationships/image" Target="../media/image78.png"/><Relationship Id="rId5" Type="http://schemas.openxmlformats.org/officeDocument/2006/relationships/image" Target="../media/image24.png"/><Relationship Id="rId15" Type="http://schemas.openxmlformats.org/officeDocument/2006/relationships/image" Target="../media/image122.png"/><Relationship Id="rId10" Type="http://schemas.openxmlformats.org/officeDocument/2006/relationships/image" Target="../media/image69.png"/><Relationship Id="rId4" Type="http://schemas.openxmlformats.org/officeDocument/2006/relationships/image" Target="../media/image6.png"/><Relationship Id="rId9" Type="http://schemas.openxmlformats.org/officeDocument/2006/relationships/image" Target="../media/image17.png"/><Relationship Id="rId14" Type="http://schemas.openxmlformats.org/officeDocument/2006/relationships/image" Target="../media/image118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29.png"/><Relationship Id="rId3" Type="http://schemas.openxmlformats.org/officeDocument/2006/relationships/image" Target="../media/image43.png"/><Relationship Id="rId7" Type="http://schemas.openxmlformats.org/officeDocument/2006/relationships/image" Target="../media/image26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9.png"/><Relationship Id="rId11" Type="http://schemas.openxmlformats.org/officeDocument/2006/relationships/image" Target="../media/image17.png"/><Relationship Id="rId5" Type="http://schemas.openxmlformats.org/officeDocument/2006/relationships/image" Target="../media/image6.png"/><Relationship Id="rId10" Type="http://schemas.openxmlformats.org/officeDocument/2006/relationships/image" Target="../media/image18.png"/><Relationship Id="rId4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110.png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43.png"/><Relationship Id="rId7" Type="http://schemas.openxmlformats.org/officeDocument/2006/relationships/image" Target="../media/image26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9.png"/><Relationship Id="rId11" Type="http://schemas.openxmlformats.org/officeDocument/2006/relationships/image" Target="../media/image18.png"/><Relationship Id="rId5" Type="http://schemas.openxmlformats.org/officeDocument/2006/relationships/image" Target="../media/image6.png"/><Relationship Id="rId10" Type="http://schemas.openxmlformats.org/officeDocument/2006/relationships/image" Target="../media/image17.png"/><Relationship Id="rId4" Type="http://schemas.openxmlformats.org/officeDocument/2006/relationships/image" Target="../media/image8.png"/><Relationship Id="rId9" Type="http://schemas.openxmlformats.org/officeDocument/2006/relationships/image" Target="../media/image7.png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24.png"/><Relationship Id="rId3" Type="http://schemas.openxmlformats.org/officeDocument/2006/relationships/image" Target="../media/image43.png"/><Relationship Id="rId7" Type="http://schemas.openxmlformats.org/officeDocument/2006/relationships/image" Target="../media/image19.png"/><Relationship Id="rId12" Type="http://schemas.openxmlformats.org/officeDocument/2006/relationships/image" Target="../media/image80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83.xml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17.png"/><Relationship Id="rId11" Type="http://schemas.openxmlformats.org/officeDocument/2006/relationships/image" Target="../media/image69.png"/><Relationship Id="rId5" Type="http://schemas.openxmlformats.org/officeDocument/2006/relationships/image" Target="../media/image6.png"/><Relationship Id="rId15" Type="http://schemas.openxmlformats.org/officeDocument/2006/relationships/image" Target="../media/image20.png"/><Relationship Id="rId10" Type="http://schemas.openxmlformats.org/officeDocument/2006/relationships/image" Target="../media/image47.png"/><Relationship Id="rId4" Type="http://schemas.openxmlformats.org/officeDocument/2006/relationships/image" Target="../media/image8.png"/><Relationship Id="rId9" Type="http://schemas.openxmlformats.org/officeDocument/2006/relationships/image" Target="../media/image82.png"/><Relationship Id="rId14" Type="http://schemas.openxmlformats.org/officeDocument/2006/relationships/image" Target="../media/image7.png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3" Type="http://schemas.openxmlformats.org/officeDocument/2006/relationships/image" Target="../media/image43.png"/><Relationship Id="rId7" Type="http://schemas.openxmlformats.org/officeDocument/2006/relationships/image" Target="../media/image83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17.png"/><Relationship Id="rId5" Type="http://schemas.openxmlformats.org/officeDocument/2006/relationships/image" Target="../media/image25.png"/><Relationship Id="rId4" Type="http://schemas.openxmlformats.org/officeDocument/2006/relationships/image" Target="../media/image7.png"/><Relationship Id="rId9" Type="http://schemas.openxmlformats.org/officeDocument/2006/relationships/image" Target="../media/image118.pn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7.png"/><Relationship Id="rId5" Type="http://schemas.openxmlformats.org/officeDocument/2006/relationships/image" Target="../media/image20.png"/><Relationship Id="rId4" Type="http://schemas.openxmlformats.org/officeDocument/2006/relationships/image" Target="../media/image25.png"/><Relationship Id="rId9" Type="http://schemas.openxmlformats.org/officeDocument/2006/relationships/image" Target="../media/image37.png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43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17.png"/><Relationship Id="rId11" Type="http://schemas.openxmlformats.org/officeDocument/2006/relationships/image" Target="../media/image20.png"/><Relationship Id="rId5" Type="http://schemas.openxmlformats.org/officeDocument/2006/relationships/image" Target="../media/image25.png"/><Relationship Id="rId10" Type="http://schemas.openxmlformats.org/officeDocument/2006/relationships/image" Target="../media/image29.png"/><Relationship Id="rId4" Type="http://schemas.openxmlformats.org/officeDocument/2006/relationships/image" Target="../media/image7.png"/><Relationship Id="rId9" Type="http://schemas.openxmlformats.org/officeDocument/2006/relationships/image" Target="../media/image18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icons" TargetMode="External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/>
        </p:nvSpPr>
        <p:spPr>
          <a:xfrm>
            <a:off x="497800" y="755850"/>
            <a:ext cx="8203800" cy="333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PowerPoint Instructions: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rtl="0">
              <a:lnSpc>
                <a:spcPct val="115000"/>
              </a:lnSpc>
              <a:spcBef>
                <a:spcPts val="0"/>
              </a:spcBef>
              <a:buSzPct val="100000"/>
              <a:buFont typeface="Roboto"/>
              <a:buAutoNum type="arabicPeriod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Check to see if you have the most up to date version of the GCP Icons, they are available at cloud.google.com/architecture/icons</a:t>
            </a:r>
          </a:p>
          <a:p>
            <a:pPr marL="457200" lvl="0" indent="-355600" rtl="0">
              <a:lnSpc>
                <a:spcPct val="115000"/>
              </a:lnSpc>
              <a:spcBef>
                <a:spcPts val="0"/>
              </a:spcBef>
              <a:buSzPct val="100000"/>
              <a:buFont typeface="Roboto"/>
              <a:buAutoNum type="arabicPeriod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Find the icon, diagram element, or diagram example that you need</a:t>
            </a:r>
          </a:p>
          <a:p>
            <a:pPr marL="457200" lvl="0" indent="-355600" rtl="0">
              <a:lnSpc>
                <a:spcPct val="115000"/>
              </a:lnSpc>
              <a:spcBef>
                <a:spcPts val="0"/>
              </a:spcBef>
              <a:buSzPct val="100000"/>
              <a:buFont typeface="Roboto"/>
              <a:buAutoNum type="arabicPeriod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Create your own GCP architectural diagram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 dirty="0"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Happy diagramming!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Diagram Elements: Zones and Nesting</a:t>
            </a:r>
          </a:p>
        </p:txBody>
      </p:sp>
      <p:sp>
        <p:nvSpPr>
          <p:cNvPr id="623" name="Shape 623"/>
          <p:cNvSpPr txBox="1">
            <a:spLocks noGrp="1"/>
          </p:cNvSpPr>
          <p:nvPr>
            <p:ph type="body" idx="1"/>
          </p:nvPr>
        </p:nvSpPr>
        <p:spPr>
          <a:xfrm>
            <a:off x="162325" y="1050175"/>
            <a:ext cx="1994400" cy="240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Zones define project areas and groups within project areas.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Use zones to clarify diagram structure and flow. The user area can also contain zones to clarify user pathways.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0" i="1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All zones have 2px rounded corners.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0" i="1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Zones do not have shadows.</a:t>
            </a:r>
          </a:p>
        </p:txBody>
      </p:sp>
      <p:grpSp>
        <p:nvGrpSpPr>
          <p:cNvPr id="624" name="Shape 624"/>
          <p:cNvGrpSpPr/>
          <p:nvPr/>
        </p:nvGrpSpPr>
        <p:grpSpPr>
          <a:xfrm>
            <a:off x="4692121" y="966697"/>
            <a:ext cx="4261068" cy="3826086"/>
            <a:chOff x="2178036" y="1054763"/>
            <a:chExt cx="1146188" cy="637511"/>
          </a:xfrm>
        </p:grpSpPr>
        <p:sp>
          <p:nvSpPr>
            <p:cNvPr id="625" name="Shape 625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Shape 626"/>
            <p:cNvSpPr txBox="1"/>
            <p:nvPr/>
          </p:nvSpPr>
          <p:spPr>
            <a:xfrm>
              <a:off x="2178036" y="1055069"/>
              <a:ext cx="456888" cy="5057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Project Zone / Cloud Service Provider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#F6F6F6</a:t>
              </a:r>
            </a:p>
          </p:txBody>
        </p:sp>
      </p:grpSp>
      <p:grpSp>
        <p:nvGrpSpPr>
          <p:cNvPr id="627" name="Shape 627"/>
          <p:cNvGrpSpPr/>
          <p:nvPr/>
        </p:nvGrpSpPr>
        <p:grpSpPr>
          <a:xfrm>
            <a:off x="2349264" y="1674010"/>
            <a:ext cx="1092318" cy="1310340"/>
            <a:chOff x="2178035" y="1054763"/>
            <a:chExt cx="1146188" cy="637511"/>
          </a:xfrm>
        </p:grpSpPr>
        <p:sp>
          <p:nvSpPr>
            <p:cNvPr id="628" name="Shape 628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3E5F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Shape 629"/>
            <p:cNvSpPr txBox="1"/>
            <p:nvPr/>
          </p:nvSpPr>
          <p:spPr>
            <a:xfrm>
              <a:off x="2178035" y="1054763"/>
              <a:ext cx="987928" cy="21862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Infrastructure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System 2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#F3E5F5</a:t>
              </a:r>
            </a:p>
          </p:txBody>
        </p:sp>
      </p:grpSp>
      <p:grpSp>
        <p:nvGrpSpPr>
          <p:cNvPr id="630" name="Shape 630"/>
          <p:cNvGrpSpPr/>
          <p:nvPr/>
        </p:nvGrpSpPr>
        <p:grpSpPr>
          <a:xfrm>
            <a:off x="2349235" y="3098021"/>
            <a:ext cx="1092317" cy="1702983"/>
            <a:chOff x="2178036" y="1054763"/>
            <a:chExt cx="1146188" cy="637511"/>
          </a:xfrm>
        </p:grpSpPr>
        <p:sp>
          <p:nvSpPr>
            <p:cNvPr id="631" name="Shape 631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FEB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Shape 632"/>
            <p:cNvSpPr txBox="1"/>
            <p:nvPr/>
          </p:nvSpPr>
          <p:spPr>
            <a:xfrm>
              <a:off x="2178036" y="1054763"/>
              <a:ext cx="975488" cy="16313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 err="1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colo</a:t>
              </a: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/ dc / on 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premises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#EFEBE9</a:t>
              </a:r>
            </a:p>
          </p:txBody>
        </p:sp>
      </p:grpSp>
      <p:grpSp>
        <p:nvGrpSpPr>
          <p:cNvPr id="633" name="Shape 633"/>
          <p:cNvGrpSpPr/>
          <p:nvPr/>
        </p:nvGrpSpPr>
        <p:grpSpPr>
          <a:xfrm>
            <a:off x="2349265" y="945663"/>
            <a:ext cx="1092317" cy="618258"/>
            <a:chOff x="2178036" y="1054763"/>
            <a:chExt cx="1146188" cy="637511"/>
          </a:xfrm>
        </p:grpSpPr>
        <p:sp>
          <p:nvSpPr>
            <p:cNvPr id="634" name="Shape 634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chemeClr val="l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Shape 635"/>
            <p:cNvSpPr txBox="1"/>
            <p:nvPr/>
          </p:nvSpPr>
          <p:spPr>
            <a:xfrm>
              <a:off x="2178036" y="1054763"/>
              <a:ext cx="1057850" cy="33112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User 1 (Default)</a:t>
              </a:r>
              <a: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#FFFFFF</a:t>
              </a:r>
            </a:p>
          </p:txBody>
        </p:sp>
      </p:grpSp>
      <p:grpSp>
        <p:nvGrpSpPr>
          <p:cNvPr id="636" name="Shape 636"/>
          <p:cNvGrpSpPr/>
          <p:nvPr/>
        </p:nvGrpSpPr>
        <p:grpSpPr>
          <a:xfrm>
            <a:off x="3520479" y="960418"/>
            <a:ext cx="1092317" cy="603531"/>
            <a:chOff x="2178036" y="1054763"/>
            <a:chExt cx="1146188" cy="637511"/>
          </a:xfrm>
        </p:grpSpPr>
        <p:sp>
          <p:nvSpPr>
            <p:cNvPr id="637" name="Shape 637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1F8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Shape 638"/>
            <p:cNvSpPr txBox="1"/>
            <p:nvPr/>
          </p:nvSpPr>
          <p:spPr>
            <a:xfrm>
              <a:off x="2178036" y="1054763"/>
              <a:ext cx="917257" cy="33920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System 1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#F1F8E9</a:t>
              </a:r>
            </a:p>
          </p:txBody>
        </p:sp>
      </p:grpSp>
      <p:grpSp>
        <p:nvGrpSpPr>
          <p:cNvPr id="639" name="Shape 639"/>
          <p:cNvGrpSpPr/>
          <p:nvPr/>
        </p:nvGrpSpPr>
        <p:grpSpPr>
          <a:xfrm>
            <a:off x="3520479" y="2384227"/>
            <a:ext cx="1092317" cy="600089"/>
            <a:chOff x="2178036" y="1054763"/>
            <a:chExt cx="1146188" cy="637511"/>
          </a:xfrm>
        </p:grpSpPr>
        <p:sp>
          <p:nvSpPr>
            <p:cNvPr id="640" name="Shape 640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FF8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Shape 641"/>
            <p:cNvSpPr txBox="1"/>
            <p:nvPr/>
          </p:nvSpPr>
          <p:spPr>
            <a:xfrm>
              <a:off x="2178036" y="1054763"/>
              <a:ext cx="694029" cy="4773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External Data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Sources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#FFF8E1</a:t>
              </a:r>
            </a:p>
          </p:txBody>
        </p:sp>
      </p:grpSp>
      <p:grpSp>
        <p:nvGrpSpPr>
          <p:cNvPr id="642" name="Shape 642"/>
          <p:cNvGrpSpPr/>
          <p:nvPr/>
        </p:nvGrpSpPr>
        <p:grpSpPr>
          <a:xfrm>
            <a:off x="3520481" y="3094522"/>
            <a:ext cx="1092317" cy="792872"/>
            <a:chOff x="2178036" y="1054763"/>
            <a:chExt cx="1146188" cy="637511"/>
          </a:xfrm>
        </p:grpSpPr>
        <p:sp>
          <p:nvSpPr>
            <p:cNvPr id="643" name="Shape 643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0F2F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Shape 644"/>
            <p:cNvSpPr txBox="1"/>
            <p:nvPr/>
          </p:nvSpPr>
          <p:spPr>
            <a:xfrm>
              <a:off x="2178036" y="1054763"/>
              <a:ext cx="709166" cy="46442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External 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infrastructure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r>
                <a:rPr lang="en-US" sz="750" b="0" i="0" u="none" strike="noStrike" cap="none" baseline="30000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rd</a:t>
              </a: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party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#E0F2F1</a:t>
              </a:r>
            </a:p>
          </p:txBody>
        </p:sp>
      </p:grpSp>
      <p:grpSp>
        <p:nvGrpSpPr>
          <p:cNvPr id="645" name="Shape 645"/>
          <p:cNvGrpSpPr/>
          <p:nvPr/>
        </p:nvGrpSpPr>
        <p:grpSpPr>
          <a:xfrm>
            <a:off x="3520480" y="1673987"/>
            <a:ext cx="1092317" cy="600089"/>
            <a:chOff x="2178036" y="1054763"/>
            <a:chExt cx="1146188" cy="637511"/>
          </a:xfrm>
        </p:grpSpPr>
        <p:sp>
          <p:nvSpPr>
            <p:cNvPr id="646" name="Shape 646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FEBE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Shape 647"/>
            <p:cNvSpPr txBox="1"/>
            <p:nvPr/>
          </p:nvSpPr>
          <p:spPr>
            <a:xfrm>
              <a:off x="2178036" y="1054763"/>
              <a:ext cx="741128" cy="4773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External SaaS 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Providers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#FFEBEE</a:t>
              </a:r>
            </a:p>
          </p:txBody>
        </p:sp>
      </p:grpSp>
      <p:grpSp>
        <p:nvGrpSpPr>
          <p:cNvPr id="648" name="Shape 648"/>
          <p:cNvGrpSpPr/>
          <p:nvPr/>
        </p:nvGrpSpPr>
        <p:grpSpPr>
          <a:xfrm>
            <a:off x="3520462" y="4013866"/>
            <a:ext cx="1092317" cy="773045"/>
            <a:chOff x="2178036" y="1054763"/>
            <a:chExt cx="1146188" cy="637511"/>
          </a:xfrm>
        </p:grpSpPr>
        <p:sp>
          <p:nvSpPr>
            <p:cNvPr id="649" name="Shape 649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1F5F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Shape 650"/>
            <p:cNvSpPr txBox="1"/>
            <p:nvPr/>
          </p:nvSpPr>
          <p:spPr>
            <a:xfrm>
              <a:off x="2178036" y="1054763"/>
              <a:ext cx="709166" cy="45092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External 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infrastructure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r>
                <a:rPr lang="en-US" sz="750" b="0" i="0" u="none" strike="noStrike" cap="none" baseline="30000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</a:t>
              </a: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party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#E1F5FE</a:t>
              </a:r>
            </a:p>
          </p:txBody>
        </p:sp>
      </p:grpSp>
      <p:grpSp>
        <p:nvGrpSpPr>
          <p:cNvPr id="651" name="Shape 651"/>
          <p:cNvGrpSpPr/>
          <p:nvPr/>
        </p:nvGrpSpPr>
        <p:grpSpPr>
          <a:xfrm>
            <a:off x="4785869" y="1366406"/>
            <a:ext cx="1991845" cy="1417314"/>
            <a:chOff x="2178036" y="1054763"/>
            <a:chExt cx="1146188" cy="637511"/>
          </a:xfrm>
        </p:grpSpPr>
        <p:sp>
          <p:nvSpPr>
            <p:cNvPr id="652" name="Shape 652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Shape 653"/>
            <p:cNvSpPr txBox="1"/>
            <p:nvPr/>
          </p:nvSpPr>
          <p:spPr>
            <a:xfrm>
              <a:off x="2178036" y="1054763"/>
              <a:ext cx="1049386" cy="13866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Logical Grouping of Services / Instances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#E3F2FD</a:t>
              </a:r>
            </a:p>
          </p:txBody>
        </p:sp>
      </p:grpSp>
      <p:grpSp>
        <p:nvGrpSpPr>
          <p:cNvPr id="654" name="Shape 654"/>
          <p:cNvGrpSpPr/>
          <p:nvPr/>
        </p:nvGrpSpPr>
        <p:grpSpPr>
          <a:xfrm>
            <a:off x="4872792" y="1778594"/>
            <a:ext cx="1810518" cy="914382"/>
            <a:chOff x="2178036" y="1054763"/>
            <a:chExt cx="1146188" cy="637511"/>
          </a:xfrm>
        </p:grpSpPr>
        <p:sp>
          <p:nvSpPr>
            <p:cNvPr id="655" name="Shape 655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FF3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Shape 656"/>
            <p:cNvSpPr txBox="1"/>
            <p:nvPr/>
          </p:nvSpPr>
          <p:spPr>
            <a:xfrm>
              <a:off x="2178044" y="1054768"/>
              <a:ext cx="364800" cy="214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Zone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#FFF3E0</a:t>
              </a:r>
            </a:p>
          </p:txBody>
        </p:sp>
      </p:grpSp>
      <p:grpSp>
        <p:nvGrpSpPr>
          <p:cNvPr id="657" name="Shape 657"/>
          <p:cNvGrpSpPr/>
          <p:nvPr/>
        </p:nvGrpSpPr>
        <p:grpSpPr>
          <a:xfrm>
            <a:off x="4964134" y="2180994"/>
            <a:ext cx="1627586" cy="420948"/>
            <a:chOff x="2178036" y="1054763"/>
            <a:chExt cx="1146188" cy="637511"/>
          </a:xfrm>
        </p:grpSpPr>
        <p:sp>
          <p:nvSpPr>
            <p:cNvPr id="658" name="Shape 658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DE7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Shape 659"/>
            <p:cNvSpPr txBox="1"/>
            <p:nvPr/>
          </p:nvSpPr>
          <p:spPr>
            <a:xfrm>
              <a:off x="2178036" y="1054763"/>
              <a:ext cx="436411" cy="46691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 err="1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SubNetwork</a:t>
              </a: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#EDE7F6</a:t>
              </a:r>
            </a:p>
          </p:txBody>
        </p:sp>
      </p:grpSp>
      <p:grpSp>
        <p:nvGrpSpPr>
          <p:cNvPr id="660" name="Shape 660"/>
          <p:cNvGrpSpPr/>
          <p:nvPr/>
        </p:nvGrpSpPr>
        <p:grpSpPr>
          <a:xfrm>
            <a:off x="4785869" y="2913397"/>
            <a:ext cx="1991845" cy="923562"/>
            <a:chOff x="2178036" y="1054763"/>
            <a:chExt cx="1146188" cy="637511"/>
          </a:xfrm>
        </p:grpSpPr>
        <p:sp>
          <p:nvSpPr>
            <p:cNvPr id="661" name="Shape 661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CE4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Shape 662"/>
            <p:cNvSpPr txBox="1"/>
            <p:nvPr/>
          </p:nvSpPr>
          <p:spPr>
            <a:xfrm>
              <a:off x="2178036" y="1054763"/>
              <a:ext cx="518051" cy="21280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Kubernetes cluster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#FCE4EC</a:t>
              </a:r>
            </a:p>
          </p:txBody>
        </p:sp>
      </p:grpSp>
      <p:grpSp>
        <p:nvGrpSpPr>
          <p:cNvPr id="663" name="Shape 663"/>
          <p:cNvGrpSpPr/>
          <p:nvPr/>
        </p:nvGrpSpPr>
        <p:grpSpPr>
          <a:xfrm>
            <a:off x="4872792" y="3325584"/>
            <a:ext cx="1810518" cy="420056"/>
            <a:chOff x="2178036" y="1054763"/>
            <a:chExt cx="1146188" cy="637511"/>
          </a:xfrm>
        </p:grpSpPr>
        <p:sp>
          <p:nvSpPr>
            <p:cNvPr id="664" name="Shape 664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8F5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Shape 665"/>
            <p:cNvSpPr txBox="1"/>
            <p:nvPr/>
          </p:nvSpPr>
          <p:spPr>
            <a:xfrm>
              <a:off x="2178036" y="1054763"/>
              <a:ext cx="251270" cy="46789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pod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#E8F5E9</a:t>
              </a:r>
            </a:p>
          </p:txBody>
        </p:sp>
      </p:grpSp>
      <p:grpSp>
        <p:nvGrpSpPr>
          <p:cNvPr id="666" name="Shape 666"/>
          <p:cNvGrpSpPr/>
          <p:nvPr/>
        </p:nvGrpSpPr>
        <p:grpSpPr>
          <a:xfrm>
            <a:off x="4785869" y="3966517"/>
            <a:ext cx="1991845" cy="420757"/>
            <a:chOff x="2178036" y="1054763"/>
            <a:chExt cx="1146188" cy="637511"/>
          </a:xfrm>
        </p:grpSpPr>
        <p:sp>
          <p:nvSpPr>
            <p:cNvPr id="667" name="Shape 667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8EA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Shape 668"/>
            <p:cNvSpPr txBox="1"/>
            <p:nvPr/>
          </p:nvSpPr>
          <p:spPr>
            <a:xfrm>
              <a:off x="2178036" y="1054763"/>
              <a:ext cx="257919" cy="46708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Account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#E8EAF6</a:t>
              </a:r>
            </a:p>
          </p:txBody>
        </p:sp>
      </p:grpSp>
      <p:grpSp>
        <p:nvGrpSpPr>
          <p:cNvPr id="669" name="Shape 669"/>
          <p:cNvGrpSpPr/>
          <p:nvPr/>
        </p:nvGrpSpPr>
        <p:grpSpPr>
          <a:xfrm>
            <a:off x="6869097" y="1366445"/>
            <a:ext cx="1991851" cy="2423179"/>
            <a:chOff x="2178033" y="1054763"/>
            <a:chExt cx="1146191" cy="637511"/>
          </a:xfrm>
        </p:grpSpPr>
        <p:sp>
          <p:nvSpPr>
            <p:cNvPr id="670" name="Shape 670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CEFF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Shape 671"/>
            <p:cNvSpPr txBox="1"/>
            <p:nvPr/>
          </p:nvSpPr>
          <p:spPr>
            <a:xfrm>
              <a:off x="2178033" y="1054765"/>
              <a:ext cx="385800" cy="81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Region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#ECEFF1</a:t>
              </a:r>
            </a:p>
          </p:txBody>
        </p:sp>
      </p:grpSp>
      <p:grpSp>
        <p:nvGrpSpPr>
          <p:cNvPr id="672" name="Shape 672"/>
          <p:cNvGrpSpPr/>
          <p:nvPr/>
        </p:nvGrpSpPr>
        <p:grpSpPr>
          <a:xfrm>
            <a:off x="6956024" y="1778625"/>
            <a:ext cx="1810520" cy="1920257"/>
            <a:chOff x="2178035" y="1054760"/>
            <a:chExt cx="1146189" cy="637514"/>
          </a:xfrm>
        </p:grpSpPr>
        <p:sp>
          <p:nvSpPr>
            <p:cNvPr id="673" name="Shape 673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FF3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Shape 674"/>
            <p:cNvSpPr txBox="1"/>
            <p:nvPr/>
          </p:nvSpPr>
          <p:spPr>
            <a:xfrm>
              <a:off x="2178035" y="1054760"/>
              <a:ext cx="369600" cy="102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Zone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#FFF3E0</a:t>
              </a:r>
            </a:p>
          </p:txBody>
        </p:sp>
      </p:grpSp>
      <p:grpSp>
        <p:nvGrpSpPr>
          <p:cNvPr id="675" name="Shape 675"/>
          <p:cNvGrpSpPr/>
          <p:nvPr/>
        </p:nvGrpSpPr>
        <p:grpSpPr>
          <a:xfrm>
            <a:off x="7047368" y="2181011"/>
            <a:ext cx="1627586" cy="1426494"/>
            <a:chOff x="2178036" y="1054763"/>
            <a:chExt cx="1146188" cy="637511"/>
          </a:xfrm>
        </p:grpSpPr>
        <p:sp>
          <p:nvSpPr>
            <p:cNvPr id="676" name="Shape 676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BE9E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Shape 677"/>
            <p:cNvSpPr txBox="1"/>
            <p:nvPr/>
          </p:nvSpPr>
          <p:spPr>
            <a:xfrm>
              <a:off x="2178036" y="1054763"/>
              <a:ext cx="299820" cy="13778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Firewall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#FBE9E7</a:t>
              </a:r>
            </a:p>
          </p:txBody>
        </p:sp>
      </p:grpSp>
      <p:grpSp>
        <p:nvGrpSpPr>
          <p:cNvPr id="678" name="Shape 678"/>
          <p:cNvGrpSpPr/>
          <p:nvPr/>
        </p:nvGrpSpPr>
        <p:grpSpPr>
          <a:xfrm>
            <a:off x="6869103" y="3966517"/>
            <a:ext cx="1991845" cy="420757"/>
            <a:chOff x="2178036" y="1054763"/>
            <a:chExt cx="1146188" cy="637511"/>
          </a:xfrm>
        </p:grpSpPr>
        <p:sp>
          <p:nvSpPr>
            <p:cNvPr id="679" name="Shape 679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chemeClr val="lt1">
                <a:alpha val="0"/>
              </a:schemeClr>
            </a:solidFill>
            <a:ln w="19050" cap="rnd" cmpd="sng">
              <a:solidFill>
                <a:srgbClr val="4284F3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Shape 680"/>
            <p:cNvSpPr txBox="1"/>
            <p:nvPr/>
          </p:nvSpPr>
          <p:spPr>
            <a:xfrm>
              <a:off x="2178036" y="1054763"/>
              <a:ext cx="560484" cy="46708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Optional Component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2pt dashed line #4284F3</a:t>
              </a:r>
            </a:p>
          </p:txBody>
        </p:sp>
      </p:grpSp>
      <p:grpSp>
        <p:nvGrpSpPr>
          <p:cNvPr id="681" name="Shape 681"/>
          <p:cNvGrpSpPr/>
          <p:nvPr/>
        </p:nvGrpSpPr>
        <p:grpSpPr>
          <a:xfrm>
            <a:off x="7141240" y="2589745"/>
            <a:ext cx="1444770" cy="420629"/>
            <a:chOff x="2178036" y="1054763"/>
            <a:chExt cx="1146188" cy="637511"/>
          </a:xfrm>
        </p:grpSpPr>
        <p:sp>
          <p:nvSpPr>
            <p:cNvPr id="682" name="Shape 682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9FBE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Shape 683"/>
            <p:cNvSpPr txBox="1"/>
            <p:nvPr/>
          </p:nvSpPr>
          <p:spPr>
            <a:xfrm>
              <a:off x="2178036" y="1054763"/>
              <a:ext cx="590848" cy="46725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Instance Group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#F9FBE7</a:t>
              </a:r>
            </a:p>
          </p:txBody>
        </p:sp>
      </p:grpSp>
      <p:grpSp>
        <p:nvGrpSpPr>
          <p:cNvPr id="684" name="Shape 684"/>
          <p:cNvGrpSpPr/>
          <p:nvPr/>
        </p:nvGrpSpPr>
        <p:grpSpPr>
          <a:xfrm>
            <a:off x="7141240" y="3101809"/>
            <a:ext cx="1444770" cy="420629"/>
            <a:chOff x="2178036" y="1054763"/>
            <a:chExt cx="1146188" cy="637511"/>
          </a:xfrm>
        </p:grpSpPr>
        <p:sp>
          <p:nvSpPr>
            <p:cNvPr id="685" name="Shape 685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0F7F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Shape 686"/>
            <p:cNvSpPr txBox="1"/>
            <p:nvPr/>
          </p:nvSpPr>
          <p:spPr>
            <a:xfrm>
              <a:off x="2178036" y="1054763"/>
              <a:ext cx="495468" cy="46725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Replica Pool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#E0F7FA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1" name="Shape 691"/>
          <p:cNvGrpSpPr/>
          <p:nvPr/>
        </p:nvGrpSpPr>
        <p:grpSpPr>
          <a:xfrm>
            <a:off x="4028381" y="931366"/>
            <a:ext cx="5050120" cy="3519985"/>
            <a:chOff x="5192873" y="667349"/>
            <a:chExt cx="5168054" cy="3519430"/>
          </a:xfrm>
        </p:grpSpPr>
        <p:sp>
          <p:nvSpPr>
            <p:cNvPr id="692" name="Shape 692"/>
            <p:cNvSpPr/>
            <p:nvPr/>
          </p:nvSpPr>
          <p:spPr>
            <a:xfrm>
              <a:off x="5192873" y="667349"/>
              <a:ext cx="5168054" cy="351943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93" name="Shape 69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7455" y="760095"/>
              <a:ext cx="1360716" cy="17370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94" name="Shape 694"/>
          <p:cNvGrpSpPr/>
          <p:nvPr/>
        </p:nvGrpSpPr>
        <p:grpSpPr>
          <a:xfrm>
            <a:off x="4164225" y="1912874"/>
            <a:ext cx="1014938" cy="1508760"/>
            <a:chOff x="2178035" y="1054763"/>
            <a:chExt cx="584051" cy="678640"/>
          </a:xfrm>
        </p:grpSpPr>
        <p:sp>
          <p:nvSpPr>
            <p:cNvPr id="695" name="Shape 695"/>
            <p:cNvSpPr/>
            <p:nvPr/>
          </p:nvSpPr>
          <p:spPr>
            <a:xfrm>
              <a:off x="2178035" y="1054763"/>
              <a:ext cx="584051" cy="678640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Shape 696"/>
            <p:cNvSpPr txBox="1"/>
            <p:nvPr/>
          </p:nvSpPr>
          <p:spPr>
            <a:xfrm>
              <a:off x="2178036" y="1054763"/>
              <a:ext cx="207183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Ingest</a:t>
              </a:r>
            </a:p>
          </p:txBody>
        </p:sp>
      </p:grpSp>
      <p:grpSp>
        <p:nvGrpSpPr>
          <p:cNvPr id="697" name="Shape 697"/>
          <p:cNvGrpSpPr/>
          <p:nvPr/>
        </p:nvGrpSpPr>
        <p:grpSpPr>
          <a:xfrm>
            <a:off x="5294078" y="1912874"/>
            <a:ext cx="927813" cy="640079"/>
            <a:chOff x="2178036" y="1054763"/>
            <a:chExt cx="533915" cy="287908"/>
          </a:xfrm>
        </p:grpSpPr>
        <p:sp>
          <p:nvSpPr>
            <p:cNvPr id="698" name="Shape 698"/>
            <p:cNvSpPr/>
            <p:nvPr/>
          </p:nvSpPr>
          <p:spPr>
            <a:xfrm>
              <a:off x="2178038" y="1054763"/>
              <a:ext cx="533913" cy="287908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Shape 699"/>
            <p:cNvSpPr txBox="1"/>
            <p:nvPr/>
          </p:nvSpPr>
          <p:spPr>
            <a:xfrm>
              <a:off x="2178036" y="1054763"/>
              <a:ext cx="279135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Pipelines</a:t>
              </a:r>
            </a:p>
          </p:txBody>
        </p:sp>
      </p:grpSp>
      <p:grpSp>
        <p:nvGrpSpPr>
          <p:cNvPr id="700" name="Shape 700"/>
          <p:cNvGrpSpPr/>
          <p:nvPr/>
        </p:nvGrpSpPr>
        <p:grpSpPr>
          <a:xfrm>
            <a:off x="6601365" y="1007617"/>
            <a:ext cx="964659" cy="1399031"/>
            <a:chOff x="2178036" y="1054763"/>
            <a:chExt cx="533915" cy="629284"/>
          </a:xfrm>
        </p:grpSpPr>
        <p:sp>
          <p:nvSpPr>
            <p:cNvPr id="701" name="Shape 701"/>
            <p:cNvSpPr/>
            <p:nvPr/>
          </p:nvSpPr>
          <p:spPr>
            <a:xfrm>
              <a:off x="2178038" y="1054763"/>
              <a:ext cx="533913" cy="629284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Shape 702"/>
            <p:cNvSpPr txBox="1"/>
            <p:nvPr/>
          </p:nvSpPr>
          <p:spPr>
            <a:xfrm>
              <a:off x="2178036" y="1054763"/>
              <a:ext cx="236533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</a:p>
          </p:txBody>
        </p:sp>
      </p:grpSp>
      <p:grpSp>
        <p:nvGrpSpPr>
          <p:cNvPr id="703" name="Shape 703"/>
          <p:cNvGrpSpPr/>
          <p:nvPr/>
        </p:nvGrpSpPr>
        <p:grpSpPr>
          <a:xfrm>
            <a:off x="6605647" y="2507233"/>
            <a:ext cx="938151" cy="1773936"/>
            <a:chOff x="2178036" y="1054763"/>
            <a:chExt cx="539864" cy="797917"/>
          </a:xfrm>
        </p:grpSpPr>
        <p:sp>
          <p:nvSpPr>
            <p:cNvPr id="704" name="Shape 704"/>
            <p:cNvSpPr/>
            <p:nvPr/>
          </p:nvSpPr>
          <p:spPr>
            <a:xfrm>
              <a:off x="2178038" y="1054763"/>
              <a:ext cx="539863" cy="797917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Shape 705"/>
            <p:cNvSpPr txBox="1"/>
            <p:nvPr/>
          </p:nvSpPr>
          <p:spPr>
            <a:xfrm>
              <a:off x="2178036" y="1054763"/>
              <a:ext cx="280058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Analytics</a:t>
              </a:r>
            </a:p>
          </p:txBody>
        </p:sp>
      </p:grpSp>
      <p:grpSp>
        <p:nvGrpSpPr>
          <p:cNvPr id="706" name="Shape 706"/>
          <p:cNvGrpSpPr/>
          <p:nvPr/>
        </p:nvGrpSpPr>
        <p:grpSpPr>
          <a:xfrm>
            <a:off x="7992319" y="1894584"/>
            <a:ext cx="960120" cy="1527048"/>
            <a:chOff x="2178036" y="1054763"/>
            <a:chExt cx="552506" cy="686867"/>
          </a:xfrm>
        </p:grpSpPr>
        <p:sp>
          <p:nvSpPr>
            <p:cNvPr id="707" name="Shape 707"/>
            <p:cNvSpPr/>
            <p:nvPr/>
          </p:nvSpPr>
          <p:spPr>
            <a:xfrm>
              <a:off x="2178038" y="1054763"/>
              <a:ext cx="552505" cy="686867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Shape 708"/>
            <p:cNvSpPr txBox="1"/>
            <p:nvPr/>
          </p:nvSpPr>
          <p:spPr>
            <a:xfrm>
              <a:off x="2178036" y="1054763"/>
              <a:ext cx="381528" cy="14443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Application &amp;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Presentation</a:t>
              </a:r>
            </a:p>
          </p:txBody>
        </p:sp>
      </p:grpSp>
      <p:grpSp>
        <p:nvGrpSpPr>
          <p:cNvPr id="709" name="Shape 709"/>
          <p:cNvGrpSpPr/>
          <p:nvPr/>
        </p:nvGrpSpPr>
        <p:grpSpPr>
          <a:xfrm>
            <a:off x="3179461" y="931365"/>
            <a:ext cx="668638" cy="3519984"/>
            <a:chOff x="2178036" y="1054763"/>
            <a:chExt cx="1146188" cy="637511"/>
          </a:xfrm>
        </p:grpSpPr>
        <p:sp>
          <p:nvSpPr>
            <p:cNvPr id="710" name="Shape 710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3E5F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Shape 711"/>
            <p:cNvSpPr txBox="1"/>
            <p:nvPr/>
          </p:nvSpPr>
          <p:spPr>
            <a:xfrm>
              <a:off x="2178036" y="1054763"/>
              <a:ext cx="784797" cy="7971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Standard</a:t>
              </a:r>
              <a:b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Devices</a:t>
              </a:r>
              <a:r>
                <a:rPr lang="en-US" sz="8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8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HTTPS</a:t>
              </a:r>
            </a:p>
          </p:txBody>
        </p:sp>
      </p:grpSp>
      <p:grpSp>
        <p:nvGrpSpPr>
          <p:cNvPr id="712" name="Shape 712"/>
          <p:cNvGrpSpPr/>
          <p:nvPr/>
        </p:nvGrpSpPr>
        <p:grpSpPr>
          <a:xfrm>
            <a:off x="2313374" y="931367"/>
            <a:ext cx="677475" cy="3519982"/>
            <a:chOff x="2178036" y="1054763"/>
            <a:chExt cx="1146188" cy="637511"/>
          </a:xfrm>
        </p:grpSpPr>
        <p:sp>
          <p:nvSpPr>
            <p:cNvPr id="713" name="Shape 713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1F8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Shape 714"/>
            <p:cNvSpPr txBox="1"/>
            <p:nvPr/>
          </p:nvSpPr>
          <p:spPr>
            <a:xfrm>
              <a:off x="2178036" y="1054763"/>
              <a:ext cx="983388" cy="10293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Constrained</a:t>
              </a:r>
              <a:b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Devices</a:t>
              </a:r>
              <a:r>
                <a:rPr lang="en-US" sz="8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8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Non-TCP</a:t>
              </a:r>
              <a:b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e.g. BLE</a:t>
              </a:r>
            </a:p>
          </p:txBody>
        </p:sp>
      </p:grpSp>
      <p:grpSp>
        <p:nvGrpSpPr>
          <p:cNvPr id="715" name="Shape 715"/>
          <p:cNvGrpSpPr/>
          <p:nvPr/>
        </p:nvGrpSpPr>
        <p:grpSpPr>
          <a:xfrm>
            <a:off x="2395822" y="2439335"/>
            <a:ext cx="502920" cy="502920"/>
            <a:chOff x="433514" y="2354433"/>
            <a:chExt cx="502920" cy="502920"/>
          </a:xfrm>
        </p:grpSpPr>
        <p:sp>
          <p:nvSpPr>
            <p:cNvPr id="716" name="Shape 716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717" name="Shape 71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18" name="Shape 718"/>
          <p:cNvGrpSpPr/>
          <p:nvPr/>
        </p:nvGrpSpPr>
        <p:grpSpPr>
          <a:xfrm>
            <a:off x="2395822" y="3290873"/>
            <a:ext cx="502920" cy="502920"/>
            <a:chOff x="433514" y="2354433"/>
            <a:chExt cx="502920" cy="502920"/>
          </a:xfrm>
        </p:grpSpPr>
        <p:sp>
          <p:nvSpPr>
            <p:cNvPr id="719" name="Shape 719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720" name="Shape 720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21" name="Shape 721"/>
          <p:cNvGrpSpPr/>
          <p:nvPr/>
        </p:nvGrpSpPr>
        <p:grpSpPr>
          <a:xfrm>
            <a:off x="3259267" y="2379898"/>
            <a:ext cx="502920" cy="621792"/>
            <a:chOff x="353038" y="3389373"/>
            <a:chExt cx="502920" cy="621792"/>
          </a:xfrm>
        </p:grpSpPr>
        <p:sp>
          <p:nvSpPr>
            <p:cNvPr id="722" name="Shape 722"/>
            <p:cNvSpPr/>
            <p:nvPr/>
          </p:nvSpPr>
          <p:spPr>
            <a:xfrm>
              <a:off x="353038" y="3389373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</a:p>
          </p:txBody>
        </p:sp>
        <p:pic>
          <p:nvPicPr>
            <p:cNvPr id="723" name="Shape 723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89656" y="342454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24" name="Shape 724"/>
          <p:cNvGrpSpPr/>
          <p:nvPr/>
        </p:nvGrpSpPr>
        <p:grpSpPr>
          <a:xfrm>
            <a:off x="2395822" y="1596907"/>
            <a:ext cx="502920" cy="502920"/>
            <a:chOff x="433514" y="2354433"/>
            <a:chExt cx="502920" cy="502920"/>
          </a:xfrm>
        </p:grpSpPr>
        <p:sp>
          <p:nvSpPr>
            <p:cNvPr id="725" name="Shape 725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726" name="Shape 726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27" name="Shape 727"/>
          <p:cNvGrpSpPr/>
          <p:nvPr/>
        </p:nvGrpSpPr>
        <p:grpSpPr>
          <a:xfrm>
            <a:off x="3259267" y="1596907"/>
            <a:ext cx="502920" cy="502920"/>
            <a:chOff x="433514" y="2354433"/>
            <a:chExt cx="502920" cy="502920"/>
          </a:xfrm>
        </p:grpSpPr>
        <p:sp>
          <p:nvSpPr>
            <p:cNvPr id="728" name="Shape 728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729" name="Shape 729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30" name="Shape 730"/>
          <p:cNvGrpSpPr/>
          <p:nvPr/>
        </p:nvGrpSpPr>
        <p:grpSpPr>
          <a:xfrm>
            <a:off x="3259267" y="3289769"/>
            <a:ext cx="502920" cy="502920"/>
            <a:chOff x="433514" y="2354433"/>
            <a:chExt cx="502920" cy="502920"/>
          </a:xfrm>
        </p:grpSpPr>
        <p:sp>
          <p:nvSpPr>
            <p:cNvPr id="731" name="Shape 731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732" name="Shape 732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33" name="Shape 733"/>
          <p:cNvGrpSpPr/>
          <p:nvPr/>
        </p:nvGrpSpPr>
        <p:grpSpPr>
          <a:xfrm>
            <a:off x="8036307" y="2232913"/>
            <a:ext cx="866455" cy="382226"/>
            <a:chOff x="8036307" y="2232913"/>
            <a:chExt cx="866455" cy="382226"/>
          </a:xfrm>
        </p:grpSpPr>
        <p:sp>
          <p:nvSpPr>
            <p:cNvPr id="734" name="Shape 734"/>
            <p:cNvSpPr/>
            <p:nvPr/>
          </p:nvSpPr>
          <p:spPr>
            <a:xfrm>
              <a:off x="8036307" y="2232913"/>
              <a:ext cx="86645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id="735" name="Shape 735" descr="App-Engine_256px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8081538" y="230020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36" name="Shape 736"/>
          <p:cNvGrpSpPr/>
          <p:nvPr/>
        </p:nvGrpSpPr>
        <p:grpSpPr>
          <a:xfrm>
            <a:off x="8036307" y="2611381"/>
            <a:ext cx="866455" cy="382226"/>
            <a:chOff x="8036307" y="2611381"/>
            <a:chExt cx="866455" cy="382226"/>
          </a:xfrm>
        </p:grpSpPr>
        <p:sp>
          <p:nvSpPr>
            <p:cNvPr id="737" name="Shape 737"/>
            <p:cNvSpPr/>
            <p:nvPr/>
          </p:nvSpPr>
          <p:spPr>
            <a:xfrm>
              <a:off x="8036307" y="2611381"/>
              <a:ext cx="86645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id="738" name="Shape 738" descr="Container-Engine_256px.png"/>
            <p:cNvPicPr preferRelativeResize="0"/>
            <p:nvPr/>
          </p:nvPicPr>
          <p:blipFill rotWithShape="1">
            <a:blip r:embed="rId11">
              <a:alphaModFix/>
            </a:blip>
            <a:srcRect t="5076" b="5076"/>
            <a:stretch/>
          </p:blipFill>
          <p:spPr>
            <a:xfrm>
              <a:off x="8081012" y="267867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39" name="Shape 739"/>
          <p:cNvGrpSpPr/>
          <p:nvPr/>
        </p:nvGrpSpPr>
        <p:grpSpPr>
          <a:xfrm>
            <a:off x="6646540" y="1217930"/>
            <a:ext cx="869662" cy="382226"/>
            <a:chOff x="6646540" y="1217930"/>
            <a:chExt cx="869662" cy="382226"/>
          </a:xfrm>
        </p:grpSpPr>
        <p:sp>
          <p:nvSpPr>
            <p:cNvPr id="740" name="Shape 740"/>
            <p:cNvSpPr/>
            <p:nvPr/>
          </p:nvSpPr>
          <p:spPr>
            <a:xfrm>
              <a:off x="6646540" y="1217930"/>
              <a:ext cx="86966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Storage    </a:t>
              </a:r>
            </a:p>
          </p:txBody>
        </p:sp>
        <p:pic>
          <p:nvPicPr>
            <p:cNvPr id="741" name="Shape 741" descr="Cloud-Storage_256px.png"/>
            <p:cNvPicPr preferRelativeResize="0"/>
            <p:nvPr/>
          </p:nvPicPr>
          <p:blipFill rotWithShape="1">
            <a:blip r:embed="rId12">
              <a:alphaModFix/>
            </a:blip>
            <a:srcRect t="5076" b="5076"/>
            <a:stretch/>
          </p:blipFill>
          <p:spPr>
            <a:xfrm>
              <a:off x="6690808" y="128814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42" name="Shape 742"/>
          <p:cNvGrpSpPr/>
          <p:nvPr/>
        </p:nvGrpSpPr>
        <p:grpSpPr>
          <a:xfrm>
            <a:off x="4208359" y="2134117"/>
            <a:ext cx="914546" cy="382226"/>
            <a:chOff x="4208359" y="2134117"/>
            <a:chExt cx="914546" cy="382226"/>
          </a:xfrm>
        </p:grpSpPr>
        <p:sp>
          <p:nvSpPr>
            <p:cNvPr id="743" name="Shape 743"/>
            <p:cNvSpPr/>
            <p:nvPr/>
          </p:nvSpPr>
          <p:spPr>
            <a:xfrm>
              <a:off x="4208359" y="2134117"/>
              <a:ext cx="914546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Pub/Sub</a:t>
              </a:r>
            </a:p>
          </p:txBody>
        </p:sp>
        <p:pic>
          <p:nvPicPr>
            <p:cNvPr id="744" name="Shape 744" descr="Cloud-PubSub_256px.png"/>
            <p:cNvPicPr preferRelativeResize="0"/>
            <p:nvPr/>
          </p:nvPicPr>
          <p:blipFill rotWithShape="1">
            <a:blip r:embed="rId13">
              <a:alphaModFix/>
            </a:blip>
            <a:srcRect t="5076" b="5076"/>
            <a:stretch/>
          </p:blipFill>
          <p:spPr>
            <a:xfrm>
              <a:off x="4252627" y="220047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45" name="Shape 745"/>
          <p:cNvGrpSpPr/>
          <p:nvPr/>
        </p:nvGrpSpPr>
        <p:grpSpPr>
          <a:xfrm>
            <a:off x="6648184" y="2717545"/>
            <a:ext cx="840591" cy="382226"/>
            <a:chOff x="6648184" y="2717545"/>
            <a:chExt cx="840591" cy="382226"/>
          </a:xfrm>
        </p:grpSpPr>
        <p:sp>
          <p:nvSpPr>
            <p:cNvPr id="746" name="Shape 746"/>
            <p:cNvSpPr/>
            <p:nvPr/>
          </p:nvSpPr>
          <p:spPr>
            <a:xfrm>
              <a:off x="6648184" y="2717545"/>
              <a:ext cx="840591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Dataflow</a:t>
              </a:r>
            </a:p>
          </p:txBody>
        </p:sp>
        <p:pic>
          <p:nvPicPr>
            <p:cNvPr id="747" name="Shape 747" descr="Cloud-Dataflow_256px.png"/>
            <p:cNvPicPr preferRelativeResize="0"/>
            <p:nvPr/>
          </p:nvPicPr>
          <p:blipFill rotWithShape="1">
            <a:blip r:embed="rId14">
              <a:alphaModFix/>
            </a:blip>
            <a:srcRect t="5076" b="5076"/>
            <a:stretch/>
          </p:blipFill>
          <p:spPr>
            <a:xfrm>
              <a:off x="6691584" y="278428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48" name="Shape 748"/>
          <p:cNvGrpSpPr/>
          <p:nvPr/>
        </p:nvGrpSpPr>
        <p:grpSpPr>
          <a:xfrm>
            <a:off x="4208360" y="2560805"/>
            <a:ext cx="914546" cy="386887"/>
            <a:chOff x="4208360" y="2560805"/>
            <a:chExt cx="914546" cy="386887"/>
          </a:xfrm>
        </p:grpSpPr>
        <p:sp>
          <p:nvSpPr>
            <p:cNvPr id="749" name="Shape 749"/>
            <p:cNvSpPr/>
            <p:nvPr/>
          </p:nvSpPr>
          <p:spPr>
            <a:xfrm>
              <a:off x="4208360" y="2560805"/>
              <a:ext cx="914546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Monitoring</a:t>
              </a:r>
            </a:p>
          </p:txBody>
        </p:sp>
        <p:pic>
          <p:nvPicPr>
            <p:cNvPr id="750" name="Shape 750" descr="Monitoring_256px.png"/>
            <p:cNvPicPr preferRelativeResize="0"/>
            <p:nvPr/>
          </p:nvPicPr>
          <p:blipFill rotWithShape="1">
            <a:blip r:embed="rId15">
              <a:alphaModFix/>
            </a:blip>
            <a:srcRect t="5076" b="5076"/>
            <a:stretch/>
          </p:blipFill>
          <p:spPr>
            <a:xfrm>
              <a:off x="4254389" y="262883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51" name="Shape 751"/>
          <p:cNvGrpSpPr/>
          <p:nvPr/>
        </p:nvGrpSpPr>
        <p:grpSpPr>
          <a:xfrm>
            <a:off x="4208360" y="2989416"/>
            <a:ext cx="914546" cy="386887"/>
            <a:chOff x="4208360" y="2989416"/>
            <a:chExt cx="914546" cy="386887"/>
          </a:xfrm>
        </p:grpSpPr>
        <p:sp>
          <p:nvSpPr>
            <p:cNvPr id="752" name="Shape 752"/>
            <p:cNvSpPr/>
            <p:nvPr/>
          </p:nvSpPr>
          <p:spPr>
            <a:xfrm>
              <a:off x="4208360" y="2989416"/>
              <a:ext cx="914546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Logging</a:t>
              </a:r>
            </a:p>
          </p:txBody>
        </p:sp>
        <p:pic>
          <p:nvPicPr>
            <p:cNvPr id="753" name="Shape 753" descr="Logging_256px.png"/>
            <p:cNvPicPr preferRelativeResize="0"/>
            <p:nvPr/>
          </p:nvPicPr>
          <p:blipFill rotWithShape="1">
            <a:blip r:embed="rId16">
              <a:alphaModFix/>
            </a:blip>
            <a:srcRect t="5076" b="5076"/>
            <a:stretch/>
          </p:blipFill>
          <p:spPr>
            <a:xfrm>
              <a:off x="4254170" y="306293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54" name="Shape 754"/>
          <p:cNvGrpSpPr/>
          <p:nvPr/>
        </p:nvGrpSpPr>
        <p:grpSpPr>
          <a:xfrm>
            <a:off x="5340825" y="2135432"/>
            <a:ext cx="835997" cy="382226"/>
            <a:chOff x="5340825" y="2135432"/>
            <a:chExt cx="835997" cy="382226"/>
          </a:xfrm>
        </p:grpSpPr>
        <p:sp>
          <p:nvSpPr>
            <p:cNvPr id="755" name="Shape 755"/>
            <p:cNvSpPr/>
            <p:nvPr/>
          </p:nvSpPr>
          <p:spPr>
            <a:xfrm>
              <a:off x="5340825" y="2135432"/>
              <a:ext cx="83599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Dataflow</a:t>
              </a:r>
            </a:p>
          </p:txBody>
        </p:sp>
        <p:pic>
          <p:nvPicPr>
            <p:cNvPr id="756" name="Shape 756" descr="Cloud-Dataflow_256px.png"/>
            <p:cNvPicPr preferRelativeResize="0"/>
            <p:nvPr/>
          </p:nvPicPr>
          <p:blipFill rotWithShape="1">
            <a:blip r:embed="rId14">
              <a:alphaModFix/>
            </a:blip>
            <a:srcRect t="5076" b="5076"/>
            <a:stretch/>
          </p:blipFill>
          <p:spPr>
            <a:xfrm>
              <a:off x="5384224" y="220216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57" name="Shape 757"/>
          <p:cNvGrpSpPr/>
          <p:nvPr/>
        </p:nvGrpSpPr>
        <p:grpSpPr>
          <a:xfrm>
            <a:off x="6646540" y="1598088"/>
            <a:ext cx="869662" cy="382226"/>
            <a:chOff x="6646540" y="1598088"/>
            <a:chExt cx="869662" cy="382226"/>
          </a:xfrm>
        </p:grpSpPr>
        <p:sp>
          <p:nvSpPr>
            <p:cNvPr id="758" name="Shape 758"/>
            <p:cNvSpPr/>
            <p:nvPr/>
          </p:nvSpPr>
          <p:spPr>
            <a:xfrm>
              <a:off x="6646540" y="1598088"/>
              <a:ext cx="86966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Datastore</a:t>
              </a:r>
            </a:p>
          </p:txBody>
        </p:sp>
        <p:pic>
          <p:nvPicPr>
            <p:cNvPr id="759" name="Shape 759" descr="Cloud-Datastore_256px.png"/>
            <p:cNvPicPr preferRelativeResize="0"/>
            <p:nvPr/>
          </p:nvPicPr>
          <p:blipFill rotWithShape="1">
            <a:blip r:embed="rId17">
              <a:alphaModFix/>
            </a:blip>
            <a:srcRect t="5076" b="5076"/>
            <a:stretch/>
          </p:blipFill>
          <p:spPr>
            <a:xfrm>
              <a:off x="6694569" y="166537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60" name="Shape 760"/>
          <p:cNvGrpSpPr/>
          <p:nvPr/>
        </p:nvGrpSpPr>
        <p:grpSpPr>
          <a:xfrm>
            <a:off x="6646540" y="1978206"/>
            <a:ext cx="867541" cy="382226"/>
            <a:chOff x="6646540" y="1978206"/>
            <a:chExt cx="867541" cy="382226"/>
          </a:xfrm>
        </p:grpSpPr>
        <p:sp>
          <p:nvSpPr>
            <p:cNvPr id="761" name="Shape 761"/>
            <p:cNvSpPr/>
            <p:nvPr/>
          </p:nvSpPr>
          <p:spPr>
            <a:xfrm>
              <a:off x="6646540" y="1978206"/>
              <a:ext cx="867541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Bigtable </a:t>
              </a:r>
            </a:p>
          </p:txBody>
        </p:sp>
        <p:pic>
          <p:nvPicPr>
            <p:cNvPr id="762" name="Shape 762" descr="Cloud-Bigtable_256px.png"/>
            <p:cNvPicPr preferRelativeResize="0"/>
            <p:nvPr/>
          </p:nvPicPr>
          <p:blipFill rotWithShape="1">
            <a:blip r:embed="rId18">
              <a:alphaModFix/>
            </a:blip>
            <a:srcRect t="5076" b="5076"/>
            <a:stretch/>
          </p:blipFill>
          <p:spPr>
            <a:xfrm>
              <a:off x="6690808" y="204494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63" name="Shape 763"/>
          <p:cNvGrpSpPr/>
          <p:nvPr/>
        </p:nvGrpSpPr>
        <p:grpSpPr>
          <a:xfrm>
            <a:off x="6648185" y="3094295"/>
            <a:ext cx="842409" cy="386887"/>
            <a:chOff x="6648185" y="3094295"/>
            <a:chExt cx="842409" cy="386887"/>
          </a:xfrm>
        </p:grpSpPr>
        <p:sp>
          <p:nvSpPr>
            <p:cNvPr id="764" name="Shape 764"/>
            <p:cNvSpPr/>
            <p:nvPr/>
          </p:nvSpPr>
          <p:spPr>
            <a:xfrm>
              <a:off x="6648185" y="3094295"/>
              <a:ext cx="842409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765" name="Shape 765" descr="BigQuery_256px.png"/>
            <p:cNvPicPr preferRelativeResize="0"/>
            <p:nvPr/>
          </p:nvPicPr>
          <p:blipFill rotWithShape="1">
            <a:blip r:embed="rId19">
              <a:alphaModFix/>
            </a:blip>
            <a:srcRect t="5076" b="5076"/>
            <a:stretch/>
          </p:blipFill>
          <p:spPr>
            <a:xfrm>
              <a:off x="6692889" y="3160056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66" name="Shape 766"/>
          <p:cNvGrpSpPr/>
          <p:nvPr/>
        </p:nvGrpSpPr>
        <p:grpSpPr>
          <a:xfrm>
            <a:off x="6648184" y="3471657"/>
            <a:ext cx="842409" cy="382226"/>
            <a:chOff x="6648184" y="3471657"/>
            <a:chExt cx="842409" cy="382226"/>
          </a:xfrm>
        </p:grpSpPr>
        <p:sp>
          <p:nvSpPr>
            <p:cNvPr id="767" name="Shape 767"/>
            <p:cNvSpPr/>
            <p:nvPr/>
          </p:nvSpPr>
          <p:spPr>
            <a:xfrm>
              <a:off x="6648184" y="3471657"/>
              <a:ext cx="84240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Dataproc</a:t>
              </a:r>
            </a:p>
          </p:txBody>
        </p:sp>
        <p:pic>
          <p:nvPicPr>
            <p:cNvPr id="768" name="Shape 768" descr="Cloud-Dataproc_256px.png"/>
            <p:cNvPicPr preferRelativeResize="0"/>
            <p:nvPr/>
          </p:nvPicPr>
          <p:blipFill rotWithShape="1">
            <a:blip r:embed="rId20">
              <a:alphaModFix/>
            </a:blip>
            <a:srcRect t="5076" b="5076"/>
            <a:stretch/>
          </p:blipFill>
          <p:spPr>
            <a:xfrm>
              <a:off x="6692452" y="353916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69" name="Shape 769"/>
          <p:cNvGrpSpPr/>
          <p:nvPr/>
        </p:nvGrpSpPr>
        <p:grpSpPr>
          <a:xfrm>
            <a:off x="6648184" y="3849161"/>
            <a:ext cx="842409" cy="382226"/>
            <a:chOff x="6648184" y="3849161"/>
            <a:chExt cx="842409" cy="382226"/>
          </a:xfrm>
        </p:grpSpPr>
        <p:sp>
          <p:nvSpPr>
            <p:cNvPr id="770" name="Shape 770"/>
            <p:cNvSpPr/>
            <p:nvPr/>
          </p:nvSpPr>
          <p:spPr>
            <a:xfrm>
              <a:off x="6648184" y="3849161"/>
              <a:ext cx="84240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Datalab</a:t>
              </a:r>
            </a:p>
          </p:txBody>
        </p:sp>
        <p:pic>
          <p:nvPicPr>
            <p:cNvPr id="771" name="Shape 771" descr="Cloud-Datalab_256px.png"/>
            <p:cNvPicPr preferRelativeResize="0"/>
            <p:nvPr/>
          </p:nvPicPr>
          <p:blipFill rotWithShape="1">
            <a:blip r:embed="rId21">
              <a:alphaModFix/>
            </a:blip>
            <a:srcRect t="5076" b="5076"/>
            <a:stretch/>
          </p:blipFill>
          <p:spPr>
            <a:xfrm>
              <a:off x="6692452" y="391591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72" name="Shape 772"/>
          <p:cNvGrpSpPr/>
          <p:nvPr/>
        </p:nvGrpSpPr>
        <p:grpSpPr>
          <a:xfrm>
            <a:off x="8036307" y="2992300"/>
            <a:ext cx="866455" cy="382226"/>
            <a:chOff x="8036307" y="2992300"/>
            <a:chExt cx="866455" cy="382226"/>
          </a:xfrm>
        </p:grpSpPr>
        <p:sp>
          <p:nvSpPr>
            <p:cNvPr id="773" name="Shape 773"/>
            <p:cNvSpPr/>
            <p:nvPr/>
          </p:nvSpPr>
          <p:spPr>
            <a:xfrm>
              <a:off x="8036307" y="2992300"/>
              <a:ext cx="86645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id="774" name="Shape 774" descr="Compute-Engine_256px.png"/>
            <p:cNvPicPr preferRelativeResize="0"/>
            <p:nvPr/>
          </p:nvPicPr>
          <p:blipFill rotWithShape="1">
            <a:blip r:embed="rId22">
              <a:alphaModFix/>
            </a:blip>
            <a:srcRect t="5076" b="5076"/>
            <a:stretch/>
          </p:blipFill>
          <p:spPr>
            <a:xfrm>
              <a:off x="8081012" y="306018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775" name="Shape 775"/>
          <p:cNvCxnSpPr>
            <a:stCxn id="710" idx="3"/>
          </p:cNvCxnSpPr>
          <p:nvPr/>
        </p:nvCxnSpPr>
        <p:spPr>
          <a:xfrm>
            <a:off x="3848099" y="2691357"/>
            <a:ext cx="2634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76" name="Shape 776"/>
          <p:cNvCxnSpPr/>
          <p:nvPr/>
        </p:nvCxnSpPr>
        <p:spPr>
          <a:xfrm>
            <a:off x="5122905" y="2323701"/>
            <a:ext cx="144900" cy="3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77" name="Shape 777"/>
          <p:cNvCxnSpPr>
            <a:stCxn id="701" idx="1"/>
            <a:endCxn id="704" idx="1"/>
          </p:cNvCxnSpPr>
          <p:nvPr/>
        </p:nvCxnSpPr>
        <p:spPr>
          <a:xfrm>
            <a:off x="6601367" y="1707133"/>
            <a:ext cx="4200" cy="1687200"/>
          </a:xfrm>
          <a:prstGeom prst="bentConnector3">
            <a:avLst>
              <a:gd name="adj1" fmla="val -5669643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778" name="Shape 778"/>
          <p:cNvCxnSpPr/>
          <p:nvPr/>
        </p:nvCxnSpPr>
        <p:spPr>
          <a:xfrm>
            <a:off x="6223000" y="2348202"/>
            <a:ext cx="1440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9" name="Shape 779"/>
          <p:cNvCxnSpPr>
            <a:stCxn id="701" idx="3"/>
            <a:endCxn id="704" idx="3"/>
          </p:cNvCxnSpPr>
          <p:nvPr/>
        </p:nvCxnSpPr>
        <p:spPr>
          <a:xfrm flipH="1">
            <a:off x="7543824" y="1707133"/>
            <a:ext cx="22200" cy="1687200"/>
          </a:xfrm>
          <a:prstGeom prst="bentConnector3">
            <a:avLst>
              <a:gd name="adj1" fmla="val -1072635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0" name="Shape 780"/>
          <p:cNvCxnSpPr/>
          <p:nvPr/>
        </p:nvCxnSpPr>
        <p:spPr>
          <a:xfrm>
            <a:off x="7809450" y="2648775"/>
            <a:ext cx="1605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81" name="Shape 781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Diagram Elements: Zones and Nesting - Specifications</a:t>
            </a:r>
          </a:p>
        </p:txBody>
      </p:sp>
      <p:sp>
        <p:nvSpPr>
          <p:cNvPr id="782" name="Shape 782"/>
          <p:cNvSpPr txBox="1">
            <a:spLocks noGrp="1"/>
          </p:cNvSpPr>
          <p:nvPr>
            <p:ph type="body" idx="1"/>
          </p:nvPr>
        </p:nvSpPr>
        <p:spPr>
          <a:xfrm>
            <a:off x="162325" y="1050175"/>
            <a:ext cx="1994400" cy="240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User Zones: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1 </a:t>
            </a: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16px padding (all sides)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 Zone Heading - Roboto Med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16px type / 24px line-height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#000000 | 38% opacity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3 </a:t>
            </a: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Zone Subhead - Roboto Reg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12px type / 16px line-height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#000000 | 38% opacity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 Icon Title - Roboto Reg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12px | #000000 | 87% opacity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 Icons 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#000000 | 54% Opacity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centered in zones</a:t>
            </a:r>
          </a:p>
        </p:txBody>
      </p:sp>
      <p:grpSp>
        <p:nvGrpSpPr>
          <p:cNvPr id="783" name="Shape 783"/>
          <p:cNvGrpSpPr/>
          <p:nvPr/>
        </p:nvGrpSpPr>
        <p:grpSpPr>
          <a:xfrm>
            <a:off x="2438142" y="675741"/>
            <a:ext cx="419099" cy="304375"/>
            <a:chOff x="2795550" y="2147950"/>
            <a:chExt cx="419099" cy="304375"/>
          </a:xfrm>
        </p:grpSpPr>
        <p:sp>
          <p:nvSpPr>
            <p:cNvPr id="784" name="Shape 784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Shape 785"/>
            <p:cNvSpPr txBox="1"/>
            <p:nvPr/>
          </p:nvSpPr>
          <p:spPr>
            <a:xfrm>
              <a:off x="2795550" y="2147950"/>
              <a:ext cx="419099" cy="295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sz="1400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</a:p>
          </p:txBody>
        </p:sp>
      </p:grpSp>
      <p:grpSp>
        <p:nvGrpSpPr>
          <p:cNvPr id="786" name="Shape 786"/>
          <p:cNvGrpSpPr/>
          <p:nvPr/>
        </p:nvGrpSpPr>
        <p:grpSpPr>
          <a:xfrm>
            <a:off x="2907295" y="866270"/>
            <a:ext cx="419099" cy="304375"/>
            <a:chOff x="2795550" y="2147950"/>
            <a:chExt cx="419099" cy="304375"/>
          </a:xfrm>
        </p:grpSpPr>
        <p:sp>
          <p:nvSpPr>
            <p:cNvPr id="787" name="Shape 787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Shape 788"/>
            <p:cNvSpPr txBox="1"/>
            <p:nvPr/>
          </p:nvSpPr>
          <p:spPr>
            <a:xfrm>
              <a:off x="2795550" y="2147950"/>
              <a:ext cx="419099" cy="295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sz="1400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</a:p>
          </p:txBody>
        </p:sp>
      </p:grpSp>
      <p:grpSp>
        <p:nvGrpSpPr>
          <p:cNvPr id="789" name="Shape 789"/>
          <p:cNvGrpSpPr/>
          <p:nvPr/>
        </p:nvGrpSpPr>
        <p:grpSpPr>
          <a:xfrm>
            <a:off x="2907884" y="1131169"/>
            <a:ext cx="419099" cy="304375"/>
            <a:chOff x="2795550" y="2147950"/>
            <a:chExt cx="419099" cy="304375"/>
          </a:xfrm>
        </p:grpSpPr>
        <p:sp>
          <p:nvSpPr>
            <p:cNvPr id="790" name="Shape 790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Shape 791"/>
            <p:cNvSpPr txBox="1"/>
            <p:nvPr/>
          </p:nvSpPr>
          <p:spPr>
            <a:xfrm>
              <a:off x="2795550" y="2147950"/>
              <a:ext cx="419099" cy="295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sz="1400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</a:p>
          </p:txBody>
        </p:sp>
      </p:grpSp>
      <p:grpSp>
        <p:nvGrpSpPr>
          <p:cNvPr id="792" name="Shape 792"/>
          <p:cNvGrpSpPr/>
          <p:nvPr/>
        </p:nvGrpSpPr>
        <p:grpSpPr>
          <a:xfrm>
            <a:off x="3301416" y="2885224"/>
            <a:ext cx="419100" cy="304375"/>
            <a:chOff x="2795550" y="2147950"/>
            <a:chExt cx="419100" cy="304375"/>
          </a:xfrm>
        </p:grpSpPr>
        <p:sp>
          <p:nvSpPr>
            <p:cNvPr id="793" name="Shape 793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Shape 794"/>
            <p:cNvSpPr txBox="1"/>
            <p:nvPr/>
          </p:nvSpPr>
          <p:spPr>
            <a:xfrm>
              <a:off x="2795550" y="2147950"/>
              <a:ext cx="4191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sz="1400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</a:p>
          </p:txBody>
        </p:sp>
      </p:grpSp>
      <p:grpSp>
        <p:nvGrpSpPr>
          <p:cNvPr id="795" name="Shape 795"/>
          <p:cNvGrpSpPr/>
          <p:nvPr/>
        </p:nvGrpSpPr>
        <p:grpSpPr>
          <a:xfrm>
            <a:off x="3301725" y="3669646"/>
            <a:ext cx="419099" cy="304375"/>
            <a:chOff x="2795550" y="2147950"/>
            <a:chExt cx="419099" cy="304375"/>
          </a:xfrm>
        </p:grpSpPr>
        <p:sp>
          <p:nvSpPr>
            <p:cNvPr id="796" name="Shape 796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Shape 797"/>
            <p:cNvSpPr txBox="1"/>
            <p:nvPr/>
          </p:nvSpPr>
          <p:spPr>
            <a:xfrm>
              <a:off x="2795550" y="2147950"/>
              <a:ext cx="419099" cy="295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sz="1400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</a:p>
          </p:txBody>
        </p:sp>
      </p:grpSp>
      <p:cxnSp>
        <p:nvCxnSpPr>
          <p:cNvPr id="798" name="Shape 798"/>
          <p:cNvCxnSpPr/>
          <p:nvPr/>
        </p:nvCxnSpPr>
        <p:spPr>
          <a:xfrm>
            <a:off x="2985139" y="2691291"/>
            <a:ext cx="2634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99" name="Shape 799"/>
          <p:cNvCxnSpPr>
            <a:stCxn id="752" idx="3"/>
          </p:cNvCxnSpPr>
          <p:nvPr/>
        </p:nvCxnSpPr>
        <p:spPr>
          <a:xfrm>
            <a:off x="5122906" y="3182860"/>
            <a:ext cx="1474200" cy="543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4" name="Shape 804"/>
          <p:cNvGrpSpPr/>
          <p:nvPr/>
        </p:nvGrpSpPr>
        <p:grpSpPr>
          <a:xfrm>
            <a:off x="4028484" y="931394"/>
            <a:ext cx="5050267" cy="3520003"/>
            <a:chOff x="5192873" y="667349"/>
            <a:chExt cx="5168100" cy="3519300"/>
          </a:xfrm>
        </p:grpSpPr>
        <p:sp>
          <p:nvSpPr>
            <p:cNvPr id="805" name="Shape 805"/>
            <p:cNvSpPr/>
            <p:nvPr/>
          </p:nvSpPr>
          <p:spPr>
            <a:xfrm>
              <a:off x="5192873" y="667349"/>
              <a:ext cx="5168100" cy="351930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06" name="Shape 80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7455" y="760095"/>
              <a:ext cx="1360800" cy="173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07" name="Shape 807"/>
          <p:cNvGrpSpPr/>
          <p:nvPr/>
        </p:nvGrpSpPr>
        <p:grpSpPr>
          <a:xfrm>
            <a:off x="4164324" y="1912865"/>
            <a:ext cx="1015048" cy="1508663"/>
            <a:chOff x="2178035" y="1054763"/>
            <a:chExt cx="584100" cy="678599"/>
          </a:xfrm>
        </p:grpSpPr>
        <p:sp>
          <p:nvSpPr>
            <p:cNvPr id="808" name="Shape 808"/>
            <p:cNvSpPr/>
            <p:nvPr/>
          </p:nvSpPr>
          <p:spPr>
            <a:xfrm>
              <a:off x="2178035" y="1054763"/>
              <a:ext cx="584100" cy="678599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Shape 809"/>
            <p:cNvSpPr txBox="1"/>
            <p:nvPr/>
          </p:nvSpPr>
          <p:spPr>
            <a:xfrm>
              <a:off x="2178036" y="1054763"/>
              <a:ext cx="207300" cy="83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Ingest</a:t>
              </a:r>
            </a:p>
          </p:txBody>
        </p:sp>
      </p:grpSp>
      <p:grpSp>
        <p:nvGrpSpPr>
          <p:cNvPr id="810" name="Shape 810"/>
          <p:cNvGrpSpPr/>
          <p:nvPr/>
        </p:nvGrpSpPr>
        <p:grpSpPr>
          <a:xfrm>
            <a:off x="5294178" y="1912864"/>
            <a:ext cx="927987" cy="640281"/>
            <a:chOff x="2178036" y="1054763"/>
            <a:chExt cx="534001" cy="288000"/>
          </a:xfrm>
        </p:grpSpPr>
        <p:sp>
          <p:nvSpPr>
            <p:cNvPr id="811" name="Shape 811"/>
            <p:cNvSpPr/>
            <p:nvPr/>
          </p:nvSpPr>
          <p:spPr>
            <a:xfrm>
              <a:off x="2178038" y="1054763"/>
              <a:ext cx="534000" cy="288000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Shape 812"/>
            <p:cNvSpPr txBox="1"/>
            <p:nvPr/>
          </p:nvSpPr>
          <p:spPr>
            <a:xfrm>
              <a:off x="2178036" y="1054763"/>
              <a:ext cx="279000" cy="83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Pipelines</a:t>
              </a:r>
            </a:p>
          </p:txBody>
        </p:sp>
      </p:grpSp>
      <p:grpSp>
        <p:nvGrpSpPr>
          <p:cNvPr id="813" name="Shape 813"/>
          <p:cNvGrpSpPr/>
          <p:nvPr/>
        </p:nvGrpSpPr>
        <p:grpSpPr>
          <a:xfrm>
            <a:off x="6601441" y="1007608"/>
            <a:ext cx="964833" cy="1399282"/>
            <a:chOff x="2178036" y="1054763"/>
            <a:chExt cx="534001" cy="629399"/>
          </a:xfrm>
        </p:grpSpPr>
        <p:sp>
          <p:nvSpPr>
            <p:cNvPr id="814" name="Shape 814"/>
            <p:cNvSpPr/>
            <p:nvPr/>
          </p:nvSpPr>
          <p:spPr>
            <a:xfrm>
              <a:off x="2178038" y="1054763"/>
              <a:ext cx="534000" cy="629399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Shape 815"/>
            <p:cNvSpPr txBox="1"/>
            <p:nvPr/>
          </p:nvSpPr>
          <p:spPr>
            <a:xfrm>
              <a:off x="2178036" y="1054763"/>
              <a:ext cx="236400" cy="83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</a:p>
          </p:txBody>
        </p:sp>
      </p:grpSp>
      <p:grpSp>
        <p:nvGrpSpPr>
          <p:cNvPr id="816" name="Shape 816"/>
          <p:cNvGrpSpPr/>
          <p:nvPr/>
        </p:nvGrpSpPr>
        <p:grpSpPr>
          <a:xfrm>
            <a:off x="6605747" y="2507224"/>
            <a:ext cx="938414" cy="1774113"/>
            <a:chOff x="2178036" y="1054763"/>
            <a:chExt cx="540001" cy="797999"/>
          </a:xfrm>
        </p:grpSpPr>
        <p:sp>
          <p:nvSpPr>
            <p:cNvPr id="817" name="Shape 817"/>
            <p:cNvSpPr/>
            <p:nvPr/>
          </p:nvSpPr>
          <p:spPr>
            <a:xfrm>
              <a:off x="2178038" y="1054763"/>
              <a:ext cx="540000" cy="797999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Shape 818"/>
            <p:cNvSpPr txBox="1"/>
            <p:nvPr/>
          </p:nvSpPr>
          <p:spPr>
            <a:xfrm>
              <a:off x="2178036" y="1054763"/>
              <a:ext cx="280200" cy="83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Analytics</a:t>
              </a:r>
            </a:p>
          </p:txBody>
        </p:sp>
      </p:grpSp>
      <p:grpSp>
        <p:nvGrpSpPr>
          <p:cNvPr id="819" name="Shape 819"/>
          <p:cNvGrpSpPr/>
          <p:nvPr/>
        </p:nvGrpSpPr>
        <p:grpSpPr>
          <a:xfrm>
            <a:off x="7992417" y="1894576"/>
            <a:ext cx="960310" cy="1527338"/>
            <a:chOff x="2178036" y="1054763"/>
            <a:chExt cx="552601" cy="686999"/>
          </a:xfrm>
        </p:grpSpPr>
        <p:sp>
          <p:nvSpPr>
            <p:cNvPr id="820" name="Shape 820"/>
            <p:cNvSpPr/>
            <p:nvPr/>
          </p:nvSpPr>
          <p:spPr>
            <a:xfrm>
              <a:off x="2178038" y="1054763"/>
              <a:ext cx="552600" cy="686999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Shape 821"/>
            <p:cNvSpPr txBox="1"/>
            <p:nvPr/>
          </p:nvSpPr>
          <p:spPr>
            <a:xfrm>
              <a:off x="2178036" y="1054763"/>
              <a:ext cx="381600" cy="144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Application &amp;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Presentation</a:t>
              </a:r>
            </a:p>
          </p:txBody>
        </p:sp>
      </p:grpSp>
      <p:grpSp>
        <p:nvGrpSpPr>
          <p:cNvPr id="822" name="Shape 822"/>
          <p:cNvGrpSpPr/>
          <p:nvPr/>
        </p:nvGrpSpPr>
        <p:grpSpPr>
          <a:xfrm>
            <a:off x="3179553" y="931314"/>
            <a:ext cx="668751" cy="3519892"/>
            <a:chOff x="2178036" y="1054763"/>
            <a:chExt cx="1146300" cy="637499"/>
          </a:xfrm>
        </p:grpSpPr>
        <p:sp>
          <p:nvSpPr>
            <p:cNvPr id="823" name="Shape 823"/>
            <p:cNvSpPr/>
            <p:nvPr/>
          </p:nvSpPr>
          <p:spPr>
            <a:xfrm>
              <a:off x="2178036" y="1054763"/>
              <a:ext cx="1146300" cy="637499"/>
            </a:xfrm>
            <a:prstGeom prst="roundRect">
              <a:avLst>
                <a:gd name="adj" fmla="val 827"/>
              </a:avLst>
            </a:prstGeom>
            <a:solidFill>
              <a:srgbClr val="F3E5F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Shape 824"/>
            <p:cNvSpPr txBox="1"/>
            <p:nvPr/>
          </p:nvSpPr>
          <p:spPr>
            <a:xfrm>
              <a:off x="2178036" y="1054763"/>
              <a:ext cx="784800" cy="79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Standard</a:t>
              </a:r>
              <a:b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Devices</a:t>
              </a:r>
              <a:r>
                <a:rPr lang="en-US" sz="8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8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HTTPS</a:t>
              </a:r>
            </a:p>
          </p:txBody>
        </p:sp>
      </p:grpSp>
      <p:grpSp>
        <p:nvGrpSpPr>
          <p:cNvPr id="825" name="Shape 825"/>
          <p:cNvGrpSpPr/>
          <p:nvPr/>
        </p:nvGrpSpPr>
        <p:grpSpPr>
          <a:xfrm>
            <a:off x="2313444" y="931320"/>
            <a:ext cx="677577" cy="3519892"/>
            <a:chOff x="2178036" y="1054763"/>
            <a:chExt cx="1146300" cy="637499"/>
          </a:xfrm>
        </p:grpSpPr>
        <p:sp>
          <p:nvSpPr>
            <p:cNvPr id="826" name="Shape 826"/>
            <p:cNvSpPr/>
            <p:nvPr/>
          </p:nvSpPr>
          <p:spPr>
            <a:xfrm>
              <a:off x="2178036" y="1054763"/>
              <a:ext cx="1146300" cy="637499"/>
            </a:xfrm>
            <a:prstGeom prst="roundRect">
              <a:avLst>
                <a:gd name="adj" fmla="val 827"/>
              </a:avLst>
            </a:prstGeom>
            <a:solidFill>
              <a:srgbClr val="F1F8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Shape 827"/>
            <p:cNvSpPr txBox="1"/>
            <p:nvPr/>
          </p:nvSpPr>
          <p:spPr>
            <a:xfrm>
              <a:off x="2178036" y="1054763"/>
              <a:ext cx="983400" cy="102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Constrained</a:t>
              </a:r>
              <a:b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Devices</a:t>
              </a:r>
              <a:r>
                <a:rPr lang="en-US" sz="8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8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Non-TCP</a:t>
              </a:r>
              <a:b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e.g. BLE</a:t>
              </a:r>
            </a:p>
          </p:txBody>
        </p:sp>
      </p:grpSp>
      <p:grpSp>
        <p:nvGrpSpPr>
          <p:cNvPr id="828" name="Shape 828"/>
          <p:cNvGrpSpPr/>
          <p:nvPr/>
        </p:nvGrpSpPr>
        <p:grpSpPr>
          <a:xfrm>
            <a:off x="2395822" y="2439335"/>
            <a:ext cx="502800" cy="502800"/>
            <a:chOff x="433514" y="2354433"/>
            <a:chExt cx="502800" cy="502800"/>
          </a:xfrm>
        </p:grpSpPr>
        <p:sp>
          <p:nvSpPr>
            <p:cNvPr id="829" name="Shape 829"/>
            <p:cNvSpPr/>
            <p:nvPr/>
          </p:nvSpPr>
          <p:spPr>
            <a:xfrm>
              <a:off x="433514" y="2354433"/>
              <a:ext cx="502800" cy="502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830" name="Shape 83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31" name="Shape 831"/>
          <p:cNvGrpSpPr/>
          <p:nvPr/>
        </p:nvGrpSpPr>
        <p:grpSpPr>
          <a:xfrm>
            <a:off x="2395822" y="3290873"/>
            <a:ext cx="502800" cy="502800"/>
            <a:chOff x="433514" y="2354433"/>
            <a:chExt cx="502800" cy="502800"/>
          </a:xfrm>
        </p:grpSpPr>
        <p:sp>
          <p:nvSpPr>
            <p:cNvPr id="832" name="Shape 832"/>
            <p:cNvSpPr/>
            <p:nvPr/>
          </p:nvSpPr>
          <p:spPr>
            <a:xfrm>
              <a:off x="433514" y="2354433"/>
              <a:ext cx="502800" cy="502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833" name="Shape 83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0089" y="2391008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34" name="Shape 834"/>
          <p:cNvGrpSpPr/>
          <p:nvPr/>
        </p:nvGrpSpPr>
        <p:grpSpPr>
          <a:xfrm>
            <a:off x="3259267" y="2379898"/>
            <a:ext cx="502800" cy="621900"/>
            <a:chOff x="353038" y="3389373"/>
            <a:chExt cx="502800" cy="621900"/>
          </a:xfrm>
        </p:grpSpPr>
        <p:sp>
          <p:nvSpPr>
            <p:cNvPr id="835" name="Shape 835"/>
            <p:cNvSpPr/>
            <p:nvPr/>
          </p:nvSpPr>
          <p:spPr>
            <a:xfrm>
              <a:off x="353038" y="3389373"/>
              <a:ext cx="502800" cy="6219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</a:p>
          </p:txBody>
        </p:sp>
        <p:pic>
          <p:nvPicPr>
            <p:cNvPr id="836" name="Shape 836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89656" y="3424548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37" name="Shape 837"/>
          <p:cNvGrpSpPr/>
          <p:nvPr/>
        </p:nvGrpSpPr>
        <p:grpSpPr>
          <a:xfrm>
            <a:off x="2395822" y="1596907"/>
            <a:ext cx="502800" cy="502799"/>
            <a:chOff x="433514" y="2354433"/>
            <a:chExt cx="502800" cy="502800"/>
          </a:xfrm>
        </p:grpSpPr>
        <p:sp>
          <p:nvSpPr>
            <p:cNvPr id="838" name="Shape 838"/>
            <p:cNvSpPr/>
            <p:nvPr/>
          </p:nvSpPr>
          <p:spPr>
            <a:xfrm>
              <a:off x="433514" y="2354433"/>
              <a:ext cx="502800" cy="502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839" name="Shape 839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70089" y="2391008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40" name="Shape 840"/>
          <p:cNvGrpSpPr/>
          <p:nvPr/>
        </p:nvGrpSpPr>
        <p:grpSpPr>
          <a:xfrm>
            <a:off x="3259267" y="1596907"/>
            <a:ext cx="502800" cy="502799"/>
            <a:chOff x="433514" y="2354433"/>
            <a:chExt cx="502800" cy="502800"/>
          </a:xfrm>
        </p:grpSpPr>
        <p:sp>
          <p:nvSpPr>
            <p:cNvPr id="841" name="Shape 841"/>
            <p:cNvSpPr/>
            <p:nvPr/>
          </p:nvSpPr>
          <p:spPr>
            <a:xfrm>
              <a:off x="433514" y="2354433"/>
              <a:ext cx="502800" cy="502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842" name="Shape 842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70089" y="2391008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43" name="Shape 843"/>
          <p:cNvGrpSpPr/>
          <p:nvPr/>
        </p:nvGrpSpPr>
        <p:grpSpPr>
          <a:xfrm>
            <a:off x="3259267" y="3289769"/>
            <a:ext cx="502800" cy="502800"/>
            <a:chOff x="433514" y="2354433"/>
            <a:chExt cx="502800" cy="502800"/>
          </a:xfrm>
        </p:grpSpPr>
        <p:sp>
          <p:nvSpPr>
            <p:cNvPr id="844" name="Shape 844"/>
            <p:cNvSpPr/>
            <p:nvPr/>
          </p:nvSpPr>
          <p:spPr>
            <a:xfrm>
              <a:off x="433514" y="2354433"/>
              <a:ext cx="502800" cy="502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845" name="Shape 845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70089" y="2391008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846" name="Shape 846"/>
          <p:cNvCxnSpPr>
            <a:stCxn id="823" idx="3"/>
          </p:cNvCxnSpPr>
          <p:nvPr/>
        </p:nvCxnSpPr>
        <p:spPr>
          <a:xfrm>
            <a:off x="3848304" y="2691261"/>
            <a:ext cx="2634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47" name="Shape 847"/>
          <p:cNvCxnSpPr/>
          <p:nvPr/>
        </p:nvCxnSpPr>
        <p:spPr>
          <a:xfrm>
            <a:off x="5122905" y="2323701"/>
            <a:ext cx="144900" cy="3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48" name="Shape 848"/>
          <p:cNvCxnSpPr>
            <a:stCxn id="814" idx="1"/>
            <a:endCxn id="817" idx="1"/>
          </p:cNvCxnSpPr>
          <p:nvPr/>
        </p:nvCxnSpPr>
        <p:spPr>
          <a:xfrm>
            <a:off x="6601443" y="1707249"/>
            <a:ext cx="4200" cy="1686900"/>
          </a:xfrm>
          <a:prstGeom prst="bentConnector3">
            <a:avLst>
              <a:gd name="adj1" fmla="val -5669643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849" name="Shape 849"/>
          <p:cNvCxnSpPr/>
          <p:nvPr/>
        </p:nvCxnSpPr>
        <p:spPr>
          <a:xfrm>
            <a:off x="6223000" y="2348202"/>
            <a:ext cx="1440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0" name="Shape 850"/>
          <p:cNvCxnSpPr>
            <a:stCxn id="814" idx="3"/>
            <a:endCxn id="817" idx="3"/>
          </p:cNvCxnSpPr>
          <p:nvPr/>
        </p:nvCxnSpPr>
        <p:spPr>
          <a:xfrm flipH="1">
            <a:off x="7544075" y="1707249"/>
            <a:ext cx="22200" cy="1686900"/>
          </a:xfrm>
          <a:prstGeom prst="bentConnector3">
            <a:avLst>
              <a:gd name="adj1" fmla="val -1072635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1" name="Shape 851"/>
          <p:cNvCxnSpPr/>
          <p:nvPr/>
        </p:nvCxnSpPr>
        <p:spPr>
          <a:xfrm>
            <a:off x="7809450" y="2648775"/>
            <a:ext cx="1605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52" name="Shape 852"/>
          <p:cNvCxnSpPr/>
          <p:nvPr/>
        </p:nvCxnSpPr>
        <p:spPr>
          <a:xfrm>
            <a:off x="2985139" y="2691291"/>
            <a:ext cx="2634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53" name="Shape 853"/>
          <p:cNvCxnSpPr>
            <a:stCxn id="854" idx="3"/>
          </p:cNvCxnSpPr>
          <p:nvPr/>
        </p:nvCxnSpPr>
        <p:spPr>
          <a:xfrm>
            <a:off x="5122760" y="3182916"/>
            <a:ext cx="1474199" cy="543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55" name="Shape 855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Diagram Elements: Zones and Nesting - Specifications</a:t>
            </a:r>
          </a:p>
        </p:txBody>
      </p:sp>
      <p:sp>
        <p:nvSpPr>
          <p:cNvPr id="856" name="Shape 856"/>
          <p:cNvSpPr txBox="1">
            <a:spLocks noGrp="1"/>
          </p:cNvSpPr>
          <p:nvPr>
            <p:ph type="body" idx="1"/>
          </p:nvPr>
        </p:nvSpPr>
        <p:spPr>
          <a:xfrm>
            <a:off x="162325" y="1050175"/>
            <a:ext cx="1994400" cy="240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Project Zone: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1 </a:t>
            </a: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16px padding top |24px padding right, bottom, left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 Project Zone - Heading (Optional) Roboto Med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16px type / 24px line-height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#000000 | 87% opacity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3 </a:t>
            </a: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Zone Level 1 - Heading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Roboto Med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16px type / 24px line-height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#000000 | 38% opacity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8px pad top, 16px Pad left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4 </a:t>
            </a: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Zone Level 1 - Cards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8px padding top, right, bottom, left and between cards</a:t>
            </a:r>
          </a:p>
        </p:txBody>
      </p:sp>
      <p:grpSp>
        <p:nvGrpSpPr>
          <p:cNvPr id="857" name="Shape 857"/>
          <p:cNvGrpSpPr/>
          <p:nvPr/>
        </p:nvGrpSpPr>
        <p:grpSpPr>
          <a:xfrm>
            <a:off x="4033379" y="676391"/>
            <a:ext cx="419099" cy="304375"/>
            <a:chOff x="2795550" y="2147950"/>
            <a:chExt cx="419099" cy="304375"/>
          </a:xfrm>
        </p:grpSpPr>
        <p:sp>
          <p:nvSpPr>
            <p:cNvPr id="858" name="Shape 858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Shape 859"/>
            <p:cNvSpPr txBox="1"/>
            <p:nvPr/>
          </p:nvSpPr>
          <p:spPr>
            <a:xfrm>
              <a:off x="2795550" y="2147950"/>
              <a:ext cx="419099" cy="295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sz="1400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</a:p>
          </p:txBody>
        </p:sp>
      </p:grpSp>
      <p:grpSp>
        <p:nvGrpSpPr>
          <p:cNvPr id="860" name="Shape 860"/>
          <p:cNvGrpSpPr/>
          <p:nvPr/>
        </p:nvGrpSpPr>
        <p:grpSpPr>
          <a:xfrm>
            <a:off x="5590133" y="676391"/>
            <a:ext cx="419099" cy="304375"/>
            <a:chOff x="2795550" y="2147950"/>
            <a:chExt cx="419099" cy="304375"/>
          </a:xfrm>
        </p:grpSpPr>
        <p:sp>
          <p:nvSpPr>
            <p:cNvPr id="861" name="Shape 861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Shape 862"/>
            <p:cNvSpPr txBox="1"/>
            <p:nvPr/>
          </p:nvSpPr>
          <p:spPr>
            <a:xfrm>
              <a:off x="2795550" y="2147950"/>
              <a:ext cx="419099" cy="295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sz="1400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</a:p>
          </p:txBody>
        </p:sp>
      </p:grpSp>
      <p:grpSp>
        <p:nvGrpSpPr>
          <p:cNvPr id="863" name="Shape 863"/>
          <p:cNvGrpSpPr/>
          <p:nvPr/>
        </p:nvGrpSpPr>
        <p:grpSpPr>
          <a:xfrm>
            <a:off x="4033379" y="1685931"/>
            <a:ext cx="419099" cy="304375"/>
            <a:chOff x="2795550" y="2147950"/>
            <a:chExt cx="419099" cy="304375"/>
          </a:xfrm>
        </p:grpSpPr>
        <p:sp>
          <p:nvSpPr>
            <p:cNvPr id="864" name="Shape 864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Shape 865"/>
            <p:cNvSpPr txBox="1"/>
            <p:nvPr/>
          </p:nvSpPr>
          <p:spPr>
            <a:xfrm>
              <a:off x="2795550" y="2147950"/>
              <a:ext cx="419099" cy="295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sz="1400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</a:p>
          </p:txBody>
        </p:sp>
      </p:grpSp>
      <p:grpSp>
        <p:nvGrpSpPr>
          <p:cNvPr id="866" name="Shape 866"/>
          <p:cNvGrpSpPr/>
          <p:nvPr/>
        </p:nvGrpSpPr>
        <p:grpSpPr>
          <a:xfrm>
            <a:off x="8036307" y="2232913"/>
            <a:ext cx="866400" cy="382200"/>
            <a:chOff x="8036307" y="2232913"/>
            <a:chExt cx="866400" cy="382200"/>
          </a:xfrm>
        </p:grpSpPr>
        <p:sp>
          <p:nvSpPr>
            <p:cNvPr id="867" name="Shape 867"/>
            <p:cNvSpPr/>
            <p:nvPr/>
          </p:nvSpPr>
          <p:spPr>
            <a:xfrm>
              <a:off x="8036307" y="2232913"/>
              <a:ext cx="8664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id="868" name="Shape 868" descr="App-Engine_256px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8081538" y="230020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69" name="Shape 869"/>
          <p:cNvGrpSpPr/>
          <p:nvPr/>
        </p:nvGrpSpPr>
        <p:grpSpPr>
          <a:xfrm>
            <a:off x="8036307" y="2611381"/>
            <a:ext cx="866400" cy="382200"/>
            <a:chOff x="8036307" y="2611381"/>
            <a:chExt cx="866400" cy="382200"/>
          </a:xfrm>
        </p:grpSpPr>
        <p:sp>
          <p:nvSpPr>
            <p:cNvPr id="870" name="Shape 870"/>
            <p:cNvSpPr/>
            <p:nvPr/>
          </p:nvSpPr>
          <p:spPr>
            <a:xfrm>
              <a:off x="8036307" y="2611381"/>
              <a:ext cx="8664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id="871" name="Shape 871" descr="Container-Engine_256px.png"/>
            <p:cNvPicPr preferRelativeResize="0"/>
            <p:nvPr/>
          </p:nvPicPr>
          <p:blipFill rotWithShape="1">
            <a:blip r:embed="rId11">
              <a:alphaModFix/>
            </a:blip>
            <a:srcRect t="5076" b="5076"/>
            <a:stretch/>
          </p:blipFill>
          <p:spPr>
            <a:xfrm>
              <a:off x="8081012" y="267867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72" name="Shape 872"/>
          <p:cNvGrpSpPr/>
          <p:nvPr/>
        </p:nvGrpSpPr>
        <p:grpSpPr>
          <a:xfrm>
            <a:off x="6646540" y="1217930"/>
            <a:ext cx="869700" cy="382200"/>
            <a:chOff x="6646540" y="1217930"/>
            <a:chExt cx="869700" cy="382200"/>
          </a:xfrm>
        </p:grpSpPr>
        <p:sp>
          <p:nvSpPr>
            <p:cNvPr id="873" name="Shape 873"/>
            <p:cNvSpPr/>
            <p:nvPr/>
          </p:nvSpPr>
          <p:spPr>
            <a:xfrm>
              <a:off x="6646540" y="1217930"/>
              <a:ext cx="8697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Storage    </a:t>
              </a:r>
            </a:p>
          </p:txBody>
        </p:sp>
        <p:pic>
          <p:nvPicPr>
            <p:cNvPr id="874" name="Shape 874" descr="Cloud-Storage_256px.png"/>
            <p:cNvPicPr preferRelativeResize="0"/>
            <p:nvPr/>
          </p:nvPicPr>
          <p:blipFill rotWithShape="1">
            <a:blip r:embed="rId12">
              <a:alphaModFix/>
            </a:blip>
            <a:srcRect t="5076" b="5076"/>
            <a:stretch/>
          </p:blipFill>
          <p:spPr>
            <a:xfrm>
              <a:off x="6690808" y="128814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75" name="Shape 875"/>
          <p:cNvGrpSpPr/>
          <p:nvPr/>
        </p:nvGrpSpPr>
        <p:grpSpPr>
          <a:xfrm>
            <a:off x="4208359" y="2134117"/>
            <a:ext cx="914400" cy="382200"/>
            <a:chOff x="4208359" y="2134117"/>
            <a:chExt cx="914400" cy="382200"/>
          </a:xfrm>
        </p:grpSpPr>
        <p:sp>
          <p:nvSpPr>
            <p:cNvPr id="876" name="Shape 876"/>
            <p:cNvSpPr/>
            <p:nvPr/>
          </p:nvSpPr>
          <p:spPr>
            <a:xfrm>
              <a:off x="4208359" y="2134117"/>
              <a:ext cx="9144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Pub/Sub</a:t>
              </a:r>
            </a:p>
          </p:txBody>
        </p:sp>
        <p:pic>
          <p:nvPicPr>
            <p:cNvPr id="877" name="Shape 877" descr="Cloud-PubSub_256px.png"/>
            <p:cNvPicPr preferRelativeResize="0"/>
            <p:nvPr/>
          </p:nvPicPr>
          <p:blipFill rotWithShape="1">
            <a:blip r:embed="rId13">
              <a:alphaModFix/>
            </a:blip>
            <a:srcRect t="5076" b="5076"/>
            <a:stretch/>
          </p:blipFill>
          <p:spPr>
            <a:xfrm>
              <a:off x="4252627" y="220047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78" name="Shape 878"/>
          <p:cNvGrpSpPr/>
          <p:nvPr/>
        </p:nvGrpSpPr>
        <p:grpSpPr>
          <a:xfrm>
            <a:off x="6648184" y="2717545"/>
            <a:ext cx="840600" cy="382200"/>
            <a:chOff x="6648184" y="2717545"/>
            <a:chExt cx="840600" cy="382200"/>
          </a:xfrm>
        </p:grpSpPr>
        <p:sp>
          <p:nvSpPr>
            <p:cNvPr id="879" name="Shape 879"/>
            <p:cNvSpPr/>
            <p:nvPr/>
          </p:nvSpPr>
          <p:spPr>
            <a:xfrm>
              <a:off x="6648184" y="2717545"/>
              <a:ext cx="8406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Dataflow</a:t>
              </a:r>
            </a:p>
          </p:txBody>
        </p:sp>
        <p:pic>
          <p:nvPicPr>
            <p:cNvPr id="880" name="Shape 880" descr="Cloud-Dataflow_256px.png"/>
            <p:cNvPicPr preferRelativeResize="0"/>
            <p:nvPr/>
          </p:nvPicPr>
          <p:blipFill rotWithShape="1">
            <a:blip r:embed="rId14">
              <a:alphaModFix/>
            </a:blip>
            <a:srcRect t="5076" b="5076"/>
            <a:stretch/>
          </p:blipFill>
          <p:spPr>
            <a:xfrm>
              <a:off x="6691584" y="278428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81" name="Shape 881"/>
          <p:cNvGrpSpPr/>
          <p:nvPr/>
        </p:nvGrpSpPr>
        <p:grpSpPr>
          <a:xfrm>
            <a:off x="4208360" y="2560805"/>
            <a:ext cx="914400" cy="387000"/>
            <a:chOff x="4208360" y="2560805"/>
            <a:chExt cx="914400" cy="387000"/>
          </a:xfrm>
        </p:grpSpPr>
        <p:sp>
          <p:nvSpPr>
            <p:cNvPr id="882" name="Shape 882"/>
            <p:cNvSpPr/>
            <p:nvPr/>
          </p:nvSpPr>
          <p:spPr>
            <a:xfrm>
              <a:off x="4208360" y="2560805"/>
              <a:ext cx="914400" cy="3870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Monitoring</a:t>
              </a:r>
            </a:p>
          </p:txBody>
        </p:sp>
        <p:pic>
          <p:nvPicPr>
            <p:cNvPr id="883" name="Shape 883" descr="Monitoring_256px.png"/>
            <p:cNvPicPr preferRelativeResize="0"/>
            <p:nvPr/>
          </p:nvPicPr>
          <p:blipFill rotWithShape="1">
            <a:blip r:embed="rId15">
              <a:alphaModFix/>
            </a:blip>
            <a:srcRect t="5076" b="5076"/>
            <a:stretch/>
          </p:blipFill>
          <p:spPr>
            <a:xfrm>
              <a:off x="4254389" y="262883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84" name="Shape 884"/>
          <p:cNvGrpSpPr/>
          <p:nvPr/>
        </p:nvGrpSpPr>
        <p:grpSpPr>
          <a:xfrm>
            <a:off x="4208360" y="2989416"/>
            <a:ext cx="914400" cy="387000"/>
            <a:chOff x="4208360" y="2989416"/>
            <a:chExt cx="914400" cy="387000"/>
          </a:xfrm>
        </p:grpSpPr>
        <p:sp>
          <p:nvSpPr>
            <p:cNvPr id="885" name="Shape 885"/>
            <p:cNvSpPr/>
            <p:nvPr/>
          </p:nvSpPr>
          <p:spPr>
            <a:xfrm>
              <a:off x="4208360" y="2989416"/>
              <a:ext cx="914400" cy="3870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Logging</a:t>
              </a:r>
            </a:p>
          </p:txBody>
        </p:sp>
        <p:pic>
          <p:nvPicPr>
            <p:cNvPr id="886" name="Shape 886" descr="Logging_256px.png"/>
            <p:cNvPicPr preferRelativeResize="0"/>
            <p:nvPr/>
          </p:nvPicPr>
          <p:blipFill rotWithShape="1">
            <a:blip r:embed="rId16">
              <a:alphaModFix/>
            </a:blip>
            <a:srcRect t="5076" b="5076"/>
            <a:stretch/>
          </p:blipFill>
          <p:spPr>
            <a:xfrm>
              <a:off x="4254170" y="306293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87" name="Shape 887"/>
          <p:cNvGrpSpPr/>
          <p:nvPr/>
        </p:nvGrpSpPr>
        <p:grpSpPr>
          <a:xfrm>
            <a:off x="5340824" y="2135432"/>
            <a:ext cx="836100" cy="382200"/>
            <a:chOff x="5340824" y="2135432"/>
            <a:chExt cx="836100" cy="382200"/>
          </a:xfrm>
        </p:grpSpPr>
        <p:sp>
          <p:nvSpPr>
            <p:cNvPr id="888" name="Shape 888"/>
            <p:cNvSpPr/>
            <p:nvPr/>
          </p:nvSpPr>
          <p:spPr>
            <a:xfrm>
              <a:off x="5340824" y="2135432"/>
              <a:ext cx="8361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Dataflow</a:t>
              </a:r>
            </a:p>
          </p:txBody>
        </p:sp>
        <p:pic>
          <p:nvPicPr>
            <p:cNvPr id="889" name="Shape 889" descr="Cloud-Dataflow_256px.png"/>
            <p:cNvPicPr preferRelativeResize="0"/>
            <p:nvPr/>
          </p:nvPicPr>
          <p:blipFill rotWithShape="1">
            <a:blip r:embed="rId14">
              <a:alphaModFix/>
            </a:blip>
            <a:srcRect t="5076" b="5076"/>
            <a:stretch/>
          </p:blipFill>
          <p:spPr>
            <a:xfrm>
              <a:off x="5384224" y="220216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90" name="Shape 890"/>
          <p:cNvGrpSpPr/>
          <p:nvPr/>
        </p:nvGrpSpPr>
        <p:grpSpPr>
          <a:xfrm>
            <a:off x="6646540" y="1598088"/>
            <a:ext cx="869700" cy="382200"/>
            <a:chOff x="6646540" y="1598088"/>
            <a:chExt cx="869700" cy="382200"/>
          </a:xfrm>
        </p:grpSpPr>
        <p:sp>
          <p:nvSpPr>
            <p:cNvPr id="891" name="Shape 891"/>
            <p:cNvSpPr/>
            <p:nvPr/>
          </p:nvSpPr>
          <p:spPr>
            <a:xfrm>
              <a:off x="6646540" y="1598088"/>
              <a:ext cx="8697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Datastore</a:t>
              </a:r>
            </a:p>
          </p:txBody>
        </p:sp>
        <p:pic>
          <p:nvPicPr>
            <p:cNvPr id="892" name="Shape 892" descr="Cloud-Datastore_256px.png"/>
            <p:cNvPicPr preferRelativeResize="0"/>
            <p:nvPr/>
          </p:nvPicPr>
          <p:blipFill rotWithShape="1">
            <a:blip r:embed="rId17">
              <a:alphaModFix/>
            </a:blip>
            <a:srcRect t="5076" b="5076"/>
            <a:stretch/>
          </p:blipFill>
          <p:spPr>
            <a:xfrm>
              <a:off x="6694569" y="166537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93" name="Shape 893"/>
          <p:cNvGrpSpPr/>
          <p:nvPr/>
        </p:nvGrpSpPr>
        <p:grpSpPr>
          <a:xfrm>
            <a:off x="6646540" y="1978206"/>
            <a:ext cx="867600" cy="382200"/>
            <a:chOff x="6646540" y="1978206"/>
            <a:chExt cx="867600" cy="382200"/>
          </a:xfrm>
        </p:grpSpPr>
        <p:sp>
          <p:nvSpPr>
            <p:cNvPr id="894" name="Shape 894"/>
            <p:cNvSpPr/>
            <p:nvPr/>
          </p:nvSpPr>
          <p:spPr>
            <a:xfrm>
              <a:off x="6646540" y="1978206"/>
              <a:ext cx="8676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Bigtable </a:t>
              </a:r>
            </a:p>
          </p:txBody>
        </p:sp>
        <p:pic>
          <p:nvPicPr>
            <p:cNvPr id="895" name="Shape 895" descr="Cloud-Bigtable_256px.png"/>
            <p:cNvPicPr preferRelativeResize="0"/>
            <p:nvPr/>
          </p:nvPicPr>
          <p:blipFill rotWithShape="1">
            <a:blip r:embed="rId18">
              <a:alphaModFix/>
            </a:blip>
            <a:srcRect t="5076" b="5076"/>
            <a:stretch/>
          </p:blipFill>
          <p:spPr>
            <a:xfrm>
              <a:off x="6690808" y="204494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96" name="Shape 896"/>
          <p:cNvGrpSpPr/>
          <p:nvPr/>
        </p:nvGrpSpPr>
        <p:grpSpPr>
          <a:xfrm>
            <a:off x="6648185" y="3094295"/>
            <a:ext cx="842400" cy="386999"/>
            <a:chOff x="6648185" y="3094295"/>
            <a:chExt cx="842400" cy="386999"/>
          </a:xfrm>
        </p:grpSpPr>
        <p:sp>
          <p:nvSpPr>
            <p:cNvPr id="897" name="Shape 897"/>
            <p:cNvSpPr/>
            <p:nvPr/>
          </p:nvSpPr>
          <p:spPr>
            <a:xfrm>
              <a:off x="6648185" y="3094295"/>
              <a:ext cx="842400" cy="38699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898" name="Shape 898" descr="BigQuery_256px.png"/>
            <p:cNvPicPr preferRelativeResize="0"/>
            <p:nvPr/>
          </p:nvPicPr>
          <p:blipFill rotWithShape="1">
            <a:blip r:embed="rId19">
              <a:alphaModFix/>
            </a:blip>
            <a:srcRect t="5076" b="5076"/>
            <a:stretch/>
          </p:blipFill>
          <p:spPr>
            <a:xfrm>
              <a:off x="6692889" y="3160056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99" name="Shape 899"/>
          <p:cNvGrpSpPr/>
          <p:nvPr/>
        </p:nvGrpSpPr>
        <p:grpSpPr>
          <a:xfrm>
            <a:off x="6648184" y="3471657"/>
            <a:ext cx="842400" cy="382200"/>
            <a:chOff x="6648184" y="3471657"/>
            <a:chExt cx="842400" cy="382200"/>
          </a:xfrm>
        </p:grpSpPr>
        <p:sp>
          <p:nvSpPr>
            <p:cNvPr id="900" name="Shape 900"/>
            <p:cNvSpPr/>
            <p:nvPr/>
          </p:nvSpPr>
          <p:spPr>
            <a:xfrm>
              <a:off x="6648184" y="3471657"/>
              <a:ext cx="8424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Dataproc</a:t>
              </a:r>
            </a:p>
          </p:txBody>
        </p:sp>
        <p:pic>
          <p:nvPicPr>
            <p:cNvPr id="901" name="Shape 901" descr="Cloud-Dataproc_256px.png"/>
            <p:cNvPicPr preferRelativeResize="0"/>
            <p:nvPr/>
          </p:nvPicPr>
          <p:blipFill rotWithShape="1">
            <a:blip r:embed="rId20">
              <a:alphaModFix/>
            </a:blip>
            <a:srcRect t="5076" b="5076"/>
            <a:stretch/>
          </p:blipFill>
          <p:spPr>
            <a:xfrm>
              <a:off x="6692452" y="353916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02" name="Shape 902"/>
          <p:cNvGrpSpPr/>
          <p:nvPr/>
        </p:nvGrpSpPr>
        <p:grpSpPr>
          <a:xfrm>
            <a:off x="6648184" y="3849161"/>
            <a:ext cx="842400" cy="382200"/>
            <a:chOff x="6648184" y="3849161"/>
            <a:chExt cx="842400" cy="382200"/>
          </a:xfrm>
        </p:grpSpPr>
        <p:sp>
          <p:nvSpPr>
            <p:cNvPr id="903" name="Shape 903"/>
            <p:cNvSpPr/>
            <p:nvPr/>
          </p:nvSpPr>
          <p:spPr>
            <a:xfrm>
              <a:off x="6648184" y="3849161"/>
              <a:ext cx="8424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Datalab</a:t>
              </a:r>
            </a:p>
          </p:txBody>
        </p:sp>
        <p:pic>
          <p:nvPicPr>
            <p:cNvPr id="904" name="Shape 904" descr="Cloud-Datalab_256px.png"/>
            <p:cNvPicPr preferRelativeResize="0"/>
            <p:nvPr/>
          </p:nvPicPr>
          <p:blipFill rotWithShape="1">
            <a:blip r:embed="rId21">
              <a:alphaModFix/>
            </a:blip>
            <a:srcRect t="5076" b="5076"/>
            <a:stretch/>
          </p:blipFill>
          <p:spPr>
            <a:xfrm>
              <a:off x="6692452" y="391591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05" name="Shape 905"/>
          <p:cNvGrpSpPr/>
          <p:nvPr/>
        </p:nvGrpSpPr>
        <p:grpSpPr>
          <a:xfrm>
            <a:off x="8036307" y="2992300"/>
            <a:ext cx="866400" cy="382200"/>
            <a:chOff x="8036307" y="2992300"/>
            <a:chExt cx="866400" cy="382200"/>
          </a:xfrm>
        </p:grpSpPr>
        <p:sp>
          <p:nvSpPr>
            <p:cNvPr id="906" name="Shape 906"/>
            <p:cNvSpPr/>
            <p:nvPr/>
          </p:nvSpPr>
          <p:spPr>
            <a:xfrm>
              <a:off x="8036307" y="2992300"/>
              <a:ext cx="8664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id="907" name="Shape 907" descr="Compute-Engine_256px.png"/>
            <p:cNvPicPr preferRelativeResize="0"/>
            <p:nvPr/>
          </p:nvPicPr>
          <p:blipFill rotWithShape="1">
            <a:blip r:embed="rId22">
              <a:alphaModFix/>
            </a:blip>
            <a:srcRect t="5076" b="5076"/>
            <a:stretch/>
          </p:blipFill>
          <p:spPr>
            <a:xfrm>
              <a:off x="8081012" y="306018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08" name="Shape 908"/>
          <p:cNvGrpSpPr/>
          <p:nvPr/>
        </p:nvGrpSpPr>
        <p:grpSpPr>
          <a:xfrm>
            <a:off x="4931153" y="3238975"/>
            <a:ext cx="419099" cy="304375"/>
            <a:chOff x="2795550" y="2147950"/>
            <a:chExt cx="419099" cy="304375"/>
          </a:xfrm>
        </p:grpSpPr>
        <p:sp>
          <p:nvSpPr>
            <p:cNvPr id="909" name="Shape 909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Shape 910"/>
            <p:cNvSpPr txBox="1"/>
            <p:nvPr/>
          </p:nvSpPr>
          <p:spPr>
            <a:xfrm>
              <a:off x="2795550" y="2147950"/>
              <a:ext cx="419099" cy="295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sz="1400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Shape 915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Diagram Elements: Zones and Nesting - Specifications</a:t>
            </a:r>
          </a:p>
        </p:txBody>
      </p:sp>
      <p:sp>
        <p:nvSpPr>
          <p:cNvPr id="916" name="Shape 916"/>
          <p:cNvSpPr txBox="1">
            <a:spLocks noGrp="1"/>
          </p:cNvSpPr>
          <p:nvPr>
            <p:ph type="body" idx="1"/>
          </p:nvPr>
        </p:nvSpPr>
        <p:spPr>
          <a:xfrm>
            <a:off x="162325" y="1050175"/>
            <a:ext cx="1994400" cy="240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Project Zone Exceptions: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Stacked cards need additional padding due to shadow width.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0" i="1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+ 8px padding right, bottom and, left</a:t>
            </a:r>
          </a:p>
        </p:txBody>
      </p:sp>
      <p:grpSp>
        <p:nvGrpSpPr>
          <p:cNvPr id="917" name="Shape 917"/>
          <p:cNvGrpSpPr/>
          <p:nvPr/>
        </p:nvGrpSpPr>
        <p:grpSpPr>
          <a:xfrm>
            <a:off x="2468925" y="802262"/>
            <a:ext cx="419099" cy="304375"/>
            <a:chOff x="2795550" y="2147950"/>
            <a:chExt cx="419099" cy="304375"/>
          </a:xfrm>
        </p:grpSpPr>
        <p:sp>
          <p:nvSpPr>
            <p:cNvPr id="918" name="Shape 918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Shape 919"/>
            <p:cNvSpPr txBox="1"/>
            <p:nvPr/>
          </p:nvSpPr>
          <p:spPr>
            <a:xfrm>
              <a:off x="2795550" y="2147950"/>
              <a:ext cx="419099" cy="295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sz="1400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</a:p>
          </p:txBody>
        </p:sp>
      </p:grpSp>
      <p:sp>
        <p:nvSpPr>
          <p:cNvPr id="920" name="Shape 920"/>
          <p:cNvSpPr txBox="1"/>
          <p:nvPr/>
        </p:nvSpPr>
        <p:spPr>
          <a:xfrm>
            <a:off x="2982658" y="2576913"/>
            <a:ext cx="1286998" cy="5313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Open Sans"/>
              <a:buNone/>
            </a:pPr>
            <a:r>
              <a:rPr lang="en-US" sz="900" b="0" i="1" u="none" strike="noStrike" cap="non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Stacked card with additional padding</a:t>
            </a:r>
          </a:p>
        </p:txBody>
      </p:sp>
      <p:sp>
        <p:nvSpPr>
          <p:cNvPr id="921" name="Shape 921"/>
          <p:cNvSpPr txBox="1"/>
          <p:nvPr/>
        </p:nvSpPr>
        <p:spPr>
          <a:xfrm>
            <a:off x="5323971" y="2576913"/>
            <a:ext cx="1286998" cy="5313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Open Sans"/>
              <a:buNone/>
            </a:pPr>
            <a:r>
              <a:rPr lang="en-US" sz="900" b="0" i="1" u="none" strike="noStrike" cap="non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Standard card with normal padding</a:t>
            </a:r>
          </a:p>
        </p:txBody>
      </p:sp>
      <p:sp>
        <p:nvSpPr>
          <p:cNvPr id="922" name="Shape 922"/>
          <p:cNvSpPr txBox="1"/>
          <p:nvPr/>
        </p:nvSpPr>
        <p:spPr>
          <a:xfrm>
            <a:off x="2456372" y="1551866"/>
            <a:ext cx="438600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9D58"/>
              </a:buClr>
              <a:buSzPct val="25000"/>
              <a:buFont typeface="Open Sans"/>
              <a:buNone/>
            </a:pPr>
            <a:r>
              <a:rPr lang="en-US" sz="900" b="0" i="1" u="none" strike="noStrike" cap="none">
                <a:solidFill>
                  <a:srgbClr val="0F9D58"/>
                </a:solidFill>
                <a:latin typeface="Open Sans"/>
                <a:ea typeface="Open Sans"/>
                <a:cs typeface="Open Sans"/>
                <a:sym typeface="Open Sans"/>
              </a:rPr>
              <a:t>+8px</a:t>
            </a:r>
          </a:p>
        </p:txBody>
      </p:sp>
      <p:sp>
        <p:nvSpPr>
          <p:cNvPr id="923" name="Shape 923"/>
          <p:cNvSpPr txBox="1"/>
          <p:nvPr/>
        </p:nvSpPr>
        <p:spPr>
          <a:xfrm>
            <a:off x="3400189" y="2096257"/>
            <a:ext cx="396878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9D58"/>
              </a:buClr>
              <a:buSzPct val="25000"/>
              <a:buFont typeface="Open Sans"/>
              <a:buNone/>
            </a:pPr>
            <a:r>
              <a:rPr lang="en-US" sz="900" b="0" i="1" u="none" strike="noStrike" cap="none">
                <a:solidFill>
                  <a:srgbClr val="0F9D58"/>
                </a:solidFill>
                <a:latin typeface="Open Sans"/>
                <a:ea typeface="Open Sans"/>
                <a:cs typeface="Open Sans"/>
                <a:sym typeface="Open Sans"/>
              </a:rPr>
              <a:t>+8px</a:t>
            </a:r>
          </a:p>
        </p:txBody>
      </p:sp>
      <p:sp>
        <p:nvSpPr>
          <p:cNvPr id="924" name="Shape 924"/>
          <p:cNvSpPr txBox="1"/>
          <p:nvPr/>
        </p:nvSpPr>
        <p:spPr>
          <a:xfrm>
            <a:off x="4341278" y="1551866"/>
            <a:ext cx="432049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9D58"/>
              </a:buClr>
              <a:buSzPct val="25000"/>
              <a:buFont typeface="Open Sans"/>
              <a:buNone/>
            </a:pPr>
            <a:r>
              <a:rPr lang="en-US" sz="900" b="0" i="1" u="none" strike="noStrike" cap="none">
                <a:solidFill>
                  <a:srgbClr val="0F9D58"/>
                </a:solidFill>
                <a:latin typeface="Open Sans"/>
                <a:ea typeface="Open Sans"/>
                <a:cs typeface="Open Sans"/>
                <a:sym typeface="Open Sans"/>
              </a:rPr>
              <a:t>+8px</a:t>
            </a:r>
          </a:p>
        </p:txBody>
      </p:sp>
      <p:grpSp>
        <p:nvGrpSpPr>
          <p:cNvPr id="925" name="Shape 925"/>
          <p:cNvGrpSpPr/>
          <p:nvPr/>
        </p:nvGrpSpPr>
        <p:grpSpPr>
          <a:xfrm>
            <a:off x="2891370" y="1106636"/>
            <a:ext cx="1463041" cy="923543"/>
            <a:chOff x="2178036" y="1054763"/>
            <a:chExt cx="841915" cy="415409"/>
          </a:xfrm>
        </p:grpSpPr>
        <p:sp>
          <p:nvSpPr>
            <p:cNvPr id="926" name="Shape 926"/>
            <p:cNvSpPr/>
            <p:nvPr/>
          </p:nvSpPr>
          <p:spPr>
            <a:xfrm>
              <a:off x="2178038" y="1054763"/>
              <a:ext cx="841914" cy="415409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Shape 927"/>
            <p:cNvSpPr txBox="1"/>
            <p:nvPr/>
          </p:nvSpPr>
          <p:spPr>
            <a:xfrm>
              <a:off x="2178036" y="1054763"/>
              <a:ext cx="240391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ZONE 1</a:t>
              </a:r>
            </a:p>
          </p:txBody>
        </p:sp>
      </p:grpSp>
      <p:grpSp>
        <p:nvGrpSpPr>
          <p:cNvPr id="928" name="Shape 928"/>
          <p:cNvGrpSpPr/>
          <p:nvPr/>
        </p:nvGrpSpPr>
        <p:grpSpPr>
          <a:xfrm>
            <a:off x="2990087" y="1316185"/>
            <a:ext cx="1277286" cy="618059"/>
            <a:chOff x="2990087" y="1316185"/>
            <a:chExt cx="1277286" cy="618059"/>
          </a:xfrm>
        </p:grpSpPr>
        <p:sp>
          <p:nvSpPr>
            <p:cNvPr id="929" name="Shape 929"/>
            <p:cNvSpPr/>
            <p:nvPr/>
          </p:nvSpPr>
          <p:spPr>
            <a:xfrm>
              <a:off x="3038141" y="1366999"/>
              <a:ext cx="1229231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930" name="Shape 930"/>
            <p:cNvGrpSpPr/>
            <p:nvPr/>
          </p:nvGrpSpPr>
          <p:grpSpPr>
            <a:xfrm>
              <a:off x="2990087" y="1316185"/>
              <a:ext cx="1231940" cy="568678"/>
              <a:chOff x="2990087" y="1316185"/>
              <a:chExt cx="1231940" cy="568678"/>
            </a:xfrm>
          </p:grpSpPr>
          <p:sp>
            <p:nvSpPr>
              <p:cNvPr id="931" name="Shape 931"/>
              <p:cNvSpPr/>
              <p:nvPr/>
            </p:nvSpPr>
            <p:spPr>
              <a:xfrm>
                <a:off x="2990087" y="1316185"/>
                <a:ext cx="1231940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Batch Processing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932" name="Shape 932" descr="Compute-Engine.png"/>
              <p:cNvPicPr preferRelativeResize="0"/>
              <p:nvPr/>
            </p:nvPicPr>
            <p:blipFill rotWithShape="1">
              <a:blip r:embed="rId3">
                <a:alphaModFix/>
              </a:blip>
              <a:srcRect t="5076" b="5076"/>
              <a:stretch/>
            </p:blipFill>
            <p:spPr>
              <a:xfrm>
                <a:off x="3034792" y="1384069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33" name="Shape 933"/>
              <p:cNvSpPr txBox="1"/>
              <p:nvPr/>
            </p:nvSpPr>
            <p:spPr>
              <a:xfrm>
                <a:off x="3415679" y="1713275"/>
                <a:ext cx="726150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Multiple Instances</a:t>
                </a:r>
              </a:p>
            </p:txBody>
          </p:sp>
          <p:cxnSp>
            <p:nvCxnSpPr>
              <p:cNvPr id="934" name="Shape 934"/>
              <p:cNvCxnSpPr/>
              <p:nvPr/>
            </p:nvCxnSpPr>
            <p:spPr>
              <a:xfrm>
                <a:off x="3423368" y="1675464"/>
                <a:ext cx="795527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935" name="Shape 935"/>
          <p:cNvGrpSpPr/>
          <p:nvPr/>
        </p:nvGrpSpPr>
        <p:grpSpPr>
          <a:xfrm>
            <a:off x="5266243" y="1106640"/>
            <a:ext cx="1362458" cy="640081"/>
            <a:chOff x="2178036" y="1054763"/>
            <a:chExt cx="784034" cy="287908"/>
          </a:xfrm>
        </p:grpSpPr>
        <p:sp>
          <p:nvSpPr>
            <p:cNvPr id="936" name="Shape 936"/>
            <p:cNvSpPr/>
            <p:nvPr/>
          </p:nvSpPr>
          <p:spPr>
            <a:xfrm>
              <a:off x="2178038" y="1054763"/>
              <a:ext cx="784033" cy="287908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Shape 937"/>
            <p:cNvSpPr txBox="1"/>
            <p:nvPr/>
          </p:nvSpPr>
          <p:spPr>
            <a:xfrm>
              <a:off x="2178036" y="1054763"/>
              <a:ext cx="240391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ZONE 1</a:t>
              </a:r>
            </a:p>
          </p:txBody>
        </p:sp>
      </p:grpSp>
      <p:grpSp>
        <p:nvGrpSpPr>
          <p:cNvPr id="938" name="Shape 938"/>
          <p:cNvGrpSpPr/>
          <p:nvPr/>
        </p:nvGrpSpPr>
        <p:grpSpPr>
          <a:xfrm>
            <a:off x="5312664" y="1317005"/>
            <a:ext cx="1268808" cy="382226"/>
            <a:chOff x="5312664" y="1317005"/>
            <a:chExt cx="1268808" cy="382226"/>
          </a:xfrm>
        </p:grpSpPr>
        <p:sp>
          <p:nvSpPr>
            <p:cNvPr id="939" name="Shape 939"/>
            <p:cNvSpPr/>
            <p:nvPr/>
          </p:nvSpPr>
          <p:spPr>
            <a:xfrm>
              <a:off x="5312664" y="1317005"/>
              <a:ext cx="126880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Analytics Backend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940" name="Shape 940" descr="Compute-Engine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5357369" y="138488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6" name="Shape 9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97949" y="939249"/>
            <a:ext cx="3353324" cy="2325173"/>
          </a:xfrm>
          <a:prstGeom prst="rect">
            <a:avLst/>
          </a:prstGeom>
          <a:noFill/>
          <a:ln>
            <a:noFill/>
          </a:ln>
        </p:spPr>
      </p:pic>
      <p:sp>
        <p:nvSpPr>
          <p:cNvPr id="947" name="Shape 947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Diagram Elements: Expanded Product Card - Specifications</a:t>
            </a:r>
          </a:p>
        </p:txBody>
      </p:sp>
      <p:sp>
        <p:nvSpPr>
          <p:cNvPr id="948" name="Shape 948"/>
          <p:cNvSpPr txBox="1">
            <a:spLocks noGrp="1"/>
          </p:cNvSpPr>
          <p:nvPr>
            <p:ph type="body" idx="1"/>
          </p:nvPr>
        </p:nvSpPr>
        <p:spPr>
          <a:xfrm>
            <a:off x="162325" y="1050175"/>
            <a:ext cx="1994399" cy="240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Disks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Call out disk size and type used on a Product Card.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When using the Ex</a:t>
            </a:r>
            <a:r>
              <a:rPr lang="en-US" sz="1000"/>
              <a:t>pa</a:t>
            </a: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nded Product Card you can identify the number of disks, the total storage capacity, and the type of disks being used.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Disk options</a:t>
            </a: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PD - Persistent Disk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PD-SSD - Persistent SSD Disk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Local SSD - Local SSD Disk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endParaRPr sz="1000" b="0" i="0" u="none" strike="noStrike" cap="none">
              <a:solidFill>
                <a:srgbClr val="80808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0" i="1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Disk icons, like other icons, are black (#000000) at 54% opacity</a:t>
            </a:r>
          </a:p>
        </p:txBody>
      </p:sp>
      <p:sp>
        <p:nvSpPr>
          <p:cNvPr id="949" name="Shape 949"/>
          <p:cNvSpPr txBox="1"/>
          <p:nvPr/>
        </p:nvSpPr>
        <p:spPr>
          <a:xfrm>
            <a:off x="6476475" y="1852450"/>
            <a:ext cx="1219199" cy="2663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Disk size and type</a:t>
            </a:r>
          </a:p>
        </p:txBody>
      </p:sp>
      <p:sp>
        <p:nvSpPr>
          <p:cNvPr id="950" name="Shape 950"/>
          <p:cNvSpPr txBox="1"/>
          <p:nvPr/>
        </p:nvSpPr>
        <p:spPr>
          <a:xfrm>
            <a:off x="4648725" y="3398400"/>
            <a:ext cx="1060799" cy="42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Number of disks</a:t>
            </a:r>
          </a:p>
        </p:txBody>
      </p:sp>
      <p:cxnSp>
        <p:nvCxnSpPr>
          <p:cNvPr id="951" name="Shape 951"/>
          <p:cNvCxnSpPr/>
          <p:nvPr/>
        </p:nvCxnSpPr>
        <p:spPr>
          <a:xfrm rot="10800000">
            <a:off x="4784200" y="1985650"/>
            <a:ext cx="163859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2" name="Shape 952"/>
          <p:cNvCxnSpPr/>
          <p:nvPr/>
        </p:nvCxnSpPr>
        <p:spPr>
          <a:xfrm>
            <a:off x="4724925" y="3058050"/>
            <a:ext cx="0" cy="2732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3" name="Shape 953"/>
          <p:cNvSpPr txBox="1">
            <a:spLocks noGrp="1"/>
          </p:cNvSpPr>
          <p:nvPr>
            <p:ph type="body" idx="1"/>
          </p:nvPr>
        </p:nvSpPr>
        <p:spPr>
          <a:xfrm>
            <a:off x="2733600" y="4380425"/>
            <a:ext cx="1994399" cy="26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0" i="1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Instance w/1 Persistent Disk</a:t>
            </a:r>
          </a:p>
        </p:txBody>
      </p:sp>
      <p:sp>
        <p:nvSpPr>
          <p:cNvPr id="954" name="Shape 954"/>
          <p:cNvSpPr txBox="1"/>
          <p:nvPr/>
        </p:nvSpPr>
        <p:spPr>
          <a:xfrm>
            <a:off x="3416125" y="3398400"/>
            <a:ext cx="1060799" cy="42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Disk icon</a:t>
            </a:r>
          </a:p>
        </p:txBody>
      </p:sp>
      <p:cxnSp>
        <p:nvCxnSpPr>
          <p:cNvPr id="955" name="Shape 955"/>
          <p:cNvCxnSpPr/>
          <p:nvPr/>
        </p:nvCxnSpPr>
        <p:spPr>
          <a:xfrm>
            <a:off x="4400725" y="2821475"/>
            <a:ext cx="0" cy="51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Shape 961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Diagram Elements: </a:t>
            </a:r>
            <a:r>
              <a:rPr lang="en-US" sz="130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Expanded Product Card</a:t>
            </a:r>
            <a:r>
              <a:rPr lang="en-US" sz="1300" b="0" i="0" u="none" strike="noStrike" cap="none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 - Specifications</a:t>
            </a:r>
          </a:p>
        </p:txBody>
      </p:sp>
      <p:sp>
        <p:nvSpPr>
          <p:cNvPr id="962" name="Shape 962"/>
          <p:cNvSpPr txBox="1">
            <a:spLocks noGrp="1"/>
          </p:cNvSpPr>
          <p:nvPr>
            <p:ph type="body" idx="1"/>
          </p:nvPr>
        </p:nvSpPr>
        <p:spPr>
          <a:xfrm>
            <a:off x="162325" y="1050175"/>
            <a:ext cx="1994400" cy="240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Machine Type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Six different machine types can be defined by a unique icon and identifiers for “GB of RAM per core” and “number of cores”.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Machine Type Options</a:t>
            </a: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Standard machine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Shared-core machine (F1)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Shared-core machine (G1)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High-CPU machine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High-memory machine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Custom Virtual Machine</a:t>
            </a:r>
          </a:p>
        </p:txBody>
      </p:sp>
      <p:pic>
        <p:nvPicPr>
          <p:cNvPr id="963" name="Shape 963" descr="54_modifiers_high-CPU-machin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70200" y="1050175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4" name="Shape 964" descr="54_modifiers_high-memory-machine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70200" y="2226436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5" name="Shape 965" descr="54_modifiers_standard-machine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37450" y="1050175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6" name="Shape 966" descr="54_modifiers_shared-core-machine-F1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837436" y="2226425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7" name="Shape 967" descr="54_modifiers_shared-core-machine-G1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837450" y="3323625"/>
            <a:ext cx="68580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968" name="Shape 968"/>
          <p:cNvSpPr txBox="1"/>
          <p:nvPr/>
        </p:nvSpPr>
        <p:spPr>
          <a:xfrm>
            <a:off x="6879750" y="1721825"/>
            <a:ext cx="685799" cy="42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Standard machine </a:t>
            </a:r>
          </a:p>
        </p:txBody>
      </p:sp>
      <p:sp>
        <p:nvSpPr>
          <p:cNvPr id="969" name="Shape 969"/>
          <p:cNvSpPr txBox="1"/>
          <p:nvPr/>
        </p:nvSpPr>
        <p:spPr>
          <a:xfrm>
            <a:off x="7670196" y="1721825"/>
            <a:ext cx="685799" cy="42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High-CPU machine </a:t>
            </a:r>
          </a:p>
        </p:txBody>
      </p:sp>
      <p:sp>
        <p:nvSpPr>
          <p:cNvPr id="970" name="Shape 970"/>
          <p:cNvSpPr txBox="1"/>
          <p:nvPr/>
        </p:nvSpPr>
        <p:spPr>
          <a:xfrm>
            <a:off x="7670200" y="2819023"/>
            <a:ext cx="874799" cy="42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High-memory machine </a:t>
            </a:r>
          </a:p>
        </p:txBody>
      </p:sp>
      <p:sp>
        <p:nvSpPr>
          <p:cNvPr id="971" name="Shape 971"/>
          <p:cNvSpPr txBox="1"/>
          <p:nvPr/>
        </p:nvSpPr>
        <p:spPr>
          <a:xfrm>
            <a:off x="6785250" y="4009425"/>
            <a:ext cx="874799" cy="42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Shared-core machine</a:t>
            </a:r>
          </a:p>
        </p:txBody>
      </p:sp>
      <p:sp>
        <p:nvSpPr>
          <p:cNvPr id="972" name="Shape 972"/>
          <p:cNvSpPr txBox="1"/>
          <p:nvPr/>
        </p:nvSpPr>
        <p:spPr>
          <a:xfrm>
            <a:off x="3081800" y="3893825"/>
            <a:ext cx="1038599" cy="285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Machine type</a:t>
            </a:r>
          </a:p>
        </p:txBody>
      </p:sp>
      <p:sp>
        <p:nvSpPr>
          <p:cNvPr id="973" name="Shape 973"/>
          <p:cNvSpPr txBox="1">
            <a:spLocks noGrp="1"/>
          </p:cNvSpPr>
          <p:nvPr>
            <p:ph type="body" idx="1"/>
          </p:nvPr>
        </p:nvSpPr>
        <p:spPr>
          <a:xfrm>
            <a:off x="2742375" y="4398850"/>
            <a:ext cx="2168400" cy="26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0" i="1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Instance w/4GB RAM for each core</a:t>
            </a:r>
          </a:p>
        </p:txBody>
      </p:sp>
      <p:pic>
        <p:nvPicPr>
          <p:cNvPr id="974" name="Shape 97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684549" y="945099"/>
            <a:ext cx="3387749" cy="2365049"/>
          </a:xfrm>
          <a:prstGeom prst="rect">
            <a:avLst/>
          </a:prstGeom>
          <a:noFill/>
          <a:ln>
            <a:noFill/>
          </a:ln>
        </p:spPr>
      </p:pic>
      <p:sp>
        <p:nvSpPr>
          <p:cNvPr id="975" name="Shape 975"/>
          <p:cNvSpPr txBox="1"/>
          <p:nvPr/>
        </p:nvSpPr>
        <p:spPr>
          <a:xfrm>
            <a:off x="2286200" y="3323625"/>
            <a:ext cx="1060799" cy="285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Number of cores</a:t>
            </a:r>
          </a:p>
        </p:txBody>
      </p:sp>
      <p:cxnSp>
        <p:nvCxnSpPr>
          <p:cNvPr id="976" name="Shape 976"/>
          <p:cNvCxnSpPr/>
          <p:nvPr/>
        </p:nvCxnSpPr>
        <p:spPr>
          <a:xfrm>
            <a:off x="3855200" y="3040525"/>
            <a:ext cx="0" cy="29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77" name="Shape 977"/>
          <p:cNvSpPr txBox="1"/>
          <p:nvPr/>
        </p:nvSpPr>
        <p:spPr>
          <a:xfrm>
            <a:off x="3797387" y="3398462"/>
            <a:ext cx="1197599" cy="42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GB of RAM per core</a:t>
            </a:r>
          </a:p>
        </p:txBody>
      </p:sp>
      <p:cxnSp>
        <p:nvCxnSpPr>
          <p:cNvPr id="978" name="Shape 978"/>
          <p:cNvCxnSpPr/>
          <p:nvPr/>
        </p:nvCxnSpPr>
        <p:spPr>
          <a:xfrm>
            <a:off x="3601100" y="2795200"/>
            <a:ext cx="0" cy="10304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9" name="Shape 979"/>
          <p:cNvCxnSpPr/>
          <p:nvPr/>
        </p:nvCxnSpPr>
        <p:spPr>
          <a:xfrm>
            <a:off x="3347000" y="3040525"/>
            <a:ext cx="0" cy="29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80" name="Shape 980" descr="54_modifiers_custom-virtual-machine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704250" y="3357674"/>
            <a:ext cx="617700" cy="617700"/>
          </a:xfrm>
          <a:prstGeom prst="rect">
            <a:avLst/>
          </a:prstGeom>
          <a:noFill/>
          <a:ln>
            <a:noFill/>
          </a:ln>
        </p:spPr>
      </p:pic>
      <p:sp>
        <p:nvSpPr>
          <p:cNvPr id="981" name="Shape 981"/>
          <p:cNvSpPr txBox="1"/>
          <p:nvPr/>
        </p:nvSpPr>
        <p:spPr>
          <a:xfrm>
            <a:off x="7670199" y="3992425"/>
            <a:ext cx="1038599" cy="42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Custom Virtual Machine</a:t>
            </a:r>
          </a:p>
        </p:txBody>
      </p:sp>
      <p:sp>
        <p:nvSpPr>
          <p:cNvPr id="982" name="Shape 982"/>
          <p:cNvSpPr txBox="1"/>
          <p:nvPr/>
        </p:nvSpPr>
        <p:spPr>
          <a:xfrm>
            <a:off x="6785250" y="2819025"/>
            <a:ext cx="874799" cy="42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Shared-core machine</a:t>
            </a:r>
          </a:p>
        </p:txBody>
      </p:sp>
      <p:sp>
        <p:nvSpPr>
          <p:cNvPr id="983" name="Shape 983"/>
          <p:cNvSpPr/>
          <p:nvPr/>
        </p:nvSpPr>
        <p:spPr>
          <a:xfrm>
            <a:off x="5191300" y="3403175"/>
            <a:ext cx="1152600" cy="12669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4" name="Shape 984"/>
          <p:cNvSpPr txBox="1">
            <a:spLocks noGrp="1"/>
          </p:cNvSpPr>
          <p:nvPr>
            <p:ph type="body" idx="1"/>
          </p:nvPr>
        </p:nvSpPr>
        <p:spPr>
          <a:xfrm>
            <a:off x="5235525" y="4179425"/>
            <a:ext cx="1060799" cy="42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0" i="1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Longer RAM value example</a:t>
            </a:r>
          </a:p>
        </p:txBody>
      </p:sp>
      <p:pic>
        <p:nvPicPr>
          <p:cNvPr id="985" name="Shape 985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241712" y="3523550"/>
            <a:ext cx="1038599" cy="682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Shape 990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Diagram Elements: Title and Footer </a:t>
            </a:r>
            <a:r>
              <a:rPr lang="en-US" sz="130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Bars</a:t>
            </a:r>
          </a:p>
        </p:txBody>
      </p:sp>
      <p:sp>
        <p:nvSpPr>
          <p:cNvPr id="991" name="Shape 991"/>
          <p:cNvSpPr txBox="1"/>
          <p:nvPr/>
        </p:nvSpPr>
        <p:spPr>
          <a:xfrm>
            <a:off x="2371725" y="2870331"/>
            <a:ext cx="2676599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Footer Bar</a:t>
            </a:r>
          </a:p>
        </p:txBody>
      </p:sp>
      <p:sp>
        <p:nvSpPr>
          <p:cNvPr id="992" name="Shape 992"/>
          <p:cNvSpPr txBox="1">
            <a:spLocks noGrp="1"/>
          </p:cNvSpPr>
          <p:nvPr>
            <p:ph type="body" idx="1"/>
          </p:nvPr>
        </p:nvSpPr>
        <p:spPr>
          <a:xfrm>
            <a:off x="162325" y="1050175"/>
            <a:ext cx="1994400" cy="240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An optional Title and Footer bar can be added to diagrams if needed.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The Title and Footer bars create a polished and complete look when used with a diagram.</a:t>
            </a:r>
          </a:p>
        </p:txBody>
      </p:sp>
      <p:sp>
        <p:nvSpPr>
          <p:cNvPr id="993" name="Shape 993"/>
          <p:cNvSpPr txBox="1"/>
          <p:nvPr/>
        </p:nvSpPr>
        <p:spPr>
          <a:xfrm>
            <a:off x="2371725" y="897775"/>
            <a:ext cx="4962300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Title Bar</a:t>
            </a:r>
          </a:p>
        </p:txBody>
      </p:sp>
      <p:sp>
        <p:nvSpPr>
          <p:cNvPr id="994" name="Shape 994"/>
          <p:cNvSpPr/>
          <p:nvPr/>
        </p:nvSpPr>
        <p:spPr>
          <a:xfrm>
            <a:off x="2371725" y="3183749"/>
            <a:ext cx="6400799" cy="137159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5" name="Shape 995"/>
          <p:cNvSpPr/>
          <p:nvPr/>
        </p:nvSpPr>
        <p:spPr>
          <a:xfrm>
            <a:off x="2371725" y="1167225"/>
            <a:ext cx="64008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App Engine and Cloud Endpoints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Shape 1001"/>
          <p:cNvSpPr txBox="1">
            <a:spLocks noGrp="1"/>
          </p:cNvSpPr>
          <p:nvPr>
            <p:ph type="title"/>
          </p:nvPr>
        </p:nvSpPr>
        <p:spPr>
          <a:xfrm>
            <a:off x="361653" y="1880582"/>
            <a:ext cx="6244500" cy="74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Material Icons from Google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Shape 1007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Icons and Material Design</a:t>
            </a:r>
          </a:p>
        </p:txBody>
      </p:sp>
      <p:pic>
        <p:nvPicPr>
          <p:cNvPr id="1008" name="Shape 10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69899" y="1077649"/>
            <a:ext cx="6221998" cy="298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9" name="Shape 1009"/>
          <p:cNvSpPr txBox="1">
            <a:spLocks noGrp="1"/>
          </p:cNvSpPr>
          <p:nvPr>
            <p:ph type="body" idx="1"/>
          </p:nvPr>
        </p:nvSpPr>
        <p:spPr>
          <a:xfrm>
            <a:off x="162325" y="1050175"/>
            <a:ext cx="1994400" cy="309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100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dirty="0"/>
              <a:t>Material Design icons are simple, modern, friendly, and sometimes quirky. Each icon is reduced to its minimal form. The designs ensure readability and clarity even at small sizes.</a:t>
            </a:r>
          </a:p>
          <a:p>
            <a:pPr lvl="0" rtl="0">
              <a:spcBef>
                <a:spcPts val="100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dirty="0"/>
              <a:t>Use these icons to create specific User and Device Cards or Service Cards while maintaining a consistent visual look.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endParaRPr dirty="0"/>
          </a:p>
          <a:p>
            <a:pPr lvl="0">
              <a:spcAft>
                <a:spcPts val="0"/>
              </a:spcAft>
              <a:buSzPct val="25000"/>
            </a:pPr>
            <a:r>
              <a:rPr lang="en-US" dirty="0"/>
              <a:t>Material icons can be searched and downloaded directly from </a:t>
            </a:r>
            <a:r>
              <a:rPr lang="en-US" dirty="0" smtClean="0">
                <a:hlinkClick r:id="rId4"/>
              </a:rPr>
              <a:t>material.io/icons/</a:t>
            </a:r>
            <a:endParaRPr lang="en-US" u="sng" dirty="0">
              <a:solidFill>
                <a:schemeClr val="accent1"/>
              </a:solidFill>
              <a:hlinkClick r:id="rId5"/>
            </a:endParaRPr>
          </a:p>
        </p:txBody>
      </p:sp>
      <p:sp>
        <p:nvSpPr>
          <p:cNvPr id="1010" name="Shape 1010"/>
          <p:cNvSpPr txBox="1"/>
          <p:nvPr/>
        </p:nvSpPr>
        <p:spPr>
          <a:xfrm>
            <a:off x="2569900" y="4204300"/>
            <a:ext cx="1697400" cy="2939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Open Sans"/>
              <a:buNone/>
            </a:pPr>
            <a:r>
              <a:rPr lang="en-US" sz="900" b="0" i="1" u="none" strike="noStrike" cap="non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Sample of Material icons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Shape 1016"/>
          <p:cNvSpPr txBox="1">
            <a:spLocks noGrp="1"/>
          </p:cNvSpPr>
          <p:nvPr>
            <p:ph type="title"/>
          </p:nvPr>
        </p:nvSpPr>
        <p:spPr>
          <a:xfrm>
            <a:off x="361653" y="1861707"/>
            <a:ext cx="6244500" cy="74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Elements for Slides &amp; PPT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258371" y="1197326"/>
            <a:ext cx="8045999" cy="1183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4000"/>
              <a:t>GCP Icons</a:t>
            </a:r>
          </a:p>
        </p:txBody>
      </p:sp>
      <p:sp>
        <p:nvSpPr>
          <p:cNvPr id="299" name="Shape 299"/>
          <p:cNvSpPr txBox="1">
            <a:spLocks noGrp="1"/>
          </p:cNvSpPr>
          <p:nvPr>
            <p:ph type="subTitle" idx="1"/>
          </p:nvPr>
        </p:nvSpPr>
        <p:spPr>
          <a:xfrm>
            <a:off x="258371" y="2259453"/>
            <a:ext cx="7978500" cy="624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v1.0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Shape 1021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User and Device Cards</a:t>
            </a:r>
          </a:p>
        </p:txBody>
      </p:sp>
      <p:grpSp>
        <p:nvGrpSpPr>
          <p:cNvPr id="1022" name="Shape 1022"/>
          <p:cNvGrpSpPr/>
          <p:nvPr/>
        </p:nvGrpSpPr>
        <p:grpSpPr>
          <a:xfrm>
            <a:off x="3848293" y="2151098"/>
            <a:ext cx="502920" cy="731519"/>
            <a:chOff x="429429" y="2925884"/>
            <a:chExt cx="502920" cy="731519"/>
          </a:xfrm>
        </p:grpSpPr>
        <p:sp>
          <p:nvSpPr>
            <p:cNvPr id="1023" name="Shape 1023"/>
            <p:cNvSpPr/>
            <p:nvPr/>
          </p:nvSpPr>
          <p:spPr>
            <a:xfrm>
              <a:off x="429429" y="2925884"/>
              <a:ext cx="502920" cy="73151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9377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Two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Line</a:t>
              </a:r>
            </a:p>
          </p:txBody>
        </p:sp>
        <p:pic>
          <p:nvPicPr>
            <p:cNvPr id="1024" name="Shape 102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66004" y="2962460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25" name="Shape 1025"/>
          <p:cNvGrpSpPr/>
          <p:nvPr/>
        </p:nvGrpSpPr>
        <p:grpSpPr>
          <a:xfrm>
            <a:off x="3848292" y="775975"/>
            <a:ext cx="502920" cy="502920"/>
            <a:chOff x="433514" y="2354433"/>
            <a:chExt cx="502920" cy="502920"/>
          </a:xfrm>
        </p:grpSpPr>
        <p:sp>
          <p:nvSpPr>
            <p:cNvPr id="1026" name="Shape 1026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27" name="Shape 102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28" name="Shape 1028"/>
          <p:cNvGrpSpPr/>
          <p:nvPr/>
        </p:nvGrpSpPr>
        <p:grpSpPr>
          <a:xfrm>
            <a:off x="3848293" y="1463536"/>
            <a:ext cx="502920" cy="621792"/>
            <a:chOff x="429429" y="2925884"/>
            <a:chExt cx="502920" cy="621792"/>
          </a:xfrm>
        </p:grpSpPr>
        <p:sp>
          <p:nvSpPr>
            <p:cNvPr id="1029" name="Shape 1029"/>
            <p:cNvSpPr/>
            <p:nvPr/>
          </p:nvSpPr>
          <p:spPr>
            <a:xfrm>
              <a:off x="429429" y="2925884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One Line</a:t>
              </a:r>
            </a:p>
          </p:txBody>
        </p:sp>
        <p:pic>
          <p:nvPicPr>
            <p:cNvPr id="1030" name="Shape 103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66004" y="2962460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31" name="Shape 1031"/>
          <p:cNvGrpSpPr/>
          <p:nvPr/>
        </p:nvGrpSpPr>
        <p:grpSpPr>
          <a:xfrm>
            <a:off x="259265" y="775975"/>
            <a:ext cx="502920" cy="502920"/>
            <a:chOff x="433514" y="2354433"/>
            <a:chExt cx="502920" cy="502920"/>
          </a:xfrm>
        </p:grpSpPr>
        <p:sp>
          <p:nvSpPr>
            <p:cNvPr id="1032" name="Shape 1032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33" name="Shape 103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34" name="Shape 1034"/>
          <p:cNvGrpSpPr/>
          <p:nvPr/>
        </p:nvGrpSpPr>
        <p:grpSpPr>
          <a:xfrm>
            <a:off x="2921500" y="4220311"/>
            <a:ext cx="502920" cy="502920"/>
            <a:chOff x="433514" y="2354433"/>
            <a:chExt cx="502920" cy="502920"/>
          </a:xfrm>
        </p:grpSpPr>
        <p:sp>
          <p:nvSpPr>
            <p:cNvPr id="1035" name="Shape 1035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36" name="Shape 103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37" name="Shape 1037"/>
          <p:cNvGrpSpPr/>
          <p:nvPr/>
        </p:nvGrpSpPr>
        <p:grpSpPr>
          <a:xfrm>
            <a:off x="2003902" y="1472070"/>
            <a:ext cx="502920" cy="502920"/>
            <a:chOff x="433514" y="2354433"/>
            <a:chExt cx="502920" cy="502920"/>
          </a:xfrm>
        </p:grpSpPr>
        <p:sp>
          <p:nvSpPr>
            <p:cNvPr id="1038" name="Shape 1038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39" name="Shape 103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40" name="Shape 1040"/>
          <p:cNvGrpSpPr/>
          <p:nvPr/>
        </p:nvGrpSpPr>
        <p:grpSpPr>
          <a:xfrm>
            <a:off x="259265" y="1463537"/>
            <a:ext cx="502920" cy="502920"/>
            <a:chOff x="433514" y="2354433"/>
            <a:chExt cx="502920" cy="502920"/>
          </a:xfrm>
        </p:grpSpPr>
        <p:sp>
          <p:nvSpPr>
            <p:cNvPr id="1041" name="Shape 1041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42" name="Shape 1042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43" name="Shape 1043"/>
          <p:cNvGrpSpPr/>
          <p:nvPr/>
        </p:nvGrpSpPr>
        <p:grpSpPr>
          <a:xfrm>
            <a:off x="259265" y="2151099"/>
            <a:ext cx="502920" cy="502920"/>
            <a:chOff x="433514" y="2354433"/>
            <a:chExt cx="502920" cy="502920"/>
          </a:xfrm>
        </p:grpSpPr>
        <p:sp>
          <p:nvSpPr>
            <p:cNvPr id="1044" name="Shape 1044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45" name="Shape 1045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46" name="Shape 1046"/>
          <p:cNvGrpSpPr/>
          <p:nvPr/>
        </p:nvGrpSpPr>
        <p:grpSpPr>
          <a:xfrm>
            <a:off x="259265" y="2838660"/>
            <a:ext cx="502920" cy="502920"/>
            <a:chOff x="433514" y="2354433"/>
            <a:chExt cx="502920" cy="502920"/>
          </a:xfrm>
        </p:grpSpPr>
        <p:sp>
          <p:nvSpPr>
            <p:cNvPr id="1047" name="Shape 104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48" name="Shape 1048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49" name="Shape 1049"/>
          <p:cNvGrpSpPr/>
          <p:nvPr/>
        </p:nvGrpSpPr>
        <p:grpSpPr>
          <a:xfrm>
            <a:off x="259265" y="3526223"/>
            <a:ext cx="502920" cy="502920"/>
            <a:chOff x="433514" y="2354433"/>
            <a:chExt cx="502920" cy="502920"/>
          </a:xfrm>
        </p:grpSpPr>
        <p:sp>
          <p:nvSpPr>
            <p:cNvPr id="1050" name="Shape 1050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51" name="Shape 1051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52" name="Shape 1052"/>
          <p:cNvGrpSpPr/>
          <p:nvPr/>
        </p:nvGrpSpPr>
        <p:grpSpPr>
          <a:xfrm>
            <a:off x="259265" y="4213784"/>
            <a:ext cx="502920" cy="502920"/>
            <a:chOff x="433514" y="2354433"/>
            <a:chExt cx="502920" cy="502920"/>
          </a:xfrm>
        </p:grpSpPr>
        <p:sp>
          <p:nvSpPr>
            <p:cNvPr id="1053" name="Shape 1053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54" name="Shape 1054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55" name="Shape 1055"/>
          <p:cNvGrpSpPr/>
          <p:nvPr/>
        </p:nvGrpSpPr>
        <p:grpSpPr>
          <a:xfrm>
            <a:off x="1131584" y="775975"/>
            <a:ext cx="502920" cy="502920"/>
            <a:chOff x="433514" y="2354433"/>
            <a:chExt cx="502920" cy="502920"/>
          </a:xfrm>
        </p:grpSpPr>
        <p:sp>
          <p:nvSpPr>
            <p:cNvPr id="1056" name="Shape 1056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57" name="Shape 1057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58" name="Shape 1058"/>
          <p:cNvGrpSpPr/>
          <p:nvPr/>
        </p:nvGrpSpPr>
        <p:grpSpPr>
          <a:xfrm>
            <a:off x="1131584" y="1463537"/>
            <a:ext cx="502920" cy="502920"/>
            <a:chOff x="433514" y="2354433"/>
            <a:chExt cx="502920" cy="502920"/>
          </a:xfrm>
        </p:grpSpPr>
        <p:sp>
          <p:nvSpPr>
            <p:cNvPr id="1059" name="Shape 1059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60" name="Shape 1060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61" name="Shape 1061"/>
          <p:cNvGrpSpPr/>
          <p:nvPr/>
        </p:nvGrpSpPr>
        <p:grpSpPr>
          <a:xfrm>
            <a:off x="1131584" y="2151099"/>
            <a:ext cx="502920" cy="502920"/>
            <a:chOff x="433514" y="2354433"/>
            <a:chExt cx="502920" cy="502920"/>
          </a:xfrm>
        </p:grpSpPr>
        <p:sp>
          <p:nvSpPr>
            <p:cNvPr id="1062" name="Shape 1062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63" name="Shape 1063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64" name="Shape 1064"/>
          <p:cNvGrpSpPr/>
          <p:nvPr/>
        </p:nvGrpSpPr>
        <p:grpSpPr>
          <a:xfrm>
            <a:off x="1131584" y="2838660"/>
            <a:ext cx="502920" cy="502920"/>
            <a:chOff x="433514" y="2354433"/>
            <a:chExt cx="502920" cy="502920"/>
          </a:xfrm>
        </p:grpSpPr>
        <p:sp>
          <p:nvSpPr>
            <p:cNvPr id="1065" name="Shape 1065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66" name="Shape 1066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67" name="Shape 1067"/>
          <p:cNvGrpSpPr/>
          <p:nvPr/>
        </p:nvGrpSpPr>
        <p:grpSpPr>
          <a:xfrm>
            <a:off x="1131584" y="3526223"/>
            <a:ext cx="502920" cy="502920"/>
            <a:chOff x="433514" y="2354433"/>
            <a:chExt cx="502920" cy="502920"/>
          </a:xfrm>
        </p:grpSpPr>
        <p:sp>
          <p:nvSpPr>
            <p:cNvPr id="1068" name="Shape 1068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69" name="Shape 1069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70" name="Shape 1070"/>
          <p:cNvGrpSpPr/>
          <p:nvPr/>
        </p:nvGrpSpPr>
        <p:grpSpPr>
          <a:xfrm>
            <a:off x="1131584" y="4213784"/>
            <a:ext cx="502920" cy="502920"/>
            <a:chOff x="433514" y="2354433"/>
            <a:chExt cx="502920" cy="502920"/>
          </a:xfrm>
        </p:grpSpPr>
        <p:sp>
          <p:nvSpPr>
            <p:cNvPr id="1071" name="Shape 1071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72" name="Shape 1072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73" name="Shape 1073"/>
          <p:cNvGrpSpPr/>
          <p:nvPr/>
        </p:nvGrpSpPr>
        <p:grpSpPr>
          <a:xfrm>
            <a:off x="2003902" y="775975"/>
            <a:ext cx="502920" cy="502920"/>
            <a:chOff x="433514" y="2354433"/>
            <a:chExt cx="502920" cy="502920"/>
          </a:xfrm>
        </p:grpSpPr>
        <p:sp>
          <p:nvSpPr>
            <p:cNvPr id="1074" name="Shape 1074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75" name="Shape 1075"/>
            <p:cNvPicPr preferRelativeResize="0"/>
            <p:nvPr/>
          </p:nvPicPr>
          <p:blipFill rotWithShape="1">
            <a:blip r:embed="rId18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76" name="Shape 1076"/>
          <p:cNvGrpSpPr/>
          <p:nvPr/>
        </p:nvGrpSpPr>
        <p:grpSpPr>
          <a:xfrm>
            <a:off x="2003902" y="2151099"/>
            <a:ext cx="502920" cy="502920"/>
            <a:chOff x="433514" y="2354433"/>
            <a:chExt cx="502920" cy="502920"/>
          </a:xfrm>
        </p:grpSpPr>
        <p:sp>
          <p:nvSpPr>
            <p:cNvPr id="1077" name="Shape 107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78" name="Shape 1078"/>
            <p:cNvPicPr preferRelativeResize="0"/>
            <p:nvPr/>
          </p:nvPicPr>
          <p:blipFill rotWithShape="1">
            <a:blip r:embed="rId19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79" name="Shape 1079"/>
          <p:cNvGrpSpPr/>
          <p:nvPr/>
        </p:nvGrpSpPr>
        <p:grpSpPr>
          <a:xfrm>
            <a:off x="2003902" y="2838660"/>
            <a:ext cx="502920" cy="502920"/>
            <a:chOff x="433514" y="2354433"/>
            <a:chExt cx="502920" cy="502920"/>
          </a:xfrm>
        </p:grpSpPr>
        <p:sp>
          <p:nvSpPr>
            <p:cNvPr id="1080" name="Shape 1080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81" name="Shape 1081"/>
            <p:cNvPicPr preferRelativeResize="0"/>
            <p:nvPr/>
          </p:nvPicPr>
          <p:blipFill rotWithShape="1">
            <a:blip r:embed="rId20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82" name="Shape 1082"/>
          <p:cNvGrpSpPr/>
          <p:nvPr/>
        </p:nvGrpSpPr>
        <p:grpSpPr>
          <a:xfrm>
            <a:off x="2003902" y="3526223"/>
            <a:ext cx="502920" cy="502920"/>
            <a:chOff x="433514" y="2354433"/>
            <a:chExt cx="502920" cy="502920"/>
          </a:xfrm>
        </p:grpSpPr>
        <p:sp>
          <p:nvSpPr>
            <p:cNvPr id="1083" name="Shape 1083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84" name="Shape 1084"/>
            <p:cNvPicPr preferRelativeResize="0"/>
            <p:nvPr/>
          </p:nvPicPr>
          <p:blipFill rotWithShape="1">
            <a:blip r:embed="rId21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85" name="Shape 1085"/>
          <p:cNvGrpSpPr/>
          <p:nvPr/>
        </p:nvGrpSpPr>
        <p:grpSpPr>
          <a:xfrm>
            <a:off x="2003902" y="4213784"/>
            <a:ext cx="502920" cy="502920"/>
            <a:chOff x="433514" y="2354433"/>
            <a:chExt cx="502920" cy="502920"/>
          </a:xfrm>
        </p:grpSpPr>
        <p:sp>
          <p:nvSpPr>
            <p:cNvPr id="1086" name="Shape 1086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87" name="Shape 1087"/>
            <p:cNvPicPr preferRelativeResize="0"/>
            <p:nvPr/>
          </p:nvPicPr>
          <p:blipFill rotWithShape="1">
            <a:blip r:embed="rId22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88" name="Shape 1088"/>
          <p:cNvGrpSpPr/>
          <p:nvPr/>
        </p:nvGrpSpPr>
        <p:grpSpPr>
          <a:xfrm>
            <a:off x="2926097" y="775975"/>
            <a:ext cx="502920" cy="502920"/>
            <a:chOff x="433514" y="2354433"/>
            <a:chExt cx="502920" cy="502920"/>
          </a:xfrm>
        </p:grpSpPr>
        <p:sp>
          <p:nvSpPr>
            <p:cNvPr id="1089" name="Shape 1089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90" name="Shape 1090"/>
            <p:cNvPicPr preferRelativeResize="0"/>
            <p:nvPr/>
          </p:nvPicPr>
          <p:blipFill rotWithShape="1">
            <a:blip r:embed="rId23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91" name="Shape 1091"/>
          <p:cNvGrpSpPr/>
          <p:nvPr/>
        </p:nvGrpSpPr>
        <p:grpSpPr>
          <a:xfrm>
            <a:off x="2926097" y="1463537"/>
            <a:ext cx="502920" cy="502920"/>
            <a:chOff x="433514" y="2354433"/>
            <a:chExt cx="502920" cy="502920"/>
          </a:xfrm>
        </p:grpSpPr>
        <p:sp>
          <p:nvSpPr>
            <p:cNvPr id="1092" name="Shape 1092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93" name="Shape 1093"/>
            <p:cNvPicPr preferRelativeResize="0"/>
            <p:nvPr/>
          </p:nvPicPr>
          <p:blipFill rotWithShape="1">
            <a:blip r:embed="rId2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94" name="Shape 1094"/>
          <p:cNvGrpSpPr/>
          <p:nvPr/>
        </p:nvGrpSpPr>
        <p:grpSpPr>
          <a:xfrm>
            <a:off x="2926097" y="2151099"/>
            <a:ext cx="502920" cy="502920"/>
            <a:chOff x="433514" y="2354433"/>
            <a:chExt cx="502920" cy="502920"/>
          </a:xfrm>
        </p:grpSpPr>
        <p:sp>
          <p:nvSpPr>
            <p:cNvPr id="1095" name="Shape 1095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96" name="Shape 1096"/>
            <p:cNvPicPr preferRelativeResize="0"/>
            <p:nvPr/>
          </p:nvPicPr>
          <p:blipFill rotWithShape="1">
            <a:blip r:embed="rId25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97" name="Shape 1097"/>
          <p:cNvGrpSpPr/>
          <p:nvPr/>
        </p:nvGrpSpPr>
        <p:grpSpPr>
          <a:xfrm>
            <a:off x="2926097" y="2838660"/>
            <a:ext cx="502920" cy="502920"/>
            <a:chOff x="433514" y="2354433"/>
            <a:chExt cx="502920" cy="502920"/>
          </a:xfrm>
        </p:grpSpPr>
        <p:sp>
          <p:nvSpPr>
            <p:cNvPr id="1098" name="Shape 1098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99" name="Shape 1099"/>
            <p:cNvPicPr preferRelativeResize="0"/>
            <p:nvPr/>
          </p:nvPicPr>
          <p:blipFill rotWithShape="1">
            <a:blip r:embed="rId26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00" name="Shape 1100"/>
          <p:cNvGrpSpPr/>
          <p:nvPr/>
        </p:nvGrpSpPr>
        <p:grpSpPr>
          <a:xfrm>
            <a:off x="2926097" y="3526223"/>
            <a:ext cx="502920" cy="502920"/>
            <a:chOff x="433514" y="2354433"/>
            <a:chExt cx="502920" cy="502920"/>
          </a:xfrm>
        </p:grpSpPr>
        <p:sp>
          <p:nvSpPr>
            <p:cNvPr id="1101" name="Shape 1101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102" name="Shape 1102"/>
            <p:cNvPicPr preferRelativeResize="0"/>
            <p:nvPr/>
          </p:nvPicPr>
          <p:blipFill rotWithShape="1">
            <a:blip r:embed="rId27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Shape 1107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Service Cards</a:t>
            </a:r>
          </a:p>
        </p:txBody>
      </p:sp>
      <p:grpSp>
        <p:nvGrpSpPr>
          <p:cNvPr id="1108" name="Shape 1108"/>
          <p:cNvGrpSpPr/>
          <p:nvPr/>
        </p:nvGrpSpPr>
        <p:grpSpPr>
          <a:xfrm>
            <a:off x="1559134" y="926752"/>
            <a:ext cx="646202" cy="281750"/>
            <a:chOff x="940699" y="580225"/>
            <a:chExt cx="646202" cy="281750"/>
          </a:xfrm>
        </p:grpSpPr>
        <p:sp>
          <p:nvSpPr>
            <p:cNvPr id="1109" name="Shape 1109"/>
            <p:cNvSpPr/>
            <p:nvPr/>
          </p:nvSpPr>
          <p:spPr>
            <a:xfrm>
              <a:off x="940699" y="580225"/>
              <a:ext cx="646202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Task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Queues</a:t>
              </a:r>
            </a:p>
          </p:txBody>
        </p:sp>
        <p:pic>
          <p:nvPicPr>
            <p:cNvPr id="1110" name="Shape 111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11" name="Shape 1111"/>
          <p:cNvGrpSpPr/>
          <p:nvPr/>
        </p:nvGrpSpPr>
        <p:grpSpPr>
          <a:xfrm>
            <a:off x="2777583" y="1368909"/>
            <a:ext cx="803297" cy="281750"/>
            <a:chOff x="940699" y="580225"/>
            <a:chExt cx="803297" cy="281750"/>
          </a:xfrm>
        </p:grpSpPr>
        <p:sp>
          <p:nvSpPr>
            <p:cNvPr id="1112" name="Shape 1112"/>
            <p:cNvSpPr/>
            <p:nvPr/>
          </p:nvSpPr>
          <p:spPr>
            <a:xfrm>
              <a:off x="940699" y="580225"/>
              <a:ext cx="803297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Virtual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File System</a:t>
              </a:r>
            </a:p>
          </p:txBody>
        </p:sp>
        <p:pic>
          <p:nvPicPr>
            <p:cNvPr id="1113" name="Shape 111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14" name="Shape 1114"/>
          <p:cNvGrpSpPr/>
          <p:nvPr/>
        </p:nvGrpSpPr>
        <p:grpSpPr>
          <a:xfrm>
            <a:off x="270084" y="927787"/>
            <a:ext cx="684674" cy="280714"/>
            <a:chOff x="940699" y="580743"/>
            <a:chExt cx="684674" cy="280714"/>
          </a:xfrm>
        </p:grpSpPr>
        <p:sp>
          <p:nvSpPr>
            <p:cNvPr id="1115" name="Shape 1115"/>
            <p:cNvSpPr/>
            <p:nvPr/>
          </p:nvSpPr>
          <p:spPr>
            <a:xfrm>
              <a:off x="940699" y="580743"/>
              <a:ext cx="684674" cy="28071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82275" rIns="45700" bIns="91425" anchor="ctr" anchorCtr="0">
              <a:noAutofit/>
            </a:bodyPr>
            <a:lstStyle/>
            <a:p>
              <a:pPr marL="0" marR="0" lvl="0" indent="0" algn="l" rtl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</a:p>
          </p:txBody>
        </p:sp>
        <p:pic>
          <p:nvPicPr>
            <p:cNvPr id="1116" name="Shape 111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17" name="Shape 1117"/>
          <p:cNvGrpSpPr/>
          <p:nvPr/>
        </p:nvGrpSpPr>
        <p:grpSpPr>
          <a:xfrm>
            <a:off x="270084" y="1368902"/>
            <a:ext cx="785663" cy="280714"/>
            <a:chOff x="940699" y="580743"/>
            <a:chExt cx="785663" cy="280714"/>
          </a:xfrm>
        </p:grpSpPr>
        <p:sp>
          <p:nvSpPr>
            <p:cNvPr id="1118" name="Shape 1118"/>
            <p:cNvSpPr/>
            <p:nvPr/>
          </p:nvSpPr>
          <p:spPr>
            <a:xfrm>
              <a:off x="940699" y="580743"/>
              <a:ext cx="785663" cy="28071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82275" rIns="45700" bIns="91425" anchor="ctr" anchorCtr="0">
              <a:noAutofit/>
            </a:bodyPr>
            <a:lstStyle/>
            <a:p>
              <a:pPr marL="0" marR="0" lvl="0" indent="0" algn="l" rtl="0">
                <a:lnSpc>
                  <a:spcPct val="11428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Memcache</a:t>
              </a:r>
            </a:p>
          </p:txBody>
        </p:sp>
        <p:pic>
          <p:nvPicPr>
            <p:cNvPr id="1119" name="Shape 111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20" name="Shape 1120"/>
          <p:cNvGrpSpPr/>
          <p:nvPr/>
        </p:nvGrpSpPr>
        <p:grpSpPr>
          <a:xfrm>
            <a:off x="270084" y="1803955"/>
            <a:ext cx="699101" cy="280714"/>
            <a:chOff x="940699" y="580743"/>
            <a:chExt cx="699101" cy="280714"/>
          </a:xfrm>
        </p:grpSpPr>
        <p:sp>
          <p:nvSpPr>
            <p:cNvPr id="1121" name="Shape 1121"/>
            <p:cNvSpPr/>
            <p:nvPr/>
          </p:nvSpPr>
          <p:spPr>
            <a:xfrm>
              <a:off x="940699" y="580743"/>
              <a:ext cx="699101" cy="28071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82275" rIns="45700" bIns="91425" anchor="ctr" anchorCtr="0">
              <a:noAutofit/>
            </a:bodyPr>
            <a:lstStyle/>
            <a:p>
              <a:pPr marL="0" marR="0" lvl="0" indent="0" algn="l" rtl="0">
                <a:lnSpc>
                  <a:spcPct val="11428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Logs API</a:t>
              </a:r>
            </a:p>
          </p:txBody>
        </p:sp>
        <p:pic>
          <p:nvPicPr>
            <p:cNvPr id="1122" name="Shape 1122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23" name="Shape 1123"/>
          <p:cNvGrpSpPr/>
          <p:nvPr/>
        </p:nvGrpSpPr>
        <p:grpSpPr>
          <a:xfrm>
            <a:off x="270084" y="2239008"/>
            <a:ext cx="625364" cy="280714"/>
            <a:chOff x="940699" y="580743"/>
            <a:chExt cx="625364" cy="280714"/>
          </a:xfrm>
        </p:grpSpPr>
        <p:sp>
          <p:nvSpPr>
            <p:cNvPr id="1124" name="Shape 1124"/>
            <p:cNvSpPr/>
            <p:nvPr/>
          </p:nvSpPr>
          <p:spPr>
            <a:xfrm>
              <a:off x="940699" y="580743"/>
              <a:ext cx="625364" cy="28071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82275" rIns="45700" bIns="91425" anchor="ctr" anchorCtr="0">
              <a:noAutofit/>
            </a:bodyPr>
            <a:lstStyle/>
            <a:p>
              <a:pPr marL="0" marR="0" lvl="0" indent="0" algn="l" rtl="0">
                <a:lnSpc>
                  <a:spcPct val="11428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Cluster</a:t>
              </a:r>
            </a:p>
          </p:txBody>
        </p:sp>
        <p:pic>
          <p:nvPicPr>
            <p:cNvPr id="1125" name="Shape 1125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26" name="Shape 1126"/>
          <p:cNvGrpSpPr/>
          <p:nvPr/>
        </p:nvGrpSpPr>
        <p:grpSpPr>
          <a:xfrm>
            <a:off x="261100" y="2674060"/>
            <a:ext cx="517962" cy="280714"/>
            <a:chOff x="940699" y="580743"/>
            <a:chExt cx="517962" cy="280714"/>
          </a:xfrm>
        </p:grpSpPr>
        <p:sp>
          <p:nvSpPr>
            <p:cNvPr id="1127" name="Shape 1127"/>
            <p:cNvSpPr/>
            <p:nvPr/>
          </p:nvSpPr>
          <p:spPr>
            <a:xfrm>
              <a:off x="940699" y="580743"/>
              <a:ext cx="517962" cy="28071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82275" rIns="45700" bIns="91425" anchor="ctr" anchorCtr="0">
              <a:noAutofit/>
            </a:bodyPr>
            <a:lstStyle/>
            <a:p>
              <a:pPr marL="0" marR="0" lvl="0" indent="0" algn="l" rtl="0">
                <a:lnSpc>
                  <a:spcPct val="11428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NAT</a:t>
              </a:r>
            </a:p>
          </p:txBody>
        </p:sp>
        <p:pic>
          <p:nvPicPr>
            <p:cNvPr id="1128" name="Shape 1128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29" name="Shape 1129"/>
          <p:cNvGrpSpPr/>
          <p:nvPr/>
        </p:nvGrpSpPr>
        <p:grpSpPr>
          <a:xfrm>
            <a:off x="261100" y="3109113"/>
            <a:ext cx="816121" cy="280714"/>
            <a:chOff x="940699" y="580743"/>
            <a:chExt cx="816121" cy="280714"/>
          </a:xfrm>
        </p:grpSpPr>
        <p:sp>
          <p:nvSpPr>
            <p:cNvPr id="1130" name="Shape 1130"/>
            <p:cNvSpPr/>
            <p:nvPr/>
          </p:nvSpPr>
          <p:spPr>
            <a:xfrm>
              <a:off x="940699" y="580743"/>
              <a:ext cx="816121" cy="28071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82275" rIns="45700" bIns="91425" anchor="ctr" anchorCtr="0">
              <a:noAutofit/>
            </a:bodyPr>
            <a:lstStyle/>
            <a:p>
              <a:pPr marL="0" marR="0" lvl="0" indent="0" algn="l" rtl="0">
                <a:lnSpc>
                  <a:spcPct val="11428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Squid Proxy</a:t>
              </a:r>
            </a:p>
          </p:txBody>
        </p:sp>
        <p:pic>
          <p:nvPicPr>
            <p:cNvPr id="1131" name="Shape 1131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32" name="Shape 1132"/>
          <p:cNvGrpSpPr/>
          <p:nvPr/>
        </p:nvGrpSpPr>
        <p:grpSpPr>
          <a:xfrm>
            <a:off x="1559134" y="1368902"/>
            <a:ext cx="679866" cy="281750"/>
            <a:chOff x="940699" y="580225"/>
            <a:chExt cx="679866" cy="281750"/>
          </a:xfrm>
        </p:grpSpPr>
        <p:sp>
          <p:nvSpPr>
            <p:cNvPr id="1133" name="Shape 1133"/>
            <p:cNvSpPr/>
            <p:nvPr/>
          </p:nvSpPr>
          <p:spPr>
            <a:xfrm>
              <a:off x="940699" y="580225"/>
              <a:ext cx="679866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Image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Services</a:t>
              </a:r>
            </a:p>
          </p:txBody>
        </p:sp>
        <p:pic>
          <p:nvPicPr>
            <p:cNvPr id="1134" name="Shape 1134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35" name="Shape 1135"/>
          <p:cNvGrpSpPr/>
          <p:nvPr/>
        </p:nvGrpSpPr>
        <p:grpSpPr>
          <a:xfrm>
            <a:off x="1562354" y="2674060"/>
            <a:ext cx="739177" cy="281750"/>
            <a:chOff x="940699" y="580225"/>
            <a:chExt cx="739177" cy="281750"/>
          </a:xfrm>
        </p:grpSpPr>
        <p:sp>
          <p:nvSpPr>
            <p:cNvPr id="1136" name="Shape 1136"/>
            <p:cNvSpPr/>
            <p:nvPr/>
          </p:nvSpPr>
          <p:spPr>
            <a:xfrm>
              <a:off x="940699" y="580225"/>
              <a:ext cx="739177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Google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Edge POP</a:t>
              </a:r>
            </a:p>
          </p:txBody>
        </p:sp>
        <p:pic>
          <p:nvPicPr>
            <p:cNvPr id="1137" name="Shape 1137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38" name="Shape 1138"/>
          <p:cNvGrpSpPr/>
          <p:nvPr/>
        </p:nvGrpSpPr>
        <p:grpSpPr>
          <a:xfrm>
            <a:off x="1562354" y="3116210"/>
            <a:ext cx="925125" cy="281750"/>
            <a:chOff x="940699" y="580225"/>
            <a:chExt cx="925125" cy="281750"/>
          </a:xfrm>
        </p:grpSpPr>
        <p:sp>
          <p:nvSpPr>
            <p:cNvPr id="1139" name="Shape 1139"/>
            <p:cNvSpPr/>
            <p:nvPr/>
          </p:nvSpPr>
          <p:spPr>
            <a:xfrm>
              <a:off x="940699" y="580225"/>
              <a:ext cx="925125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External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Payment Form</a:t>
              </a:r>
            </a:p>
          </p:txBody>
        </p:sp>
        <p:pic>
          <p:nvPicPr>
            <p:cNvPr id="1140" name="Shape 1140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41" name="Shape 1141"/>
          <p:cNvGrpSpPr/>
          <p:nvPr/>
        </p:nvGrpSpPr>
        <p:grpSpPr>
          <a:xfrm>
            <a:off x="1562354" y="3553880"/>
            <a:ext cx="1046952" cy="281750"/>
            <a:chOff x="940699" y="580225"/>
            <a:chExt cx="1046952" cy="281750"/>
          </a:xfrm>
        </p:grpSpPr>
        <p:sp>
          <p:nvSpPr>
            <p:cNvPr id="1142" name="Shape 1142"/>
            <p:cNvSpPr/>
            <p:nvPr/>
          </p:nvSpPr>
          <p:spPr>
            <a:xfrm>
              <a:off x="940699" y="580225"/>
              <a:ext cx="1046952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Internal Payment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Authorization</a:t>
              </a:r>
            </a:p>
          </p:txBody>
        </p:sp>
        <p:pic>
          <p:nvPicPr>
            <p:cNvPr id="1143" name="Shape 1143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44" name="Shape 1144"/>
          <p:cNvGrpSpPr/>
          <p:nvPr/>
        </p:nvGrpSpPr>
        <p:grpSpPr>
          <a:xfrm>
            <a:off x="1562354" y="3996030"/>
            <a:ext cx="684674" cy="281750"/>
            <a:chOff x="940699" y="580225"/>
            <a:chExt cx="684674" cy="281750"/>
          </a:xfrm>
        </p:grpSpPr>
        <p:sp>
          <p:nvSpPr>
            <p:cNvPr id="1145" name="Shape 1145"/>
            <p:cNvSpPr/>
            <p:nvPr/>
          </p:nvSpPr>
          <p:spPr>
            <a:xfrm>
              <a:off x="940699" y="580225"/>
              <a:ext cx="684674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VPN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</a:p>
          </p:txBody>
        </p:sp>
        <p:pic>
          <p:nvPicPr>
            <p:cNvPr id="1146" name="Shape 114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47" name="Shape 1147"/>
          <p:cNvGrpSpPr/>
          <p:nvPr/>
        </p:nvGrpSpPr>
        <p:grpSpPr>
          <a:xfrm>
            <a:off x="2777583" y="926752"/>
            <a:ext cx="792075" cy="281750"/>
            <a:chOff x="940699" y="580225"/>
            <a:chExt cx="792075" cy="281750"/>
          </a:xfrm>
        </p:grpSpPr>
        <p:sp>
          <p:nvSpPr>
            <p:cNvPr id="1148" name="Shape 1148"/>
            <p:cNvSpPr/>
            <p:nvPr/>
          </p:nvSpPr>
          <p:spPr>
            <a:xfrm>
              <a:off x="940699" y="580225"/>
              <a:ext cx="792075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Application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System(s)</a:t>
              </a:r>
            </a:p>
          </p:txBody>
        </p:sp>
        <p:pic>
          <p:nvPicPr>
            <p:cNvPr id="1149" name="Shape 1149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50" name="Shape 1150"/>
          <p:cNvGrpSpPr/>
          <p:nvPr/>
        </p:nvGrpSpPr>
        <p:grpSpPr>
          <a:xfrm>
            <a:off x="2777583" y="1814196"/>
            <a:ext cx="843371" cy="281750"/>
            <a:chOff x="940699" y="580225"/>
            <a:chExt cx="843371" cy="281750"/>
          </a:xfrm>
        </p:grpSpPr>
        <p:sp>
          <p:nvSpPr>
            <p:cNvPr id="1151" name="Shape 1151"/>
            <p:cNvSpPr/>
            <p:nvPr/>
          </p:nvSpPr>
          <p:spPr>
            <a:xfrm>
              <a:off x="940699" y="580225"/>
              <a:ext cx="843371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CDN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Interconnect</a:t>
              </a:r>
            </a:p>
          </p:txBody>
        </p:sp>
        <p:pic>
          <p:nvPicPr>
            <p:cNvPr id="1152" name="Shape 1152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53" name="Shape 1153"/>
          <p:cNvGrpSpPr/>
          <p:nvPr/>
        </p:nvGrpSpPr>
        <p:grpSpPr>
          <a:xfrm>
            <a:off x="2780802" y="2239535"/>
            <a:ext cx="761618" cy="281750"/>
            <a:chOff x="940699" y="580225"/>
            <a:chExt cx="761618" cy="281750"/>
          </a:xfrm>
        </p:grpSpPr>
        <p:sp>
          <p:nvSpPr>
            <p:cNvPr id="1154" name="Shape 1154"/>
            <p:cNvSpPr/>
            <p:nvPr/>
          </p:nvSpPr>
          <p:spPr>
            <a:xfrm>
              <a:off x="940699" y="580225"/>
              <a:ext cx="761618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Scheduled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Tasks</a:t>
              </a:r>
            </a:p>
          </p:txBody>
        </p:sp>
        <p:pic>
          <p:nvPicPr>
            <p:cNvPr id="1155" name="Shape 1155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56" name="Shape 1156"/>
          <p:cNvGrpSpPr/>
          <p:nvPr/>
        </p:nvGrpSpPr>
        <p:grpSpPr>
          <a:xfrm>
            <a:off x="2780802" y="2681685"/>
            <a:ext cx="912301" cy="281750"/>
            <a:chOff x="940699" y="580225"/>
            <a:chExt cx="912301" cy="281750"/>
          </a:xfrm>
        </p:grpSpPr>
        <p:sp>
          <p:nvSpPr>
            <p:cNvPr id="1157" name="Shape 1157"/>
            <p:cNvSpPr/>
            <p:nvPr/>
          </p:nvSpPr>
          <p:spPr>
            <a:xfrm>
              <a:off x="940699" y="580225"/>
              <a:ext cx="912301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HTTPS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Load Balancer</a:t>
              </a:r>
            </a:p>
          </p:txBody>
        </p:sp>
        <p:pic>
          <p:nvPicPr>
            <p:cNvPr id="1158" name="Shape 1158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59" name="Shape 1159"/>
          <p:cNvGrpSpPr/>
          <p:nvPr/>
        </p:nvGrpSpPr>
        <p:grpSpPr>
          <a:xfrm>
            <a:off x="2780802" y="3119355"/>
            <a:ext cx="913904" cy="281750"/>
            <a:chOff x="940699" y="580225"/>
            <a:chExt cx="913904" cy="281750"/>
          </a:xfrm>
        </p:grpSpPr>
        <p:sp>
          <p:nvSpPr>
            <p:cNvPr id="1160" name="Shape 1160"/>
            <p:cNvSpPr/>
            <p:nvPr/>
          </p:nvSpPr>
          <p:spPr>
            <a:xfrm>
              <a:off x="940699" y="580225"/>
              <a:ext cx="913904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Persistent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Disk Snapshot</a:t>
              </a:r>
            </a:p>
          </p:txBody>
        </p:sp>
        <p:pic>
          <p:nvPicPr>
            <p:cNvPr id="1161" name="Shape 1161"/>
            <p:cNvPicPr preferRelativeResize="0"/>
            <p:nvPr/>
          </p:nvPicPr>
          <p:blipFill rotWithShape="1">
            <a:blip r:embed="rId18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62" name="Shape 1162"/>
          <p:cNvGrpSpPr/>
          <p:nvPr/>
        </p:nvGrpSpPr>
        <p:grpSpPr>
          <a:xfrm>
            <a:off x="2780802" y="3561505"/>
            <a:ext cx="747191" cy="281750"/>
            <a:chOff x="940699" y="580225"/>
            <a:chExt cx="747191" cy="281750"/>
          </a:xfrm>
        </p:grpSpPr>
        <p:sp>
          <p:nvSpPr>
            <p:cNvPr id="1163" name="Shape 1163"/>
            <p:cNvSpPr/>
            <p:nvPr/>
          </p:nvSpPr>
          <p:spPr>
            <a:xfrm>
              <a:off x="940699" y="580225"/>
              <a:ext cx="747191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Persistent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Disk</a:t>
              </a:r>
            </a:p>
          </p:txBody>
        </p:sp>
        <p:pic>
          <p:nvPicPr>
            <p:cNvPr id="1164" name="Shape 1164"/>
            <p:cNvPicPr preferRelativeResize="0"/>
            <p:nvPr/>
          </p:nvPicPr>
          <p:blipFill rotWithShape="1">
            <a:blip r:embed="rId18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65" name="Shape 1165"/>
          <p:cNvGrpSpPr/>
          <p:nvPr/>
        </p:nvGrpSpPr>
        <p:grpSpPr>
          <a:xfrm>
            <a:off x="4141617" y="926761"/>
            <a:ext cx="691086" cy="385334"/>
            <a:chOff x="940699" y="528433"/>
            <a:chExt cx="691086" cy="385334"/>
          </a:xfrm>
        </p:grpSpPr>
        <p:sp>
          <p:nvSpPr>
            <p:cNvPr id="1166" name="Shape 1166"/>
            <p:cNvSpPr/>
            <p:nvPr/>
          </p:nvSpPr>
          <p:spPr>
            <a:xfrm>
              <a:off x="940699" y="528433"/>
              <a:ext cx="691086" cy="38533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Network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Load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Balancer</a:t>
              </a:r>
            </a:p>
          </p:txBody>
        </p:sp>
        <p:pic>
          <p:nvPicPr>
            <p:cNvPr id="1167" name="Shape 1167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68" name="Shape 1168"/>
          <p:cNvGrpSpPr/>
          <p:nvPr/>
        </p:nvGrpSpPr>
        <p:grpSpPr>
          <a:xfrm>
            <a:off x="4141616" y="1496777"/>
            <a:ext cx="816121" cy="385334"/>
            <a:chOff x="940699" y="528433"/>
            <a:chExt cx="816121" cy="385334"/>
          </a:xfrm>
        </p:grpSpPr>
        <p:sp>
          <p:nvSpPr>
            <p:cNvPr id="1169" name="Shape 1169"/>
            <p:cNvSpPr/>
            <p:nvPr/>
          </p:nvSpPr>
          <p:spPr>
            <a:xfrm>
              <a:off x="940699" y="528433"/>
              <a:ext cx="816121" cy="38533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Google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Network W/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Edge Cache</a:t>
              </a:r>
            </a:p>
          </p:txBody>
        </p:sp>
        <p:pic>
          <p:nvPicPr>
            <p:cNvPr id="1170" name="Shape 1170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71" name="Shape 1171"/>
          <p:cNvGrpSpPr/>
          <p:nvPr/>
        </p:nvGrpSpPr>
        <p:grpSpPr>
          <a:xfrm>
            <a:off x="254855" y="3549549"/>
            <a:ext cx="615746" cy="280714"/>
            <a:chOff x="940699" y="580743"/>
            <a:chExt cx="615746" cy="280714"/>
          </a:xfrm>
        </p:grpSpPr>
        <p:sp>
          <p:nvSpPr>
            <p:cNvPr id="1172" name="Shape 1172"/>
            <p:cNvSpPr/>
            <p:nvPr/>
          </p:nvSpPr>
          <p:spPr>
            <a:xfrm>
              <a:off x="940699" y="580743"/>
              <a:ext cx="615746" cy="28071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82275" rIns="45700" bIns="91425" anchor="ctr" anchorCtr="0">
              <a:noAutofit/>
            </a:bodyPr>
            <a:lstStyle/>
            <a:p>
              <a:pPr marL="0" marR="0" lvl="0" indent="0" algn="l" rtl="0">
                <a:lnSpc>
                  <a:spcPct val="11428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Bucket</a:t>
              </a:r>
            </a:p>
          </p:txBody>
        </p:sp>
        <p:pic>
          <p:nvPicPr>
            <p:cNvPr id="1173" name="Shape 1173"/>
            <p:cNvPicPr preferRelativeResize="0"/>
            <p:nvPr/>
          </p:nvPicPr>
          <p:blipFill rotWithShape="1">
            <a:blip r:embed="rId19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74" name="Shape 1174"/>
          <p:cNvGrpSpPr/>
          <p:nvPr/>
        </p:nvGrpSpPr>
        <p:grpSpPr>
          <a:xfrm>
            <a:off x="5506808" y="1810016"/>
            <a:ext cx="840166" cy="281750"/>
            <a:chOff x="940699" y="580225"/>
            <a:chExt cx="840166" cy="281750"/>
          </a:xfrm>
        </p:grpSpPr>
        <p:sp>
          <p:nvSpPr>
            <p:cNvPr id="1175" name="Shape 1175"/>
            <p:cNvSpPr/>
            <p:nvPr/>
          </p:nvSpPr>
          <p:spPr>
            <a:xfrm>
              <a:off x="940699" y="580225"/>
              <a:ext cx="840166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Blank Two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&amp; Three Line</a:t>
              </a:r>
            </a:p>
          </p:txBody>
        </p:sp>
        <p:pic>
          <p:nvPicPr>
            <p:cNvPr id="1176" name="Shape 1176"/>
            <p:cNvPicPr preferRelativeResize="0"/>
            <p:nvPr/>
          </p:nvPicPr>
          <p:blipFill rotWithShape="1">
            <a:blip r:embed="rId20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77" name="Shape 1177"/>
          <p:cNvGrpSpPr/>
          <p:nvPr/>
        </p:nvGrpSpPr>
        <p:grpSpPr>
          <a:xfrm>
            <a:off x="5506808" y="927787"/>
            <a:ext cx="936347" cy="280714"/>
            <a:chOff x="940699" y="580743"/>
            <a:chExt cx="936347" cy="280714"/>
          </a:xfrm>
        </p:grpSpPr>
        <p:sp>
          <p:nvSpPr>
            <p:cNvPr id="1178" name="Shape 1178"/>
            <p:cNvSpPr/>
            <p:nvPr/>
          </p:nvSpPr>
          <p:spPr>
            <a:xfrm>
              <a:off x="940699" y="580743"/>
              <a:ext cx="936347" cy="28071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82275" rIns="45700" bIns="91425" anchor="ctr" anchorCtr="0">
              <a:noAutofit/>
            </a:bodyPr>
            <a:lstStyle/>
            <a:p>
              <a:pPr marL="0" marR="0" lvl="0" indent="0" algn="l" rtl="0">
                <a:lnSpc>
                  <a:spcPct val="11428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Blank One Line</a:t>
              </a:r>
            </a:p>
          </p:txBody>
        </p:sp>
        <p:pic>
          <p:nvPicPr>
            <p:cNvPr id="1179" name="Shape 1179"/>
            <p:cNvPicPr preferRelativeResize="0"/>
            <p:nvPr/>
          </p:nvPicPr>
          <p:blipFill rotWithShape="1">
            <a:blip r:embed="rId20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80" name="Shape 1180"/>
          <p:cNvSpPr/>
          <p:nvPr/>
        </p:nvSpPr>
        <p:spPr>
          <a:xfrm>
            <a:off x="5506807" y="2251130"/>
            <a:ext cx="590866" cy="28175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lIns="45700" tIns="36575" rIns="45700" bIns="36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Blank Two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&amp; Three Line</a:t>
            </a:r>
          </a:p>
        </p:txBody>
      </p:sp>
      <p:sp>
        <p:nvSpPr>
          <p:cNvPr id="1181" name="Shape 1181"/>
          <p:cNvSpPr/>
          <p:nvPr/>
        </p:nvSpPr>
        <p:spPr>
          <a:xfrm>
            <a:off x="5506807" y="1368901"/>
            <a:ext cx="687048" cy="280714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lIns="45700" tIns="82275" rIns="45700" bIns="91425" anchor="ctr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Blank One Line</a:t>
            </a:r>
          </a:p>
        </p:txBody>
      </p:sp>
      <p:grpSp>
        <p:nvGrpSpPr>
          <p:cNvPr id="1182" name="Shape 1182"/>
          <p:cNvGrpSpPr/>
          <p:nvPr/>
        </p:nvGrpSpPr>
        <p:grpSpPr>
          <a:xfrm>
            <a:off x="1561545" y="2241442"/>
            <a:ext cx="1048557" cy="281750"/>
            <a:chOff x="940699" y="580225"/>
            <a:chExt cx="1048557" cy="281750"/>
          </a:xfrm>
        </p:grpSpPr>
        <p:sp>
          <p:nvSpPr>
            <p:cNvPr id="1183" name="Shape 1183"/>
            <p:cNvSpPr/>
            <p:nvPr/>
          </p:nvSpPr>
          <p:spPr>
            <a:xfrm>
              <a:off x="940699" y="580225"/>
              <a:ext cx="1048557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Frontend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Platform Services</a:t>
              </a:r>
            </a:p>
          </p:txBody>
        </p:sp>
        <p:pic>
          <p:nvPicPr>
            <p:cNvPr id="1184" name="Shape 1184"/>
            <p:cNvPicPr preferRelativeResize="0"/>
            <p:nvPr/>
          </p:nvPicPr>
          <p:blipFill rotWithShape="1">
            <a:blip r:embed="rId21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85" name="Shape 1185"/>
          <p:cNvGrpSpPr/>
          <p:nvPr/>
        </p:nvGrpSpPr>
        <p:grpSpPr>
          <a:xfrm>
            <a:off x="1554222" y="1808817"/>
            <a:ext cx="852990" cy="281750"/>
            <a:chOff x="940699" y="580225"/>
            <a:chExt cx="852990" cy="281750"/>
          </a:xfrm>
        </p:grpSpPr>
        <p:sp>
          <p:nvSpPr>
            <p:cNvPr id="1186" name="Shape 1186"/>
            <p:cNvSpPr/>
            <p:nvPr/>
          </p:nvSpPr>
          <p:spPr>
            <a:xfrm>
              <a:off x="940699" y="580225"/>
              <a:ext cx="852990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Dedicated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Game Server</a:t>
              </a:r>
            </a:p>
          </p:txBody>
        </p:sp>
        <p:pic>
          <p:nvPicPr>
            <p:cNvPr id="1187" name="Shape 1187"/>
            <p:cNvPicPr preferRelativeResize="0"/>
            <p:nvPr/>
          </p:nvPicPr>
          <p:blipFill rotWithShape="1">
            <a:blip r:embed="rId22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88" name="Shape 1188"/>
          <p:cNvGrpSpPr/>
          <p:nvPr/>
        </p:nvGrpSpPr>
        <p:grpSpPr>
          <a:xfrm>
            <a:off x="254855" y="3989070"/>
            <a:ext cx="1045350" cy="280714"/>
            <a:chOff x="940699" y="580743"/>
            <a:chExt cx="1045350" cy="280714"/>
          </a:xfrm>
        </p:grpSpPr>
        <p:sp>
          <p:nvSpPr>
            <p:cNvPr id="1189" name="Shape 1189"/>
            <p:cNvSpPr/>
            <p:nvPr/>
          </p:nvSpPr>
          <p:spPr>
            <a:xfrm>
              <a:off x="940699" y="580743"/>
              <a:ext cx="1045350" cy="28071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82275" rIns="45700" bIns="91425" anchor="ctr" anchorCtr="0">
              <a:noAutofit/>
            </a:bodyPr>
            <a:lstStyle/>
            <a:p>
              <a:pPr marL="0" marR="0" lvl="0" indent="0" algn="l" rtl="0">
                <a:lnSpc>
                  <a:spcPct val="11428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Service Discovery</a:t>
              </a:r>
            </a:p>
          </p:txBody>
        </p:sp>
        <p:pic>
          <p:nvPicPr>
            <p:cNvPr id="1190" name="Shape 1190"/>
            <p:cNvPicPr preferRelativeResize="0"/>
            <p:nvPr/>
          </p:nvPicPr>
          <p:blipFill rotWithShape="1">
            <a:blip r:embed="rId23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91" name="Shape 1191"/>
          <p:cNvGrpSpPr/>
          <p:nvPr/>
        </p:nvGrpSpPr>
        <p:grpSpPr>
          <a:xfrm>
            <a:off x="4141616" y="2067584"/>
            <a:ext cx="808106" cy="385334"/>
            <a:chOff x="940699" y="528433"/>
            <a:chExt cx="808106" cy="385334"/>
          </a:xfrm>
        </p:grpSpPr>
        <p:sp>
          <p:nvSpPr>
            <p:cNvPr id="1192" name="Shape 1192"/>
            <p:cNvSpPr/>
            <p:nvPr/>
          </p:nvSpPr>
          <p:spPr>
            <a:xfrm>
              <a:off x="940699" y="528433"/>
              <a:ext cx="808106" cy="38533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Push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Notification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Service</a:t>
              </a:r>
            </a:p>
          </p:txBody>
        </p:sp>
        <p:pic>
          <p:nvPicPr>
            <p:cNvPr id="1193" name="Shape 1193"/>
            <p:cNvPicPr preferRelativeResize="0"/>
            <p:nvPr/>
          </p:nvPicPr>
          <p:blipFill rotWithShape="1">
            <a:blip r:embed="rId24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Shape 1198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Zones</a:t>
            </a:r>
          </a:p>
        </p:txBody>
      </p:sp>
      <p:grpSp>
        <p:nvGrpSpPr>
          <p:cNvPr id="1262" name="Shape 1262"/>
          <p:cNvGrpSpPr/>
          <p:nvPr/>
        </p:nvGrpSpPr>
        <p:grpSpPr>
          <a:xfrm>
            <a:off x="116525" y="729660"/>
            <a:ext cx="2154167" cy="3855341"/>
            <a:chOff x="5192873" y="667349"/>
            <a:chExt cx="2220793" cy="3854734"/>
          </a:xfrm>
        </p:grpSpPr>
        <p:sp>
          <p:nvSpPr>
            <p:cNvPr id="1263" name="Shape 1263"/>
            <p:cNvSpPr/>
            <p:nvPr/>
          </p:nvSpPr>
          <p:spPr>
            <a:xfrm>
              <a:off x="5192873" y="667349"/>
              <a:ext cx="2220793" cy="3854734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64" name="Shape 126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6694" y="760633"/>
              <a:ext cx="1360717" cy="17370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9" name="Shape 624"/>
          <p:cNvGrpSpPr/>
          <p:nvPr/>
        </p:nvGrpSpPr>
        <p:grpSpPr>
          <a:xfrm>
            <a:off x="4692121" y="750694"/>
            <a:ext cx="4261068" cy="3826086"/>
            <a:chOff x="2178036" y="1054763"/>
            <a:chExt cx="1146188" cy="637511"/>
          </a:xfrm>
        </p:grpSpPr>
        <p:sp>
          <p:nvSpPr>
            <p:cNvPr id="70" name="Shape 625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Shape 626"/>
            <p:cNvSpPr txBox="1"/>
            <p:nvPr/>
          </p:nvSpPr>
          <p:spPr>
            <a:xfrm>
              <a:off x="2178036" y="1055069"/>
              <a:ext cx="456888" cy="5057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Project Zone / Cloud Service Provider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#F6F6F6</a:t>
              </a:r>
            </a:p>
          </p:txBody>
        </p:sp>
      </p:grpSp>
      <p:grpSp>
        <p:nvGrpSpPr>
          <p:cNvPr id="72" name="Shape 627"/>
          <p:cNvGrpSpPr/>
          <p:nvPr/>
        </p:nvGrpSpPr>
        <p:grpSpPr>
          <a:xfrm>
            <a:off x="2349264" y="1458007"/>
            <a:ext cx="1092318" cy="1310340"/>
            <a:chOff x="2178035" y="1054763"/>
            <a:chExt cx="1146188" cy="637511"/>
          </a:xfrm>
        </p:grpSpPr>
        <p:sp>
          <p:nvSpPr>
            <p:cNvPr id="73" name="Shape 628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3E5F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Shape 629"/>
            <p:cNvSpPr txBox="1"/>
            <p:nvPr/>
          </p:nvSpPr>
          <p:spPr>
            <a:xfrm>
              <a:off x="2178035" y="1054763"/>
              <a:ext cx="987928" cy="21862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Infrastructure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System 2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#F3E5F5</a:t>
              </a:r>
            </a:p>
          </p:txBody>
        </p:sp>
      </p:grpSp>
      <p:grpSp>
        <p:nvGrpSpPr>
          <p:cNvPr id="75" name="Shape 630"/>
          <p:cNvGrpSpPr/>
          <p:nvPr/>
        </p:nvGrpSpPr>
        <p:grpSpPr>
          <a:xfrm>
            <a:off x="2349235" y="2882018"/>
            <a:ext cx="1092317" cy="1702983"/>
            <a:chOff x="2178036" y="1054763"/>
            <a:chExt cx="1146188" cy="637511"/>
          </a:xfrm>
        </p:grpSpPr>
        <p:sp>
          <p:nvSpPr>
            <p:cNvPr id="76" name="Shape 631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FEB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Shape 632"/>
            <p:cNvSpPr txBox="1"/>
            <p:nvPr/>
          </p:nvSpPr>
          <p:spPr>
            <a:xfrm>
              <a:off x="2178036" y="1054763"/>
              <a:ext cx="975488" cy="16313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 err="1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colo</a:t>
              </a: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/ dc / on 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premises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#EFEBE9</a:t>
              </a:r>
            </a:p>
          </p:txBody>
        </p:sp>
      </p:grpSp>
      <p:grpSp>
        <p:nvGrpSpPr>
          <p:cNvPr id="78" name="Shape 633"/>
          <p:cNvGrpSpPr/>
          <p:nvPr/>
        </p:nvGrpSpPr>
        <p:grpSpPr>
          <a:xfrm>
            <a:off x="2349265" y="729660"/>
            <a:ext cx="1092317" cy="618258"/>
            <a:chOff x="2178036" y="1054763"/>
            <a:chExt cx="1146188" cy="637511"/>
          </a:xfrm>
        </p:grpSpPr>
        <p:sp>
          <p:nvSpPr>
            <p:cNvPr id="79" name="Shape 634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chemeClr val="l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Shape 635"/>
            <p:cNvSpPr txBox="1"/>
            <p:nvPr/>
          </p:nvSpPr>
          <p:spPr>
            <a:xfrm>
              <a:off x="2178036" y="1054763"/>
              <a:ext cx="1057850" cy="33112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User 1 (Default)</a:t>
              </a:r>
              <a: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#FFFFFF</a:t>
              </a:r>
            </a:p>
          </p:txBody>
        </p:sp>
      </p:grpSp>
      <p:grpSp>
        <p:nvGrpSpPr>
          <p:cNvPr id="81" name="Shape 636"/>
          <p:cNvGrpSpPr/>
          <p:nvPr/>
        </p:nvGrpSpPr>
        <p:grpSpPr>
          <a:xfrm>
            <a:off x="3520479" y="744415"/>
            <a:ext cx="1092317" cy="603531"/>
            <a:chOff x="2178036" y="1054763"/>
            <a:chExt cx="1146188" cy="637511"/>
          </a:xfrm>
        </p:grpSpPr>
        <p:sp>
          <p:nvSpPr>
            <p:cNvPr id="82" name="Shape 637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1F8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Shape 638"/>
            <p:cNvSpPr txBox="1"/>
            <p:nvPr/>
          </p:nvSpPr>
          <p:spPr>
            <a:xfrm>
              <a:off x="2178036" y="1054763"/>
              <a:ext cx="917257" cy="33920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System 1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#F1F8E9</a:t>
              </a:r>
            </a:p>
          </p:txBody>
        </p:sp>
      </p:grpSp>
      <p:grpSp>
        <p:nvGrpSpPr>
          <p:cNvPr id="84" name="Shape 639"/>
          <p:cNvGrpSpPr/>
          <p:nvPr/>
        </p:nvGrpSpPr>
        <p:grpSpPr>
          <a:xfrm>
            <a:off x="3520479" y="2168224"/>
            <a:ext cx="1092317" cy="600089"/>
            <a:chOff x="2178036" y="1054763"/>
            <a:chExt cx="1146188" cy="637511"/>
          </a:xfrm>
        </p:grpSpPr>
        <p:sp>
          <p:nvSpPr>
            <p:cNvPr id="85" name="Shape 640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FF8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Shape 641"/>
            <p:cNvSpPr txBox="1"/>
            <p:nvPr/>
          </p:nvSpPr>
          <p:spPr>
            <a:xfrm>
              <a:off x="2178036" y="1054763"/>
              <a:ext cx="694029" cy="4773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External Data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Sources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#FFF8E1</a:t>
              </a:r>
            </a:p>
          </p:txBody>
        </p:sp>
      </p:grpSp>
      <p:grpSp>
        <p:nvGrpSpPr>
          <p:cNvPr id="87" name="Shape 642"/>
          <p:cNvGrpSpPr/>
          <p:nvPr/>
        </p:nvGrpSpPr>
        <p:grpSpPr>
          <a:xfrm>
            <a:off x="3520481" y="2878519"/>
            <a:ext cx="1092317" cy="792872"/>
            <a:chOff x="2178036" y="1054763"/>
            <a:chExt cx="1146188" cy="637511"/>
          </a:xfrm>
        </p:grpSpPr>
        <p:sp>
          <p:nvSpPr>
            <p:cNvPr id="88" name="Shape 643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0F2F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Shape 644"/>
            <p:cNvSpPr txBox="1"/>
            <p:nvPr/>
          </p:nvSpPr>
          <p:spPr>
            <a:xfrm>
              <a:off x="2178036" y="1054763"/>
              <a:ext cx="709166" cy="46442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External 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infrastructure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r>
                <a:rPr lang="en-US" sz="750" b="0" i="0" u="none" strike="noStrike" cap="none" baseline="30000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rd</a:t>
              </a: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party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#E0F2F1</a:t>
              </a:r>
            </a:p>
          </p:txBody>
        </p:sp>
      </p:grpSp>
      <p:grpSp>
        <p:nvGrpSpPr>
          <p:cNvPr id="90" name="Shape 645"/>
          <p:cNvGrpSpPr/>
          <p:nvPr/>
        </p:nvGrpSpPr>
        <p:grpSpPr>
          <a:xfrm>
            <a:off x="3520480" y="1457984"/>
            <a:ext cx="1092317" cy="600089"/>
            <a:chOff x="2178036" y="1054763"/>
            <a:chExt cx="1146188" cy="637511"/>
          </a:xfrm>
        </p:grpSpPr>
        <p:sp>
          <p:nvSpPr>
            <p:cNvPr id="91" name="Shape 646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FEBE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Shape 647"/>
            <p:cNvSpPr txBox="1"/>
            <p:nvPr/>
          </p:nvSpPr>
          <p:spPr>
            <a:xfrm>
              <a:off x="2178036" y="1054763"/>
              <a:ext cx="741128" cy="4773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External SaaS 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Providers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#FFEBEE</a:t>
              </a:r>
            </a:p>
          </p:txBody>
        </p:sp>
      </p:grpSp>
      <p:grpSp>
        <p:nvGrpSpPr>
          <p:cNvPr id="93" name="Shape 648"/>
          <p:cNvGrpSpPr/>
          <p:nvPr/>
        </p:nvGrpSpPr>
        <p:grpSpPr>
          <a:xfrm>
            <a:off x="3520462" y="3797863"/>
            <a:ext cx="1092317" cy="773045"/>
            <a:chOff x="2178036" y="1054763"/>
            <a:chExt cx="1146188" cy="637511"/>
          </a:xfrm>
        </p:grpSpPr>
        <p:sp>
          <p:nvSpPr>
            <p:cNvPr id="94" name="Shape 649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1F5F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Shape 650"/>
            <p:cNvSpPr txBox="1"/>
            <p:nvPr/>
          </p:nvSpPr>
          <p:spPr>
            <a:xfrm>
              <a:off x="2178036" y="1054763"/>
              <a:ext cx="709166" cy="45092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External 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infrastructure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r>
                <a:rPr lang="en-US" sz="750" b="0" i="0" u="none" strike="noStrike" cap="none" baseline="30000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</a:t>
              </a: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party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#E1F5FE</a:t>
              </a:r>
            </a:p>
          </p:txBody>
        </p:sp>
      </p:grpSp>
      <p:grpSp>
        <p:nvGrpSpPr>
          <p:cNvPr id="96" name="Shape 651"/>
          <p:cNvGrpSpPr/>
          <p:nvPr/>
        </p:nvGrpSpPr>
        <p:grpSpPr>
          <a:xfrm>
            <a:off x="4785869" y="1150403"/>
            <a:ext cx="1991845" cy="1417314"/>
            <a:chOff x="2178036" y="1054763"/>
            <a:chExt cx="1146188" cy="637511"/>
          </a:xfrm>
        </p:grpSpPr>
        <p:sp>
          <p:nvSpPr>
            <p:cNvPr id="97" name="Shape 652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Shape 653"/>
            <p:cNvSpPr txBox="1"/>
            <p:nvPr/>
          </p:nvSpPr>
          <p:spPr>
            <a:xfrm>
              <a:off x="2178036" y="1054763"/>
              <a:ext cx="1049386" cy="13866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Logical Grouping of Services / Instances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#E3F2FD</a:t>
              </a:r>
            </a:p>
          </p:txBody>
        </p:sp>
      </p:grpSp>
      <p:grpSp>
        <p:nvGrpSpPr>
          <p:cNvPr id="99" name="Shape 654"/>
          <p:cNvGrpSpPr/>
          <p:nvPr/>
        </p:nvGrpSpPr>
        <p:grpSpPr>
          <a:xfrm>
            <a:off x="4872792" y="1562591"/>
            <a:ext cx="1810518" cy="914382"/>
            <a:chOff x="2178036" y="1054763"/>
            <a:chExt cx="1146188" cy="637511"/>
          </a:xfrm>
        </p:grpSpPr>
        <p:sp>
          <p:nvSpPr>
            <p:cNvPr id="100" name="Shape 655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FF3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Shape 656"/>
            <p:cNvSpPr txBox="1"/>
            <p:nvPr/>
          </p:nvSpPr>
          <p:spPr>
            <a:xfrm>
              <a:off x="2178044" y="1054768"/>
              <a:ext cx="364800" cy="214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Zone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#FFF3E0</a:t>
              </a:r>
            </a:p>
          </p:txBody>
        </p:sp>
      </p:grpSp>
      <p:grpSp>
        <p:nvGrpSpPr>
          <p:cNvPr id="102" name="Shape 657"/>
          <p:cNvGrpSpPr/>
          <p:nvPr/>
        </p:nvGrpSpPr>
        <p:grpSpPr>
          <a:xfrm>
            <a:off x="4964134" y="1964991"/>
            <a:ext cx="1627586" cy="420948"/>
            <a:chOff x="2178036" y="1054763"/>
            <a:chExt cx="1146188" cy="637511"/>
          </a:xfrm>
        </p:grpSpPr>
        <p:sp>
          <p:nvSpPr>
            <p:cNvPr id="103" name="Shape 658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DE7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Shape 659"/>
            <p:cNvSpPr txBox="1"/>
            <p:nvPr/>
          </p:nvSpPr>
          <p:spPr>
            <a:xfrm>
              <a:off x="2178036" y="1054763"/>
              <a:ext cx="436411" cy="46691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 err="1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SubNetwork</a:t>
              </a: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#EDE7F6</a:t>
              </a:r>
            </a:p>
          </p:txBody>
        </p:sp>
      </p:grpSp>
      <p:grpSp>
        <p:nvGrpSpPr>
          <p:cNvPr id="105" name="Shape 660"/>
          <p:cNvGrpSpPr/>
          <p:nvPr/>
        </p:nvGrpSpPr>
        <p:grpSpPr>
          <a:xfrm>
            <a:off x="4785869" y="2697394"/>
            <a:ext cx="1991845" cy="923562"/>
            <a:chOff x="2178036" y="1054763"/>
            <a:chExt cx="1146188" cy="637511"/>
          </a:xfrm>
        </p:grpSpPr>
        <p:sp>
          <p:nvSpPr>
            <p:cNvPr id="106" name="Shape 661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CE4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Shape 662"/>
            <p:cNvSpPr txBox="1"/>
            <p:nvPr/>
          </p:nvSpPr>
          <p:spPr>
            <a:xfrm>
              <a:off x="2178036" y="1054763"/>
              <a:ext cx="518051" cy="21280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Kubernetes cluster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#FCE4EC</a:t>
              </a:r>
            </a:p>
          </p:txBody>
        </p:sp>
      </p:grpSp>
      <p:grpSp>
        <p:nvGrpSpPr>
          <p:cNvPr id="108" name="Shape 663"/>
          <p:cNvGrpSpPr/>
          <p:nvPr/>
        </p:nvGrpSpPr>
        <p:grpSpPr>
          <a:xfrm>
            <a:off x="4872792" y="3109581"/>
            <a:ext cx="1810518" cy="420056"/>
            <a:chOff x="2178036" y="1054763"/>
            <a:chExt cx="1146188" cy="637511"/>
          </a:xfrm>
        </p:grpSpPr>
        <p:sp>
          <p:nvSpPr>
            <p:cNvPr id="109" name="Shape 664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8F5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Shape 665"/>
            <p:cNvSpPr txBox="1"/>
            <p:nvPr/>
          </p:nvSpPr>
          <p:spPr>
            <a:xfrm>
              <a:off x="2178036" y="1054763"/>
              <a:ext cx="251270" cy="46789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pod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#E8F5E9</a:t>
              </a:r>
            </a:p>
          </p:txBody>
        </p:sp>
      </p:grpSp>
      <p:grpSp>
        <p:nvGrpSpPr>
          <p:cNvPr id="111" name="Shape 666"/>
          <p:cNvGrpSpPr/>
          <p:nvPr/>
        </p:nvGrpSpPr>
        <p:grpSpPr>
          <a:xfrm>
            <a:off x="4785869" y="3750514"/>
            <a:ext cx="1991845" cy="420757"/>
            <a:chOff x="2178036" y="1054763"/>
            <a:chExt cx="1146188" cy="637511"/>
          </a:xfrm>
        </p:grpSpPr>
        <p:sp>
          <p:nvSpPr>
            <p:cNvPr id="112" name="Shape 667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8EA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Shape 668"/>
            <p:cNvSpPr txBox="1"/>
            <p:nvPr/>
          </p:nvSpPr>
          <p:spPr>
            <a:xfrm>
              <a:off x="2178036" y="1054763"/>
              <a:ext cx="257919" cy="46708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Account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#E8EAF6</a:t>
              </a:r>
            </a:p>
          </p:txBody>
        </p:sp>
      </p:grpSp>
      <p:grpSp>
        <p:nvGrpSpPr>
          <p:cNvPr id="114" name="Shape 669"/>
          <p:cNvGrpSpPr/>
          <p:nvPr/>
        </p:nvGrpSpPr>
        <p:grpSpPr>
          <a:xfrm>
            <a:off x="6869097" y="1150442"/>
            <a:ext cx="1991851" cy="2423179"/>
            <a:chOff x="2178033" y="1054763"/>
            <a:chExt cx="1146191" cy="637511"/>
          </a:xfrm>
        </p:grpSpPr>
        <p:sp>
          <p:nvSpPr>
            <p:cNvPr id="115" name="Shape 670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CEFF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Shape 671"/>
            <p:cNvSpPr txBox="1"/>
            <p:nvPr/>
          </p:nvSpPr>
          <p:spPr>
            <a:xfrm>
              <a:off x="2178033" y="1054765"/>
              <a:ext cx="385800" cy="81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Region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#ECEFF1</a:t>
              </a:r>
            </a:p>
          </p:txBody>
        </p:sp>
      </p:grpSp>
      <p:grpSp>
        <p:nvGrpSpPr>
          <p:cNvPr id="117" name="Shape 672"/>
          <p:cNvGrpSpPr/>
          <p:nvPr/>
        </p:nvGrpSpPr>
        <p:grpSpPr>
          <a:xfrm>
            <a:off x="6956024" y="1562622"/>
            <a:ext cx="1810520" cy="1920257"/>
            <a:chOff x="2178035" y="1054760"/>
            <a:chExt cx="1146189" cy="637514"/>
          </a:xfrm>
        </p:grpSpPr>
        <p:sp>
          <p:nvSpPr>
            <p:cNvPr id="118" name="Shape 673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FF3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Shape 674"/>
            <p:cNvSpPr txBox="1"/>
            <p:nvPr/>
          </p:nvSpPr>
          <p:spPr>
            <a:xfrm>
              <a:off x="2178035" y="1054760"/>
              <a:ext cx="369600" cy="102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Zone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#FFF3E0</a:t>
              </a:r>
            </a:p>
          </p:txBody>
        </p:sp>
      </p:grpSp>
      <p:grpSp>
        <p:nvGrpSpPr>
          <p:cNvPr id="120" name="Shape 675"/>
          <p:cNvGrpSpPr/>
          <p:nvPr/>
        </p:nvGrpSpPr>
        <p:grpSpPr>
          <a:xfrm>
            <a:off x="7047368" y="1965008"/>
            <a:ext cx="1627586" cy="1426494"/>
            <a:chOff x="2178036" y="1054763"/>
            <a:chExt cx="1146188" cy="637511"/>
          </a:xfrm>
        </p:grpSpPr>
        <p:sp>
          <p:nvSpPr>
            <p:cNvPr id="121" name="Shape 676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BE9E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Shape 677"/>
            <p:cNvSpPr txBox="1"/>
            <p:nvPr/>
          </p:nvSpPr>
          <p:spPr>
            <a:xfrm>
              <a:off x="2178036" y="1054763"/>
              <a:ext cx="299820" cy="13778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Firewall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#FBE9E7</a:t>
              </a:r>
            </a:p>
          </p:txBody>
        </p:sp>
      </p:grpSp>
      <p:grpSp>
        <p:nvGrpSpPr>
          <p:cNvPr id="123" name="Shape 678"/>
          <p:cNvGrpSpPr/>
          <p:nvPr/>
        </p:nvGrpSpPr>
        <p:grpSpPr>
          <a:xfrm>
            <a:off x="6869103" y="3750514"/>
            <a:ext cx="1991845" cy="420757"/>
            <a:chOff x="2178036" y="1054763"/>
            <a:chExt cx="1146188" cy="637511"/>
          </a:xfrm>
        </p:grpSpPr>
        <p:sp>
          <p:nvSpPr>
            <p:cNvPr id="124" name="Shape 679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chemeClr val="lt1">
                <a:alpha val="0"/>
              </a:schemeClr>
            </a:solidFill>
            <a:ln w="19050" cap="rnd" cmpd="sng">
              <a:solidFill>
                <a:srgbClr val="4284F3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Shape 680"/>
            <p:cNvSpPr txBox="1"/>
            <p:nvPr/>
          </p:nvSpPr>
          <p:spPr>
            <a:xfrm>
              <a:off x="2178036" y="1054763"/>
              <a:ext cx="560484" cy="46708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Optional Component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2pt dashed line #4284F3</a:t>
              </a:r>
            </a:p>
          </p:txBody>
        </p:sp>
      </p:grpSp>
      <p:grpSp>
        <p:nvGrpSpPr>
          <p:cNvPr id="126" name="Shape 681"/>
          <p:cNvGrpSpPr/>
          <p:nvPr/>
        </p:nvGrpSpPr>
        <p:grpSpPr>
          <a:xfrm>
            <a:off x="7141240" y="2373742"/>
            <a:ext cx="1444770" cy="420629"/>
            <a:chOff x="2178036" y="1054763"/>
            <a:chExt cx="1146188" cy="637511"/>
          </a:xfrm>
        </p:grpSpPr>
        <p:sp>
          <p:nvSpPr>
            <p:cNvPr id="127" name="Shape 682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9FBE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Shape 683"/>
            <p:cNvSpPr txBox="1"/>
            <p:nvPr/>
          </p:nvSpPr>
          <p:spPr>
            <a:xfrm>
              <a:off x="2178036" y="1054763"/>
              <a:ext cx="590848" cy="46725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Instance Group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#F9FBE7</a:t>
              </a:r>
            </a:p>
          </p:txBody>
        </p:sp>
      </p:grpSp>
      <p:grpSp>
        <p:nvGrpSpPr>
          <p:cNvPr id="129" name="Shape 684"/>
          <p:cNvGrpSpPr/>
          <p:nvPr/>
        </p:nvGrpSpPr>
        <p:grpSpPr>
          <a:xfrm>
            <a:off x="7141240" y="2885806"/>
            <a:ext cx="1444770" cy="420629"/>
            <a:chOff x="2178036" y="1054763"/>
            <a:chExt cx="1146188" cy="637511"/>
          </a:xfrm>
        </p:grpSpPr>
        <p:sp>
          <p:nvSpPr>
            <p:cNvPr id="130" name="Shape 685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0F7F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Shape 686"/>
            <p:cNvSpPr txBox="1"/>
            <p:nvPr/>
          </p:nvSpPr>
          <p:spPr>
            <a:xfrm>
              <a:off x="2178036" y="1054763"/>
              <a:ext cx="495468" cy="46725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Replica Pool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#E0F7FA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Shape 1269"/>
          <p:cNvSpPr/>
          <p:nvPr/>
        </p:nvSpPr>
        <p:spPr>
          <a:xfrm>
            <a:off x="281223" y="674249"/>
            <a:ext cx="4214700" cy="37125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0" name="Shape 1270"/>
          <p:cNvSpPr/>
          <p:nvPr/>
        </p:nvSpPr>
        <p:spPr>
          <a:xfrm>
            <a:off x="4720085" y="674250"/>
            <a:ext cx="4233600" cy="37125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1" name="Shape 1271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Product Cards</a:t>
            </a:r>
          </a:p>
        </p:txBody>
      </p:sp>
      <p:grpSp>
        <p:nvGrpSpPr>
          <p:cNvPr id="1272" name="Shape 1272"/>
          <p:cNvGrpSpPr/>
          <p:nvPr/>
        </p:nvGrpSpPr>
        <p:grpSpPr>
          <a:xfrm>
            <a:off x="1791420" y="955949"/>
            <a:ext cx="1137363" cy="382226"/>
            <a:chOff x="1791420" y="955949"/>
            <a:chExt cx="1137363" cy="382226"/>
          </a:xfrm>
        </p:grpSpPr>
        <p:sp>
          <p:nvSpPr>
            <p:cNvPr id="1273" name="Shape 1273"/>
            <p:cNvSpPr/>
            <p:nvPr/>
          </p:nvSpPr>
          <p:spPr>
            <a:xfrm>
              <a:off x="1791420" y="955949"/>
              <a:ext cx="1137363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1274" name="Shape 1274" descr="Compute-Engine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1836125" y="102383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75" name="Shape 1275"/>
          <p:cNvGrpSpPr/>
          <p:nvPr/>
        </p:nvGrpSpPr>
        <p:grpSpPr>
          <a:xfrm>
            <a:off x="3097961" y="955358"/>
            <a:ext cx="1190919" cy="431653"/>
            <a:chOff x="3097961" y="955358"/>
            <a:chExt cx="1190919" cy="431653"/>
          </a:xfrm>
        </p:grpSpPr>
        <p:sp>
          <p:nvSpPr>
            <p:cNvPr id="1276" name="Shape 1276"/>
            <p:cNvSpPr/>
            <p:nvPr/>
          </p:nvSpPr>
          <p:spPr>
            <a:xfrm>
              <a:off x="3154881" y="1010212"/>
              <a:ext cx="1133999" cy="376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277" name="Shape 1277"/>
            <p:cNvGrpSpPr/>
            <p:nvPr/>
          </p:nvGrpSpPr>
          <p:grpSpPr>
            <a:xfrm>
              <a:off x="3097961" y="955358"/>
              <a:ext cx="1137363" cy="382226"/>
              <a:chOff x="3097961" y="955358"/>
              <a:chExt cx="1137363" cy="382226"/>
            </a:xfrm>
          </p:grpSpPr>
          <p:sp>
            <p:nvSpPr>
              <p:cNvPr id="1278" name="Shape 1278"/>
              <p:cNvSpPr/>
              <p:nvPr/>
            </p:nvSpPr>
            <p:spPr>
              <a:xfrm>
                <a:off x="3097961" y="955358"/>
                <a:ext cx="1137363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1279" name="Shape 1279" descr="Compute-Engine.png"/>
              <p:cNvPicPr preferRelativeResize="0"/>
              <p:nvPr/>
            </p:nvPicPr>
            <p:blipFill rotWithShape="1">
              <a:blip r:embed="rId3">
                <a:alphaModFix/>
              </a:blip>
              <a:srcRect t="5076" b="5076"/>
              <a:stretch/>
            </p:blipFill>
            <p:spPr>
              <a:xfrm>
                <a:off x="3142666" y="1023242"/>
                <a:ext cx="274199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280" name="Shape 1280"/>
          <p:cNvSpPr txBox="1"/>
          <p:nvPr/>
        </p:nvSpPr>
        <p:spPr>
          <a:xfrm>
            <a:off x="1973610" y="580700"/>
            <a:ext cx="829800" cy="19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Open Sans"/>
              <a:buNone/>
            </a:pPr>
            <a:r>
              <a:rPr lang="en-US" sz="900" b="1" i="0" u="none" strike="noStrike" cap="non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Compute</a:t>
            </a:r>
          </a:p>
        </p:txBody>
      </p:sp>
      <p:grpSp>
        <p:nvGrpSpPr>
          <p:cNvPr id="1281" name="Shape 1281"/>
          <p:cNvGrpSpPr/>
          <p:nvPr/>
        </p:nvGrpSpPr>
        <p:grpSpPr>
          <a:xfrm>
            <a:off x="3097960" y="1618101"/>
            <a:ext cx="989608" cy="431608"/>
            <a:chOff x="3097960" y="1618101"/>
            <a:chExt cx="989608" cy="431608"/>
          </a:xfrm>
        </p:grpSpPr>
        <p:sp>
          <p:nvSpPr>
            <p:cNvPr id="1282" name="Shape 1282"/>
            <p:cNvSpPr/>
            <p:nvPr/>
          </p:nvSpPr>
          <p:spPr>
            <a:xfrm>
              <a:off x="3154881" y="1672956"/>
              <a:ext cx="932688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283" name="Shape 1283"/>
            <p:cNvGrpSpPr/>
            <p:nvPr/>
          </p:nvGrpSpPr>
          <p:grpSpPr>
            <a:xfrm>
              <a:off x="3097960" y="1618101"/>
              <a:ext cx="932177" cy="382226"/>
              <a:chOff x="3097960" y="1618101"/>
              <a:chExt cx="932177" cy="382226"/>
            </a:xfrm>
          </p:grpSpPr>
          <p:sp>
            <p:nvSpPr>
              <p:cNvPr id="1284" name="Shape 1284"/>
              <p:cNvSpPr/>
              <p:nvPr/>
            </p:nvSpPr>
            <p:spPr>
              <a:xfrm>
                <a:off x="3097960" y="1618101"/>
                <a:ext cx="932177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App Engine</a:t>
                </a:r>
              </a:p>
            </p:txBody>
          </p:sp>
          <p:pic>
            <p:nvPicPr>
              <p:cNvPr id="1285" name="Shape 1285" descr="App-Engine.png"/>
              <p:cNvPicPr preferRelativeResize="0"/>
              <p:nvPr/>
            </p:nvPicPr>
            <p:blipFill rotWithShape="1">
              <a:blip r:embed="rId4">
                <a:alphaModFix/>
              </a:blip>
              <a:srcRect t="5076" b="5076"/>
              <a:stretch/>
            </p:blipFill>
            <p:spPr>
              <a:xfrm>
                <a:off x="3142666" y="1685985"/>
                <a:ext cx="274199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286" name="Shape 1286"/>
          <p:cNvGrpSpPr/>
          <p:nvPr/>
        </p:nvGrpSpPr>
        <p:grpSpPr>
          <a:xfrm>
            <a:off x="1791419" y="1618692"/>
            <a:ext cx="932177" cy="382226"/>
            <a:chOff x="1791419" y="1618692"/>
            <a:chExt cx="932177" cy="382226"/>
          </a:xfrm>
        </p:grpSpPr>
        <p:sp>
          <p:nvSpPr>
            <p:cNvPr id="1287" name="Shape 1287"/>
            <p:cNvSpPr/>
            <p:nvPr/>
          </p:nvSpPr>
          <p:spPr>
            <a:xfrm>
              <a:off x="1791419" y="1618692"/>
              <a:ext cx="93217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pic>
          <p:nvPicPr>
            <p:cNvPr id="1288" name="Shape 1288" descr="App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1836650" y="168598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89" name="Shape 1289"/>
          <p:cNvGrpSpPr/>
          <p:nvPr/>
        </p:nvGrpSpPr>
        <p:grpSpPr>
          <a:xfrm>
            <a:off x="3097960" y="2294398"/>
            <a:ext cx="1218208" cy="431607"/>
            <a:chOff x="3097960" y="2294398"/>
            <a:chExt cx="1218208" cy="431607"/>
          </a:xfrm>
        </p:grpSpPr>
        <p:sp>
          <p:nvSpPr>
            <p:cNvPr id="1290" name="Shape 1290"/>
            <p:cNvSpPr/>
            <p:nvPr/>
          </p:nvSpPr>
          <p:spPr>
            <a:xfrm>
              <a:off x="3154881" y="2349251"/>
              <a:ext cx="1161287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291" name="Shape 1291"/>
            <p:cNvGrpSpPr/>
            <p:nvPr/>
          </p:nvGrpSpPr>
          <p:grpSpPr>
            <a:xfrm>
              <a:off x="3097960" y="2294398"/>
              <a:ext cx="1159804" cy="382226"/>
              <a:chOff x="3097960" y="2294398"/>
              <a:chExt cx="1159804" cy="382226"/>
            </a:xfrm>
          </p:grpSpPr>
          <p:sp>
            <p:nvSpPr>
              <p:cNvPr id="1292" name="Shape 1292"/>
              <p:cNvSpPr/>
              <p:nvPr/>
            </p:nvSpPr>
            <p:spPr>
              <a:xfrm>
                <a:off x="3097960" y="2294398"/>
                <a:ext cx="1159804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Container Engine</a:t>
                </a:r>
              </a:p>
            </p:txBody>
          </p:sp>
          <p:pic>
            <p:nvPicPr>
              <p:cNvPr id="1293" name="Shape 1293" descr="Container-Engine.png"/>
              <p:cNvPicPr preferRelativeResize="0"/>
              <p:nvPr/>
            </p:nvPicPr>
            <p:blipFill rotWithShape="1">
              <a:blip r:embed="rId5">
                <a:alphaModFix/>
              </a:blip>
              <a:srcRect t="5076" b="5076"/>
              <a:stretch/>
            </p:blipFill>
            <p:spPr>
              <a:xfrm>
                <a:off x="3142666" y="2362282"/>
                <a:ext cx="274199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294" name="Shape 1294"/>
          <p:cNvGrpSpPr/>
          <p:nvPr/>
        </p:nvGrpSpPr>
        <p:grpSpPr>
          <a:xfrm>
            <a:off x="1791419" y="2294989"/>
            <a:ext cx="1159804" cy="382226"/>
            <a:chOff x="1791419" y="2294989"/>
            <a:chExt cx="1159804" cy="382226"/>
          </a:xfrm>
        </p:grpSpPr>
        <p:sp>
          <p:nvSpPr>
            <p:cNvPr id="1295" name="Shape 1295"/>
            <p:cNvSpPr/>
            <p:nvPr/>
          </p:nvSpPr>
          <p:spPr>
            <a:xfrm>
              <a:off x="1791419" y="2294989"/>
              <a:ext cx="1159804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 Engine</a:t>
              </a:r>
            </a:p>
          </p:txBody>
        </p:sp>
        <p:pic>
          <p:nvPicPr>
            <p:cNvPr id="1296" name="Shape 1296" descr="Container-Engin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1836125" y="236228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97" name="Shape 1297"/>
          <p:cNvGrpSpPr/>
          <p:nvPr/>
        </p:nvGrpSpPr>
        <p:grpSpPr>
          <a:xfrm>
            <a:off x="3097960" y="2972302"/>
            <a:ext cx="1291360" cy="431608"/>
            <a:chOff x="3097960" y="2972302"/>
            <a:chExt cx="1291360" cy="431608"/>
          </a:xfrm>
        </p:grpSpPr>
        <p:sp>
          <p:nvSpPr>
            <p:cNvPr id="1298" name="Shape 1298"/>
            <p:cNvSpPr/>
            <p:nvPr/>
          </p:nvSpPr>
          <p:spPr>
            <a:xfrm>
              <a:off x="3154881" y="3027157"/>
              <a:ext cx="1234440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299" name="Shape 1299"/>
            <p:cNvGrpSpPr/>
            <p:nvPr/>
          </p:nvGrpSpPr>
          <p:grpSpPr>
            <a:xfrm>
              <a:off x="3097960" y="2972302"/>
              <a:ext cx="1233543" cy="382226"/>
              <a:chOff x="3097960" y="2972302"/>
              <a:chExt cx="1233543" cy="382226"/>
            </a:xfrm>
          </p:grpSpPr>
          <p:sp>
            <p:nvSpPr>
              <p:cNvPr id="1300" name="Shape 1300"/>
              <p:cNvSpPr/>
              <p:nvPr/>
            </p:nvSpPr>
            <p:spPr>
              <a:xfrm>
                <a:off x="3097960" y="2972302"/>
                <a:ext cx="1233543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Container Registry</a:t>
                </a:r>
              </a:p>
            </p:txBody>
          </p:sp>
          <p:pic>
            <p:nvPicPr>
              <p:cNvPr id="1301" name="Shape 1301" descr="Container-Registry.png"/>
              <p:cNvPicPr preferRelativeResize="0"/>
              <p:nvPr/>
            </p:nvPicPr>
            <p:blipFill rotWithShape="1">
              <a:blip r:embed="rId6">
                <a:alphaModFix/>
              </a:blip>
              <a:srcRect t="5076" b="5076"/>
              <a:stretch/>
            </p:blipFill>
            <p:spPr>
              <a:xfrm>
                <a:off x="3142227" y="3040186"/>
                <a:ext cx="274199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302" name="Shape 1302"/>
          <p:cNvGrpSpPr/>
          <p:nvPr/>
        </p:nvGrpSpPr>
        <p:grpSpPr>
          <a:xfrm>
            <a:off x="1791419" y="2972893"/>
            <a:ext cx="1211100" cy="382226"/>
            <a:chOff x="1791419" y="2972893"/>
            <a:chExt cx="1211100" cy="382226"/>
          </a:xfrm>
        </p:grpSpPr>
        <p:sp>
          <p:nvSpPr>
            <p:cNvPr id="1303" name="Shape 1303"/>
            <p:cNvSpPr/>
            <p:nvPr/>
          </p:nvSpPr>
          <p:spPr>
            <a:xfrm>
              <a:off x="1791419" y="2972893"/>
              <a:ext cx="121110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 Registry</a:t>
              </a:r>
            </a:p>
          </p:txBody>
        </p:sp>
        <p:pic>
          <p:nvPicPr>
            <p:cNvPr id="1304" name="Shape 1304" descr="Container-Registry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1836125" y="304018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05" name="Shape 1305"/>
          <p:cNvGrpSpPr/>
          <p:nvPr/>
        </p:nvGrpSpPr>
        <p:grpSpPr>
          <a:xfrm>
            <a:off x="3097960" y="3649287"/>
            <a:ext cx="1209064" cy="431607"/>
            <a:chOff x="3097960" y="3649287"/>
            <a:chExt cx="1209064" cy="431607"/>
          </a:xfrm>
        </p:grpSpPr>
        <p:sp>
          <p:nvSpPr>
            <p:cNvPr id="1306" name="Shape 1306"/>
            <p:cNvSpPr/>
            <p:nvPr/>
          </p:nvSpPr>
          <p:spPr>
            <a:xfrm>
              <a:off x="3154881" y="3704141"/>
              <a:ext cx="1152144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307" name="Shape 1307"/>
            <p:cNvGrpSpPr/>
            <p:nvPr/>
          </p:nvGrpSpPr>
          <p:grpSpPr>
            <a:xfrm>
              <a:off x="3097960" y="3649287"/>
              <a:ext cx="1151789" cy="382226"/>
              <a:chOff x="3097960" y="3649287"/>
              <a:chExt cx="1151789" cy="382226"/>
            </a:xfrm>
          </p:grpSpPr>
          <p:sp>
            <p:nvSpPr>
              <p:cNvPr id="1308" name="Shape 1308"/>
              <p:cNvSpPr/>
              <p:nvPr/>
            </p:nvSpPr>
            <p:spPr>
              <a:xfrm>
                <a:off x="3097960" y="3649287"/>
                <a:ext cx="1151789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Functions</a:t>
                </a:r>
              </a:p>
            </p:txBody>
          </p:sp>
          <p:pic>
            <p:nvPicPr>
              <p:cNvPr id="1309" name="Shape 1309" descr="Cloud-Functions.png"/>
              <p:cNvPicPr preferRelativeResize="0"/>
              <p:nvPr/>
            </p:nvPicPr>
            <p:blipFill rotWithShape="1">
              <a:blip r:embed="rId7">
                <a:alphaModFix/>
              </a:blip>
              <a:srcRect t="5076" b="5076"/>
              <a:stretch/>
            </p:blipFill>
            <p:spPr>
              <a:xfrm>
                <a:off x="3142227" y="3716235"/>
                <a:ext cx="274199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310" name="Shape 1310"/>
          <p:cNvGrpSpPr/>
          <p:nvPr/>
        </p:nvGrpSpPr>
        <p:grpSpPr>
          <a:xfrm>
            <a:off x="1791419" y="3649878"/>
            <a:ext cx="1129348" cy="382226"/>
            <a:chOff x="1791419" y="3649878"/>
            <a:chExt cx="1129348" cy="382226"/>
          </a:xfrm>
        </p:grpSpPr>
        <p:sp>
          <p:nvSpPr>
            <p:cNvPr id="1311" name="Shape 1311"/>
            <p:cNvSpPr/>
            <p:nvPr/>
          </p:nvSpPr>
          <p:spPr>
            <a:xfrm>
              <a:off x="1791419" y="3649878"/>
              <a:ext cx="112934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Functions</a:t>
              </a:r>
            </a:p>
          </p:txBody>
        </p:sp>
        <p:pic>
          <p:nvPicPr>
            <p:cNvPr id="1312" name="Shape 1312" descr="Cloud-Functions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1836125" y="371623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13" name="Shape 1313"/>
          <p:cNvSpPr txBox="1"/>
          <p:nvPr/>
        </p:nvSpPr>
        <p:spPr>
          <a:xfrm>
            <a:off x="6059230" y="580700"/>
            <a:ext cx="1555200" cy="19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Open Sans"/>
              <a:buNone/>
            </a:pPr>
            <a:r>
              <a:rPr lang="en-US" sz="900" b="1" i="0" u="none" strike="noStrike" cap="non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Storage and Databases</a:t>
            </a:r>
          </a:p>
        </p:txBody>
      </p:sp>
      <p:grpSp>
        <p:nvGrpSpPr>
          <p:cNvPr id="1314" name="Shape 1314"/>
          <p:cNvGrpSpPr/>
          <p:nvPr/>
        </p:nvGrpSpPr>
        <p:grpSpPr>
          <a:xfrm>
            <a:off x="6232092" y="955949"/>
            <a:ext cx="1044387" cy="382226"/>
            <a:chOff x="6232092" y="955949"/>
            <a:chExt cx="1044387" cy="382226"/>
          </a:xfrm>
        </p:grpSpPr>
        <p:sp>
          <p:nvSpPr>
            <p:cNvPr id="1315" name="Shape 1315"/>
            <p:cNvSpPr/>
            <p:nvPr/>
          </p:nvSpPr>
          <p:spPr>
            <a:xfrm>
              <a:off x="6232092" y="955949"/>
              <a:ext cx="104438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1316" name="Shape 1316" descr="Cloud-Storage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6276360" y="102616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17" name="Shape 1317"/>
          <p:cNvGrpSpPr/>
          <p:nvPr/>
        </p:nvGrpSpPr>
        <p:grpSpPr>
          <a:xfrm>
            <a:off x="7538634" y="955358"/>
            <a:ext cx="1126767" cy="431607"/>
            <a:chOff x="7538634" y="955358"/>
            <a:chExt cx="1126767" cy="431607"/>
          </a:xfrm>
        </p:grpSpPr>
        <p:sp>
          <p:nvSpPr>
            <p:cNvPr id="1318" name="Shape 1318"/>
            <p:cNvSpPr/>
            <p:nvPr/>
          </p:nvSpPr>
          <p:spPr>
            <a:xfrm>
              <a:off x="7595553" y="1010212"/>
              <a:ext cx="1069847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319" name="Shape 1319"/>
            <p:cNvGrpSpPr/>
            <p:nvPr/>
          </p:nvGrpSpPr>
          <p:grpSpPr>
            <a:xfrm>
              <a:off x="7538634" y="955358"/>
              <a:ext cx="1066831" cy="382226"/>
              <a:chOff x="7538634" y="955358"/>
              <a:chExt cx="1066831" cy="382226"/>
            </a:xfrm>
          </p:grpSpPr>
          <p:sp>
            <p:nvSpPr>
              <p:cNvPr id="1320" name="Shape 1320"/>
              <p:cNvSpPr/>
              <p:nvPr/>
            </p:nvSpPr>
            <p:spPr>
              <a:xfrm>
                <a:off x="7538634" y="955358"/>
                <a:ext cx="1066831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Storage</a:t>
                </a:r>
              </a:p>
            </p:txBody>
          </p:sp>
          <p:pic>
            <p:nvPicPr>
              <p:cNvPr id="1321" name="Shape 1321" descr="Cloud-Storage.png"/>
              <p:cNvPicPr preferRelativeResize="0"/>
              <p:nvPr/>
            </p:nvPicPr>
            <p:blipFill rotWithShape="1">
              <a:blip r:embed="rId8">
                <a:alphaModFix/>
              </a:blip>
              <a:srcRect t="5076" b="5076"/>
              <a:stretch/>
            </p:blipFill>
            <p:spPr>
              <a:xfrm>
                <a:off x="7582900" y="1023241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322" name="Shape 1322"/>
          <p:cNvGrpSpPr/>
          <p:nvPr/>
        </p:nvGrpSpPr>
        <p:grpSpPr>
          <a:xfrm>
            <a:off x="6232092" y="1618692"/>
            <a:ext cx="1060418" cy="382226"/>
            <a:chOff x="6232092" y="1618692"/>
            <a:chExt cx="1060418" cy="382226"/>
          </a:xfrm>
        </p:grpSpPr>
        <p:sp>
          <p:nvSpPr>
            <p:cNvPr id="1323" name="Shape 1323"/>
            <p:cNvSpPr/>
            <p:nvPr/>
          </p:nvSpPr>
          <p:spPr>
            <a:xfrm>
              <a:off x="6232092" y="1618692"/>
              <a:ext cx="106041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Bigtable</a:t>
              </a:r>
            </a:p>
          </p:txBody>
        </p:sp>
        <p:pic>
          <p:nvPicPr>
            <p:cNvPr id="1324" name="Shape 1324" descr="Cloud-Bigtable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6276360" y="168542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25" name="Shape 1325"/>
          <p:cNvGrpSpPr/>
          <p:nvPr/>
        </p:nvGrpSpPr>
        <p:grpSpPr>
          <a:xfrm>
            <a:off x="7538634" y="1618101"/>
            <a:ext cx="1135911" cy="431608"/>
            <a:chOff x="7538634" y="1618101"/>
            <a:chExt cx="1135911" cy="431608"/>
          </a:xfrm>
        </p:grpSpPr>
        <p:sp>
          <p:nvSpPr>
            <p:cNvPr id="1326" name="Shape 1326"/>
            <p:cNvSpPr/>
            <p:nvPr/>
          </p:nvSpPr>
          <p:spPr>
            <a:xfrm>
              <a:off x="7595553" y="1672956"/>
              <a:ext cx="1078991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327" name="Shape 1327"/>
            <p:cNvGrpSpPr/>
            <p:nvPr/>
          </p:nvGrpSpPr>
          <p:grpSpPr>
            <a:xfrm>
              <a:off x="7538634" y="1618101"/>
              <a:ext cx="1082860" cy="382226"/>
              <a:chOff x="7538634" y="1618101"/>
              <a:chExt cx="1082860" cy="382226"/>
            </a:xfrm>
          </p:grpSpPr>
          <p:sp>
            <p:nvSpPr>
              <p:cNvPr id="1328" name="Shape 1328"/>
              <p:cNvSpPr/>
              <p:nvPr/>
            </p:nvSpPr>
            <p:spPr>
              <a:xfrm>
                <a:off x="7538634" y="1618101"/>
                <a:ext cx="1082860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Bigtable</a:t>
                </a:r>
              </a:p>
            </p:txBody>
          </p:sp>
          <p:pic>
            <p:nvPicPr>
              <p:cNvPr id="1329" name="Shape 1329" descr="Cloud-Bigtable.png"/>
              <p:cNvPicPr preferRelativeResize="0"/>
              <p:nvPr/>
            </p:nvPicPr>
            <p:blipFill rotWithShape="1">
              <a:blip r:embed="rId9">
                <a:alphaModFix/>
              </a:blip>
              <a:srcRect t="5076" b="5076"/>
              <a:stretch/>
            </p:blipFill>
            <p:spPr>
              <a:xfrm>
                <a:off x="7582900" y="1688708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330" name="Shape 1330"/>
          <p:cNvGrpSpPr/>
          <p:nvPr/>
        </p:nvGrpSpPr>
        <p:grpSpPr>
          <a:xfrm>
            <a:off x="6232092" y="2294989"/>
            <a:ext cx="1124539" cy="382226"/>
            <a:chOff x="6232092" y="2294989"/>
            <a:chExt cx="1124539" cy="382226"/>
          </a:xfrm>
        </p:grpSpPr>
        <p:sp>
          <p:nvSpPr>
            <p:cNvPr id="1331" name="Shape 1331"/>
            <p:cNvSpPr/>
            <p:nvPr/>
          </p:nvSpPr>
          <p:spPr>
            <a:xfrm>
              <a:off x="6232092" y="2294989"/>
              <a:ext cx="112453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Datastore</a:t>
              </a:r>
            </a:p>
          </p:txBody>
        </p:sp>
        <p:pic>
          <p:nvPicPr>
            <p:cNvPr id="1332" name="Shape 1332" descr="Cloud-Datastore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6280121" y="236227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33" name="Shape 1333"/>
          <p:cNvGrpSpPr/>
          <p:nvPr/>
        </p:nvGrpSpPr>
        <p:grpSpPr>
          <a:xfrm>
            <a:off x="7538634" y="2294398"/>
            <a:ext cx="1218207" cy="431607"/>
            <a:chOff x="7538634" y="2294398"/>
            <a:chExt cx="1218207" cy="431607"/>
          </a:xfrm>
        </p:grpSpPr>
        <p:sp>
          <p:nvSpPr>
            <p:cNvPr id="1334" name="Shape 1334"/>
            <p:cNvSpPr/>
            <p:nvPr/>
          </p:nvSpPr>
          <p:spPr>
            <a:xfrm>
              <a:off x="7595553" y="2349251"/>
              <a:ext cx="1161287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335" name="Shape 1335"/>
            <p:cNvGrpSpPr/>
            <p:nvPr/>
          </p:nvGrpSpPr>
          <p:grpSpPr>
            <a:xfrm>
              <a:off x="7538634" y="2294398"/>
              <a:ext cx="1159804" cy="382226"/>
              <a:chOff x="7538634" y="2294398"/>
              <a:chExt cx="1159804" cy="382226"/>
            </a:xfrm>
          </p:grpSpPr>
          <p:sp>
            <p:nvSpPr>
              <p:cNvPr id="1336" name="Shape 1336"/>
              <p:cNvSpPr/>
              <p:nvPr/>
            </p:nvSpPr>
            <p:spPr>
              <a:xfrm>
                <a:off x="7538634" y="2294398"/>
                <a:ext cx="1159804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Datastore</a:t>
                </a:r>
              </a:p>
            </p:txBody>
          </p:sp>
          <p:pic>
            <p:nvPicPr>
              <p:cNvPr id="1337" name="Shape 1337" descr="Cloud-Datastore.png"/>
              <p:cNvPicPr preferRelativeResize="0"/>
              <p:nvPr/>
            </p:nvPicPr>
            <p:blipFill rotWithShape="1">
              <a:blip r:embed="rId10">
                <a:alphaModFix/>
              </a:blip>
              <a:srcRect t="5076" b="5076"/>
              <a:stretch/>
            </p:blipFill>
            <p:spPr>
              <a:xfrm>
                <a:off x="7582900" y="2363624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338" name="Shape 1338"/>
          <p:cNvGrpSpPr/>
          <p:nvPr/>
        </p:nvGrpSpPr>
        <p:grpSpPr>
          <a:xfrm>
            <a:off x="6232092" y="2972893"/>
            <a:ext cx="898515" cy="382226"/>
            <a:chOff x="6232092" y="2972893"/>
            <a:chExt cx="898515" cy="382226"/>
          </a:xfrm>
        </p:grpSpPr>
        <p:sp>
          <p:nvSpPr>
            <p:cNvPr id="1339" name="Shape 1339"/>
            <p:cNvSpPr/>
            <p:nvPr/>
          </p:nvSpPr>
          <p:spPr>
            <a:xfrm>
              <a:off x="6232092" y="2972893"/>
              <a:ext cx="89851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SQL</a:t>
              </a:r>
            </a:p>
          </p:txBody>
        </p:sp>
        <p:pic>
          <p:nvPicPr>
            <p:cNvPr id="1340" name="Shape 1340" descr="Cloud-SQL.png"/>
            <p:cNvPicPr preferRelativeResize="0"/>
            <p:nvPr/>
          </p:nvPicPr>
          <p:blipFill rotWithShape="1">
            <a:blip r:embed="rId11">
              <a:alphaModFix/>
            </a:blip>
            <a:srcRect t="5076" b="5076"/>
            <a:stretch/>
          </p:blipFill>
          <p:spPr>
            <a:xfrm>
              <a:off x="6278898" y="304018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41" name="Shape 1341"/>
          <p:cNvGrpSpPr/>
          <p:nvPr/>
        </p:nvGrpSpPr>
        <p:grpSpPr>
          <a:xfrm>
            <a:off x="7538634" y="2972302"/>
            <a:ext cx="980463" cy="431608"/>
            <a:chOff x="7538634" y="2972302"/>
            <a:chExt cx="980463" cy="431608"/>
          </a:xfrm>
        </p:grpSpPr>
        <p:sp>
          <p:nvSpPr>
            <p:cNvPr id="1342" name="Shape 1342"/>
            <p:cNvSpPr/>
            <p:nvPr/>
          </p:nvSpPr>
          <p:spPr>
            <a:xfrm>
              <a:off x="7595553" y="3027157"/>
              <a:ext cx="923544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343" name="Shape 1343"/>
            <p:cNvGrpSpPr/>
            <p:nvPr/>
          </p:nvGrpSpPr>
          <p:grpSpPr>
            <a:xfrm>
              <a:off x="7538634" y="2972302"/>
              <a:ext cx="920958" cy="382226"/>
              <a:chOff x="7538634" y="2972302"/>
              <a:chExt cx="920958" cy="382226"/>
            </a:xfrm>
          </p:grpSpPr>
          <p:sp>
            <p:nvSpPr>
              <p:cNvPr id="1344" name="Shape 1344"/>
              <p:cNvSpPr/>
              <p:nvPr/>
            </p:nvSpPr>
            <p:spPr>
              <a:xfrm>
                <a:off x="7538634" y="2972302"/>
                <a:ext cx="920958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SQL</a:t>
                </a:r>
              </a:p>
            </p:txBody>
          </p:sp>
          <p:pic>
            <p:nvPicPr>
              <p:cNvPr id="1345" name="Shape 1345" descr="Cloud-SQL.png"/>
              <p:cNvPicPr preferRelativeResize="0"/>
              <p:nvPr/>
            </p:nvPicPr>
            <p:blipFill rotWithShape="1">
              <a:blip r:embed="rId11">
                <a:alphaModFix/>
              </a:blip>
              <a:srcRect t="5076" b="5076"/>
              <a:stretch/>
            </p:blipFill>
            <p:spPr>
              <a:xfrm>
                <a:off x="7582311" y="3039646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346" name="Shape 1346"/>
          <p:cNvGrpSpPr/>
          <p:nvPr/>
        </p:nvGrpSpPr>
        <p:grpSpPr>
          <a:xfrm>
            <a:off x="6232092" y="3649878"/>
            <a:ext cx="1081257" cy="382226"/>
            <a:chOff x="6232092" y="3649878"/>
            <a:chExt cx="1081257" cy="382226"/>
          </a:xfrm>
        </p:grpSpPr>
        <p:sp>
          <p:nvSpPr>
            <p:cNvPr id="1347" name="Shape 1347"/>
            <p:cNvSpPr/>
            <p:nvPr/>
          </p:nvSpPr>
          <p:spPr>
            <a:xfrm>
              <a:off x="6232092" y="3649878"/>
              <a:ext cx="108125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Persistent Disk</a:t>
              </a:r>
            </a:p>
          </p:txBody>
        </p:sp>
        <p:pic>
          <p:nvPicPr>
            <p:cNvPr id="1348" name="Shape 1348" descr="Persistent-Disk.png"/>
            <p:cNvPicPr preferRelativeResize="0"/>
            <p:nvPr/>
          </p:nvPicPr>
          <p:blipFill rotWithShape="1">
            <a:blip r:embed="rId12">
              <a:alphaModFix/>
            </a:blip>
            <a:srcRect t="5076" b="5076"/>
            <a:stretch/>
          </p:blipFill>
          <p:spPr>
            <a:xfrm>
              <a:off x="6276360" y="371623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49" name="Shape 1349"/>
          <p:cNvGrpSpPr/>
          <p:nvPr/>
        </p:nvGrpSpPr>
        <p:grpSpPr>
          <a:xfrm>
            <a:off x="7538634" y="3649287"/>
            <a:ext cx="1163343" cy="431607"/>
            <a:chOff x="7538634" y="3649287"/>
            <a:chExt cx="1163343" cy="431607"/>
          </a:xfrm>
        </p:grpSpPr>
        <p:sp>
          <p:nvSpPr>
            <p:cNvPr id="1350" name="Shape 1350"/>
            <p:cNvSpPr/>
            <p:nvPr/>
          </p:nvSpPr>
          <p:spPr>
            <a:xfrm>
              <a:off x="7595553" y="3704141"/>
              <a:ext cx="1106424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351" name="Shape 1351"/>
            <p:cNvGrpSpPr/>
            <p:nvPr/>
          </p:nvGrpSpPr>
          <p:grpSpPr>
            <a:xfrm>
              <a:off x="7538634" y="3649287"/>
              <a:ext cx="1103700" cy="382226"/>
              <a:chOff x="7538634" y="3649287"/>
              <a:chExt cx="1103700" cy="382226"/>
            </a:xfrm>
          </p:grpSpPr>
          <p:sp>
            <p:nvSpPr>
              <p:cNvPr id="1352" name="Shape 1352"/>
              <p:cNvSpPr/>
              <p:nvPr/>
            </p:nvSpPr>
            <p:spPr>
              <a:xfrm>
                <a:off x="7538634" y="3649287"/>
                <a:ext cx="1103700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Persistent Disk</a:t>
                </a:r>
              </a:p>
            </p:txBody>
          </p:sp>
          <p:pic>
            <p:nvPicPr>
              <p:cNvPr id="1353" name="Shape 1353" descr="Persistent-Disk.png"/>
              <p:cNvPicPr preferRelativeResize="0"/>
              <p:nvPr/>
            </p:nvPicPr>
            <p:blipFill rotWithShape="1">
              <a:blip r:embed="rId12">
                <a:alphaModFix/>
              </a:blip>
              <a:srcRect t="5076" b="5076"/>
              <a:stretch/>
            </p:blipFill>
            <p:spPr>
              <a:xfrm>
                <a:off x="7582311" y="3712298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354" name="Shape 1354"/>
          <p:cNvGrpSpPr/>
          <p:nvPr/>
        </p:nvGrpSpPr>
        <p:grpSpPr>
          <a:xfrm>
            <a:off x="470737" y="955949"/>
            <a:ext cx="844014" cy="382226"/>
            <a:chOff x="470737" y="955949"/>
            <a:chExt cx="844014" cy="382226"/>
          </a:xfrm>
        </p:grpSpPr>
        <p:sp>
          <p:nvSpPr>
            <p:cNvPr id="1355" name="Shape 1355"/>
            <p:cNvSpPr/>
            <p:nvPr/>
          </p:nvSpPr>
          <p:spPr>
            <a:xfrm>
              <a:off x="470737" y="955949"/>
              <a:ext cx="844014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id="1356" name="Shape 1356" descr="Compute-Engine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515442" y="102383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57" name="Shape 1357"/>
          <p:cNvGrpSpPr/>
          <p:nvPr/>
        </p:nvGrpSpPr>
        <p:grpSpPr>
          <a:xfrm>
            <a:off x="470736" y="1618692"/>
            <a:ext cx="751038" cy="382226"/>
            <a:chOff x="470736" y="1618692"/>
            <a:chExt cx="751038" cy="382226"/>
          </a:xfrm>
        </p:grpSpPr>
        <p:sp>
          <p:nvSpPr>
            <p:cNvPr id="1358" name="Shape 1358"/>
            <p:cNvSpPr/>
            <p:nvPr/>
          </p:nvSpPr>
          <p:spPr>
            <a:xfrm>
              <a:off x="470736" y="1618692"/>
              <a:ext cx="75103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id="1359" name="Shape 1359" descr="App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515967" y="168598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60" name="Shape 1360"/>
          <p:cNvGrpSpPr/>
          <p:nvPr/>
        </p:nvGrpSpPr>
        <p:grpSpPr>
          <a:xfrm>
            <a:off x="470736" y="2294989"/>
            <a:ext cx="866455" cy="382226"/>
            <a:chOff x="470736" y="2294989"/>
            <a:chExt cx="866455" cy="382226"/>
          </a:xfrm>
        </p:grpSpPr>
        <p:sp>
          <p:nvSpPr>
            <p:cNvPr id="1361" name="Shape 1361"/>
            <p:cNvSpPr/>
            <p:nvPr/>
          </p:nvSpPr>
          <p:spPr>
            <a:xfrm>
              <a:off x="470736" y="2294989"/>
              <a:ext cx="86645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id="1362" name="Shape 1362" descr="Container-Engin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515441" y="236228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63" name="Shape 1363"/>
          <p:cNvGrpSpPr/>
          <p:nvPr/>
        </p:nvGrpSpPr>
        <p:grpSpPr>
          <a:xfrm>
            <a:off x="470736" y="2972893"/>
            <a:ext cx="866455" cy="382226"/>
            <a:chOff x="470736" y="2972893"/>
            <a:chExt cx="866455" cy="382226"/>
          </a:xfrm>
        </p:grpSpPr>
        <p:sp>
          <p:nvSpPr>
            <p:cNvPr id="1364" name="Shape 1364"/>
            <p:cNvSpPr/>
            <p:nvPr/>
          </p:nvSpPr>
          <p:spPr>
            <a:xfrm>
              <a:off x="470736" y="2972893"/>
              <a:ext cx="86645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Registry</a:t>
              </a:r>
            </a:p>
          </p:txBody>
        </p:sp>
        <p:pic>
          <p:nvPicPr>
            <p:cNvPr id="1365" name="Shape 1365" descr="Container-Registry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515441" y="304018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66" name="Shape 1366"/>
          <p:cNvGrpSpPr/>
          <p:nvPr/>
        </p:nvGrpSpPr>
        <p:grpSpPr>
          <a:xfrm>
            <a:off x="470736" y="3649878"/>
            <a:ext cx="874469" cy="382226"/>
            <a:chOff x="470736" y="3649878"/>
            <a:chExt cx="874469" cy="382226"/>
          </a:xfrm>
        </p:grpSpPr>
        <p:sp>
          <p:nvSpPr>
            <p:cNvPr id="1367" name="Shape 1367"/>
            <p:cNvSpPr/>
            <p:nvPr/>
          </p:nvSpPr>
          <p:spPr>
            <a:xfrm>
              <a:off x="470736" y="3649878"/>
              <a:ext cx="87446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Functions</a:t>
              </a:r>
            </a:p>
          </p:txBody>
        </p:sp>
        <p:pic>
          <p:nvPicPr>
            <p:cNvPr id="1368" name="Shape 1368" descr="Cloud-Functions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515441" y="371623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69" name="Shape 1369"/>
          <p:cNvGrpSpPr/>
          <p:nvPr/>
        </p:nvGrpSpPr>
        <p:grpSpPr>
          <a:xfrm>
            <a:off x="4921020" y="1618692"/>
            <a:ext cx="805542" cy="382226"/>
            <a:chOff x="4921020" y="1618692"/>
            <a:chExt cx="805542" cy="382226"/>
          </a:xfrm>
        </p:grpSpPr>
        <p:sp>
          <p:nvSpPr>
            <p:cNvPr id="1370" name="Shape 1370"/>
            <p:cNvSpPr/>
            <p:nvPr/>
          </p:nvSpPr>
          <p:spPr>
            <a:xfrm>
              <a:off x="4921020" y="1618692"/>
              <a:ext cx="80554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Bigtable</a:t>
              </a:r>
            </a:p>
          </p:txBody>
        </p:sp>
        <p:pic>
          <p:nvPicPr>
            <p:cNvPr id="1371" name="Shape 1371" descr="Cloud-Bigtable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4965288" y="168542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72" name="Shape 1372"/>
          <p:cNvGrpSpPr/>
          <p:nvPr/>
        </p:nvGrpSpPr>
        <p:grpSpPr>
          <a:xfrm>
            <a:off x="4921020" y="2294989"/>
            <a:ext cx="869662" cy="382226"/>
            <a:chOff x="4921020" y="2294989"/>
            <a:chExt cx="869662" cy="382226"/>
          </a:xfrm>
        </p:grpSpPr>
        <p:sp>
          <p:nvSpPr>
            <p:cNvPr id="1373" name="Shape 1373"/>
            <p:cNvSpPr/>
            <p:nvPr/>
          </p:nvSpPr>
          <p:spPr>
            <a:xfrm>
              <a:off x="4921020" y="2294989"/>
              <a:ext cx="86966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Datastore</a:t>
              </a:r>
            </a:p>
          </p:txBody>
        </p:sp>
        <p:pic>
          <p:nvPicPr>
            <p:cNvPr id="1374" name="Shape 1374" descr="Cloud-Datastore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4969049" y="236227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75" name="Shape 1375"/>
          <p:cNvGrpSpPr/>
          <p:nvPr/>
        </p:nvGrpSpPr>
        <p:grpSpPr>
          <a:xfrm>
            <a:off x="4921020" y="2972893"/>
            <a:ext cx="712567" cy="382226"/>
            <a:chOff x="4921020" y="2972893"/>
            <a:chExt cx="712567" cy="382226"/>
          </a:xfrm>
        </p:grpSpPr>
        <p:sp>
          <p:nvSpPr>
            <p:cNvPr id="1376" name="Shape 1376"/>
            <p:cNvSpPr/>
            <p:nvPr/>
          </p:nvSpPr>
          <p:spPr>
            <a:xfrm>
              <a:off x="4921020" y="2972893"/>
              <a:ext cx="71256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SQL</a:t>
              </a:r>
            </a:p>
          </p:txBody>
        </p:sp>
        <p:pic>
          <p:nvPicPr>
            <p:cNvPr id="1377" name="Shape 1377" descr="Cloud-SQL.png"/>
            <p:cNvPicPr preferRelativeResize="0"/>
            <p:nvPr/>
          </p:nvPicPr>
          <p:blipFill rotWithShape="1">
            <a:blip r:embed="rId11">
              <a:alphaModFix/>
            </a:blip>
            <a:srcRect t="5076" b="5076"/>
            <a:stretch/>
          </p:blipFill>
          <p:spPr>
            <a:xfrm>
              <a:off x="4967826" y="304018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78" name="Shape 1378"/>
          <p:cNvGrpSpPr/>
          <p:nvPr/>
        </p:nvGrpSpPr>
        <p:grpSpPr>
          <a:xfrm>
            <a:off x="4921020" y="3649878"/>
            <a:ext cx="885691" cy="382226"/>
            <a:chOff x="4921020" y="3649878"/>
            <a:chExt cx="885691" cy="382226"/>
          </a:xfrm>
        </p:grpSpPr>
        <p:sp>
          <p:nvSpPr>
            <p:cNvPr id="1379" name="Shape 1379"/>
            <p:cNvSpPr/>
            <p:nvPr/>
          </p:nvSpPr>
          <p:spPr>
            <a:xfrm>
              <a:off x="4921020" y="3649878"/>
              <a:ext cx="885691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Persistent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Disk</a:t>
              </a:r>
            </a:p>
          </p:txBody>
        </p:sp>
        <p:pic>
          <p:nvPicPr>
            <p:cNvPr id="1380" name="Shape 1380" descr="Persistent-Disk.png"/>
            <p:cNvPicPr preferRelativeResize="0"/>
            <p:nvPr/>
          </p:nvPicPr>
          <p:blipFill rotWithShape="1">
            <a:blip r:embed="rId12">
              <a:alphaModFix/>
            </a:blip>
            <a:srcRect t="5076" b="5076"/>
            <a:stretch/>
          </p:blipFill>
          <p:spPr>
            <a:xfrm>
              <a:off x="4965288" y="371623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81" name="Shape 1381"/>
          <p:cNvGrpSpPr/>
          <p:nvPr/>
        </p:nvGrpSpPr>
        <p:grpSpPr>
          <a:xfrm>
            <a:off x="4904792" y="955949"/>
            <a:ext cx="789511" cy="382226"/>
            <a:chOff x="4904792" y="955949"/>
            <a:chExt cx="789511" cy="382226"/>
          </a:xfrm>
        </p:grpSpPr>
        <p:sp>
          <p:nvSpPr>
            <p:cNvPr id="1382" name="Shape 1382"/>
            <p:cNvSpPr/>
            <p:nvPr/>
          </p:nvSpPr>
          <p:spPr>
            <a:xfrm>
              <a:off x="4904792" y="955949"/>
              <a:ext cx="789511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</a:p>
          </p:txBody>
        </p:sp>
        <p:pic>
          <p:nvPicPr>
            <p:cNvPr id="1383" name="Shape 1383" descr="Cloud-Storage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4949060" y="102616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Shape 1388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Product Cards</a:t>
            </a:r>
          </a:p>
        </p:txBody>
      </p:sp>
      <p:sp>
        <p:nvSpPr>
          <p:cNvPr id="1389" name="Shape 1389"/>
          <p:cNvSpPr/>
          <p:nvPr/>
        </p:nvSpPr>
        <p:spPr>
          <a:xfrm>
            <a:off x="281225" y="674250"/>
            <a:ext cx="4214700" cy="39186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0" name="Shape 1390"/>
          <p:cNvSpPr/>
          <p:nvPr/>
        </p:nvSpPr>
        <p:spPr>
          <a:xfrm>
            <a:off x="4720085" y="674249"/>
            <a:ext cx="4233600" cy="38277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1" name="Shape 1391"/>
          <p:cNvSpPr txBox="1"/>
          <p:nvPr/>
        </p:nvSpPr>
        <p:spPr>
          <a:xfrm>
            <a:off x="1957110" y="580700"/>
            <a:ext cx="862800" cy="19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Open Sans"/>
              <a:buNone/>
            </a:pPr>
            <a:r>
              <a:rPr lang="en-US" sz="900" b="1" i="0" u="none" strike="noStrike" cap="non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Networking</a:t>
            </a:r>
          </a:p>
        </p:txBody>
      </p:sp>
      <p:grpSp>
        <p:nvGrpSpPr>
          <p:cNvPr id="1392" name="Shape 1392"/>
          <p:cNvGrpSpPr/>
          <p:nvPr/>
        </p:nvGrpSpPr>
        <p:grpSpPr>
          <a:xfrm>
            <a:off x="1495394" y="955949"/>
            <a:ext cx="1352165" cy="382226"/>
            <a:chOff x="1495394" y="955949"/>
            <a:chExt cx="1352165" cy="382226"/>
          </a:xfrm>
        </p:grpSpPr>
        <p:sp>
          <p:nvSpPr>
            <p:cNvPr id="1393" name="Shape 1393"/>
            <p:cNvSpPr/>
            <p:nvPr/>
          </p:nvSpPr>
          <p:spPr>
            <a:xfrm>
              <a:off x="1495394" y="955949"/>
              <a:ext cx="135216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Virtual Network</a:t>
              </a:r>
            </a:p>
          </p:txBody>
        </p:sp>
        <p:pic>
          <p:nvPicPr>
            <p:cNvPr id="1394" name="Shape 1394" descr="Cloud-Virtual-Network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1540190" y="102616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95" name="Shape 1395"/>
          <p:cNvGrpSpPr/>
          <p:nvPr/>
        </p:nvGrpSpPr>
        <p:grpSpPr>
          <a:xfrm>
            <a:off x="2980045" y="955358"/>
            <a:ext cx="1428519" cy="431607"/>
            <a:chOff x="2980045" y="955358"/>
            <a:chExt cx="1428519" cy="431607"/>
          </a:xfrm>
        </p:grpSpPr>
        <p:sp>
          <p:nvSpPr>
            <p:cNvPr id="1396" name="Shape 1396"/>
            <p:cNvSpPr/>
            <p:nvPr/>
          </p:nvSpPr>
          <p:spPr>
            <a:xfrm>
              <a:off x="3036966" y="1010212"/>
              <a:ext cx="1371599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397" name="Shape 1397"/>
            <p:cNvGrpSpPr/>
            <p:nvPr/>
          </p:nvGrpSpPr>
          <p:grpSpPr>
            <a:xfrm>
              <a:off x="2980045" y="955358"/>
              <a:ext cx="1374606" cy="382226"/>
              <a:chOff x="2980045" y="955358"/>
              <a:chExt cx="1374606" cy="382226"/>
            </a:xfrm>
          </p:grpSpPr>
          <p:sp>
            <p:nvSpPr>
              <p:cNvPr id="1398" name="Shape 1398"/>
              <p:cNvSpPr/>
              <p:nvPr/>
            </p:nvSpPr>
            <p:spPr>
              <a:xfrm>
                <a:off x="2980045" y="955358"/>
                <a:ext cx="1374606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Virtual Network</a:t>
                </a:r>
              </a:p>
            </p:txBody>
          </p:sp>
          <p:pic>
            <p:nvPicPr>
              <p:cNvPr id="1399" name="Shape 1399" descr="Cloud-Virtual-Network.png"/>
              <p:cNvPicPr preferRelativeResize="0"/>
              <p:nvPr/>
            </p:nvPicPr>
            <p:blipFill rotWithShape="1">
              <a:blip r:embed="rId3">
                <a:alphaModFix/>
              </a:blip>
              <a:srcRect t="5076" b="5076"/>
              <a:stretch/>
            </p:blipFill>
            <p:spPr>
              <a:xfrm>
                <a:off x="3024313" y="1022357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400" name="Shape 1400"/>
          <p:cNvGrpSpPr/>
          <p:nvPr/>
        </p:nvGrpSpPr>
        <p:grpSpPr>
          <a:xfrm>
            <a:off x="1495394" y="1568317"/>
            <a:ext cx="1348958" cy="382226"/>
            <a:chOff x="1495394" y="1568317"/>
            <a:chExt cx="1348958" cy="382226"/>
          </a:xfrm>
        </p:grpSpPr>
        <p:sp>
          <p:nvSpPr>
            <p:cNvPr id="1401" name="Shape 1401"/>
            <p:cNvSpPr/>
            <p:nvPr/>
          </p:nvSpPr>
          <p:spPr>
            <a:xfrm>
              <a:off x="1495394" y="1568317"/>
              <a:ext cx="134895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Load Balancing</a:t>
              </a:r>
            </a:p>
          </p:txBody>
        </p:sp>
        <p:pic>
          <p:nvPicPr>
            <p:cNvPr id="1402" name="Shape 1402" descr="Cloud-Load-Balancing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1540098" y="1635397"/>
              <a:ext cx="274199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03" name="Shape 1403"/>
          <p:cNvGrpSpPr/>
          <p:nvPr/>
        </p:nvGrpSpPr>
        <p:grpSpPr>
          <a:xfrm>
            <a:off x="2980045" y="1567726"/>
            <a:ext cx="1428519" cy="431608"/>
            <a:chOff x="2980045" y="1567726"/>
            <a:chExt cx="1428519" cy="431608"/>
          </a:xfrm>
        </p:grpSpPr>
        <p:sp>
          <p:nvSpPr>
            <p:cNvPr id="1404" name="Shape 1404"/>
            <p:cNvSpPr/>
            <p:nvPr/>
          </p:nvSpPr>
          <p:spPr>
            <a:xfrm>
              <a:off x="3036966" y="1622581"/>
              <a:ext cx="1371599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405" name="Shape 1405"/>
            <p:cNvGrpSpPr/>
            <p:nvPr/>
          </p:nvGrpSpPr>
          <p:grpSpPr>
            <a:xfrm>
              <a:off x="2980045" y="1567726"/>
              <a:ext cx="1371401" cy="382226"/>
              <a:chOff x="2980045" y="1567726"/>
              <a:chExt cx="1371401" cy="382226"/>
            </a:xfrm>
          </p:grpSpPr>
          <p:sp>
            <p:nvSpPr>
              <p:cNvPr id="1406" name="Shape 1406"/>
              <p:cNvSpPr/>
              <p:nvPr/>
            </p:nvSpPr>
            <p:spPr>
              <a:xfrm>
                <a:off x="2980045" y="1567726"/>
                <a:ext cx="1371401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Load Balancing</a:t>
                </a:r>
              </a:p>
            </p:txBody>
          </p:sp>
          <p:pic>
            <p:nvPicPr>
              <p:cNvPr id="1407" name="Shape 1407" descr="Cloud-Load-Balancing.png"/>
              <p:cNvPicPr preferRelativeResize="0"/>
              <p:nvPr/>
            </p:nvPicPr>
            <p:blipFill rotWithShape="1">
              <a:blip r:embed="rId4">
                <a:alphaModFix/>
              </a:blip>
              <a:srcRect t="5076" b="5076"/>
              <a:stretch/>
            </p:blipFill>
            <p:spPr>
              <a:xfrm>
                <a:off x="3024313" y="1635396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408" name="Shape 1408"/>
          <p:cNvGrpSpPr/>
          <p:nvPr/>
        </p:nvGrpSpPr>
        <p:grpSpPr>
          <a:xfrm>
            <a:off x="1495394" y="2180664"/>
            <a:ext cx="916148" cy="382226"/>
            <a:chOff x="1495394" y="2180664"/>
            <a:chExt cx="916148" cy="382226"/>
          </a:xfrm>
        </p:grpSpPr>
        <p:sp>
          <p:nvSpPr>
            <p:cNvPr id="1409" name="Shape 1409"/>
            <p:cNvSpPr/>
            <p:nvPr/>
          </p:nvSpPr>
          <p:spPr>
            <a:xfrm>
              <a:off x="1495394" y="2180664"/>
              <a:ext cx="91614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CDN</a:t>
              </a:r>
            </a:p>
          </p:txBody>
        </p:sp>
        <p:pic>
          <p:nvPicPr>
            <p:cNvPr id="1410" name="Shape 1410" descr="Cloud-CDN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1540098" y="2247956"/>
              <a:ext cx="274199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11" name="Shape 1411"/>
          <p:cNvGrpSpPr/>
          <p:nvPr/>
        </p:nvGrpSpPr>
        <p:grpSpPr>
          <a:xfrm>
            <a:off x="2980045" y="2180073"/>
            <a:ext cx="971320" cy="431607"/>
            <a:chOff x="2980045" y="2180073"/>
            <a:chExt cx="971320" cy="431607"/>
          </a:xfrm>
        </p:grpSpPr>
        <p:sp>
          <p:nvSpPr>
            <p:cNvPr id="1412" name="Shape 1412"/>
            <p:cNvSpPr/>
            <p:nvPr/>
          </p:nvSpPr>
          <p:spPr>
            <a:xfrm>
              <a:off x="3036966" y="2234926"/>
              <a:ext cx="914400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413" name="Shape 1413"/>
            <p:cNvGrpSpPr/>
            <p:nvPr/>
          </p:nvGrpSpPr>
          <p:grpSpPr>
            <a:xfrm>
              <a:off x="2980045" y="2180073"/>
              <a:ext cx="916148" cy="382226"/>
              <a:chOff x="2980045" y="2180073"/>
              <a:chExt cx="916148" cy="382226"/>
            </a:xfrm>
          </p:grpSpPr>
          <p:sp>
            <p:nvSpPr>
              <p:cNvPr id="1414" name="Shape 1414"/>
              <p:cNvSpPr/>
              <p:nvPr/>
            </p:nvSpPr>
            <p:spPr>
              <a:xfrm>
                <a:off x="2980045" y="2180073"/>
                <a:ext cx="916148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CDN</a:t>
                </a:r>
              </a:p>
            </p:txBody>
          </p:sp>
          <p:pic>
            <p:nvPicPr>
              <p:cNvPr id="1415" name="Shape 1415" descr="Cloud-CDN.png"/>
              <p:cNvPicPr preferRelativeResize="0"/>
              <p:nvPr/>
            </p:nvPicPr>
            <p:blipFill rotWithShape="1">
              <a:blip r:embed="rId5">
                <a:alphaModFix/>
              </a:blip>
              <a:srcRect t="5076" b="5076"/>
              <a:stretch/>
            </p:blipFill>
            <p:spPr>
              <a:xfrm>
                <a:off x="3024313" y="2247956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416" name="Shape 1416"/>
          <p:cNvGrpSpPr/>
          <p:nvPr/>
        </p:nvGrpSpPr>
        <p:grpSpPr>
          <a:xfrm>
            <a:off x="1495394" y="2792418"/>
            <a:ext cx="1236748" cy="382226"/>
            <a:chOff x="1495394" y="2792418"/>
            <a:chExt cx="1236748" cy="382226"/>
          </a:xfrm>
        </p:grpSpPr>
        <p:sp>
          <p:nvSpPr>
            <p:cNvPr id="1417" name="Shape 1417"/>
            <p:cNvSpPr/>
            <p:nvPr/>
          </p:nvSpPr>
          <p:spPr>
            <a:xfrm>
              <a:off x="1495394" y="2792418"/>
              <a:ext cx="123674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Interconnect</a:t>
              </a:r>
            </a:p>
          </p:txBody>
        </p:sp>
        <p:pic>
          <p:nvPicPr>
            <p:cNvPr id="1418" name="Shape 1418" descr="Cloud-Interconnect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1539684" y="2859710"/>
              <a:ext cx="274199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19" name="Shape 1419"/>
          <p:cNvGrpSpPr/>
          <p:nvPr/>
        </p:nvGrpSpPr>
        <p:grpSpPr>
          <a:xfrm>
            <a:off x="2980045" y="2795065"/>
            <a:ext cx="1273072" cy="428370"/>
            <a:chOff x="2980045" y="2795065"/>
            <a:chExt cx="1273072" cy="428370"/>
          </a:xfrm>
        </p:grpSpPr>
        <p:sp>
          <p:nvSpPr>
            <p:cNvPr id="1420" name="Shape 1420"/>
            <p:cNvSpPr/>
            <p:nvPr/>
          </p:nvSpPr>
          <p:spPr>
            <a:xfrm>
              <a:off x="3036966" y="2846682"/>
              <a:ext cx="1216152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421" name="Shape 1421"/>
            <p:cNvGrpSpPr/>
            <p:nvPr/>
          </p:nvGrpSpPr>
          <p:grpSpPr>
            <a:xfrm>
              <a:off x="2980045" y="2795065"/>
              <a:ext cx="1236748" cy="375752"/>
              <a:chOff x="2980045" y="2795065"/>
              <a:chExt cx="1236748" cy="375752"/>
            </a:xfrm>
          </p:grpSpPr>
          <p:sp>
            <p:nvSpPr>
              <p:cNvPr id="1422" name="Shape 1422"/>
              <p:cNvSpPr/>
              <p:nvPr/>
            </p:nvSpPr>
            <p:spPr>
              <a:xfrm>
                <a:off x="2980045" y="2795065"/>
                <a:ext cx="1236748" cy="375752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Interconnect</a:t>
                </a:r>
              </a:p>
            </p:txBody>
          </p:sp>
          <p:pic>
            <p:nvPicPr>
              <p:cNvPr id="1423" name="Shape 1423" descr="Cloud-Interconnect.png"/>
              <p:cNvPicPr preferRelativeResize="0"/>
              <p:nvPr/>
            </p:nvPicPr>
            <p:blipFill rotWithShape="1">
              <a:blip r:embed="rId6">
                <a:alphaModFix/>
              </a:blip>
              <a:srcRect t="5076" b="5076"/>
              <a:stretch/>
            </p:blipFill>
            <p:spPr>
              <a:xfrm>
                <a:off x="3024313" y="2859171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424" name="Shape 1424"/>
          <p:cNvGrpSpPr/>
          <p:nvPr/>
        </p:nvGrpSpPr>
        <p:grpSpPr>
          <a:xfrm>
            <a:off x="1495394" y="3407428"/>
            <a:ext cx="911339" cy="382226"/>
            <a:chOff x="1495394" y="3407428"/>
            <a:chExt cx="911339" cy="382226"/>
          </a:xfrm>
        </p:grpSpPr>
        <p:sp>
          <p:nvSpPr>
            <p:cNvPr id="1425" name="Shape 1425"/>
            <p:cNvSpPr/>
            <p:nvPr/>
          </p:nvSpPr>
          <p:spPr>
            <a:xfrm>
              <a:off x="1495394" y="3407428"/>
              <a:ext cx="91133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DNS</a:t>
              </a:r>
            </a:p>
          </p:txBody>
        </p:sp>
        <p:pic>
          <p:nvPicPr>
            <p:cNvPr id="1426" name="Shape 1426" descr="Cloud-DNS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1539684" y="3473783"/>
              <a:ext cx="274199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27" name="Shape 1427"/>
          <p:cNvGrpSpPr/>
          <p:nvPr/>
        </p:nvGrpSpPr>
        <p:grpSpPr>
          <a:xfrm>
            <a:off x="2980045" y="3406837"/>
            <a:ext cx="971320" cy="431607"/>
            <a:chOff x="2980045" y="3406837"/>
            <a:chExt cx="971320" cy="431607"/>
          </a:xfrm>
        </p:grpSpPr>
        <p:sp>
          <p:nvSpPr>
            <p:cNvPr id="1428" name="Shape 1428"/>
            <p:cNvSpPr/>
            <p:nvPr/>
          </p:nvSpPr>
          <p:spPr>
            <a:xfrm>
              <a:off x="3036966" y="3461691"/>
              <a:ext cx="914400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429" name="Shape 1429"/>
            <p:cNvGrpSpPr/>
            <p:nvPr/>
          </p:nvGrpSpPr>
          <p:grpSpPr>
            <a:xfrm>
              <a:off x="2980045" y="3406837"/>
              <a:ext cx="911339" cy="382226"/>
              <a:chOff x="2980045" y="3406837"/>
              <a:chExt cx="911339" cy="382226"/>
            </a:xfrm>
          </p:grpSpPr>
          <p:sp>
            <p:nvSpPr>
              <p:cNvPr id="1430" name="Shape 1430"/>
              <p:cNvSpPr/>
              <p:nvPr/>
            </p:nvSpPr>
            <p:spPr>
              <a:xfrm>
                <a:off x="2980045" y="3406837"/>
                <a:ext cx="911339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DNS</a:t>
                </a:r>
              </a:p>
            </p:txBody>
          </p:sp>
          <p:pic>
            <p:nvPicPr>
              <p:cNvPr id="1431" name="Shape 1431" descr="Cloud-DNS.png"/>
              <p:cNvPicPr preferRelativeResize="0"/>
              <p:nvPr/>
            </p:nvPicPr>
            <p:blipFill rotWithShape="1">
              <a:blip r:embed="rId7">
                <a:alphaModFix/>
              </a:blip>
              <a:srcRect t="5076" b="5076"/>
              <a:stretch/>
            </p:blipFill>
            <p:spPr>
              <a:xfrm>
                <a:off x="3024313" y="3473783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432" name="Shape 1432"/>
          <p:cNvSpPr txBox="1"/>
          <p:nvPr/>
        </p:nvSpPr>
        <p:spPr>
          <a:xfrm>
            <a:off x="6496180" y="580700"/>
            <a:ext cx="681300" cy="19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Open Sans"/>
              <a:buNone/>
            </a:pPr>
            <a:r>
              <a:rPr lang="en-US" sz="900" b="1" i="0" u="none" strike="noStrike" cap="non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Big Data</a:t>
            </a:r>
          </a:p>
        </p:txBody>
      </p:sp>
      <p:grpSp>
        <p:nvGrpSpPr>
          <p:cNvPr id="1433" name="Shape 1433"/>
          <p:cNvGrpSpPr/>
          <p:nvPr/>
        </p:nvGrpSpPr>
        <p:grpSpPr>
          <a:xfrm>
            <a:off x="6232092" y="955949"/>
            <a:ext cx="840807" cy="382226"/>
            <a:chOff x="6232092" y="955949"/>
            <a:chExt cx="840807" cy="382226"/>
          </a:xfrm>
        </p:grpSpPr>
        <p:sp>
          <p:nvSpPr>
            <p:cNvPr id="1434" name="Shape 1434"/>
            <p:cNvSpPr/>
            <p:nvPr/>
          </p:nvSpPr>
          <p:spPr>
            <a:xfrm>
              <a:off x="6232092" y="955949"/>
              <a:ext cx="84080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1435" name="Shape 1435" descr="BigQuery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6283285" y="102235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36" name="Shape 1436"/>
          <p:cNvGrpSpPr/>
          <p:nvPr/>
        </p:nvGrpSpPr>
        <p:grpSpPr>
          <a:xfrm>
            <a:off x="6232092" y="1536312"/>
            <a:ext cx="1090876" cy="382226"/>
            <a:chOff x="6232092" y="1536312"/>
            <a:chExt cx="1090876" cy="382226"/>
          </a:xfrm>
        </p:grpSpPr>
        <p:sp>
          <p:nvSpPr>
            <p:cNvPr id="1437" name="Shape 1437"/>
            <p:cNvSpPr/>
            <p:nvPr/>
          </p:nvSpPr>
          <p:spPr>
            <a:xfrm>
              <a:off x="6232092" y="1536312"/>
              <a:ext cx="1090876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pic>
          <p:nvPicPr>
            <p:cNvPr id="1438" name="Shape 1438" descr="Cloud-Dataflow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6275492" y="1603047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39" name="Shape 1439"/>
          <p:cNvGrpSpPr/>
          <p:nvPr/>
        </p:nvGrpSpPr>
        <p:grpSpPr>
          <a:xfrm>
            <a:off x="6232092" y="2130229"/>
            <a:ext cx="1097288" cy="382226"/>
            <a:chOff x="6232092" y="2130229"/>
            <a:chExt cx="1097288" cy="382226"/>
          </a:xfrm>
        </p:grpSpPr>
        <p:sp>
          <p:nvSpPr>
            <p:cNvPr id="1440" name="Shape 1440"/>
            <p:cNvSpPr/>
            <p:nvPr/>
          </p:nvSpPr>
          <p:spPr>
            <a:xfrm>
              <a:off x="6232092" y="2130229"/>
              <a:ext cx="109728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Dataproc</a:t>
              </a:r>
            </a:p>
          </p:txBody>
        </p:sp>
        <p:pic>
          <p:nvPicPr>
            <p:cNvPr id="1441" name="Shape 1441" descr="Cloud-Dataproc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6276360" y="219773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42" name="Shape 1442"/>
          <p:cNvGrpSpPr/>
          <p:nvPr/>
        </p:nvGrpSpPr>
        <p:grpSpPr>
          <a:xfrm>
            <a:off x="6232092" y="2725753"/>
            <a:ext cx="1039579" cy="382226"/>
            <a:chOff x="6232092" y="2725753"/>
            <a:chExt cx="1039579" cy="382226"/>
          </a:xfrm>
        </p:grpSpPr>
        <p:sp>
          <p:nvSpPr>
            <p:cNvPr id="1443" name="Shape 1443"/>
            <p:cNvSpPr/>
            <p:nvPr/>
          </p:nvSpPr>
          <p:spPr>
            <a:xfrm>
              <a:off x="6232092" y="2725753"/>
              <a:ext cx="103957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Datalab</a:t>
              </a:r>
            </a:p>
          </p:txBody>
        </p:sp>
        <p:pic>
          <p:nvPicPr>
            <p:cNvPr id="1444" name="Shape 1444" descr="Cloud-Datalab.png"/>
            <p:cNvPicPr preferRelativeResize="0"/>
            <p:nvPr/>
          </p:nvPicPr>
          <p:blipFill rotWithShape="1">
            <a:blip r:embed="rId11">
              <a:alphaModFix/>
            </a:blip>
            <a:srcRect t="5076" b="5076"/>
            <a:stretch/>
          </p:blipFill>
          <p:spPr>
            <a:xfrm>
              <a:off x="6276360" y="279250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45" name="Shape 1445"/>
          <p:cNvGrpSpPr/>
          <p:nvPr/>
        </p:nvGrpSpPr>
        <p:grpSpPr>
          <a:xfrm>
            <a:off x="6232092" y="3320358"/>
            <a:ext cx="1079655" cy="382226"/>
            <a:chOff x="6232092" y="3320358"/>
            <a:chExt cx="1079655" cy="382226"/>
          </a:xfrm>
        </p:grpSpPr>
        <p:sp>
          <p:nvSpPr>
            <p:cNvPr id="1446" name="Shape 1446"/>
            <p:cNvSpPr/>
            <p:nvPr/>
          </p:nvSpPr>
          <p:spPr>
            <a:xfrm>
              <a:off x="6232092" y="3320358"/>
              <a:ext cx="107965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Pub/Sub</a:t>
              </a:r>
            </a:p>
          </p:txBody>
        </p:sp>
        <p:pic>
          <p:nvPicPr>
            <p:cNvPr id="1447" name="Shape 1447" descr="Cloud-PubSub.png"/>
            <p:cNvPicPr preferRelativeResize="0"/>
            <p:nvPr/>
          </p:nvPicPr>
          <p:blipFill rotWithShape="1">
            <a:blip r:embed="rId12">
              <a:alphaModFix/>
            </a:blip>
            <a:srcRect t="5076" b="5076"/>
            <a:stretch/>
          </p:blipFill>
          <p:spPr>
            <a:xfrm>
              <a:off x="6276360" y="338671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48" name="Shape 1448"/>
          <p:cNvGrpSpPr/>
          <p:nvPr/>
        </p:nvGrpSpPr>
        <p:grpSpPr>
          <a:xfrm>
            <a:off x="369511" y="955949"/>
            <a:ext cx="994695" cy="382226"/>
            <a:chOff x="369511" y="955949"/>
            <a:chExt cx="994695" cy="382226"/>
          </a:xfrm>
        </p:grpSpPr>
        <p:sp>
          <p:nvSpPr>
            <p:cNvPr id="1449" name="Shape 1449"/>
            <p:cNvSpPr/>
            <p:nvPr/>
          </p:nvSpPr>
          <p:spPr>
            <a:xfrm>
              <a:off x="369511" y="955949"/>
              <a:ext cx="99469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Virtual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Network</a:t>
              </a:r>
            </a:p>
          </p:txBody>
        </p:sp>
        <p:pic>
          <p:nvPicPr>
            <p:cNvPr id="1450" name="Shape 1450" descr="Cloud-Virtual-Network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414307" y="102616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51" name="Shape 1451"/>
          <p:cNvGrpSpPr/>
          <p:nvPr/>
        </p:nvGrpSpPr>
        <p:grpSpPr>
          <a:xfrm>
            <a:off x="369511" y="1568317"/>
            <a:ext cx="933782" cy="382226"/>
            <a:chOff x="369511" y="1568317"/>
            <a:chExt cx="933782" cy="382226"/>
          </a:xfrm>
        </p:grpSpPr>
        <p:sp>
          <p:nvSpPr>
            <p:cNvPr id="1452" name="Shape 1452"/>
            <p:cNvSpPr/>
            <p:nvPr/>
          </p:nvSpPr>
          <p:spPr>
            <a:xfrm>
              <a:off x="369511" y="1568317"/>
              <a:ext cx="93378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Load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Balancing</a:t>
              </a:r>
            </a:p>
          </p:txBody>
        </p:sp>
        <p:pic>
          <p:nvPicPr>
            <p:cNvPr id="1453" name="Shape 1453" descr="Cloud-Load-Balancing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414215" y="1635397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54" name="Shape 1454"/>
          <p:cNvGrpSpPr/>
          <p:nvPr/>
        </p:nvGrpSpPr>
        <p:grpSpPr>
          <a:xfrm>
            <a:off x="369511" y="2180664"/>
            <a:ext cx="712567" cy="382226"/>
            <a:chOff x="369511" y="2180664"/>
            <a:chExt cx="712567" cy="382226"/>
          </a:xfrm>
        </p:grpSpPr>
        <p:sp>
          <p:nvSpPr>
            <p:cNvPr id="1455" name="Shape 1455"/>
            <p:cNvSpPr/>
            <p:nvPr/>
          </p:nvSpPr>
          <p:spPr>
            <a:xfrm>
              <a:off x="369511" y="2180664"/>
              <a:ext cx="71256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CDN</a:t>
              </a:r>
            </a:p>
          </p:txBody>
        </p:sp>
        <p:pic>
          <p:nvPicPr>
            <p:cNvPr id="1456" name="Shape 1456" descr="Cloud-CDN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414215" y="224795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57" name="Shape 1457"/>
          <p:cNvGrpSpPr/>
          <p:nvPr/>
        </p:nvGrpSpPr>
        <p:grpSpPr>
          <a:xfrm>
            <a:off x="369511" y="2792418"/>
            <a:ext cx="981871" cy="382226"/>
            <a:chOff x="369511" y="2792418"/>
            <a:chExt cx="981871" cy="382226"/>
          </a:xfrm>
        </p:grpSpPr>
        <p:sp>
          <p:nvSpPr>
            <p:cNvPr id="1458" name="Shape 1458"/>
            <p:cNvSpPr/>
            <p:nvPr/>
          </p:nvSpPr>
          <p:spPr>
            <a:xfrm>
              <a:off x="369511" y="2792418"/>
              <a:ext cx="981871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Interconnect</a:t>
              </a:r>
            </a:p>
          </p:txBody>
        </p:sp>
        <p:pic>
          <p:nvPicPr>
            <p:cNvPr id="1459" name="Shape 1459" descr="Cloud-Interconnect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413801" y="285971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60" name="Shape 1460"/>
          <p:cNvGrpSpPr/>
          <p:nvPr/>
        </p:nvGrpSpPr>
        <p:grpSpPr>
          <a:xfrm>
            <a:off x="369511" y="3407428"/>
            <a:ext cx="712567" cy="382226"/>
            <a:chOff x="369511" y="3407428"/>
            <a:chExt cx="712567" cy="382226"/>
          </a:xfrm>
        </p:grpSpPr>
        <p:sp>
          <p:nvSpPr>
            <p:cNvPr id="1461" name="Shape 1461"/>
            <p:cNvSpPr/>
            <p:nvPr/>
          </p:nvSpPr>
          <p:spPr>
            <a:xfrm>
              <a:off x="369511" y="3407428"/>
              <a:ext cx="71256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DNS</a:t>
              </a:r>
            </a:p>
          </p:txBody>
        </p:sp>
        <p:pic>
          <p:nvPicPr>
            <p:cNvPr id="1462" name="Shape 1462" descr="Cloud-DNS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413801" y="347378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63" name="Shape 1463"/>
          <p:cNvGrpSpPr/>
          <p:nvPr/>
        </p:nvGrpSpPr>
        <p:grpSpPr>
          <a:xfrm>
            <a:off x="7538634" y="955358"/>
            <a:ext cx="898167" cy="431607"/>
            <a:chOff x="7538634" y="955358"/>
            <a:chExt cx="898167" cy="431607"/>
          </a:xfrm>
        </p:grpSpPr>
        <p:sp>
          <p:nvSpPr>
            <p:cNvPr id="1464" name="Shape 1464"/>
            <p:cNvSpPr/>
            <p:nvPr/>
          </p:nvSpPr>
          <p:spPr>
            <a:xfrm>
              <a:off x="7595553" y="1010212"/>
              <a:ext cx="841248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465" name="Shape 1465"/>
            <p:cNvGrpSpPr/>
            <p:nvPr/>
          </p:nvGrpSpPr>
          <p:grpSpPr>
            <a:xfrm>
              <a:off x="7538634" y="955358"/>
              <a:ext cx="840807" cy="382226"/>
              <a:chOff x="7538634" y="955358"/>
              <a:chExt cx="840807" cy="382226"/>
            </a:xfrm>
          </p:grpSpPr>
          <p:sp>
            <p:nvSpPr>
              <p:cNvPr id="1466" name="Shape 1466"/>
              <p:cNvSpPr/>
              <p:nvPr/>
            </p:nvSpPr>
            <p:spPr>
              <a:xfrm>
                <a:off x="7538634" y="955358"/>
                <a:ext cx="840807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BigQuery</a:t>
                </a:r>
              </a:p>
            </p:txBody>
          </p:sp>
          <p:pic>
            <p:nvPicPr>
              <p:cNvPr id="1467" name="Shape 1467" descr="BigQuery.png"/>
              <p:cNvPicPr preferRelativeResize="0"/>
              <p:nvPr/>
            </p:nvPicPr>
            <p:blipFill rotWithShape="1">
              <a:blip r:embed="rId8">
                <a:alphaModFix/>
              </a:blip>
              <a:srcRect t="5076" b="5076"/>
              <a:stretch/>
            </p:blipFill>
            <p:spPr>
              <a:xfrm>
                <a:off x="7582311" y="1021709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468" name="Shape 1468"/>
          <p:cNvGrpSpPr/>
          <p:nvPr/>
        </p:nvGrpSpPr>
        <p:grpSpPr>
          <a:xfrm>
            <a:off x="4920419" y="955949"/>
            <a:ext cx="840807" cy="386887"/>
            <a:chOff x="4920419" y="955949"/>
            <a:chExt cx="840807" cy="386887"/>
          </a:xfrm>
        </p:grpSpPr>
        <p:sp>
          <p:nvSpPr>
            <p:cNvPr id="1469" name="Shape 1469"/>
            <p:cNvSpPr/>
            <p:nvPr/>
          </p:nvSpPr>
          <p:spPr>
            <a:xfrm>
              <a:off x="4920419" y="955949"/>
              <a:ext cx="840807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1470" name="Shape 1470" descr="BigQuery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4965123" y="102170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71" name="Shape 1471"/>
          <p:cNvGrpSpPr/>
          <p:nvPr/>
        </p:nvGrpSpPr>
        <p:grpSpPr>
          <a:xfrm>
            <a:off x="4920419" y="3922546"/>
            <a:ext cx="884088" cy="386887"/>
            <a:chOff x="4920419" y="3922546"/>
            <a:chExt cx="884088" cy="386887"/>
          </a:xfrm>
        </p:grpSpPr>
        <p:sp>
          <p:nvSpPr>
            <p:cNvPr id="1472" name="Shape 1472"/>
            <p:cNvSpPr/>
            <p:nvPr/>
          </p:nvSpPr>
          <p:spPr>
            <a:xfrm>
              <a:off x="4920419" y="3922546"/>
              <a:ext cx="884088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Genomics</a:t>
              </a:r>
            </a:p>
          </p:txBody>
        </p:sp>
        <p:pic>
          <p:nvPicPr>
            <p:cNvPr id="1473" name="Shape 1473" descr="Genomics.png"/>
            <p:cNvPicPr preferRelativeResize="0"/>
            <p:nvPr/>
          </p:nvPicPr>
          <p:blipFill rotWithShape="1">
            <a:blip r:embed="rId13">
              <a:alphaModFix/>
            </a:blip>
            <a:srcRect t="5076" b="5076"/>
            <a:stretch/>
          </p:blipFill>
          <p:spPr>
            <a:xfrm>
              <a:off x="4965123" y="398507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74" name="Shape 1474"/>
          <p:cNvGrpSpPr/>
          <p:nvPr/>
        </p:nvGrpSpPr>
        <p:grpSpPr>
          <a:xfrm>
            <a:off x="6232092" y="3926675"/>
            <a:ext cx="884088" cy="382226"/>
            <a:chOff x="6232092" y="3926675"/>
            <a:chExt cx="884088" cy="382226"/>
          </a:xfrm>
        </p:grpSpPr>
        <p:sp>
          <p:nvSpPr>
            <p:cNvPr id="1475" name="Shape 1475"/>
            <p:cNvSpPr/>
            <p:nvPr/>
          </p:nvSpPr>
          <p:spPr>
            <a:xfrm>
              <a:off x="6232092" y="3926675"/>
              <a:ext cx="88408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Genomics</a:t>
              </a:r>
            </a:p>
          </p:txBody>
        </p:sp>
        <p:pic>
          <p:nvPicPr>
            <p:cNvPr id="1476" name="Shape 1476" descr="Genomics.png"/>
            <p:cNvPicPr preferRelativeResize="0"/>
            <p:nvPr/>
          </p:nvPicPr>
          <p:blipFill rotWithShape="1">
            <a:blip r:embed="rId13">
              <a:alphaModFix/>
            </a:blip>
            <a:srcRect t="5076" b="5076"/>
            <a:stretch/>
          </p:blipFill>
          <p:spPr>
            <a:xfrm>
              <a:off x="6276360" y="399303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77" name="Shape 1477"/>
          <p:cNvGrpSpPr/>
          <p:nvPr/>
        </p:nvGrpSpPr>
        <p:grpSpPr>
          <a:xfrm>
            <a:off x="7538634" y="3926083"/>
            <a:ext cx="962175" cy="431607"/>
            <a:chOff x="7538634" y="3926083"/>
            <a:chExt cx="962175" cy="431607"/>
          </a:xfrm>
        </p:grpSpPr>
        <p:sp>
          <p:nvSpPr>
            <p:cNvPr id="1478" name="Shape 1478"/>
            <p:cNvSpPr/>
            <p:nvPr/>
          </p:nvSpPr>
          <p:spPr>
            <a:xfrm>
              <a:off x="7595553" y="3980937"/>
              <a:ext cx="905256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479" name="Shape 1479"/>
            <p:cNvGrpSpPr/>
            <p:nvPr/>
          </p:nvGrpSpPr>
          <p:grpSpPr>
            <a:xfrm>
              <a:off x="7538634" y="3926083"/>
              <a:ext cx="906529" cy="382226"/>
              <a:chOff x="7538634" y="3926083"/>
              <a:chExt cx="906529" cy="382226"/>
            </a:xfrm>
          </p:grpSpPr>
          <p:sp>
            <p:nvSpPr>
              <p:cNvPr id="1480" name="Shape 1480"/>
              <p:cNvSpPr/>
              <p:nvPr/>
            </p:nvSpPr>
            <p:spPr>
              <a:xfrm>
                <a:off x="7538634" y="3926083"/>
                <a:ext cx="906529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Genomics</a:t>
                </a:r>
              </a:p>
            </p:txBody>
          </p:sp>
          <p:pic>
            <p:nvPicPr>
              <p:cNvPr id="1481" name="Shape 1481" descr="Genomics.png"/>
              <p:cNvPicPr preferRelativeResize="0"/>
              <p:nvPr/>
            </p:nvPicPr>
            <p:blipFill rotWithShape="1">
              <a:blip r:embed="rId13">
                <a:alphaModFix/>
              </a:blip>
              <a:srcRect t="5076" b="5076"/>
              <a:stretch/>
            </p:blipFill>
            <p:spPr>
              <a:xfrm>
                <a:off x="7582311" y="3990110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482" name="Shape 1482"/>
          <p:cNvGrpSpPr/>
          <p:nvPr/>
        </p:nvGrpSpPr>
        <p:grpSpPr>
          <a:xfrm>
            <a:off x="4914762" y="3320358"/>
            <a:ext cx="824778" cy="382226"/>
            <a:chOff x="4914762" y="3320358"/>
            <a:chExt cx="824778" cy="382226"/>
          </a:xfrm>
        </p:grpSpPr>
        <p:sp>
          <p:nvSpPr>
            <p:cNvPr id="1483" name="Shape 1483"/>
            <p:cNvSpPr/>
            <p:nvPr/>
          </p:nvSpPr>
          <p:spPr>
            <a:xfrm>
              <a:off x="4914762" y="3320358"/>
              <a:ext cx="82477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Pub/Sub</a:t>
              </a:r>
            </a:p>
          </p:txBody>
        </p:sp>
        <p:pic>
          <p:nvPicPr>
            <p:cNvPr id="1484" name="Shape 1484" descr="Cloud-PubSub.png"/>
            <p:cNvPicPr preferRelativeResize="0"/>
            <p:nvPr/>
          </p:nvPicPr>
          <p:blipFill rotWithShape="1">
            <a:blip r:embed="rId12">
              <a:alphaModFix/>
            </a:blip>
            <a:srcRect t="5076" b="5076"/>
            <a:stretch/>
          </p:blipFill>
          <p:spPr>
            <a:xfrm>
              <a:off x="4959030" y="338671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85" name="Shape 1485"/>
          <p:cNvGrpSpPr/>
          <p:nvPr/>
        </p:nvGrpSpPr>
        <p:grpSpPr>
          <a:xfrm>
            <a:off x="7538634" y="3319767"/>
            <a:ext cx="1135911" cy="431607"/>
            <a:chOff x="7538634" y="3319767"/>
            <a:chExt cx="1135911" cy="431607"/>
          </a:xfrm>
        </p:grpSpPr>
        <p:sp>
          <p:nvSpPr>
            <p:cNvPr id="1486" name="Shape 1486"/>
            <p:cNvSpPr/>
            <p:nvPr/>
          </p:nvSpPr>
          <p:spPr>
            <a:xfrm>
              <a:off x="7595553" y="3374621"/>
              <a:ext cx="1078991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487" name="Shape 1487"/>
            <p:cNvGrpSpPr/>
            <p:nvPr/>
          </p:nvGrpSpPr>
          <p:grpSpPr>
            <a:xfrm>
              <a:off x="7538634" y="3319767"/>
              <a:ext cx="1079655" cy="382226"/>
              <a:chOff x="7538634" y="3319767"/>
              <a:chExt cx="1079655" cy="382226"/>
            </a:xfrm>
          </p:grpSpPr>
          <p:sp>
            <p:nvSpPr>
              <p:cNvPr id="1488" name="Shape 1488"/>
              <p:cNvSpPr/>
              <p:nvPr/>
            </p:nvSpPr>
            <p:spPr>
              <a:xfrm>
                <a:off x="7538634" y="3319767"/>
                <a:ext cx="1079655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Pub/Sub</a:t>
                </a:r>
              </a:p>
            </p:txBody>
          </p:sp>
          <p:pic>
            <p:nvPicPr>
              <p:cNvPr id="1489" name="Shape 1489" descr="Cloud-PubSub.png"/>
              <p:cNvPicPr preferRelativeResize="0"/>
              <p:nvPr/>
            </p:nvPicPr>
            <p:blipFill rotWithShape="1">
              <a:blip r:embed="rId12">
                <a:alphaModFix/>
              </a:blip>
              <a:srcRect t="5076" b="5076"/>
              <a:stretch/>
            </p:blipFill>
            <p:spPr>
              <a:xfrm>
                <a:off x="7580728" y="3382778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490" name="Shape 1490"/>
          <p:cNvGrpSpPr/>
          <p:nvPr/>
        </p:nvGrpSpPr>
        <p:grpSpPr>
          <a:xfrm>
            <a:off x="4911174" y="2725753"/>
            <a:ext cx="784701" cy="382226"/>
            <a:chOff x="4911174" y="2725753"/>
            <a:chExt cx="784701" cy="382226"/>
          </a:xfrm>
        </p:grpSpPr>
        <p:sp>
          <p:nvSpPr>
            <p:cNvPr id="1491" name="Shape 1491"/>
            <p:cNvSpPr/>
            <p:nvPr/>
          </p:nvSpPr>
          <p:spPr>
            <a:xfrm>
              <a:off x="4911174" y="2725753"/>
              <a:ext cx="784701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Datalab</a:t>
              </a:r>
            </a:p>
          </p:txBody>
        </p:sp>
        <p:pic>
          <p:nvPicPr>
            <p:cNvPr id="1492" name="Shape 1492" descr="Cloud-Datalab.png"/>
            <p:cNvPicPr preferRelativeResize="0"/>
            <p:nvPr/>
          </p:nvPicPr>
          <p:blipFill rotWithShape="1">
            <a:blip r:embed="rId11">
              <a:alphaModFix/>
            </a:blip>
            <a:srcRect t="5076" b="5076"/>
            <a:stretch/>
          </p:blipFill>
          <p:spPr>
            <a:xfrm>
              <a:off x="4955442" y="279250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93" name="Shape 1493"/>
          <p:cNvGrpSpPr/>
          <p:nvPr/>
        </p:nvGrpSpPr>
        <p:grpSpPr>
          <a:xfrm>
            <a:off x="7538634" y="2725162"/>
            <a:ext cx="1099334" cy="431608"/>
            <a:chOff x="7538634" y="2725162"/>
            <a:chExt cx="1099334" cy="431608"/>
          </a:xfrm>
        </p:grpSpPr>
        <p:sp>
          <p:nvSpPr>
            <p:cNvPr id="1494" name="Shape 1494"/>
            <p:cNvSpPr/>
            <p:nvPr/>
          </p:nvSpPr>
          <p:spPr>
            <a:xfrm>
              <a:off x="7595553" y="2780016"/>
              <a:ext cx="1042414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495" name="Shape 1495"/>
            <p:cNvGrpSpPr/>
            <p:nvPr/>
          </p:nvGrpSpPr>
          <p:grpSpPr>
            <a:xfrm>
              <a:off x="7538634" y="2725162"/>
              <a:ext cx="1039579" cy="382226"/>
              <a:chOff x="7538634" y="2725162"/>
              <a:chExt cx="1039579" cy="382226"/>
            </a:xfrm>
          </p:grpSpPr>
          <p:sp>
            <p:nvSpPr>
              <p:cNvPr id="1496" name="Shape 1496"/>
              <p:cNvSpPr/>
              <p:nvPr/>
            </p:nvSpPr>
            <p:spPr>
              <a:xfrm>
                <a:off x="7538634" y="2725162"/>
                <a:ext cx="1039579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Datalab</a:t>
                </a:r>
              </a:p>
            </p:txBody>
          </p:sp>
          <p:pic>
            <p:nvPicPr>
              <p:cNvPr id="1497" name="Shape 1497" descr="Cloud-Datalab.png"/>
              <p:cNvPicPr preferRelativeResize="0"/>
              <p:nvPr/>
            </p:nvPicPr>
            <p:blipFill rotWithShape="1">
              <a:blip r:embed="rId11">
                <a:alphaModFix/>
              </a:blip>
              <a:srcRect t="5076" b="5076"/>
              <a:stretch/>
            </p:blipFill>
            <p:spPr>
              <a:xfrm>
                <a:off x="7584814" y="2791965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498" name="Shape 1498"/>
          <p:cNvGrpSpPr/>
          <p:nvPr/>
        </p:nvGrpSpPr>
        <p:grpSpPr>
          <a:xfrm>
            <a:off x="4906277" y="2130229"/>
            <a:ext cx="842409" cy="382226"/>
            <a:chOff x="4906277" y="2130229"/>
            <a:chExt cx="842409" cy="382226"/>
          </a:xfrm>
        </p:grpSpPr>
        <p:sp>
          <p:nvSpPr>
            <p:cNvPr id="1499" name="Shape 1499"/>
            <p:cNvSpPr/>
            <p:nvPr/>
          </p:nvSpPr>
          <p:spPr>
            <a:xfrm>
              <a:off x="4906277" y="2130229"/>
              <a:ext cx="84240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Dataproc</a:t>
              </a:r>
            </a:p>
          </p:txBody>
        </p:sp>
        <p:pic>
          <p:nvPicPr>
            <p:cNvPr id="1500" name="Shape 1500" descr="Cloud-Dataproc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4950545" y="219773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01" name="Shape 1501"/>
          <p:cNvGrpSpPr/>
          <p:nvPr/>
        </p:nvGrpSpPr>
        <p:grpSpPr>
          <a:xfrm>
            <a:off x="7538634" y="2129638"/>
            <a:ext cx="1154199" cy="431607"/>
            <a:chOff x="7538634" y="2129638"/>
            <a:chExt cx="1154199" cy="431607"/>
          </a:xfrm>
        </p:grpSpPr>
        <p:sp>
          <p:nvSpPr>
            <p:cNvPr id="1502" name="Shape 1502"/>
            <p:cNvSpPr/>
            <p:nvPr/>
          </p:nvSpPr>
          <p:spPr>
            <a:xfrm>
              <a:off x="7595553" y="2184491"/>
              <a:ext cx="1097279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503" name="Shape 1503"/>
            <p:cNvGrpSpPr/>
            <p:nvPr/>
          </p:nvGrpSpPr>
          <p:grpSpPr>
            <a:xfrm>
              <a:off x="7538634" y="2129638"/>
              <a:ext cx="1097288" cy="382226"/>
              <a:chOff x="7538634" y="2129638"/>
              <a:chExt cx="1097288" cy="382226"/>
            </a:xfrm>
          </p:grpSpPr>
          <p:sp>
            <p:nvSpPr>
              <p:cNvPr id="1504" name="Shape 1504"/>
              <p:cNvSpPr/>
              <p:nvPr/>
            </p:nvSpPr>
            <p:spPr>
              <a:xfrm>
                <a:off x="7538634" y="2129638"/>
                <a:ext cx="1097288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Dataproc</a:t>
                </a:r>
              </a:p>
            </p:txBody>
          </p:sp>
          <p:pic>
            <p:nvPicPr>
              <p:cNvPr id="1505" name="Shape 1505" descr="Cloud-Dataproc.png"/>
              <p:cNvPicPr preferRelativeResize="0"/>
              <p:nvPr/>
            </p:nvPicPr>
            <p:blipFill rotWithShape="1">
              <a:blip r:embed="rId10">
                <a:alphaModFix/>
              </a:blip>
              <a:srcRect t="5076" b="5076"/>
              <a:stretch/>
            </p:blipFill>
            <p:spPr>
              <a:xfrm>
                <a:off x="7580728" y="2197521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506" name="Shape 1506"/>
          <p:cNvGrpSpPr/>
          <p:nvPr/>
        </p:nvGrpSpPr>
        <p:grpSpPr>
          <a:xfrm>
            <a:off x="4903096" y="1536312"/>
            <a:ext cx="835997" cy="382226"/>
            <a:chOff x="4903096" y="1536312"/>
            <a:chExt cx="835997" cy="382226"/>
          </a:xfrm>
        </p:grpSpPr>
        <p:sp>
          <p:nvSpPr>
            <p:cNvPr id="1507" name="Shape 1507"/>
            <p:cNvSpPr/>
            <p:nvPr/>
          </p:nvSpPr>
          <p:spPr>
            <a:xfrm>
              <a:off x="4903096" y="1536312"/>
              <a:ext cx="83599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Dataflow</a:t>
              </a:r>
            </a:p>
          </p:txBody>
        </p:sp>
        <p:pic>
          <p:nvPicPr>
            <p:cNvPr id="1508" name="Shape 1508" descr="Cloud-Dataflow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4946496" y="1603047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09" name="Shape 1509"/>
          <p:cNvGrpSpPr/>
          <p:nvPr/>
        </p:nvGrpSpPr>
        <p:grpSpPr>
          <a:xfrm>
            <a:off x="7538634" y="1535721"/>
            <a:ext cx="1135911" cy="431608"/>
            <a:chOff x="7538634" y="1535721"/>
            <a:chExt cx="1135911" cy="431608"/>
          </a:xfrm>
        </p:grpSpPr>
        <p:sp>
          <p:nvSpPr>
            <p:cNvPr id="1510" name="Shape 1510"/>
            <p:cNvSpPr/>
            <p:nvPr/>
          </p:nvSpPr>
          <p:spPr>
            <a:xfrm>
              <a:off x="7595553" y="1590575"/>
              <a:ext cx="1078991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511" name="Shape 1511"/>
            <p:cNvGrpSpPr/>
            <p:nvPr/>
          </p:nvGrpSpPr>
          <p:grpSpPr>
            <a:xfrm>
              <a:off x="7538634" y="1535721"/>
              <a:ext cx="1090876" cy="382226"/>
              <a:chOff x="7538634" y="1535721"/>
              <a:chExt cx="1090876" cy="382226"/>
            </a:xfrm>
          </p:grpSpPr>
          <p:sp>
            <p:nvSpPr>
              <p:cNvPr id="1512" name="Shape 1512"/>
              <p:cNvSpPr/>
              <p:nvPr/>
            </p:nvSpPr>
            <p:spPr>
              <a:xfrm>
                <a:off x="7538634" y="1535721"/>
                <a:ext cx="1090876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Dataflow</a:t>
                </a:r>
              </a:p>
            </p:txBody>
          </p:sp>
          <p:pic>
            <p:nvPicPr>
              <p:cNvPr id="1513" name="Shape 1513" descr="Cloud-Dataflow.png"/>
              <p:cNvPicPr preferRelativeResize="0"/>
              <p:nvPr/>
            </p:nvPicPr>
            <p:blipFill rotWithShape="1">
              <a:blip r:embed="rId9">
                <a:alphaModFix/>
              </a:blip>
              <a:srcRect t="5076" b="5076"/>
              <a:stretch/>
            </p:blipFill>
            <p:spPr>
              <a:xfrm>
                <a:off x="7576522" y="1605736"/>
                <a:ext cx="274200" cy="2465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514" name="Shape 1514"/>
          <p:cNvGrpSpPr/>
          <p:nvPr/>
        </p:nvGrpSpPr>
        <p:grpSpPr>
          <a:xfrm>
            <a:off x="369487" y="4022425"/>
            <a:ext cx="822000" cy="382200"/>
            <a:chOff x="369487" y="4022425"/>
            <a:chExt cx="822000" cy="382200"/>
          </a:xfrm>
        </p:grpSpPr>
        <p:sp>
          <p:nvSpPr>
            <p:cNvPr id="1515" name="Shape 1515"/>
            <p:cNvSpPr/>
            <p:nvPr/>
          </p:nvSpPr>
          <p:spPr>
            <a:xfrm>
              <a:off x="369487" y="4022425"/>
              <a:ext cx="8220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Network</a:t>
              </a:r>
            </a:p>
          </p:txBody>
        </p:sp>
        <p:pic>
          <p:nvPicPr>
            <p:cNvPr id="1516" name="Shape 1516" descr="Cloud-Networking.png"/>
            <p:cNvPicPr preferRelativeResize="0"/>
            <p:nvPr/>
          </p:nvPicPr>
          <p:blipFill rotWithShape="1">
            <a:blip r:embed="rId14">
              <a:alphaModFix/>
            </a:blip>
            <a:srcRect t="5036" b="5027"/>
            <a:stretch/>
          </p:blipFill>
          <p:spPr>
            <a:xfrm>
              <a:off x="414203" y="408950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17" name="Shape 1517"/>
          <p:cNvGrpSpPr/>
          <p:nvPr/>
        </p:nvGrpSpPr>
        <p:grpSpPr>
          <a:xfrm>
            <a:off x="1495400" y="4022425"/>
            <a:ext cx="1065000" cy="382200"/>
            <a:chOff x="1495400" y="4022425"/>
            <a:chExt cx="1065000" cy="382200"/>
          </a:xfrm>
        </p:grpSpPr>
        <p:sp>
          <p:nvSpPr>
            <p:cNvPr id="1518" name="Shape 1518"/>
            <p:cNvSpPr/>
            <p:nvPr/>
          </p:nvSpPr>
          <p:spPr>
            <a:xfrm>
              <a:off x="1495400" y="4022425"/>
              <a:ext cx="10650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</a:t>
              </a: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Network</a:t>
              </a:r>
            </a:p>
          </p:txBody>
        </p:sp>
        <p:pic>
          <p:nvPicPr>
            <p:cNvPr id="1519" name="Shape 1519" descr="Cloud-Network.png"/>
            <p:cNvPicPr preferRelativeResize="0"/>
            <p:nvPr/>
          </p:nvPicPr>
          <p:blipFill rotWithShape="1">
            <a:blip r:embed="rId14">
              <a:alphaModFix/>
            </a:blip>
            <a:srcRect t="5036" b="5027"/>
            <a:stretch/>
          </p:blipFill>
          <p:spPr>
            <a:xfrm>
              <a:off x="1539684" y="4088780"/>
              <a:ext cx="274199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20" name="Shape 1520"/>
          <p:cNvGrpSpPr/>
          <p:nvPr/>
        </p:nvGrpSpPr>
        <p:grpSpPr>
          <a:xfrm>
            <a:off x="2980050" y="4022425"/>
            <a:ext cx="1121926" cy="431650"/>
            <a:chOff x="2980050" y="4022425"/>
            <a:chExt cx="1121926" cy="431650"/>
          </a:xfrm>
        </p:grpSpPr>
        <p:sp>
          <p:nvSpPr>
            <p:cNvPr id="1521" name="Shape 1521"/>
            <p:cNvSpPr/>
            <p:nvPr/>
          </p:nvSpPr>
          <p:spPr>
            <a:xfrm>
              <a:off x="3036976" y="4077275"/>
              <a:ext cx="1065000" cy="376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522" name="Shape 1522"/>
            <p:cNvGrpSpPr/>
            <p:nvPr/>
          </p:nvGrpSpPr>
          <p:grpSpPr>
            <a:xfrm>
              <a:off x="2980050" y="4022425"/>
              <a:ext cx="1064999" cy="382200"/>
              <a:chOff x="2980050" y="4022425"/>
              <a:chExt cx="1064999" cy="382200"/>
            </a:xfrm>
          </p:grpSpPr>
          <p:sp>
            <p:nvSpPr>
              <p:cNvPr id="1523" name="Shape 1523"/>
              <p:cNvSpPr/>
              <p:nvPr/>
            </p:nvSpPr>
            <p:spPr>
              <a:xfrm>
                <a:off x="2980050" y="4022425"/>
                <a:ext cx="1064999" cy="382200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10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</a:t>
                </a:r>
                <a:r>
                  <a:rPr lang="en-US" sz="700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Network</a:t>
                </a:r>
              </a:p>
            </p:txBody>
          </p:sp>
          <p:pic>
            <p:nvPicPr>
              <p:cNvPr id="1524" name="Shape 1524" descr="Cloud-Network.png"/>
              <p:cNvPicPr preferRelativeResize="0"/>
              <p:nvPr/>
            </p:nvPicPr>
            <p:blipFill rotWithShape="1">
              <a:blip r:embed="rId14">
                <a:alphaModFix/>
              </a:blip>
              <a:srcRect t="5036" b="5027"/>
              <a:stretch/>
            </p:blipFill>
            <p:spPr>
              <a:xfrm>
                <a:off x="3024313" y="4089371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Shape 1529"/>
          <p:cNvSpPr/>
          <p:nvPr/>
        </p:nvSpPr>
        <p:spPr>
          <a:xfrm>
            <a:off x="281225" y="674250"/>
            <a:ext cx="4453800" cy="40944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0" name="Shape 1530"/>
          <p:cNvSpPr/>
          <p:nvPr/>
        </p:nvSpPr>
        <p:spPr>
          <a:xfrm>
            <a:off x="4909426" y="674249"/>
            <a:ext cx="4043999" cy="40944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1" name="Shape 1531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Product Cards</a:t>
            </a:r>
          </a:p>
        </p:txBody>
      </p:sp>
      <p:sp>
        <p:nvSpPr>
          <p:cNvPr id="1532" name="Shape 1532"/>
          <p:cNvSpPr txBox="1"/>
          <p:nvPr/>
        </p:nvSpPr>
        <p:spPr>
          <a:xfrm>
            <a:off x="1776510" y="580700"/>
            <a:ext cx="1224000" cy="19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Open Sans"/>
              <a:buNone/>
            </a:pPr>
            <a:r>
              <a:rPr lang="en-US" sz="900" b="1" i="0" u="none" strike="noStrike" cap="non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Machine Learning</a:t>
            </a:r>
          </a:p>
        </p:txBody>
      </p:sp>
      <p:sp>
        <p:nvSpPr>
          <p:cNvPr id="1533" name="Shape 1533"/>
          <p:cNvSpPr txBox="1"/>
          <p:nvPr/>
        </p:nvSpPr>
        <p:spPr>
          <a:xfrm>
            <a:off x="6193030" y="581375"/>
            <a:ext cx="1287600" cy="19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Open Sans"/>
              <a:buNone/>
            </a:pPr>
            <a:r>
              <a:rPr lang="en-US" sz="900" b="1" i="0" u="none" strike="noStrike" cap="non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Identity &amp; Security</a:t>
            </a:r>
          </a:p>
        </p:txBody>
      </p:sp>
      <p:grpSp>
        <p:nvGrpSpPr>
          <p:cNvPr id="1534" name="Shape 1534"/>
          <p:cNvGrpSpPr/>
          <p:nvPr/>
        </p:nvGrpSpPr>
        <p:grpSpPr>
          <a:xfrm>
            <a:off x="1566531" y="955949"/>
            <a:ext cx="1446743" cy="382226"/>
            <a:chOff x="1566531" y="955949"/>
            <a:chExt cx="1446743" cy="382226"/>
          </a:xfrm>
        </p:grpSpPr>
        <p:sp>
          <p:nvSpPr>
            <p:cNvPr id="1535" name="Shape 1535"/>
            <p:cNvSpPr/>
            <p:nvPr/>
          </p:nvSpPr>
          <p:spPr>
            <a:xfrm>
              <a:off x="1566531" y="955949"/>
              <a:ext cx="1446743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Machine Learning</a:t>
              </a:r>
            </a:p>
          </p:txBody>
        </p:sp>
        <p:pic>
          <p:nvPicPr>
            <p:cNvPr id="1536" name="Shape 1536" descr="Cloud-Machine-Learning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1605154" y="102383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37" name="Shape 1537"/>
          <p:cNvGrpSpPr/>
          <p:nvPr/>
        </p:nvGrpSpPr>
        <p:grpSpPr>
          <a:xfrm>
            <a:off x="3097960" y="955358"/>
            <a:ext cx="1501672" cy="431607"/>
            <a:chOff x="3097960" y="955358"/>
            <a:chExt cx="1501672" cy="431607"/>
          </a:xfrm>
        </p:grpSpPr>
        <p:sp>
          <p:nvSpPr>
            <p:cNvPr id="1538" name="Shape 1538"/>
            <p:cNvSpPr/>
            <p:nvPr/>
          </p:nvSpPr>
          <p:spPr>
            <a:xfrm>
              <a:off x="3154881" y="1010212"/>
              <a:ext cx="1444752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539" name="Shape 1539"/>
            <p:cNvGrpSpPr/>
            <p:nvPr/>
          </p:nvGrpSpPr>
          <p:grpSpPr>
            <a:xfrm>
              <a:off x="3097960" y="955358"/>
              <a:ext cx="1446743" cy="382226"/>
              <a:chOff x="3097960" y="955358"/>
              <a:chExt cx="1446743" cy="382226"/>
            </a:xfrm>
          </p:grpSpPr>
          <p:sp>
            <p:nvSpPr>
              <p:cNvPr id="1540" name="Shape 1540"/>
              <p:cNvSpPr/>
              <p:nvPr/>
            </p:nvSpPr>
            <p:spPr>
              <a:xfrm>
                <a:off x="3097960" y="955358"/>
                <a:ext cx="1446743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Machine Learning</a:t>
                </a:r>
              </a:p>
            </p:txBody>
          </p:sp>
          <p:pic>
            <p:nvPicPr>
              <p:cNvPr id="1541" name="Shape 1541" descr="Cloud-Machine-Learning.png"/>
              <p:cNvPicPr preferRelativeResize="0"/>
              <p:nvPr/>
            </p:nvPicPr>
            <p:blipFill rotWithShape="1">
              <a:blip r:embed="rId3">
                <a:alphaModFix/>
              </a:blip>
              <a:srcRect t="5076" b="5076"/>
              <a:stretch/>
            </p:blipFill>
            <p:spPr>
              <a:xfrm>
                <a:off x="3144369" y="1022484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542" name="Shape 1542"/>
          <p:cNvGrpSpPr/>
          <p:nvPr/>
        </p:nvGrpSpPr>
        <p:grpSpPr>
          <a:xfrm>
            <a:off x="418383" y="955949"/>
            <a:ext cx="1078052" cy="382226"/>
            <a:chOff x="418383" y="955949"/>
            <a:chExt cx="1078052" cy="382226"/>
          </a:xfrm>
        </p:grpSpPr>
        <p:sp>
          <p:nvSpPr>
            <p:cNvPr id="1543" name="Shape 1543"/>
            <p:cNvSpPr/>
            <p:nvPr/>
          </p:nvSpPr>
          <p:spPr>
            <a:xfrm>
              <a:off x="418383" y="955949"/>
              <a:ext cx="107805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Machine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Learning</a:t>
              </a:r>
            </a:p>
          </p:txBody>
        </p:sp>
        <p:pic>
          <p:nvPicPr>
            <p:cNvPr id="1544" name="Shape 1544" descr="Cloud-Machine-Learning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457006" y="102383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45" name="Shape 1545"/>
          <p:cNvGrpSpPr/>
          <p:nvPr/>
        </p:nvGrpSpPr>
        <p:grpSpPr>
          <a:xfrm>
            <a:off x="1566531" y="1599614"/>
            <a:ext cx="892103" cy="382226"/>
            <a:chOff x="1566531" y="1618692"/>
            <a:chExt cx="892103" cy="382226"/>
          </a:xfrm>
        </p:grpSpPr>
        <p:sp>
          <p:nvSpPr>
            <p:cNvPr id="1546" name="Shape 1546"/>
            <p:cNvSpPr/>
            <p:nvPr/>
          </p:nvSpPr>
          <p:spPr>
            <a:xfrm>
              <a:off x="1566531" y="1618692"/>
              <a:ext cx="892103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Vision API</a:t>
              </a:r>
            </a:p>
          </p:txBody>
        </p:sp>
        <p:pic>
          <p:nvPicPr>
            <p:cNvPr id="1547" name="Shape 1547" descr="Vision-API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1611763" y="168542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48" name="Shape 1548"/>
          <p:cNvGrpSpPr/>
          <p:nvPr/>
        </p:nvGrpSpPr>
        <p:grpSpPr>
          <a:xfrm>
            <a:off x="418383" y="1599614"/>
            <a:ext cx="730199" cy="382226"/>
            <a:chOff x="418383" y="1618692"/>
            <a:chExt cx="730199" cy="382226"/>
          </a:xfrm>
        </p:grpSpPr>
        <p:sp>
          <p:nvSpPr>
            <p:cNvPr id="1549" name="Shape 1549"/>
            <p:cNvSpPr/>
            <p:nvPr/>
          </p:nvSpPr>
          <p:spPr>
            <a:xfrm>
              <a:off x="418383" y="1618692"/>
              <a:ext cx="73019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Vision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API</a:t>
              </a:r>
            </a:p>
          </p:txBody>
        </p:sp>
        <p:pic>
          <p:nvPicPr>
            <p:cNvPr id="1550" name="Shape 1550" descr="Vision-API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463615" y="168542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51" name="Shape 1551"/>
          <p:cNvGrpSpPr/>
          <p:nvPr/>
        </p:nvGrpSpPr>
        <p:grpSpPr>
          <a:xfrm>
            <a:off x="3097960" y="1599023"/>
            <a:ext cx="953032" cy="431608"/>
            <a:chOff x="3097960" y="1618101"/>
            <a:chExt cx="953032" cy="431608"/>
          </a:xfrm>
        </p:grpSpPr>
        <p:sp>
          <p:nvSpPr>
            <p:cNvPr id="1552" name="Shape 1552"/>
            <p:cNvSpPr/>
            <p:nvPr/>
          </p:nvSpPr>
          <p:spPr>
            <a:xfrm>
              <a:off x="3154881" y="1672956"/>
              <a:ext cx="896111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553" name="Shape 1553"/>
            <p:cNvGrpSpPr/>
            <p:nvPr/>
          </p:nvGrpSpPr>
          <p:grpSpPr>
            <a:xfrm>
              <a:off x="3097960" y="1618101"/>
              <a:ext cx="892103" cy="382226"/>
              <a:chOff x="3097960" y="1618101"/>
              <a:chExt cx="892103" cy="382226"/>
            </a:xfrm>
          </p:grpSpPr>
          <p:sp>
            <p:nvSpPr>
              <p:cNvPr id="1554" name="Shape 1554"/>
              <p:cNvSpPr/>
              <p:nvPr/>
            </p:nvSpPr>
            <p:spPr>
              <a:xfrm>
                <a:off x="3097960" y="1618101"/>
                <a:ext cx="892103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Vision API</a:t>
                </a:r>
              </a:p>
            </p:txBody>
          </p:sp>
          <p:pic>
            <p:nvPicPr>
              <p:cNvPr id="1555" name="Shape 1555" descr="Vision-API.png"/>
              <p:cNvPicPr preferRelativeResize="0"/>
              <p:nvPr/>
            </p:nvPicPr>
            <p:blipFill rotWithShape="1">
              <a:blip r:embed="rId4">
                <a:alphaModFix/>
              </a:blip>
              <a:srcRect t="5076" b="5076"/>
              <a:stretch/>
            </p:blipFill>
            <p:spPr>
              <a:xfrm>
                <a:off x="3146072" y="1685426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556" name="Shape 1556"/>
          <p:cNvGrpSpPr/>
          <p:nvPr/>
        </p:nvGrpSpPr>
        <p:grpSpPr>
          <a:xfrm>
            <a:off x="1566531" y="2243279"/>
            <a:ext cx="936987" cy="382226"/>
            <a:chOff x="1566531" y="2294989"/>
            <a:chExt cx="936987" cy="382226"/>
          </a:xfrm>
        </p:grpSpPr>
        <p:sp>
          <p:nvSpPr>
            <p:cNvPr id="1557" name="Shape 1557"/>
            <p:cNvSpPr/>
            <p:nvPr/>
          </p:nvSpPr>
          <p:spPr>
            <a:xfrm>
              <a:off x="1566531" y="2294989"/>
              <a:ext cx="93698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Speech API</a:t>
              </a:r>
            </a:p>
          </p:txBody>
        </p:sp>
        <p:pic>
          <p:nvPicPr>
            <p:cNvPr id="1558" name="Shape 1558" descr="Speech-API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1608250" y="2362278"/>
              <a:ext cx="274199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59" name="Shape 1559"/>
          <p:cNvGrpSpPr/>
          <p:nvPr/>
        </p:nvGrpSpPr>
        <p:grpSpPr>
          <a:xfrm>
            <a:off x="418189" y="2243279"/>
            <a:ext cx="775084" cy="382226"/>
            <a:chOff x="418189" y="2294989"/>
            <a:chExt cx="775084" cy="382226"/>
          </a:xfrm>
        </p:grpSpPr>
        <p:sp>
          <p:nvSpPr>
            <p:cNvPr id="1560" name="Shape 1560"/>
            <p:cNvSpPr/>
            <p:nvPr/>
          </p:nvSpPr>
          <p:spPr>
            <a:xfrm>
              <a:off x="418189" y="2294989"/>
              <a:ext cx="775084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Speech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API</a:t>
              </a:r>
            </a:p>
          </p:txBody>
        </p:sp>
        <p:pic>
          <p:nvPicPr>
            <p:cNvPr id="1561" name="Shape 1561" descr="Speech-API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459908" y="236227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62" name="Shape 1562"/>
          <p:cNvGrpSpPr/>
          <p:nvPr/>
        </p:nvGrpSpPr>
        <p:grpSpPr>
          <a:xfrm>
            <a:off x="3097960" y="2242688"/>
            <a:ext cx="989608" cy="431607"/>
            <a:chOff x="3097960" y="2294398"/>
            <a:chExt cx="989608" cy="431607"/>
          </a:xfrm>
        </p:grpSpPr>
        <p:sp>
          <p:nvSpPr>
            <p:cNvPr id="1563" name="Shape 1563"/>
            <p:cNvSpPr/>
            <p:nvPr/>
          </p:nvSpPr>
          <p:spPr>
            <a:xfrm>
              <a:off x="3154881" y="2349251"/>
              <a:ext cx="932688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564" name="Shape 1564"/>
            <p:cNvGrpSpPr/>
            <p:nvPr/>
          </p:nvGrpSpPr>
          <p:grpSpPr>
            <a:xfrm>
              <a:off x="3097960" y="2294398"/>
              <a:ext cx="936987" cy="382226"/>
              <a:chOff x="3097960" y="2294398"/>
              <a:chExt cx="936987" cy="382226"/>
            </a:xfrm>
          </p:grpSpPr>
          <p:sp>
            <p:nvSpPr>
              <p:cNvPr id="1565" name="Shape 1565"/>
              <p:cNvSpPr/>
              <p:nvPr/>
            </p:nvSpPr>
            <p:spPr>
              <a:xfrm>
                <a:off x="3097960" y="2294398"/>
                <a:ext cx="936987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Speech API</a:t>
                </a:r>
              </a:p>
            </p:txBody>
          </p:sp>
          <p:pic>
            <p:nvPicPr>
              <p:cNvPr id="1566" name="Shape 1566" descr="Speech-API.png"/>
              <p:cNvPicPr preferRelativeResize="0"/>
              <p:nvPr/>
            </p:nvPicPr>
            <p:blipFill rotWithShape="1">
              <a:blip r:embed="rId5">
                <a:alphaModFix/>
              </a:blip>
              <a:srcRect t="5076" b="5076"/>
              <a:stretch/>
            </p:blipFill>
            <p:spPr>
              <a:xfrm>
                <a:off x="3143502" y="2363666"/>
                <a:ext cx="274199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567" name="Shape 1567"/>
          <p:cNvGrpSpPr/>
          <p:nvPr/>
        </p:nvGrpSpPr>
        <p:grpSpPr>
          <a:xfrm>
            <a:off x="3097960" y="2886354"/>
            <a:ext cx="1428520" cy="431608"/>
            <a:chOff x="3097960" y="2972302"/>
            <a:chExt cx="1428520" cy="431608"/>
          </a:xfrm>
        </p:grpSpPr>
        <p:sp>
          <p:nvSpPr>
            <p:cNvPr id="1568" name="Shape 1568"/>
            <p:cNvSpPr/>
            <p:nvPr/>
          </p:nvSpPr>
          <p:spPr>
            <a:xfrm>
              <a:off x="3154881" y="3027157"/>
              <a:ext cx="1371599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569" name="Shape 1569"/>
            <p:cNvGrpSpPr/>
            <p:nvPr/>
          </p:nvGrpSpPr>
          <p:grpSpPr>
            <a:xfrm>
              <a:off x="3097960" y="2972302"/>
              <a:ext cx="1369798" cy="382226"/>
              <a:chOff x="3097960" y="2972302"/>
              <a:chExt cx="1369798" cy="382226"/>
            </a:xfrm>
          </p:grpSpPr>
          <p:sp>
            <p:nvSpPr>
              <p:cNvPr id="1570" name="Shape 1570"/>
              <p:cNvSpPr/>
              <p:nvPr/>
            </p:nvSpPr>
            <p:spPr>
              <a:xfrm>
                <a:off x="3097960" y="2972302"/>
                <a:ext cx="1369798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Natural Language API</a:t>
                </a:r>
              </a:p>
            </p:txBody>
          </p:sp>
          <p:pic>
            <p:nvPicPr>
              <p:cNvPr id="1571" name="Shape 1571" descr="Natural-Language-API.png"/>
              <p:cNvPicPr preferRelativeResize="0"/>
              <p:nvPr/>
            </p:nvPicPr>
            <p:blipFill rotWithShape="1">
              <a:blip r:embed="rId6">
                <a:alphaModFix/>
              </a:blip>
              <a:srcRect t="5076" b="5076"/>
              <a:stretch/>
            </p:blipFill>
            <p:spPr>
              <a:xfrm>
                <a:off x="3144663" y="3039646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572" name="Shape 1572"/>
          <p:cNvGrpSpPr/>
          <p:nvPr/>
        </p:nvGrpSpPr>
        <p:grpSpPr>
          <a:xfrm>
            <a:off x="1566531" y="2886945"/>
            <a:ext cx="1347357" cy="382226"/>
            <a:chOff x="1566531" y="2972893"/>
            <a:chExt cx="1347357" cy="382226"/>
          </a:xfrm>
        </p:grpSpPr>
        <p:sp>
          <p:nvSpPr>
            <p:cNvPr id="1573" name="Shape 1573"/>
            <p:cNvSpPr/>
            <p:nvPr/>
          </p:nvSpPr>
          <p:spPr>
            <a:xfrm>
              <a:off x="1566531" y="2972893"/>
              <a:ext cx="134735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Natural Language API</a:t>
              </a:r>
            </a:p>
          </p:txBody>
        </p:sp>
        <p:pic>
          <p:nvPicPr>
            <p:cNvPr id="1574" name="Shape 1574" descr="Natural-Language-API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1609306" y="303964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75" name="Shape 1575"/>
          <p:cNvGrpSpPr/>
          <p:nvPr/>
        </p:nvGrpSpPr>
        <p:grpSpPr>
          <a:xfrm>
            <a:off x="416125" y="2886945"/>
            <a:ext cx="1033167" cy="382226"/>
            <a:chOff x="416125" y="2972893"/>
            <a:chExt cx="1033167" cy="382226"/>
          </a:xfrm>
        </p:grpSpPr>
        <p:sp>
          <p:nvSpPr>
            <p:cNvPr id="1576" name="Shape 1576"/>
            <p:cNvSpPr/>
            <p:nvPr/>
          </p:nvSpPr>
          <p:spPr>
            <a:xfrm>
              <a:off x="416125" y="2972893"/>
              <a:ext cx="103316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Natural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Language API</a:t>
              </a:r>
            </a:p>
          </p:txBody>
        </p:sp>
        <p:pic>
          <p:nvPicPr>
            <p:cNvPr id="1577" name="Shape 1577" descr="Natural-Language-API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458900" y="303964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78" name="Shape 1578"/>
          <p:cNvGrpSpPr/>
          <p:nvPr/>
        </p:nvGrpSpPr>
        <p:grpSpPr>
          <a:xfrm>
            <a:off x="1566525" y="3530619"/>
            <a:ext cx="1100700" cy="382200"/>
            <a:chOff x="1566525" y="3649875"/>
            <a:chExt cx="1100700" cy="382200"/>
          </a:xfrm>
        </p:grpSpPr>
        <p:sp>
          <p:nvSpPr>
            <p:cNvPr id="1579" name="Shape 1579"/>
            <p:cNvSpPr/>
            <p:nvPr/>
          </p:nvSpPr>
          <p:spPr>
            <a:xfrm>
              <a:off x="1566525" y="3649875"/>
              <a:ext cx="11007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Translat</a:t>
              </a: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ion</a:t>
              </a: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 API</a:t>
              </a:r>
            </a:p>
          </p:txBody>
        </p:sp>
        <p:pic>
          <p:nvPicPr>
            <p:cNvPr id="1580" name="Shape 1580" descr="Translation-API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1608250" y="3720091"/>
              <a:ext cx="274199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81" name="Shape 1581"/>
          <p:cNvGrpSpPr/>
          <p:nvPr/>
        </p:nvGrpSpPr>
        <p:grpSpPr>
          <a:xfrm>
            <a:off x="3097949" y="3530019"/>
            <a:ext cx="1157625" cy="431675"/>
            <a:chOff x="3097949" y="3649275"/>
            <a:chExt cx="1157625" cy="431675"/>
          </a:xfrm>
        </p:grpSpPr>
        <p:sp>
          <p:nvSpPr>
            <p:cNvPr id="1582" name="Shape 1582"/>
            <p:cNvSpPr/>
            <p:nvPr/>
          </p:nvSpPr>
          <p:spPr>
            <a:xfrm>
              <a:off x="3154874" y="3704150"/>
              <a:ext cx="1100700" cy="376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583" name="Shape 1583"/>
            <p:cNvGrpSpPr/>
            <p:nvPr/>
          </p:nvGrpSpPr>
          <p:grpSpPr>
            <a:xfrm>
              <a:off x="3097949" y="3649275"/>
              <a:ext cx="1100700" cy="382200"/>
              <a:chOff x="3097949" y="3649275"/>
              <a:chExt cx="1100700" cy="382200"/>
            </a:xfrm>
          </p:grpSpPr>
          <p:sp>
            <p:nvSpPr>
              <p:cNvPr id="1584" name="Shape 1584"/>
              <p:cNvSpPr/>
              <p:nvPr/>
            </p:nvSpPr>
            <p:spPr>
              <a:xfrm>
                <a:off x="3097949" y="3649275"/>
                <a:ext cx="1100700" cy="382200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Translat</a:t>
                </a:r>
                <a:r>
                  <a:rPr lang="en-US" sz="700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ion</a:t>
                </a: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 API</a:t>
                </a:r>
              </a:p>
            </p:txBody>
          </p:sp>
          <p:pic>
            <p:nvPicPr>
              <p:cNvPr id="1585" name="Shape 1585" descr="Translation-API.png"/>
              <p:cNvPicPr preferRelativeResize="0"/>
              <p:nvPr/>
            </p:nvPicPr>
            <p:blipFill rotWithShape="1">
              <a:blip r:embed="rId7">
                <a:alphaModFix/>
              </a:blip>
              <a:srcRect t="5076" b="5076"/>
              <a:stretch/>
            </p:blipFill>
            <p:spPr>
              <a:xfrm>
                <a:off x="3142227" y="3715146"/>
                <a:ext cx="274199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586" name="Shape 1586"/>
          <p:cNvGrpSpPr/>
          <p:nvPr/>
        </p:nvGrpSpPr>
        <p:grpSpPr>
          <a:xfrm>
            <a:off x="417199" y="3530619"/>
            <a:ext cx="932700" cy="382200"/>
            <a:chOff x="417199" y="3649875"/>
            <a:chExt cx="932700" cy="382200"/>
          </a:xfrm>
        </p:grpSpPr>
        <p:sp>
          <p:nvSpPr>
            <p:cNvPr id="1587" name="Shape 1587"/>
            <p:cNvSpPr/>
            <p:nvPr/>
          </p:nvSpPr>
          <p:spPr>
            <a:xfrm>
              <a:off x="417199" y="3649875"/>
              <a:ext cx="9327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Translat</a:t>
              </a: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ion</a:t>
              </a: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API</a:t>
              </a:r>
            </a:p>
          </p:txBody>
        </p:sp>
        <p:pic>
          <p:nvPicPr>
            <p:cNvPr id="1588" name="Shape 1588" descr="Translation-API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458923" y="372009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89" name="Shape 1589"/>
          <p:cNvGrpSpPr/>
          <p:nvPr/>
        </p:nvGrpSpPr>
        <p:grpSpPr>
          <a:xfrm>
            <a:off x="6453894" y="955949"/>
            <a:ext cx="896912" cy="382226"/>
            <a:chOff x="6453894" y="955949"/>
            <a:chExt cx="896912" cy="382226"/>
          </a:xfrm>
        </p:grpSpPr>
        <p:sp>
          <p:nvSpPr>
            <p:cNvPr id="1590" name="Shape 1590"/>
            <p:cNvSpPr/>
            <p:nvPr/>
          </p:nvSpPr>
          <p:spPr>
            <a:xfrm>
              <a:off x="6453894" y="955949"/>
              <a:ext cx="89691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IAM</a:t>
              </a:r>
            </a:p>
          </p:txBody>
        </p:sp>
        <p:pic>
          <p:nvPicPr>
            <p:cNvPr id="1591" name="Shape 1591" descr="Cloud-IAM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6498162" y="103122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92" name="Shape 1592"/>
          <p:cNvGrpSpPr/>
          <p:nvPr/>
        </p:nvGrpSpPr>
        <p:grpSpPr>
          <a:xfrm>
            <a:off x="6453894" y="1530598"/>
            <a:ext cx="1485215" cy="382226"/>
            <a:chOff x="6453894" y="1530598"/>
            <a:chExt cx="1485215" cy="382226"/>
          </a:xfrm>
        </p:grpSpPr>
        <p:sp>
          <p:nvSpPr>
            <p:cNvPr id="1593" name="Shape 1593"/>
            <p:cNvSpPr/>
            <p:nvPr/>
          </p:nvSpPr>
          <p:spPr>
            <a:xfrm>
              <a:off x="6453894" y="1530598"/>
              <a:ext cx="148521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Resource Manager</a:t>
              </a:r>
            </a:p>
          </p:txBody>
        </p:sp>
        <p:pic>
          <p:nvPicPr>
            <p:cNvPr id="1594" name="Shape 1594" descr="Generic-GCP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6496626" y="1597332"/>
              <a:ext cx="274199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95" name="Shape 1595"/>
          <p:cNvGrpSpPr/>
          <p:nvPr/>
        </p:nvGrpSpPr>
        <p:grpSpPr>
          <a:xfrm>
            <a:off x="7748311" y="955358"/>
            <a:ext cx="953031" cy="431607"/>
            <a:chOff x="7748311" y="955358"/>
            <a:chExt cx="953031" cy="431607"/>
          </a:xfrm>
        </p:grpSpPr>
        <p:sp>
          <p:nvSpPr>
            <p:cNvPr id="1596" name="Shape 1596"/>
            <p:cNvSpPr/>
            <p:nvPr/>
          </p:nvSpPr>
          <p:spPr>
            <a:xfrm>
              <a:off x="7805231" y="1010212"/>
              <a:ext cx="896111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597" name="Shape 1597"/>
            <p:cNvGrpSpPr/>
            <p:nvPr/>
          </p:nvGrpSpPr>
          <p:grpSpPr>
            <a:xfrm>
              <a:off x="7748311" y="955358"/>
              <a:ext cx="896912" cy="382226"/>
              <a:chOff x="7748311" y="955358"/>
              <a:chExt cx="896912" cy="382226"/>
            </a:xfrm>
          </p:grpSpPr>
          <p:sp>
            <p:nvSpPr>
              <p:cNvPr id="1598" name="Shape 1598"/>
              <p:cNvSpPr/>
              <p:nvPr/>
            </p:nvSpPr>
            <p:spPr>
              <a:xfrm>
                <a:off x="7748311" y="955358"/>
                <a:ext cx="896912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IAM</a:t>
                </a:r>
              </a:p>
            </p:txBody>
          </p:sp>
          <p:pic>
            <p:nvPicPr>
              <p:cNvPr id="1599" name="Shape 1599" descr="Cloud-IAM.png"/>
              <p:cNvPicPr preferRelativeResize="0"/>
              <p:nvPr/>
            </p:nvPicPr>
            <p:blipFill rotWithShape="1">
              <a:blip r:embed="rId8">
                <a:alphaModFix/>
              </a:blip>
              <a:srcRect t="5076" b="5076"/>
              <a:stretch/>
            </p:blipFill>
            <p:spPr>
              <a:xfrm>
                <a:off x="7792577" y="1022486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00" name="Shape 1600"/>
          <p:cNvGrpSpPr/>
          <p:nvPr/>
        </p:nvGrpSpPr>
        <p:grpSpPr>
          <a:xfrm>
            <a:off x="5134241" y="955949"/>
            <a:ext cx="712567" cy="382226"/>
            <a:chOff x="5134241" y="955949"/>
            <a:chExt cx="712567" cy="382226"/>
          </a:xfrm>
        </p:grpSpPr>
        <p:sp>
          <p:nvSpPr>
            <p:cNvPr id="1601" name="Shape 1601"/>
            <p:cNvSpPr/>
            <p:nvPr/>
          </p:nvSpPr>
          <p:spPr>
            <a:xfrm>
              <a:off x="5134241" y="955949"/>
              <a:ext cx="71256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IAM</a:t>
              </a:r>
            </a:p>
          </p:txBody>
        </p:sp>
        <p:pic>
          <p:nvPicPr>
            <p:cNvPr id="1602" name="Shape 1602" descr="Cloud-IAM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5178508" y="103122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03" name="Shape 1603"/>
          <p:cNvGrpSpPr/>
          <p:nvPr/>
        </p:nvGrpSpPr>
        <p:grpSpPr>
          <a:xfrm>
            <a:off x="6453895" y="1987112"/>
            <a:ext cx="1538247" cy="431608"/>
            <a:chOff x="6453895" y="1987112"/>
            <a:chExt cx="1538247" cy="431608"/>
          </a:xfrm>
        </p:grpSpPr>
        <p:sp>
          <p:nvSpPr>
            <p:cNvPr id="1604" name="Shape 1604"/>
            <p:cNvSpPr/>
            <p:nvPr/>
          </p:nvSpPr>
          <p:spPr>
            <a:xfrm>
              <a:off x="6510814" y="2041966"/>
              <a:ext cx="1481327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605" name="Shape 1605"/>
            <p:cNvGrpSpPr/>
            <p:nvPr/>
          </p:nvGrpSpPr>
          <p:grpSpPr>
            <a:xfrm>
              <a:off x="6453895" y="1987112"/>
              <a:ext cx="1485215" cy="382226"/>
              <a:chOff x="6453895" y="1987112"/>
              <a:chExt cx="1485215" cy="382226"/>
            </a:xfrm>
          </p:grpSpPr>
          <p:sp>
            <p:nvSpPr>
              <p:cNvPr id="1606" name="Shape 1606"/>
              <p:cNvSpPr/>
              <p:nvPr/>
            </p:nvSpPr>
            <p:spPr>
              <a:xfrm>
                <a:off x="6453895" y="1987112"/>
                <a:ext cx="1485215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Resource Manager</a:t>
                </a:r>
              </a:p>
            </p:txBody>
          </p:sp>
          <p:pic>
            <p:nvPicPr>
              <p:cNvPr id="1607" name="Shape 1607" descr="Generic-GCP.png"/>
              <p:cNvPicPr preferRelativeResize="0"/>
              <p:nvPr/>
            </p:nvPicPr>
            <p:blipFill rotWithShape="1">
              <a:blip r:embed="rId9">
                <a:alphaModFix/>
              </a:blip>
              <a:srcRect t="5076" b="5076"/>
              <a:stretch/>
            </p:blipFill>
            <p:spPr>
              <a:xfrm>
                <a:off x="6498161" y="2062213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08" name="Shape 1608"/>
          <p:cNvGrpSpPr/>
          <p:nvPr/>
        </p:nvGrpSpPr>
        <p:grpSpPr>
          <a:xfrm>
            <a:off x="5132466" y="1530598"/>
            <a:ext cx="1110112" cy="382226"/>
            <a:chOff x="5132466" y="1530598"/>
            <a:chExt cx="1110112" cy="382226"/>
          </a:xfrm>
        </p:grpSpPr>
        <p:sp>
          <p:nvSpPr>
            <p:cNvPr id="1609" name="Shape 1609"/>
            <p:cNvSpPr/>
            <p:nvPr/>
          </p:nvSpPr>
          <p:spPr>
            <a:xfrm>
              <a:off x="5132466" y="1530598"/>
              <a:ext cx="111011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Resource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Manager</a:t>
              </a:r>
            </a:p>
          </p:txBody>
        </p:sp>
        <p:pic>
          <p:nvPicPr>
            <p:cNvPr id="1610" name="Shape 1610" descr="Generic-GCP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5175198" y="159733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11" name="Shape 1611"/>
          <p:cNvGrpSpPr/>
          <p:nvPr/>
        </p:nvGrpSpPr>
        <p:grpSpPr>
          <a:xfrm>
            <a:off x="6453894" y="2619443"/>
            <a:ext cx="1403461" cy="382226"/>
            <a:chOff x="6453894" y="2619443"/>
            <a:chExt cx="1403461" cy="382226"/>
          </a:xfrm>
        </p:grpSpPr>
        <p:sp>
          <p:nvSpPr>
            <p:cNvPr id="1612" name="Shape 1612"/>
            <p:cNvSpPr/>
            <p:nvPr/>
          </p:nvSpPr>
          <p:spPr>
            <a:xfrm>
              <a:off x="6453894" y="2619443"/>
              <a:ext cx="1403461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Security Scanner</a:t>
              </a:r>
            </a:p>
          </p:txBody>
        </p:sp>
        <p:pic>
          <p:nvPicPr>
            <p:cNvPr id="1613" name="Shape 1613" descr="Generic-GCP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6496626" y="2686177"/>
              <a:ext cx="274199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14" name="Shape 1614"/>
          <p:cNvGrpSpPr/>
          <p:nvPr/>
        </p:nvGrpSpPr>
        <p:grpSpPr>
          <a:xfrm>
            <a:off x="6453895" y="3076770"/>
            <a:ext cx="1455951" cy="431607"/>
            <a:chOff x="6453895" y="3076770"/>
            <a:chExt cx="1455951" cy="431607"/>
          </a:xfrm>
        </p:grpSpPr>
        <p:sp>
          <p:nvSpPr>
            <p:cNvPr id="1615" name="Shape 1615"/>
            <p:cNvSpPr/>
            <p:nvPr/>
          </p:nvSpPr>
          <p:spPr>
            <a:xfrm>
              <a:off x="6510814" y="3131625"/>
              <a:ext cx="1399031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616" name="Shape 1616"/>
            <p:cNvGrpSpPr/>
            <p:nvPr/>
          </p:nvGrpSpPr>
          <p:grpSpPr>
            <a:xfrm>
              <a:off x="6453895" y="3076770"/>
              <a:ext cx="1403461" cy="382226"/>
              <a:chOff x="6453895" y="3076770"/>
              <a:chExt cx="1403461" cy="382226"/>
            </a:xfrm>
          </p:grpSpPr>
          <p:sp>
            <p:nvSpPr>
              <p:cNvPr id="1617" name="Shape 1617"/>
              <p:cNvSpPr/>
              <p:nvPr/>
            </p:nvSpPr>
            <p:spPr>
              <a:xfrm>
                <a:off x="6453895" y="3076770"/>
                <a:ext cx="1403461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Security Scanner</a:t>
                </a:r>
              </a:p>
            </p:txBody>
          </p:sp>
          <p:pic>
            <p:nvPicPr>
              <p:cNvPr id="1618" name="Shape 1618" descr="Generic-GCP.png"/>
              <p:cNvPicPr preferRelativeResize="0"/>
              <p:nvPr/>
            </p:nvPicPr>
            <p:blipFill rotWithShape="1">
              <a:blip r:embed="rId9">
                <a:alphaModFix/>
              </a:blip>
              <a:srcRect t="5076" b="5076"/>
              <a:stretch/>
            </p:blipFill>
            <p:spPr>
              <a:xfrm>
                <a:off x="6498161" y="3151871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19" name="Shape 1619"/>
          <p:cNvGrpSpPr/>
          <p:nvPr/>
        </p:nvGrpSpPr>
        <p:grpSpPr>
          <a:xfrm>
            <a:off x="5132466" y="2619443"/>
            <a:ext cx="1055610" cy="382226"/>
            <a:chOff x="5132466" y="2619443"/>
            <a:chExt cx="1055610" cy="382226"/>
          </a:xfrm>
        </p:grpSpPr>
        <p:sp>
          <p:nvSpPr>
            <p:cNvPr id="1620" name="Shape 1620"/>
            <p:cNvSpPr/>
            <p:nvPr/>
          </p:nvSpPr>
          <p:spPr>
            <a:xfrm>
              <a:off x="5132466" y="2619443"/>
              <a:ext cx="105561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Security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Scanner</a:t>
              </a:r>
            </a:p>
          </p:txBody>
        </p:sp>
        <p:pic>
          <p:nvPicPr>
            <p:cNvPr id="1621" name="Shape 1621" descr="Generic-GCP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5175198" y="268617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22" name="Shape 1622"/>
          <p:cNvGrpSpPr/>
          <p:nvPr/>
        </p:nvGrpSpPr>
        <p:grpSpPr>
          <a:xfrm>
            <a:off x="6453894" y="3698668"/>
            <a:ext cx="1424300" cy="382226"/>
            <a:chOff x="6453894" y="3698668"/>
            <a:chExt cx="1424300" cy="382226"/>
          </a:xfrm>
        </p:grpSpPr>
        <p:sp>
          <p:nvSpPr>
            <p:cNvPr id="1623" name="Shape 1623"/>
            <p:cNvSpPr/>
            <p:nvPr/>
          </p:nvSpPr>
          <p:spPr>
            <a:xfrm>
              <a:off x="6453894" y="3698668"/>
              <a:ext cx="142430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Platform Security</a:t>
              </a:r>
            </a:p>
          </p:txBody>
        </p:sp>
        <p:pic>
          <p:nvPicPr>
            <p:cNvPr id="1624" name="Shape 1624" descr="Generic-GCP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6496626" y="3765402"/>
              <a:ext cx="274199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25" name="Shape 1625"/>
          <p:cNvGrpSpPr/>
          <p:nvPr/>
        </p:nvGrpSpPr>
        <p:grpSpPr>
          <a:xfrm>
            <a:off x="6455726" y="4173769"/>
            <a:ext cx="1483383" cy="431607"/>
            <a:chOff x="6455726" y="4173769"/>
            <a:chExt cx="1483383" cy="431607"/>
          </a:xfrm>
        </p:grpSpPr>
        <p:sp>
          <p:nvSpPr>
            <p:cNvPr id="1626" name="Shape 1626"/>
            <p:cNvSpPr/>
            <p:nvPr/>
          </p:nvSpPr>
          <p:spPr>
            <a:xfrm>
              <a:off x="6512646" y="4228623"/>
              <a:ext cx="1426464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627" name="Shape 1627"/>
            <p:cNvGrpSpPr/>
            <p:nvPr/>
          </p:nvGrpSpPr>
          <p:grpSpPr>
            <a:xfrm>
              <a:off x="6455726" y="4173769"/>
              <a:ext cx="1424300" cy="382226"/>
              <a:chOff x="6455726" y="4173769"/>
              <a:chExt cx="1424300" cy="382226"/>
            </a:xfrm>
          </p:grpSpPr>
          <p:sp>
            <p:nvSpPr>
              <p:cNvPr id="1628" name="Shape 1628"/>
              <p:cNvSpPr/>
              <p:nvPr/>
            </p:nvSpPr>
            <p:spPr>
              <a:xfrm>
                <a:off x="6455726" y="4173769"/>
                <a:ext cx="1424300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Platform Security</a:t>
                </a:r>
              </a:p>
            </p:txBody>
          </p:sp>
          <p:pic>
            <p:nvPicPr>
              <p:cNvPr id="1629" name="Shape 1629" descr="Generic-GCP.png"/>
              <p:cNvPicPr preferRelativeResize="0"/>
              <p:nvPr/>
            </p:nvPicPr>
            <p:blipFill rotWithShape="1">
              <a:blip r:embed="rId9">
                <a:alphaModFix/>
              </a:blip>
              <a:srcRect t="5076" b="5076"/>
              <a:stretch/>
            </p:blipFill>
            <p:spPr>
              <a:xfrm>
                <a:off x="6499992" y="4248870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30" name="Shape 1630"/>
          <p:cNvGrpSpPr/>
          <p:nvPr/>
        </p:nvGrpSpPr>
        <p:grpSpPr>
          <a:xfrm>
            <a:off x="5132466" y="3698668"/>
            <a:ext cx="1081257" cy="382226"/>
            <a:chOff x="5132466" y="3698668"/>
            <a:chExt cx="1081257" cy="382226"/>
          </a:xfrm>
        </p:grpSpPr>
        <p:sp>
          <p:nvSpPr>
            <p:cNvPr id="1631" name="Shape 1631"/>
            <p:cNvSpPr/>
            <p:nvPr/>
          </p:nvSpPr>
          <p:spPr>
            <a:xfrm>
              <a:off x="5132466" y="3698668"/>
              <a:ext cx="108125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Platform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Security</a:t>
              </a:r>
            </a:p>
          </p:txBody>
        </p:sp>
        <p:pic>
          <p:nvPicPr>
            <p:cNvPr id="1632" name="Shape 1632" descr="Generic-GCP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5175198" y="376540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33" name="Shape 1633"/>
          <p:cNvGrpSpPr/>
          <p:nvPr/>
        </p:nvGrpSpPr>
        <p:grpSpPr>
          <a:xfrm>
            <a:off x="1566525" y="4174350"/>
            <a:ext cx="854100" cy="382200"/>
            <a:chOff x="1566525" y="4174350"/>
            <a:chExt cx="854100" cy="382200"/>
          </a:xfrm>
        </p:grpSpPr>
        <p:sp>
          <p:nvSpPr>
            <p:cNvPr id="1634" name="Shape 1634"/>
            <p:cNvSpPr/>
            <p:nvPr/>
          </p:nvSpPr>
          <p:spPr>
            <a:xfrm>
              <a:off x="1566525" y="4174350"/>
              <a:ext cx="8541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Jobs</a:t>
              </a: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 API</a:t>
              </a:r>
            </a:p>
          </p:txBody>
        </p:sp>
        <p:pic>
          <p:nvPicPr>
            <p:cNvPr id="1635" name="Shape 1635" descr="Jobs-API.png"/>
            <p:cNvPicPr preferRelativeResize="0"/>
            <p:nvPr/>
          </p:nvPicPr>
          <p:blipFill rotWithShape="1">
            <a:blip r:embed="rId10">
              <a:alphaModFix/>
            </a:blip>
            <a:srcRect t="5036" b="5027"/>
            <a:stretch/>
          </p:blipFill>
          <p:spPr>
            <a:xfrm>
              <a:off x="1611763" y="424107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36" name="Shape 1636"/>
          <p:cNvGrpSpPr/>
          <p:nvPr/>
        </p:nvGrpSpPr>
        <p:grpSpPr>
          <a:xfrm>
            <a:off x="418375" y="4174350"/>
            <a:ext cx="683100" cy="382200"/>
            <a:chOff x="418375" y="4174350"/>
            <a:chExt cx="683100" cy="382200"/>
          </a:xfrm>
        </p:grpSpPr>
        <p:sp>
          <p:nvSpPr>
            <p:cNvPr id="1637" name="Shape 1637"/>
            <p:cNvSpPr/>
            <p:nvPr/>
          </p:nvSpPr>
          <p:spPr>
            <a:xfrm>
              <a:off x="418375" y="4174350"/>
              <a:ext cx="6831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Jobs</a:t>
              </a: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API</a:t>
              </a:r>
            </a:p>
          </p:txBody>
        </p:sp>
        <p:pic>
          <p:nvPicPr>
            <p:cNvPr id="1638" name="Shape 1638" descr="Jobs-API.png"/>
            <p:cNvPicPr preferRelativeResize="0"/>
            <p:nvPr/>
          </p:nvPicPr>
          <p:blipFill rotWithShape="1">
            <a:blip r:embed="rId10">
              <a:alphaModFix/>
            </a:blip>
            <a:srcRect t="5036" b="5027"/>
            <a:stretch/>
          </p:blipFill>
          <p:spPr>
            <a:xfrm>
              <a:off x="463615" y="424107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39" name="Shape 1639"/>
          <p:cNvGrpSpPr/>
          <p:nvPr/>
        </p:nvGrpSpPr>
        <p:grpSpPr>
          <a:xfrm>
            <a:off x="3097950" y="4173750"/>
            <a:ext cx="911024" cy="431650"/>
            <a:chOff x="3097950" y="4173750"/>
            <a:chExt cx="911024" cy="431650"/>
          </a:xfrm>
        </p:grpSpPr>
        <p:sp>
          <p:nvSpPr>
            <p:cNvPr id="1640" name="Shape 1640"/>
            <p:cNvSpPr/>
            <p:nvPr/>
          </p:nvSpPr>
          <p:spPr>
            <a:xfrm>
              <a:off x="3154875" y="4228600"/>
              <a:ext cx="854100" cy="376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41" name="Shape 1641"/>
            <p:cNvSpPr/>
            <p:nvPr/>
          </p:nvSpPr>
          <p:spPr>
            <a:xfrm>
              <a:off x="3097950" y="4173750"/>
              <a:ext cx="854099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dist="1270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Jobs</a:t>
              </a: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 API</a:t>
              </a:r>
            </a:p>
          </p:txBody>
        </p:sp>
        <p:pic>
          <p:nvPicPr>
            <p:cNvPr id="1642" name="Shape 1642" descr="Jobs-API.png"/>
            <p:cNvPicPr preferRelativeResize="0"/>
            <p:nvPr/>
          </p:nvPicPr>
          <p:blipFill rotWithShape="1">
            <a:blip r:embed="rId10">
              <a:alphaModFix/>
            </a:blip>
            <a:srcRect t="5036" b="5027"/>
            <a:stretch/>
          </p:blipFill>
          <p:spPr>
            <a:xfrm>
              <a:off x="3146072" y="424107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" name="Shape 1647"/>
          <p:cNvSpPr/>
          <p:nvPr/>
        </p:nvSpPr>
        <p:spPr>
          <a:xfrm>
            <a:off x="281225" y="674250"/>
            <a:ext cx="8672400" cy="39972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48" name="Shape 1648"/>
          <p:cNvGrpSpPr/>
          <p:nvPr/>
        </p:nvGrpSpPr>
        <p:grpSpPr>
          <a:xfrm>
            <a:off x="5791971" y="2004515"/>
            <a:ext cx="1062022" cy="382226"/>
            <a:chOff x="5791971" y="2309315"/>
            <a:chExt cx="1062022" cy="382226"/>
          </a:xfrm>
        </p:grpSpPr>
        <p:sp>
          <p:nvSpPr>
            <p:cNvPr id="1649" name="Shape 1649"/>
            <p:cNvSpPr/>
            <p:nvPr/>
          </p:nvSpPr>
          <p:spPr>
            <a:xfrm>
              <a:off x="5791971" y="2309315"/>
              <a:ext cx="106202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Console</a:t>
              </a:r>
            </a:p>
          </p:txBody>
        </p:sp>
        <p:pic>
          <p:nvPicPr>
            <p:cNvPr id="1650" name="Shape 1650" descr="Generic-GCP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5834703" y="237604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51" name="Shape 1651"/>
          <p:cNvGrpSpPr/>
          <p:nvPr/>
        </p:nvGrpSpPr>
        <p:grpSpPr>
          <a:xfrm>
            <a:off x="7361009" y="2003924"/>
            <a:ext cx="1117623" cy="431607"/>
            <a:chOff x="7361009" y="2308724"/>
            <a:chExt cx="1117623" cy="431607"/>
          </a:xfrm>
        </p:grpSpPr>
        <p:sp>
          <p:nvSpPr>
            <p:cNvPr id="1652" name="Shape 1652"/>
            <p:cNvSpPr/>
            <p:nvPr/>
          </p:nvSpPr>
          <p:spPr>
            <a:xfrm>
              <a:off x="7417928" y="2363578"/>
              <a:ext cx="1060703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653" name="Shape 1653"/>
            <p:cNvGrpSpPr/>
            <p:nvPr/>
          </p:nvGrpSpPr>
          <p:grpSpPr>
            <a:xfrm>
              <a:off x="7361009" y="2308724"/>
              <a:ext cx="1062022" cy="382226"/>
              <a:chOff x="7361009" y="2308724"/>
              <a:chExt cx="1062022" cy="382226"/>
            </a:xfrm>
          </p:grpSpPr>
          <p:sp>
            <p:nvSpPr>
              <p:cNvPr id="1654" name="Shape 1654"/>
              <p:cNvSpPr/>
              <p:nvPr/>
            </p:nvSpPr>
            <p:spPr>
              <a:xfrm>
                <a:off x="7361009" y="2308724"/>
                <a:ext cx="1062022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Console</a:t>
                </a:r>
              </a:p>
            </p:txBody>
          </p:sp>
          <p:pic>
            <p:nvPicPr>
              <p:cNvPr id="1655" name="Shape 1655" descr="Generic-GCP.png"/>
              <p:cNvPicPr preferRelativeResize="0"/>
              <p:nvPr/>
            </p:nvPicPr>
            <p:blipFill rotWithShape="1">
              <a:blip r:embed="rId3">
                <a:alphaModFix/>
              </a:blip>
              <a:srcRect t="5076" b="5076"/>
              <a:stretch/>
            </p:blipFill>
            <p:spPr>
              <a:xfrm>
                <a:off x="7405275" y="2383825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56" name="Shape 1656"/>
          <p:cNvGrpSpPr/>
          <p:nvPr/>
        </p:nvGrpSpPr>
        <p:grpSpPr>
          <a:xfrm>
            <a:off x="4521788" y="2004515"/>
            <a:ext cx="807144" cy="382226"/>
            <a:chOff x="4521788" y="2309315"/>
            <a:chExt cx="807144" cy="382226"/>
          </a:xfrm>
        </p:grpSpPr>
        <p:sp>
          <p:nvSpPr>
            <p:cNvPr id="1657" name="Shape 1657"/>
            <p:cNvSpPr/>
            <p:nvPr/>
          </p:nvSpPr>
          <p:spPr>
            <a:xfrm>
              <a:off x="4521788" y="2309315"/>
              <a:ext cx="807144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Console</a:t>
              </a:r>
            </a:p>
          </p:txBody>
        </p:sp>
        <p:pic>
          <p:nvPicPr>
            <p:cNvPr id="1658" name="Shape 1658" descr="Generic-GCP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4564520" y="237604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59" name="Shape 1659"/>
          <p:cNvGrpSpPr/>
          <p:nvPr/>
        </p:nvGrpSpPr>
        <p:grpSpPr>
          <a:xfrm>
            <a:off x="5791971" y="2523423"/>
            <a:ext cx="930575" cy="382226"/>
            <a:chOff x="5791971" y="2980623"/>
            <a:chExt cx="930575" cy="382226"/>
          </a:xfrm>
        </p:grpSpPr>
        <p:sp>
          <p:nvSpPr>
            <p:cNvPr id="1660" name="Shape 1660"/>
            <p:cNvSpPr/>
            <p:nvPr/>
          </p:nvSpPr>
          <p:spPr>
            <a:xfrm>
              <a:off x="5791971" y="2980623"/>
              <a:ext cx="93057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Shell</a:t>
              </a:r>
            </a:p>
          </p:txBody>
        </p:sp>
        <p:pic>
          <p:nvPicPr>
            <p:cNvPr id="1661" name="Shape 1661" descr="Generic-GCP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5834703" y="304735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62" name="Shape 1662"/>
          <p:cNvGrpSpPr/>
          <p:nvPr/>
        </p:nvGrpSpPr>
        <p:grpSpPr>
          <a:xfrm>
            <a:off x="7361009" y="2522832"/>
            <a:ext cx="989607" cy="431607"/>
            <a:chOff x="7361009" y="2980032"/>
            <a:chExt cx="989607" cy="431607"/>
          </a:xfrm>
        </p:grpSpPr>
        <p:sp>
          <p:nvSpPr>
            <p:cNvPr id="1663" name="Shape 1663"/>
            <p:cNvSpPr/>
            <p:nvPr/>
          </p:nvSpPr>
          <p:spPr>
            <a:xfrm>
              <a:off x="7417928" y="3034886"/>
              <a:ext cx="932688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664" name="Shape 1664"/>
            <p:cNvGrpSpPr/>
            <p:nvPr/>
          </p:nvGrpSpPr>
          <p:grpSpPr>
            <a:xfrm>
              <a:off x="7361009" y="2980032"/>
              <a:ext cx="930575" cy="382226"/>
              <a:chOff x="7361009" y="2980032"/>
              <a:chExt cx="930575" cy="382226"/>
            </a:xfrm>
          </p:grpSpPr>
          <p:sp>
            <p:nvSpPr>
              <p:cNvPr id="1665" name="Shape 1665"/>
              <p:cNvSpPr/>
              <p:nvPr/>
            </p:nvSpPr>
            <p:spPr>
              <a:xfrm>
                <a:off x="7361009" y="2980032"/>
                <a:ext cx="930575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Shell</a:t>
                </a:r>
              </a:p>
            </p:txBody>
          </p:sp>
          <p:pic>
            <p:nvPicPr>
              <p:cNvPr id="1666" name="Shape 1666" descr="Generic-GCP.png"/>
              <p:cNvPicPr preferRelativeResize="0"/>
              <p:nvPr/>
            </p:nvPicPr>
            <p:blipFill rotWithShape="1">
              <a:blip r:embed="rId3">
                <a:alphaModFix/>
              </a:blip>
              <a:srcRect t="5076" b="5076"/>
              <a:stretch/>
            </p:blipFill>
            <p:spPr>
              <a:xfrm>
                <a:off x="7405275" y="3055133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67" name="Shape 1667"/>
          <p:cNvGrpSpPr/>
          <p:nvPr/>
        </p:nvGrpSpPr>
        <p:grpSpPr>
          <a:xfrm>
            <a:off x="4521788" y="2523423"/>
            <a:ext cx="712567" cy="382226"/>
            <a:chOff x="4521788" y="2980623"/>
            <a:chExt cx="712567" cy="382226"/>
          </a:xfrm>
        </p:grpSpPr>
        <p:sp>
          <p:nvSpPr>
            <p:cNvPr id="1668" name="Shape 1668"/>
            <p:cNvSpPr/>
            <p:nvPr/>
          </p:nvSpPr>
          <p:spPr>
            <a:xfrm>
              <a:off x="4521788" y="2980623"/>
              <a:ext cx="71256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Shell</a:t>
              </a:r>
            </a:p>
          </p:txBody>
        </p:sp>
        <p:pic>
          <p:nvPicPr>
            <p:cNvPr id="1669" name="Shape 1669" descr="Generic-GCP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4564520" y="304735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70" name="Shape 1670"/>
          <p:cNvGrpSpPr/>
          <p:nvPr/>
        </p:nvGrpSpPr>
        <p:grpSpPr>
          <a:xfrm>
            <a:off x="5791971" y="3048175"/>
            <a:ext cx="1188659" cy="382226"/>
            <a:chOff x="5791971" y="3657775"/>
            <a:chExt cx="1188659" cy="382226"/>
          </a:xfrm>
        </p:grpSpPr>
        <p:sp>
          <p:nvSpPr>
            <p:cNvPr id="1671" name="Shape 1671"/>
            <p:cNvSpPr/>
            <p:nvPr/>
          </p:nvSpPr>
          <p:spPr>
            <a:xfrm>
              <a:off x="5791971" y="3657775"/>
              <a:ext cx="118865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Mobile App</a:t>
              </a:r>
            </a:p>
          </p:txBody>
        </p:sp>
        <p:pic>
          <p:nvPicPr>
            <p:cNvPr id="1672" name="Shape 1672" descr="Generic-GCP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5834703" y="372450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73" name="Shape 1673"/>
          <p:cNvGrpSpPr/>
          <p:nvPr/>
        </p:nvGrpSpPr>
        <p:grpSpPr>
          <a:xfrm>
            <a:off x="7361009" y="3047584"/>
            <a:ext cx="1245639" cy="431608"/>
            <a:chOff x="7361009" y="3657184"/>
            <a:chExt cx="1245639" cy="431608"/>
          </a:xfrm>
        </p:grpSpPr>
        <p:sp>
          <p:nvSpPr>
            <p:cNvPr id="1674" name="Shape 1674"/>
            <p:cNvSpPr/>
            <p:nvPr/>
          </p:nvSpPr>
          <p:spPr>
            <a:xfrm>
              <a:off x="7417928" y="3712039"/>
              <a:ext cx="1188719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675" name="Shape 1675"/>
            <p:cNvGrpSpPr/>
            <p:nvPr/>
          </p:nvGrpSpPr>
          <p:grpSpPr>
            <a:xfrm>
              <a:off x="7361009" y="3657184"/>
              <a:ext cx="1188659" cy="382226"/>
              <a:chOff x="7361009" y="3657184"/>
              <a:chExt cx="1188659" cy="382226"/>
            </a:xfrm>
          </p:grpSpPr>
          <p:sp>
            <p:nvSpPr>
              <p:cNvPr id="1676" name="Shape 1676"/>
              <p:cNvSpPr/>
              <p:nvPr/>
            </p:nvSpPr>
            <p:spPr>
              <a:xfrm>
                <a:off x="7361009" y="3657184"/>
                <a:ext cx="1188659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Mobile App</a:t>
                </a:r>
              </a:p>
            </p:txBody>
          </p:sp>
          <p:pic>
            <p:nvPicPr>
              <p:cNvPr id="1677" name="Shape 1677" descr="Generic-GCP.png"/>
              <p:cNvPicPr preferRelativeResize="0"/>
              <p:nvPr/>
            </p:nvPicPr>
            <p:blipFill rotWithShape="1">
              <a:blip r:embed="rId3">
                <a:alphaModFix/>
              </a:blip>
              <a:srcRect t="5076" b="5076"/>
              <a:stretch/>
            </p:blipFill>
            <p:spPr>
              <a:xfrm>
                <a:off x="7405275" y="3732285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78" name="Shape 1678"/>
          <p:cNvGrpSpPr/>
          <p:nvPr/>
        </p:nvGrpSpPr>
        <p:grpSpPr>
          <a:xfrm>
            <a:off x="4521788" y="3048175"/>
            <a:ext cx="933782" cy="382226"/>
            <a:chOff x="4521788" y="3657775"/>
            <a:chExt cx="933782" cy="382226"/>
          </a:xfrm>
        </p:grpSpPr>
        <p:sp>
          <p:nvSpPr>
            <p:cNvPr id="1679" name="Shape 1679"/>
            <p:cNvSpPr/>
            <p:nvPr/>
          </p:nvSpPr>
          <p:spPr>
            <a:xfrm>
              <a:off x="4521788" y="3657775"/>
              <a:ext cx="93378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Mobile App</a:t>
              </a:r>
            </a:p>
          </p:txBody>
        </p:sp>
        <p:pic>
          <p:nvPicPr>
            <p:cNvPr id="1680" name="Shape 1680" descr="Generic-GCP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4564520" y="372450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81" name="Shape 1681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Product Cards</a:t>
            </a:r>
          </a:p>
        </p:txBody>
      </p:sp>
      <p:sp>
        <p:nvSpPr>
          <p:cNvPr id="1682" name="Shape 1682"/>
          <p:cNvSpPr txBox="1"/>
          <p:nvPr/>
        </p:nvSpPr>
        <p:spPr>
          <a:xfrm>
            <a:off x="3973598" y="580700"/>
            <a:ext cx="1287600" cy="19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Open Sans"/>
              <a:buNone/>
            </a:pPr>
            <a:r>
              <a:rPr lang="en-US" sz="900" b="1" i="0" u="none" strike="noStrike" cap="none" dirty="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Management Tools</a:t>
            </a:r>
          </a:p>
        </p:txBody>
      </p:sp>
      <p:grpSp>
        <p:nvGrpSpPr>
          <p:cNvPr id="1683" name="Shape 1683"/>
          <p:cNvGrpSpPr/>
          <p:nvPr/>
        </p:nvGrpSpPr>
        <p:grpSpPr>
          <a:xfrm>
            <a:off x="479745" y="955949"/>
            <a:ext cx="927370" cy="386887"/>
            <a:chOff x="479745" y="955949"/>
            <a:chExt cx="927370" cy="386887"/>
          </a:xfrm>
        </p:grpSpPr>
        <p:sp>
          <p:nvSpPr>
            <p:cNvPr id="1684" name="Shape 1684"/>
            <p:cNvSpPr/>
            <p:nvPr/>
          </p:nvSpPr>
          <p:spPr>
            <a:xfrm>
              <a:off x="479745" y="955949"/>
              <a:ext cx="927370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Stackdriver</a:t>
              </a:r>
            </a:p>
          </p:txBody>
        </p:sp>
        <p:pic>
          <p:nvPicPr>
            <p:cNvPr id="1685" name="Shape 1685" descr="Stackdriver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525979" y="102324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86" name="Shape 1686"/>
          <p:cNvGrpSpPr/>
          <p:nvPr/>
        </p:nvGrpSpPr>
        <p:grpSpPr>
          <a:xfrm>
            <a:off x="479745" y="1466292"/>
            <a:ext cx="914546" cy="386887"/>
            <a:chOff x="479745" y="1618692"/>
            <a:chExt cx="914546" cy="386887"/>
          </a:xfrm>
        </p:grpSpPr>
        <p:sp>
          <p:nvSpPr>
            <p:cNvPr id="1687" name="Shape 1687"/>
            <p:cNvSpPr/>
            <p:nvPr/>
          </p:nvSpPr>
          <p:spPr>
            <a:xfrm>
              <a:off x="479745" y="1618692"/>
              <a:ext cx="914546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Monitoring</a:t>
              </a:r>
            </a:p>
          </p:txBody>
        </p:sp>
        <p:pic>
          <p:nvPicPr>
            <p:cNvPr id="1688" name="Shape 1688" descr="Monitoring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525775" y="168671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89" name="Shape 1689"/>
          <p:cNvGrpSpPr/>
          <p:nvPr/>
        </p:nvGrpSpPr>
        <p:grpSpPr>
          <a:xfrm>
            <a:off x="4521788" y="1480533"/>
            <a:ext cx="957825" cy="382226"/>
            <a:chOff x="4521788" y="1632933"/>
            <a:chExt cx="957825" cy="382226"/>
          </a:xfrm>
        </p:grpSpPr>
        <p:sp>
          <p:nvSpPr>
            <p:cNvPr id="1690" name="Shape 1690"/>
            <p:cNvSpPr/>
            <p:nvPr/>
          </p:nvSpPr>
          <p:spPr>
            <a:xfrm>
              <a:off x="4521788" y="1632933"/>
              <a:ext cx="95782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Deployment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Manager</a:t>
              </a:r>
            </a:p>
          </p:txBody>
        </p:sp>
        <p:pic>
          <p:nvPicPr>
            <p:cNvPr id="1691" name="Shape 1691" descr="Deployment-Manager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4564122" y="169712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92" name="Shape 1692"/>
          <p:cNvGrpSpPr/>
          <p:nvPr/>
        </p:nvGrpSpPr>
        <p:grpSpPr>
          <a:xfrm>
            <a:off x="479745" y="1990189"/>
            <a:ext cx="800732" cy="386887"/>
            <a:chOff x="479745" y="2294989"/>
            <a:chExt cx="800732" cy="386887"/>
          </a:xfrm>
        </p:grpSpPr>
        <p:sp>
          <p:nvSpPr>
            <p:cNvPr id="1693" name="Shape 1693"/>
            <p:cNvSpPr/>
            <p:nvPr/>
          </p:nvSpPr>
          <p:spPr>
            <a:xfrm>
              <a:off x="479745" y="2294989"/>
              <a:ext cx="800732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Logging</a:t>
              </a:r>
            </a:p>
          </p:txBody>
        </p:sp>
        <p:pic>
          <p:nvPicPr>
            <p:cNvPr id="1694" name="Shape 1694" descr="Logging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525556" y="236850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95" name="Shape 1695"/>
          <p:cNvGrpSpPr/>
          <p:nvPr/>
        </p:nvGrpSpPr>
        <p:grpSpPr>
          <a:xfrm>
            <a:off x="1712922" y="2515693"/>
            <a:ext cx="1081257" cy="382226"/>
            <a:chOff x="1712922" y="2972893"/>
            <a:chExt cx="1081257" cy="382226"/>
          </a:xfrm>
        </p:grpSpPr>
        <p:sp>
          <p:nvSpPr>
            <p:cNvPr id="1696" name="Shape 1696"/>
            <p:cNvSpPr/>
            <p:nvPr/>
          </p:nvSpPr>
          <p:spPr>
            <a:xfrm>
              <a:off x="1712922" y="2972893"/>
              <a:ext cx="108125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Error Reporting</a:t>
              </a:r>
            </a:p>
          </p:txBody>
        </p:sp>
        <p:pic>
          <p:nvPicPr>
            <p:cNvPr id="1697" name="Shape 1697" descr="Error-Reporting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1757297" y="304018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98" name="Shape 1698"/>
          <p:cNvGrpSpPr/>
          <p:nvPr/>
        </p:nvGrpSpPr>
        <p:grpSpPr>
          <a:xfrm>
            <a:off x="479745" y="3040278"/>
            <a:ext cx="706155" cy="386887"/>
            <a:chOff x="479745" y="3649878"/>
            <a:chExt cx="706155" cy="386887"/>
          </a:xfrm>
        </p:grpSpPr>
        <p:sp>
          <p:nvSpPr>
            <p:cNvPr id="1699" name="Shape 1699"/>
            <p:cNvSpPr/>
            <p:nvPr/>
          </p:nvSpPr>
          <p:spPr>
            <a:xfrm>
              <a:off x="479745" y="3649878"/>
              <a:ext cx="706155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Trace</a:t>
              </a:r>
            </a:p>
          </p:txBody>
        </p:sp>
        <p:pic>
          <p:nvPicPr>
            <p:cNvPr id="1700" name="Shape 1700" descr="Trace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523895" y="371430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01" name="Shape 1701"/>
          <p:cNvGrpSpPr/>
          <p:nvPr/>
        </p:nvGrpSpPr>
        <p:grpSpPr>
          <a:xfrm>
            <a:off x="4519418" y="955949"/>
            <a:ext cx="864852" cy="386887"/>
            <a:chOff x="4519418" y="955949"/>
            <a:chExt cx="864852" cy="386887"/>
          </a:xfrm>
        </p:grpSpPr>
        <p:sp>
          <p:nvSpPr>
            <p:cNvPr id="1702" name="Shape 1702"/>
            <p:cNvSpPr/>
            <p:nvPr/>
          </p:nvSpPr>
          <p:spPr>
            <a:xfrm>
              <a:off x="4519418" y="955949"/>
              <a:ext cx="864852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Debugger</a:t>
              </a:r>
            </a:p>
          </p:txBody>
        </p:sp>
        <p:pic>
          <p:nvPicPr>
            <p:cNvPr id="1703" name="Shape 1703" descr="Debugger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4564122" y="102324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04" name="Shape 1704"/>
          <p:cNvGrpSpPr/>
          <p:nvPr/>
        </p:nvGrpSpPr>
        <p:grpSpPr>
          <a:xfrm>
            <a:off x="5791971" y="3556450"/>
            <a:ext cx="906529" cy="382226"/>
            <a:chOff x="5791971" y="4242250"/>
            <a:chExt cx="906529" cy="382226"/>
          </a:xfrm>
        </p:grpSpPr>
        <p:sp>
          <p:nvSpPr>
            <p:cNvPr id="1705" name="Shape 1705"/>
            <p:cNvSpPr/>
            <p:nvPr/>
          </p:nvSpPr>
          <p:spPr>
            <a:xfrm>
              <a:off x="5791971" y="4242250"/>
              <a:ext cx="90652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Billing App</a:t>
              </a:r>
            </a:p>
          </p:txBody>
        </p:sp>
        <p:pic>
          <p:nvPicPr>
            <p:cNvPr id="1706" name="Shape 1706" descr="Generic-GCP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5834703" y="430898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07" name="Shape 1707"/>
          <p:cNvGrpSpPr/>
          <p:nvPr/>
        </p:nvGrpSpPr>
        <p:grpSpPr>
          <a:xfrm>
            <a:off x="7361009" y="3555858"/>
            <a:ext cx="962175" cy="431607"/>
            <a:chOff x="7361009" y="4241658"/>
            <a:chExt cx="962175" cy="431607"/>
          </a:xfrm>
        </p:grpSpPr>
        <p:sp>
          <p:nvSpPr>
            <p:cNvPr id="1708" name="Shape 1708"/>
            <p:cNvSpPr/>
            <p:nvPr/>
          </p:nvSpPr>
          <p:spPr>
            <a:xfrm>
              <a:off x="7417928" y="4296512"/>
              <a:ext cx="905256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709" name="Shape 1709"/>
            <p:cNvGrpSpPr/>
            <p:nvPr/>
          </p:nvGrpSpPr>
          <p:grpSpPr>
            <a:xfrm>
              <a:off x="7361009" y="4241658"/>
              <a:ext cx="906529" cy="382226"/>
              <a:chOff x="7361009" y="4241658"/>
              <a:chExt cx="906529" cy="382226"/>
            </a:xfrm>
          </p:grpSpPr>
          <p:sp>
            <p:nvSpPr>
              <p:cNvPr id="1710" name="Shape 1710"/>
              <p:cNvSpPr/>
              <p:nvPr/>
            </p:nvSpPr>
            <p:spPr>
              <a:xfrm>
                <a:off x="7361009" y="4241658"/>
                <a:ext cx="906529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Billing App</a:t>
                </a:r>
              </a:p>
            </p:txBody>
          </p:sp>
          <p:pic>
            <p:nvPicPr>
              <p:cNvPr id="1711" name="Shape 1711" descr="Generic-GCP.png"/>
              <p:cNvPicPr preferRelativeResize="0"/>
              <p:nvPr/>
            </p:nvPicPr>
            <p:blipFill rotWithShape="1">
              <a:blip r:embed="rId3">
                <a:alphaModFix/>
              </a:blip>
              <a:srcRect t="5076" b="5076"/>
              <a:stretch/>
            </p:blipFill>
            <p:spPr>
              <a:xfrm>
                <a:off x="7405275" y="4316759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712" name="Shape 1712"/>
          <p:cNvGrpSpPr/>
          <p:nvPr/>
        </p:nvGrpSpPr>
        <p:grpSpPr>
          <a:xfrm>
            <a:off x="4521788" y="3556450"/>
            <a:ext cx="725391" cy="382226"/>
            <a:chOff x="4521788" y="4242250"/>
            <a:chExt cx="725391" cy="382226"/>
          </a:xfrm>
        </p:grpSpPr>
        <p:sp>
          <p:nvSpPr>
            <p:cNvPr id="1713" name="Shape 1713"/>
            <p:cNvSpPr/>
            <p:nvPr/>
          </p:nvSpPr>
          <p:spPr>
            <a:xfrm>
              <a:off x="4521788" y="4242250"/>
              <a:ext cx="725391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Billing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</a:t>
              </a:r>
            </a:p>
          </p:txBody>
        </p:sp>
        <p:pic>
          <p:nvPicPr>
            <p:cNvPr id="1714" name="Shape 1714" descr="Generic-GCP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4564520" y="430898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15" name="Shape 1715"/>
          <p:cNvGrpSpPr/>
          <p:nvPr/>
        </p:nvGrpSpPr>
        <p:grpSpPr>
          <a:xfrm>
            <a:off x="1712922" y="955949"/>
            <a:ext cx="927370" cy="382226"/>
            <a:chOff x="1712922" y="955949"/>
            <a:chExt cx="927370" cy="382226"/>
          </a:xfrm>
        </p:grpSpPr>
        <p:sp>
          <p:nvSpPr>
            <p:cNvPr id="1716" name="Shape 1716"/>
            <p:cNvSpPr/>
            <p:nvPr/>
          </p:nvSpPr>
          <p:spPr>
            <a:xfrm>
              <a:off x="1712922" y="955949"/>
              <a:ext cx="92737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Stackdriver</a:t>
              </a:r>
            </a:p>
          </p:txBody>
        </p:sp>
        <p:pic>
          <p:nvPicPr>
            <p:cNvPr id="1717" name="Shape 1717" descr="Stackdriver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1764710" y="102324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18" name="Shape 1718"/>
          <p:cNvGrpSpPr/>
          <p:nvPr/>
        </p:nvGrpSpPr>
        <p:grpSpPr>
          <a:xfrm>
            <a:off x="3044039" y="955358"/>
            <a:ext cx="1007896" cy="431607"/>
            <a:chOff x="3044039" y="955358"/>
            <a:chExt cx="1007896" cy="431607"/>
          </a:xfrm>
        </p:grpSpPr>
        <p:sp>
          <p:nvSpPr>
            <p:cNvPr id="1719" name="Shape 1719"/>
            <p:cNvSpPr/>
            <p:nvPr/>
          </p:nvSpPr>
          <p:spPr>
            <a:xfrm>
              <a:off x="3100959" y="1010212"/>
              <a:ext cx="950976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720" name="Shape 1720"/>
            <p:cNvGrpSpPr/>
            <p:nvPr/>
          </p:nvGrpSpPr>
          <p:grpSpPr>
            <a:xfrm>
              <a:off x="3044039" y="955358"/>
              <a:ext cx="949811" cy="382226"/>
              <a:chOff x="3044039" y="955358"/>
              <a:chExt cx="949811" cy="382226"/>
            </a:xfrm>
          </p:grpSpPr>
          <p:sp>
            <p:nvSpPr>
              <p:cNvPr id="1721" name="Shape 1721"/>
              <p:cNvSpPr/>
              <p:nvPr/>
            </p:nvSpPr>
            <p:spPr>
              <a:xfrm>
                <a:off x="3044039" y="955358"/>
                <a:ext cx="949811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Stackdriver</a:t>
                </a:r>
              </a:p>
            </p:txBody>
          </p:sp>
          <p:pic>
            <p:nvPicPr>
              <p:cNvPr id="1722" name="Shape 1722" descr="Stackdriver.png"/>
              <p:cNvPicPr preferRelativeResize="0"/>
              <p:nvPr/>
            </p:nvPicPr>
            <p:blipFill rotWithShape="1">
              <a:blip r:embed="rId4">
                <a:alphaModFix/>
              </a:blip>
              <a:srcRect t="5076" b="5076"/>
              <a:stretch/>
            </p:blipFill>
            <p:spPr>
              <a:xfrm>
                <a:off x="3088306" y="1023241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723" name="Shape 1723"/>
          <p:cNvGrpSpPr/>
          <p:nvPr/>
        </p:nvGrpSpPr>
        <p:grpSpPr>
          <a:xfrm>
            <a:off x="1712922" y="1466292"/>
            <a:ext cx="914546" cy="382226"/>
            <a:chOff x="1712922" y="1618692"/>
            <a:chExt cx="914546" cy="382226"/>
          </a:xfrm>
        </p:grpSpPr>
        <p:sp>
          <p:nvSpPr>
            <p:cNvPr id="1724" name="Shape 1724"/>
            <p:cNvSpPr/>
            <p:nvPr/>
          </p:nvSpPr>
          <p:spPr>
            <a:xfrm>
              <a:off x="1712922" y="1618692"/>
              <a:ext cx="914546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Monitoring</a:t>
              </a:r>
            </a:p>
          </p:txBody>
        </p:sp>
        <p:pic>
          <p:nvPicPr>
            <p:cNvPr id="1725" name="Shape 1725" descr="Monitoring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1762009" y="168671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26" name="Shape 1726"/>
          <p:cNvGrpSpPr/>
          <p:nvPr/>
        </p:nvGrpSpPr>
        <p:grpSpPr>
          <a:xfrm>
            <a:off x="3044039" y="1465701"/>
            <a:ext cx="971320" cy="431608"/>
            <a:chOff x="3044039" y="1618101"/>
            <a:chExt cx="971320" cy="431608"/>
          </a:xfrm>
        </p:grpSpPr>
        <p:sp>
          <p:nvSpPr>
            <p:cNvPr id="1727" name="Shape 1727"/>
            <p:cNvSpPr/>
            <p:nvPr/>
          </p:nvSpPr>
          <p:spPr>
            <a:xfrm>
              <a:off x="3100959" y="1672956"/>
              <a:ext cx="914400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728" name="Shape 1728"/>
            <p:cNvGrpSpPr/>
            <p:nvPr/>
          </p:nvGrpSpPr>
          <p:grpSpPr>
            <a:xfrm>
              <a:off x="3044039" y="1618101"/>
              <a:ext cx="914546" cy="382226"/>
              <a:chOff x="3044039" y="1618101"/>
              <a:chExt cx="914546" cy="382226"/>
            </a:xfrm>
          </p:grpSpPr>
          <p:sp>
            <p:nvSpPr>
              <p:cNvPr id="1729" name="Shape 1729"/>
              <p:cNvSpPr/>
              <p:nvPr/>
            </p:nvSpPr>
            <p:spPr>
              <a:xfrm>
                <a:off x="3044039" y="1618101"/>
                <a:ext cx="914546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Monitoring</a:t>
                </a:r>
              </a:p>
            </p:txBody>
          </p:sp>
          <p:pic>
            <p:nvPicPr>
              <p:cNvPr id="1730" name="Shape 1730" descr="Monitoring.png"/>
              <p:cNvPicPr preferRelativeResize="0"/>
              <p:nvPr/>
            </p:nvPicPr>
            <p:blipFill rotWithShape="1">
              <a:blip r:embed="rId5">
                <a:alphaModFix/>
              </a:blip>
              <a:srcRect t="5076" b="5076"/>
              <a:stretch/>
            </p:blipFill>
            <p:spPr>
              <a:xfrm>
                <a:off x="3088306" y="1681233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731" name="Shape 1731"/>
          <p:cNvGrpSpPr/>
          <p:nvPr/>
        </p:nvGrpSpPr>
        <p:grpSpPr>
          <a:xfrm>
            <a:off x="1712922" y="1990189"/>
            <a:ext cx="800732" cy="382226"/>
            <a:chOff x="1712922" y="2294989"/>
            <a:chExt cx="800732" cy="382226"/>
          </a:xfrm>
        </p:grpSpPr>
        <p:sp>
          <p:nvSpPr>
            <p:cNvPr id="1732" name="Shape 1732"/>
            <p:cNvSpPr/>
            <p:nvPr/>
          </p:nvSpPr>
          <p:spPr>
            <a:xfrm>
              <a:off x="1712922" y="2294989"/>
              <a:ext cx="80073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Logging</a:t>
              </a:r>
            </a:p>
          </p:txBody>
        </p:sp>
        <p:pic>
          <p:nvPicPr>
            <p:cNvPr id="1733" name="Shape 1733" descr="Logging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1757297" y="236320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34" name="Shape 1734"/>
          <p:cNvGrpSpPr/>
          <p:nvPr/>
        </p:nvGrpSpPr>
        <p:grpSpPr>
          <a:xfrm>
            <a:off x="3044039" y="1989598"/>
            <a:ext cx="861592" cy="431607"/>
            <a:chOff x="3044039" y="2294398"/>
            <a:chExt cx="861592" cy="431607"/>
          </a:xfrm>
        </p:grpSpPr>
        <p:sp>
          <p:nvSpPr>
            <p:cNvPr id="1735" name="Shape 1735"/>
            <p:cNvSpPr/>
            <p:nvPr/>
          </p:nvSpPr>
          <p:spPr>
            <a:xfrm>
              <a:off x="3100959" y="2349251"/>
              <a:ext cx="804672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736" name="Shape 1736"/>
            <p:cNvGrpSpPr/>
            <p:nvPr/>
          </p:nvGrpSpPr>
          <p:grpSpPr>
            <a:xfrm>
              <a:off x="3044039" y="2294398"/>
              <a:ext cx="800732" cy="382226"/>
              <a:chOff x="3044039" y="2294398"/>
              <a:chExt cx="800732" cy="382226"/>
            </a:xfrm>
          </p:grpSpPr>
          <p:sp>
            <p:nvSpPr>
              <p:cNvPr id="1737" name="Shape 1737"/>
              <p:cNvSpPr/>
              <p:nvPr/>
            </p:nvSpPr>
            <p:spPr>
              <a:xfrm>
                <a:off x="3044039" y="2294398"/>
                <a:ext cx="800732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Logging</a:t>
                </a:r>
              </a:p>
            </p:txBody>
          </p:sp>
          <p:pic>
            <p:nvPicPr>
              <p:cNvPr id="1738" name="Shape 1738" descr="Logging.png"/>
              <p:cNvPicPr preferRelativeResize="0"/>
              <p:nvPr/>
            </p:nvPicPr>
            <p:blipFill rotWithShape="1">
              <a:blip r:embed="rId6">
                <a:alphaModFix/>
              </a:blip>
              <a:srcRect t="5076" b="5076"/>
              <a:stretch/>
            </p:blipFill>
            <p:spPr>
              <a:xfrm>
                <a:off x="3089847" y="2362281"/>
                <a:ext cx="274199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739" name="Shape 1739"/>
          <p:cNvGrpSpPr/>
          <p:nvPr/>
        </p:nvGrpSpPr>
        <p:grpSpPr>
          <a:xfrm>
            <a:off x="3044039" y="2515102"/>
            <a:ext cx="1163344" cy="431608"/>
            <a:chOff x="3044039" y="2972302"/>
            <a:chExt cx="1163344" cy="431608"/>
          </a:xfrm>
        </p:grpSpPr>
        <p:sp>
          <p:nvSpPr>
            <p:cNvPr id="1740" name="Shape 1740"/>
            <p:cNvSpPr/>
            <p:nvPr/>
          </p:nvSpPr>
          <p:spPr>
            <a:xfrm>
              <a:off x="3100959" y="3027157"/>
              <a:ext cx="1106424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741" name="Shape 1741"/>
            <p:cNvGrpSpPr/>
            <p:nvPr/>
          </p:nvGrpSpPr>
          <p:grpSpPr>
            <a:xfrm>
              <a:off x="3044039" y="2972302"/>
              <a:ext cx="1103700" cy="382226"/>
              <a:chOff x="3044039" y="2972302"/>
              <a:chExt cx="1103700" cy="382226"/>
            </a:xfrm>
          </p:grpSpPr>
          <p:sp>
            <p:nvSpPr>
              <p:cNvPr id="1742" name="Shape 1742"/>
              <p:cNvSpPr/>
              <p:nvPr/>
            </p:nvSpPr>
            <p:spPr>
              <a:xfrm>
                <a:off x="3044039" y="2972302"/>
                <a:ext cx="1103700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Error Reporting</a:t>
                </a:r>
              </a:p>
            </p:txBody>
          </p:sp>
          <p:pic>
            <p:nvPicPr>
              <p:cNvPr id="1743" name="Shape 1743" descr="Error-Reporting.png"/>
              <p:cNvPicPr preferRelativeResize="0"/>
              <p:nvPr/>
            </p:nvPicPr>
            <p:blipFill rotWithShape="1">
              <a:blip r:embed="rId7">
                <a:alphaModFix/>
              </a:blip>
              <a:srcRect t="5076" b="5076"/>
              <a:stretch/>
            </p:blipFill>
            <p:spPr>
              <a:xfrm>
                <a:off x="3086873" y="3040185"/>
                <a:ext cx="274199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744" name="Shape 1744"/>
          <p:cNvGrpSpPr/>
          <p:nvPr/>
        </p:nvGrpSpPr>
        <p:grpSpPr>
          <a:xfrm>
            <a:off x="475597" y="2515693"/>
            <a:ext cx="864852" cy="382226"/>
            <a:chOff x="475597" y="2972893"/>
            <a:chExt cx="864852" cy="382226"/>
          </a:xfrm>
        </p:grpSpPr>
        <p:sp>
          <p:nvSpPr>
            <p:cNvPr id="1745" name="Shape 1745"/>
            <p:cNvSpPr/>
            <p:nvPr/>
          </p:nvSpPr>
          <p:spPr>
            <a:xfrm>
              <a:off x="475597" y="2972893"/>
              <a:ext cx="86485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Error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Reporting</a:t>
              </a:r>
            </a:p>
          </p:txBody>
        </p:sp>
        <p:pic>
          <p:nvPicPr>
            <p:cNvPr id="1746" name="Shape 1746" descr="Error-Reporting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519972" y="304018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47" name="Shape 1747"/>
          <p:cNvGrpSpPr/>
          <p:nvPr/>
        </p:nvGrpSpPr>
        <p:grpSpPr>
          <a:xfrm>
            <a:off x="1712922" y="3040278"/>
            <a:ext cx="735008" cy="382226"/>
            <a:chOff x="1712922" y="3649878"/>
            <a:chExt cx="735008" cy="382226"/>
          </a:xfrm>
        </p:grpSpPr>
        <p:sp>
          <p:nvSpPr>
            <p:cNvPr id="1748" name="Shape 1748"/>
            <p:cNvSpPr/>
            <p:nvPr/>
          </p:nvSpPr>
          <p:spPr>
            <a:xfrm>
              <a:off x="1712922" y="3649878"/>
              <a:ext cx="73500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Trace</a:t>
              </a:r>
            </a:p>
          </p:txBody>
        </p:sp>
        <p:pic>
          <p:nvPicPr>
            <p:cNvPr id="1749" name="Shape 1749" descr="Trace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1757628" y="371623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50" name="Shape 1750"/>
          <p:cNvGrpSpPr/>
          <p:nvPr/>
        </p:nvGrpSpPr>
        <p:grpSpPr>
          <a:xfrm>
            <a:off x="3044039" y="3039687"/>
            <a:ext cx="788440" cy="431607"/>
            <a:chOff x="3044039" y="3649287"/>
            <a:chExt cx="788440" cy="431607"/>
          </a:xfrm>
        </p:grpSpPr>
        <p:sp>
          <p:nvSpPr>
            <p:cNvPr id="1751" name="Shape 1751"/>
            <p:cNvSpPr/>
            <p:nvPr/>
          </p:nvSpPr>
          <p:spPr>
            <a:xfrm>
              <a:off x="3100959" y="3704141"/>
              <a:ext cx="731519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752" name="Shape 1752"/>
            <p:cNvGrpSpPr/>
            <p:nvPr/>
          </p:nvGrpSpPr>
          <p:grpSpPr>
            <a:xfrm>
              <a:off x="3044039" y="3649287"/>
              <a:ext cx="735008" cy="382226"/>
              <a:chOff x="3044039" y="3649287"/>
              <a:chExt cx="735008" cy="382226"/>
            </a:xfrm>
          </p:grpSpPr>
          <p:sp>
            <p:nvSpPr>
              <p:cNvPr id="1753" name="Shape 1753"/>
              <p:cNvSpPr/>
              <p:nvPr/>
            </p:nvSpPr>
            <p:spPr>
              <a:xfrm>
                <a:off x="3044039" y="3649287"/>
                <a:ext cx="735008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Trace</a:t>
                </a:r>
              </a:p>
            </p:txBody>
          </p:sp>
          <p:pic>
            <p:nvPicPr>
              <p:cNvPr id="1754" name="Shape 1754" descr="Trace.png"/>
              <p:cNvPicPr preferRelativeResize="0"/>
              <p:nvPr/>
            </p:nvPicPr>
            <p:blipFill rotWithShape="1">
              <a:blip r:embed="rId8">
                <a:alphaModFix/>
              </a:blip>
              <a:srcRect t="5076" b="5076"/>
              <a:stretch/>
            </p:blipFill>
            <p:spPr>
              <a:xfrm>
                <a:off x="3088306" y="3716235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755" name="Shape 1755"/>
          <p:cNvGrpSpPr/>
          <p:nvPr/>
        </p:nvGrpSpPr>
        <p:grpSpPr>
          <a:xfrm>
            <a:off x="5791971" y="1480533"/>
            <a:ext cx="1332928" cy="382226"/>
            <a:chOff x="5791971" y="1632933"/>
            <a:chExt cx="1332928" cy="382226"/>
          </a:xfrm>
        </p:grpSpPr>
        <p:sp>
          <p:nvSpPr>
            <p:cNvPr id="1756" name="Shape 1756"/>
            <p:cNvSpPr/>
            <p:nvPr/>
          </p:nvSpPr>
          <p:spPr>
            <a:xfrm>
              <a:off x="5791971" y="1632933"/>
              <a:ext cx="133292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Deployment Manager</a:t>
              </a:r>
            </a:p>
          </p:txBody>
        </p:sp>
        <p:pic>
          <p:nvPicPr>
            <p:cNvPr id="1757" name="Shape 1757" descr="Deployment-Manager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5834305" y="169818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58" name="Shape 1758"/>
          <p:cNvGrpSpPr/>
          <p:nvPr/>
        </p:nvGrpSpPr>
        <p:grpSpPr>
          <a:xfrm>
            <a:off x="7361009" y="1479942"/>
            <a:ext cx="1391943" cy="431608"/>
            <a:chOff x="7361009" y="1632342"/>
            <a:chExt cx="1391943" cy="431608"/>
          </a:xfrm>
        </p:grpSpPr>
        <p:sp>
          <p:nvSpPr>
            <p:cNvPr id="1759" name="Shape 1759"/>
            <p:cNvSpPr/>
            <p:nvPr/>
          </p:nvSpPr>
          <p:spPr>
            <a:xfrm>
              <a:off x="7417928" y="1687197"/>
              <a:ext cx="1335024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760" name="Shape 1760"/>
            <p:cNvGrpSpPr/>
            <p:nvPr/>
          </p:nvGrpSpPr>
          <p:grpSpPr>
            <a:xfrm>
              <a:off x="7361009" y="1632342"/>
              <a:ext cx="1332928" cy="382226"/>
              <a:chOff x="7361009" y="1632342"/>
              <a:chExt cx="1332928" cy="382226"/>
            </a:xfrm>
          </p:grpSpPr>
          <p:sp>
            <p:nvSpPr>
              <p:cNvPr id="1761" name="Shape 1761"/>
              <p:cNvSpPr/>
              <p:nvPr/>
            </p:nvSpPr>
            <p:spPr>
              <a:xfrm>
                <a:off x="7361009" y="1632342"/>
                <a:ext cx="1332928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Deployment Manager</a:t>
                </a:r>
              </a:p>
            </p:txBody>
          </p:sp>
          <p:pic>
            <p:nvPicPr>
              <p:cNvPr id="1762" name="Shape 1762" descr="Deployment-Manager.png"/>
              <p:cNvPicPr preferRelativeResize="0"/>
              <p:nvPr/>
            </p:nvPicPr>
            <p:blipFill rotWithShape="1">
              <a:blip r:embed="rId5">
                <a:alphaModFix/>
              </a:blip>
              <a:srcRect t="5076" b="5076"/>
              <a:stretch/>
            </p:blipFill>
            <p:spPr>
              <a:xfrm>
                <a:off x="7405275" y="1706702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763" name="Shape 1763"/>
          <p:cNvGrpSpPr/>
          <p:nvPr/>
        </p:nvGrpSpPr>
        <p:grpSpPr>
          <a:xfrm>
            <a:off x="5791971" y="955949"/>
            <a:ext cx="864852" cy="382226"/>
            <a:chOff x="5791971" y="955949"/>
            <a:chExt cx="864852" cy="382226"/>
          </a:xfrm>
        </p:grpSpPr>
        <p:sp>
          <p:nvSpPr>
            <p:cNvPr id="1764" name="Shape 1764"/>
            <p:cNvSpPr/>
            <p:nvPr/>
          </p:nvSpPr>
          <p:spPr>
            <a:xfrm>
              <a:off x="5791971" y="955949"/>
              <a:ext cx="86485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Debugger</a:t>
              </a:r>
            </a:p>
          </p:txBody>
        </p:sp>
        <p:pic>
          <p:nvPicPr>
            <p:cNvPr id="1765" name="Shape 1765" descr="Debugger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5836750" y="102324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66" name="Shape 1766"/>
          <p:cNvGrpSpPr/>
          <p:nvPr/>
        </p:nvGrpSpPr>
        <p:grpSpPr>
          <a:xfrm>
            <a:off x="7361009" y="955358"/>
            <a:ext cx="925599" cy="431607"/>
            <a:chOff x="7361009" y="955358"/>
            <a:chExt cx="925599" cy="431607"/>
          </a:xfrm>
        </p:grpSpPr>
        <p:sp>
          <p:nvSpPr>
            <p:cNvPr id="1767" name="Shape 1767"/>
            <p:cNvSpPr/>
            <p:nvPr/>
          </p:nvSpPr>
          <p:spPr>
            <a:xfrm>
              <a:off x="7417928" y="1010212"/>
              <a:ext cx="868679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768" name="Shape 1768"/>
            <p:cNvGrpSpPr/>
            <p:nvPr/>
          </p:nvGrpSpPr>
          <p:grpSpPr>
            <a:xfrm>
              <a:off x="7361009" y="955358"/>
              <a:ext cx="864852" cy="382226"/>
              <a:chOff x="7361009" y="955358"/>
              <a:chExt cx="864852" cy="382226"/>
            </a:xfrm>
          </p:grpSpPr>
          <p:sp>
            <p:nvSpPr>
              <p:cNvPr id="1769" name="Shape 1769"/>
              <p:cNvSpPr/>
              <p:nvPr/>
            </p:nvSpPr>
            <p:spPr>
              <a:xfrm>
                <a:off x="7361009" y="955358"/>
                <a:ext cx="864852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Debugger</a:t>
                </a:r>
              </a:p>
            </p:txBody>
          </p:sp>
          <p:pic>
            <p:nvPicPr>
              <p:cNvPr id="1770" name="Shape 1770" descr="Debugger.png"/>
              <p:cNvPicPr preferRelativeResize="0"/>
              <p:nvPr/>
            </p:nvPicPr>
            <p:blipFill rotWithShape="1">
              <a:blip r:embed="rId9">
                <a:alphaModFix/>
              </a:blip>
              <a:srcRect t="5076" b="5076"/>
              <a:stretch/>
            </p:blipFill>
            <p:spPr>
              <a:xfrm>
                <a:off x="7405275" y="1023241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771" name="Shape 1771"/>
          <p:cNvGrpSpPr/>
          <p:nvPr/>
        </p:nvGrpSpPr>
        <p:grpSpPr>
          <a:xfrm>
            <a:off x="1712915" y="3556431"/>
            <a:ext cx="1135800" cy="382200"/>
            <a:chOff x="1876440" y="2972893"/>
            <a:chExt cx="1135800" cy="382200"/>
          </a:xfrm>
        </p:grpSpPr>
        <p:sp>
          <p:nvSpPr>
            <p:cNvPr id="1772" name="Shape 1772"/>
            <p:cNvSpPr/>
            <p:nvPr/>
          </p:nvSpPr>
          <p:spPr>
            <a:xfrm>
              <a:off x="1876440" y="2972893"/>
              <a:ext cx="11358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Endpoints</a:t>
              </a:r>
            </a:p>
          </p:txBody>
        </p:sp>
        <p:pic>
          <p:nvPicPr>
            <p:cNvPr id="1773" name="Shape 1773" descr="Cloud-Endpoints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1922196" y="304018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74" name="Shape 1774"/>
          <p:cNvGrpSpPr/>
          <p:nvPr/>
        </p:nvGrpSpPr>
        <p:grpSpPr>
          <a:xfrm>
            <a:off x="3044039" y="3555840"/>
            <a:ext cx="1218219" cy="431654"/>
            <a:chOff x="3913769" y="2972302"/>
            <a:chExt cx="1218219" cy="431654"/>
          </a:xfrm>
        </p:grpSpPr>
        <p:sp>
          <p:nvSpPr>
            <p:cNvPr id="1775" name="Shape 1775"/>
            <p:cNvSpPr/>
            <p:nvPr/>
          </p:nvSpPr>
          <p:spPr>
            <a:xfrm>
              <a:off x="3970689" y="3027157"/>
              <a:ext cx="1161300" cy="376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776" name="Shape 1776"/>
            <p:cNvGrpSpPr/>
            <p:nvPr/>
          </p:nvGrpSpPr>
          <p:grpSpPr>
            <a:xfrm>
              <a:off x="3913769" y="2972302"/>
              <a:ext cx="1158300" cy="382200"/>
              <a:chOff x="3913769" y="2972302"/>
              <a:chExt cx="1158300" cy="382200"/>
            </a:xfrm>
          </p:grpSpPr>
          <p:sp>
            <p:nvSpPr>
              <p:cNvPr id="1777" name="Shape 1777"/>
              <p:cNvSpPr/>
              <p:nvPr/>
            </p:nvSpPr>
            <p:spPr>
              <a:xfrm>
                <a:off x="3913769" y="2972302"/>
                <a:ext cx="1158300" cy="382200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10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Endpoints</a:t>
                </a:r>
              </a:p>
            </p:txBody>
          </p:sp>
          <p:pic>
            <p:nvPicPr>
              <p:cNvPr id="1778" name="Shape 1778" descr="Cloud-Endpoints.png"/>
              <p:cNvPicPr preferRelativeResize="0"/>
              <p:nvPr/>
            </p:nvPicPr>
            <p:blipFill rotWithShape="1">
              <a:blip r:embed="rId10">
                <a:alphaModFix/>
              </a:blip>
              <a:srcRect t="5076" b="5076"/>
              <a:stretch/>
            </p:blipFill>
            <p:spPr>
              <a:xfrm>
                <a:off x="3956857" y="3040183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779" name="Shape 1779"/>
          <p:cNvGrpSpPr/>
          <p:nvPr/>
        </p:nvGrpSpPr>
        <p:grpSpPr>
          <a:xfrm>
            <a:off x="469795" y="3556431"/>
            <a:ext cx="880800" cy="382200"/>
            <a:chOff x="469795" y="2972893"/>
            <a:chExt cx="880800" cy="382200"/>
          </a:xfrm>
        </p:grpSpPr>
        <p:sp>
          <p:nvSpPr>
            <p:cNvPr id="1780" name="Shape 1780"/>
            <p:cNvSpPr/>
            <p:nvPr/>
          </p:nvSpPr>
          <p:spPr>
            <a:xfrm>
              <a:off x="469795" y="2972893"/>
              <a:ext cx="8808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Endpoints</a:t>
              </a:r>
            </a:p>
          </p:txBody>
        </p:sp>
        <p:pic>
          <p:nvPicPr>
            <p:cNvPr id="1781" name="Shape 1781" descr="Cloud-Endpoints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515552" y="304018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82" name="Shape 1782"/>
          <p:cNvGrpSpPr/>
          <p:nvPr/>
        </p:nvGrpSpPr>
        <p:grpSpPr>
          <a:xfrm>
            <a:off x="4521788" y="4064123"/>
            <a:ext cx="712500" cy="382200"/>
            <a:chOff x="4521788" y="2980623"/>
            <a:chExt cx="712500" cy="382200"/>
          </a:xfrm>
        </p:grpSpPr>
        <p:sp>
          <p:nvSpPr>
            <p:cNvPr id="1783" name="Shape 1783"/>
            <p:cNvSpPr/>
            <p:nvPr/>
          </p:nvSpPr>
          <p:spPr>
            <a:xfrm>
              <a:off x="4521788" y="2980623"/>
              <a:ext cx="7125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APIs</a:t>
              </a:r>
            </a:p>
          </p:txBody>
        </p:sp>
        <p:pic>
          <p:nvPicPr>
            <p:cNvPr id="1784" name="Shape 1784" descr="Generic-GCP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4564520" y="304735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85" name="Shape 1785"/>
          <p:cNvGrpSpPr/>
          <p:nvPr/>
        </p:nvGrpSpPr>
        <p:grpSpPr>
          <a:xfrm>
            <a:off x="5791971" y="4064723"/>
            <a:ext cx="930600" cy="382200"/>
            <a:chOff x="5791971" y="2980623"/>
            <a:chExt cx="930600" cy="382200"/>
          </a:xfrm>
        </p:grpSpPr>
        <p:sp>
          <p:nvSpPr>
            <p:cNvPr id="1786" name="Shape 1786"/>
            <p:cNvSpPr/>
            <p:nvPr/>
          </p:nvSpPr>
          <p:spPr>
            <a:xfrm>
              <a:off x="5791971" y="2980623"/>
              <a:ext cx="9306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</a:t>
              </a: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APIs</a:t>
              </a:r>
            </a:p>
          </p:txBody>
        </p:sp>
        <p:pic>
          <p:nvPicPr>
            <p:cNvPr id="1787" name="Shape 1787" descr="Generic-GCP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5834703" y="304735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88" name="Shape 1788"/>
          <p:cNvGrpSpPr/>
          <p:nvPr/>
        </p:nvGrpSpPr>
        <p:grpSpPr>
          <a:xfrm>
            <a:off x="7361009" y="4064132"/>
            <a:ext cx="989619" cy="431654"/>
            <a:chOff x="7361009" y="2980032"/>
            <a:chExt cx="989619" cy="431654"/>
          </a:xfrm>
        </p:grpSpPr>
        <p:sp>
          <p:nvSpPr>
            <p:cNvPr id="1789" name="Shape 1789"/>
            <p:cNvSpPr/>
            <p:nvPr/>
          </p:nvSpPr>
          <p:spPr>
            <a:xfrm>
              <a:off x="7417928" y="3034886"/>
              <a:ext cx="932700" cy="376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790" name="Shape 1790"/>
            <p:cNvGrpSpPr/>
            <p:nvPr/>
          </p:nvGrpSpPr>
          <p:grpSpPr>
            <a:xfrm>
              <a:off x="7361009" y="2980032"/>
              <a:ext cx="930600" cy="382200"/>
              <a:chOff x="7361009" y="2980032"/>
              <a:chExt cx="930600" cy="382200"/>
            </a:xfrm>
          </p:grpSpPr>
          <p:sp>
            <p:nvSpPr>
              <p:cNvPr id="1791" name="Shape 1791"/>
              <p:cNvSpPr/>
              <p:nvPr/>
            </p:nvSpPr>
            <p:spPr>
              <a:xfrm>
                <a:off x="7361009" y="2980032"/>
                <a:ext cx="930600" cy="382200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10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</a:t>
                </a:r>
                <a:r>
                  <a:rPr lang="en-US" sz="700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APIs</a:t>
                </a:r>
              </a:p>
            </p:txBody>
          </p:sp>
          <p:pic>
            <p:nvPicPr>
              <p:cNvPr id="1792" name="Shape 1792" descr="Generic-GCP.png"/>
              <p:cNvPicPr preferRelativeResize="0"/>
              <p:nvPr/>
            </p:nvPicPr>
            <p:blipFill rotWithShape="1">
              <a:blip r:embed="rId3">
                <a:alphaModFix/>
              </a:blip>
              <a:srcRect t="5076" b="5076"/>
              <a:stretch/>
            </p:blipFill>
            <p:spPr>
              <a:xfrm>
                <a:off x="7405275" y="3055133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7" name="Shape 1797"/>
          <p:cNvSpPr/>
          <p:nvPr/>
        </p:nvSpPr>
        <p:spPr>
          <a:xfrm>
            <a:off x="281225" y="674250"/>
            <a:ext cx="8672400" cy="39972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8" name="Shape 1798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Product Cards</a:t>
            </a:r>
          </a:p>
        </p:txBody>
      </p:sp>
      <p:sp>
        <p:nvSpPr>
          <p:cNvPr id="1799" name="Shape 1799"/>
          <p:cNvSpPr txBox="1"/>
          <p:nvPr/>
        </p:nvSpPr>
        <p:spPr>
          <a:xfrm>
            <a:off x="4016558" y="580700"/>
            <a:ext cx="1110900" cy="19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Open Sans"/>
              <a:buNone/>
            </a:pPr>
            <a:r>
              <a:rPr lang="en-US" sz="900" b="1" i="0" u="none" strike="noStrike" cap="non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Developer Tools</a:t>
            </a:r>
          </a:p>
        </p:txBody>
      </p:sp>
      <p:grpSp>
        <p:nvGrpSpPr>
          <p:cNvPr id="1800" name="Shape 1800"/>
          <p:cNvGrpSpPr/>
          <p:nvPr/>
        </p:nvGrpSpPr>
        <p:grpSpPr>
          <a:xfrm>
            <a:off x="1724040" y="2734651"/>
            <a:ext cx="1711238" cy="382226"/>
            <a:chOff x="1876440" y="3657776"/>
            <a:chExt cx="1711238" cy="382226"/>
          </a:xfrm>
        </p:grpSpPr>
        <p:sp>
          <p:nvSpPr>
            <p:cNvPr id="1801" name="Shape 1801"/>
            <p:cNvSpPr/>
            <p:nvPr/>
          </p:nvSpPr>
          <p:spPr>
            <a:xfrm>
              <a:off x="1876440" y="3657776"/>
              <a:ext cx="171123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Tools for Android Studio</a:t>
              </a:r>
            </a:p>
          </p:txBody>
        </p:sp>
        <p:pic>
          <p:nvPicPr>
            <p:cNvPr id="1802" name="Shape 1802" descr="Generic-GCP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1919171" y="372451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03" name="Shape 1803"/>
          <p:cNvGrpSpPr/>
          <p:nvPr/>
        </p:nvGrpSpPr>
        <p:grpSpPr>
          <a:xfrm>
            <a:off x="3597546" y="2734060"/>
            <a:ext cx="1766848" cy="431607"/>
            <a:chOff x="3902346" y="3657185"/>
            <a:chExt cx="1766848" cy="431607"/>
          </a:xfrm>
        </p:grpSpPr>
        <p:sp>
          <p:nvSpPr>
            <p:cNvPr id="1804" name="Shape 1804"/>
            <p:cNvSpPr/>
            <p:nvPr/>
          </p:nvSpPr>
          <p:spPr>
            <a:xfrm>
              <a:off x="3959267" y="3712039"/>
              <a:ext cx="1709927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805" name="Shape 1805"/>
            <p:cNvGrpSpPr/>
            <p:nvPr/>
          </p:nvGrpSpPr>
          <p:grpSpPr>
            <a:xfrm>
              <a:off x="3902346" y="3657185"/>
              <a:ext cx="1711238" cy="382226"/>
              <a:chOff x="3902346" y="3657185"/>
              <a:chExt cx="1711238" cy="382226"/>
            </a:xfrm>
          </p:grpSpPr>
          <p:sp>
            <p:nvSpPr>
              <p:cNvPr id="1806" name="Shape 1806"/>
              <p:cNvSpPr/>
              <p:nvPr/>
            </p:nvSpPr>
            <p:spPr>
              <a:xfrm>
                <a:off x="3902346" y="3657185"/>
                <a:ext cx="1711238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Tools for Android Studio</a:t>
                </a:r>
              </a:p>
            </p:txBody>
          </p:sp>
          <p:pic>
            <p:nvPicPr>
              <p:cNvPr id="1807" name="Shape 1807" descr="Generic-GCP.png"/>
              <p:cNvPicPr preferRelativeResize="0"/>
              <p:nvPr/>
            </p:nvPicPr>
            <p:blipFill rotWithShape="1">
              <a:blip r:embed="rId3">
                <a:alphaModFix/>
              </a:blip>
              <a:srcRect t="5076" b="5076"/>
              <a:stretch/>
            </p:blipFill>
            <p:spPr>
              <a:xfrm>
                <a:off x="3946614" y="3732285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808" name="Shape 1808"/>
          <p:cNvGrpSpPr/>
          <p:nvPr/>
        </p:nvGrpSpPr>
        <p:grpSpPr>
          <a:xfrm>
            <a:off x="470693" y="2734651"/>
            <a:ext cx="1094081" cy="382226"/>
            <a:chOff x="470693" y="3657776"/>
            <a:chExt cx="1094081" cy="382226"/>
          </a:xfrm>
        </p:grpSpPr>
        <p:sp>
          <p:nvSpPr>
            <p:cNvPr id="1809" name="Shape 1809"/>
            <p:cNvSpPr/>
            <p:nvPr/>
          </p:nvSpPr>
          <p:spPr>
            <a:xfrm>
              <a:off x="470693" y="3657776"/>
              <a:ext cx="1094081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Tools for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Android Studio</a:t>
              </a:r>
            </a:p>
          </p:txBody>
        </p:sp>
        <p:pic>
          <p:nvPicPr>
            <p:cNvPr id="1810" name="Shape 1810" descr="Generic-GCP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513425" y="372451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11" name="Shape 1811"/>
          <p:cNvGrpSpPr/>
          <p:nvPr/>
        </p:nvGrpSpPr>
        <p:grpSpPr>
          <a:xfrm>
            <a:off x="1724040" y="960350"/>
            <a:ext cx="903324" cy="382226"/>
            <a:chOff x="1876440" y="960350"/>
            <a:chExt cx="903324" cy="382226"/>
          </a:xfrm>
        </p:grpSpPr>
        <p:sp>
          <p:nvSpPr>
            <p:cNvPr id="1812" name="Shape 1812"/>
            <p:cNvSpPr/>
            <p:nvPr/>
          </p:nvSpPr>
          <p:spPr>
            <a:xfrm>
              <a:off x="1876440" y="960350"/>
              <a:ext cx="903324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SDK</a:t>
              </a:r>
            </a:p>
          </p:txBody>
        </p:sp>
        <p:pic>
          <p:nvPicPr>
            <p:cNvPr id="1813" name="Shape 1813" descr="Generic-GCP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1919171" y="102708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14" name="Shape 1814"/>
          <p:cNvGrpSpPr/>
          <p:nvPr/>
        </p:nvGrpSpPr>
        <p:grpSpPr>
          <a:xfrm>
            <a:off x="3597546" y="959758"/>
            <a:ext cx="962176" cy="431607"/>
            <a:chOff x="3902346" y="959758"/>
            <a:chExt cx="962176" cy="431607"/>
          </a:xfrm>
        </p:grpSpPr>
        <p:sp>
          <p:nvSpPr>
            <p:cNvPr id="1815" name="Shape 1815"/>
            <p:cNvSpPr/>
            <p:nvPr/>
          </p:nvSpPr>
          <p:spPr>
            <a:xfrm>
              <a:off x="3959267" y="1014612"/>
              <a:ext cx="905256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816" name="Shape 1816"/>
            <p:cNvGrpSpPr/>
            <p:nvPr/>
          </p:nvGrpSpPr>
          <p:grpSpPr>
            <a:xfrm>
              <a:off x="3902346" y="959758"/>
              <a:ext cx="903324" cy="382226"/>
              <a:chOff x="3902346" y="959758"/>
              <a:chExt cx="903324" cy="382226"/>
            </a:xfrm>
          </p:grpSpPr>
          <p:sp>
            <p:nvSpPr>
              <p:cNvPr id="1817" name="Shape 1817"/>
              <p:cNvSpPr/>
              <p:nvPr/>
            </p:nvSpPr>
            <p:spPr>
              <a:xfrm>
                <a:off x="3902346" y="959758"/>
                <a:ext cx="903324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SDK</a:t>
                </a:r>
              </a:p>
            </p:txBody>
          </p:sp>
          <p:pic>
            <p:nvPicPr>
              <p:cNvPr id="1818" name="Shape 1818" descr="Generic-GCP.png"/>
              <p:cNvPicPr preferRelativeResize="0"/>
              <p:nvPr/>
            </p:nvPicPr>
            <p:blipFill rotWithShape="1">
              <a:blip r:embed="rId3">
                <a:alphaModFix/>
              </a:blip>
              <a:srcRect t="5076" b="5076"/>
              <a:stretch/>
            </p:blipFill>
            <p:spPr>
              <a:xfrm>
                <a:off x="3946614" y="1034859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819" name="Shape 1819"/>
          <p:cNvGrpSpPr/>
          <p:nvPr/>
        </p:nvGrpSpPr>
        <p:grpSpPr>
          <a:xfrm>
            <a:off x="470693" y="960350"/>
            <a:ext cx="712567" cy="382226"/>
            <a:chOff x="470693" y="960350"/>
            <a:chExt cx="712567" cy="382226"/>
          </a:xfrm>
        </p:grpSpPr>
        <p:sp>
          <p:nvSpPr>
            <p:cNvPr id="1820" name="Shape 1820"/>
            <p:cNvSpPr/>
            <p:nvPr/>
          </p:nvSpPr>
          <p:spPr>
            <a:xfrm>
              <a:off x="470693" y="960350"/>
              <a:ext cx="71256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SDK</a:t>
              </a:r>
            </a:p>
          </p:txBody>
        </p:sp>
        <p:pic>
          <p:nvPicPr>
            <p:cNvPr id="1821" name="Shape 1821" descr="Generic-GCP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513425" y="102708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22" name="Shape 1822"/>
          <p:cNvGrpSpPr/>
          <p:nvPr/>
        </p:nvGrpSpPr>
        <p:grpSpPr>
          <a:xfrm>
            <a:off x="1724040" y="2145681"/>
            <a:ext cx="1536510" cy="382226"/>
            <a:chOff x="1876440" y="2298081"/>
            <a:chExt cx="1536510" cy="382226"/>
          </a:xfrm>
        </p:grpSpPr>
        <p:sp>
          <p:nvSpPr>
            <p:cNvPr id="1823" name="Shape 1823"/>
            <p:cNvSpPr/>
            <p:nvPr/>
          </p:nvSpPr>
          <p:spPr>
            <a:xfrm>
              <a:off x="1876440" y="2298081"/>
              <a:ext cx="153651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Source Repositories</a:t>
              </a:r>
            </a:p>
          </p:txBody>
        </p:sp>
        <p:pic>
          <p:nvPicPr>
            <p:cNvPr id="1824" name="Shape 1824" descr="Generic-GCP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1919171" y="236481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25" name="Shape 1825"/>
          <p:cNvGrpSpPr/>
          <p:nvPr/>
        </p:nvGrpSpPr>
        <p:grpSpPr>
          <a:xfrm>
            <a:off x="3597546" y="2145090"/>
            <a:ext cx="1593112" cy="431607"/>
            <a:chOff x="3902346" y="2297490"/>
            <a:chExt cx="1593112" cy="431607"/>
          </a:xfrm>
        </p:grpSpPr>
        <p:sp>
          <p:nvSpPr>
            <p:cNvPr id="1826" name="Shape 1826"/>
            <p:cNvSpPr/>
            <p:nvPr/>
          </p:nvSpPr>
          <p:spPr>
            <a:xfrm>
              <a:off x="3959267" y="2352343"/>
              <a:ext cx="1536191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827" name="Shape 1827"/>
            <p:cNvGrpSpPr/>
            <p:nvPr/>
          </p:nvGrpSpPr>
          <p:grpSpPr>
            <a:xfrm>
              <a:off x="3902346" y="2297490"/>
              <a:ext cx="1536510" cy="382226"/>
              <a:chOff x="3902346" y="2297490"/>
              <a:chExt cx="1536510" cy="382226"/>
            </a:xfrm>
          </p:grpSpPr>
          <p:sp>
            <p:nvSpPr>
              <p:cNvPr id="1828" name="Shape 1828"/>
              <p:cNvSpPr/>
              <p:nvPr/>
            </p:nvSpPr>
            <p:spPr>
              <a:xfrm>
                <a:off x="3902346" y="2297490"/>
                <a:ext cx="1536510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Source Repositories</a:t>
                </a:r>
              </a:p>
            </p:txBody>
          </p:sp>
          <p:pic>
            <p:nvPicPr>
              <p:cNvPr id="1829" name="Shape 1829" descr="Generic-GCP.png"/>
              <p:cNvPicPr preferRelativeResize="0"/>
              <p:nvPr/>
            </p:nvPicPr>
            <p:blipFill rotWithShape="1">
              <a:blip r:embed="rId3">
                <a:alphaModFix/>
              </a:blip>
              <a:srcRect t="5076" b="5076"/>
              <a:stretch/>
            </p:blipFill>
            <p:spPr>
              <a:xfrm>
                <a:off x="3946614" y="2372591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830" name="Shape 1830"/>
          <p:cNvGrpSpPr/>
          <p:nvPr/>
        </p:nvGrpSpPr>
        <p:grpSpPr>
          <a:xfrm>
            <a:off x="470693" y="2145681"/>
            <a:ext cx="1013931" cy="382226"/>
            <a:chOff x="470693" y="2298081"/>
            <a:chExt cx="1013931" cy="382226"/>
          </a:xfrm>
        </p:grpSpPr>
        <p:sp>
          <p:nvSpPr>
            <p:cNvPr id="1831" name="Shape 1831"/>
            <p:cNvSpPr/>
            <p:nvPr/>
          </p:nvSpPr>
          <p:spPr>
            <a:xfrm>
              <a:off x="470693" y="2298081"/>
              <a:ext cx="1013931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Source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Repositories</a:t>
              </a:r>
            </a:p>
          </p:txBody>
        </p:sp>
        <p:pic>
          <p:nvPicPr>
            <p:cNvPr id="1832" name="Shape 1832" descr="Generic-GCP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513425" y="236481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33" name="Shape 1833"/>
          <p:cNvGrpSpPr/>
          <p:nvPr/>
        </p:nvGrpSpPr>
        <p:grpSpPr>
          <a:xfrm>
            <a:off x="466916" y="1556733"/>
            <a:ext cx="957825" cy="382226"/>
            <a:chOff x="466916" y="1632933"/>
            <a:chExt cx="957825" cy="382226"/>
          </a:xfrm>
        </p:grpSpPr>
        <p:sp>
          <p:nvSpPr>
            <p:cNvPr id="1834" name="Shape 1834"/>
            <p:cNvSpPr/>
            <p:nvPr/>
          </p:nvSpPr>
          <p:spPr>
            <a:xfrm>
              <a:off x="466916" y="1632933"/>
              <a:ext cx="95782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Deployment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Manager</a:t>
              </a:r>
            </a:p>
          </p:txBody>
        </p:sp>
        <p:pic>
          <p:nvPicPr>
            <p:cNvPr id="1835" name="Shape 1835" descr="Deployment-Manager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509250" y="169712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36" name="Shape 1836"/>
          <p:cNvGrpSpPr/>
          <p:nvPr/>
        </p:nvGrpSpPr>
        <p:grpSpPr>
          <a:xfrm>
            <a:off x="1724040" y="1556733"/>
            <a:ext cx="1332928" cy="382226"/>
            <a:chOff x="1876440" y="1632933"/>
            <a:chExt cx="1332928" cy="382226"/>
          </a:xfrm>
        </p:grpSpPr>
        <p:sp>
          <p:nvSpPr>
            <p:cNvPr id="1837" name="Shape 1837"/>
            <p:cNvSpPr/>
            <p:nvPr/>
          </p:nvSpPr>
          <p:spPr>
            <a:xfrm>
              <a:off x="1876440" y="1632933"/>
              <a:ext cx="133292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Deployment Manager</a:t>
              </a:r>
            </a:p>
          </p:txBody>
        </p:sp>
        <p:pic>
          <p:nvPicPr>
            <p:cNvPr id="1838" name="Shape 1838" descr="Deployment-Manager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1918774" y="169818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39" name="Shape 1839"/>
          <p:cNvGrpSpPr/>
          <p:nvPr/>
        </p:nvGrpSpPr>
        <p:grpSpPr>
          <a:xfrm>
            <a:off x="3593769" y="1556142"/>
            <a:ext cx="1391943" cy="431608"/>
            <a:chOff x="3898569" y="1632342"/>
            <a:chExt cx="1391943" cy="431608"/>
          </a:xfrm>
        </p:grpSpPr>
        <p:sp>
          <p:nvSpPr>
            <p:cNvPr id="1840" name="Shape 1840"/>
            <p:cNvSpPr/>
            <p:nvPr/>
          </p:nvSpPr>
          <p:spPr>
            <a:xfrm>
              <a:off x="3955489" y="1687197"/>
              <a:ext cx="1335024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841" name="Shape 1841"/>
            <p:cNvGrpSpPr/>
            <p:nvPr/>
          </p:nvGrpSpPr>
          <p:grpSpPr>
            <a:xfrm>
              <a:off x="3898569" y="1632342"/>
              <a:ext cx="1332928" cy="382226"/>
              <a:chOff x="3898569" y="1632342"/>
              <a:chExt cx="1332928" cy="382226"/>
            </a:xfrm>
          </p:grpSpPr>
          <p:sp>
            <p:nvSpPr>
              <p:cNvPr id="1842" name="Shape 1842"/>
              <p:cNvSpPr/>
              <p:nvPr/>
            </p:nvSpPr>
            <p:spPr>
              <a:xfrm>
                <a:off x="3898569" y="1632342"/>
                <a:ext cx="1332928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Deployment Manager</a:t>
                </a:r>
              </a:p>
            </p:txBody>
          </p:sp>
          <p:pic>
            <p:nvPicPr>
              <p:cNvPr id="1843" name="Shape 1843" descr="Deployment-Manager.png"/>
              <p:cNvPicPr preferRelativeResize="0"/>
              <p:nvPr/>
            </p:nvPicPr>
            <p:blipFill rotWithShape="1">
              <a:blip r:embed="rId4">
                <a:alphaModFix/>
              </a:blip>
              <a:srcRect t="5076" b="5076"/>
              <a:stretch/>
            </p:blipFill>
            <p:spPr>
              <a:xfrm>
                <a:off x="3942835" y="1706702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844" name="Shape 1844"/>
          <p:cNvGrpSpPr/>
          <p:nvPr/>
        </p:nvGrpSpPr>
        <p:grpSpPr>
          <a:xfrm>
            <a:off x="1724048" y="3323625"/>
            <a:ext cx="1392000" cy="382200"/>
            <a:chOff x="1876448" y="3657775"/>
            <a:chExt cx="1392000" cy="382200"/>
          </a:xfrm>
        </p:grpSpPr>
        <p:sp>
          <p:nvSpPr>
            <p:cNvPr id="1845" name="Shape 1845"/>
            <p:cNvSpPr/>
            <p:nvPr/>
          </p:nvSpPr>
          <p:spPr>
            <a:xfrm>
              <a:off x="1876448" y="3657775"/>
              <a:ext cx="13920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Tools for </a:t>
              </a: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IntelliJ</a:t>
              </a:r>
            </a:p>
          </p:txBody>
        </p:sp>
        <p:pic>
          <p:nvPicPr>
            <p:cNvPr id="1846" name="Shape 1846" descr="Generic-GCP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1919171" y="372451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47" name="Shape 1847"/>
          <p:cNvGrpSpPr/>
          <p:nvPr/>
        </p:nvGrpSpPr>
        <p:grpSpPr>
          <a:xfrm>
            <a:off x="3597549" y="3323025"/>
            <a:ext cx="1448924" cy="431675"/>
            <a:chOff x="3902349" y="3657175"/>
            <a:chExt cx="1448924" cy="431675"/>
          </a:xfrm>
        </p:grpSpPr>
        <p:sp>
          <p:nvSpPr>
            <p:cNvPr id="1848" name="Shape 1848"/>
            <p:cNvSpPr/>
            <p:nvPr/>
          </p:nvSpPr>
          <p:spPr>
            <a:xfrm>
              <a:off x="3959273" y="3712050"/>
              <a:ext cx="1392000" cy="376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849" name="Shape 1849"/>
            <p:cNvGrpSpPr/>
            <p:nvPr/>
          </p:nvGrpSpPr>
          <p:grpSpPr>
            <a:xfrm>
              <a:off x="3902349" y="3657175"/>
              <a:ext cx="1392000" cy="382200"/>
              <a:chOff x="3902349" y="3657175"/>
              <a:chExt cx="1392000" cy="382200"/>
            </a:xfrm>
          </p:grpSpPr>
          <p:sp>
            <p:nvSpPr>
              <p:cNvPr id="1850" name="Shape 1850"/>
              <p:cNvSpPr/>
              <p:nvPr/>
            </p:nvSpPr>
            <p:spPr>
              <a:xfrm>
                <a:off x="3902349" y="3657175"/>
                <a:ext cx="1392000" cy="382200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10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Tools for </a:t>
                </a:r>
                <a:r>
                  <a:rPr lang="en-US" sz="700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IntelliJ</a:t>
                </a:r>
              </a:p>
            </p:txBody>
          </p:sp>
          <p:pic>
            <p:nvPicPr>
              <p:cNvPr id="1851" name="Shape 1851" descr="Generic-GCP.png"/>
              <p:cNvPicPr preferRelativeResize="0"/>
              <p:nvPr/>
            </p:nvPicPr>
            <p:blipFill rotWithShape="1">
              <a:blip r:embed="rId3">
                <a:alphaModFix/>
              </a:blip>
              <a:srcRect t="5076" b="5076"/>
              <a:stretch/>
            </p:blipFill>
            <p:spPr>
              <a:xfrm>
                <a:off x="3946614" y="3732285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852" name="Shape 1852"/>
          <p:cNvGrpSpPr/>
          <p:nvPr/>
        </p:nvGrpSpPr>
        <p:grpSpPr>
          <a:xfrm>
            <a:off x="470699" y="3323625"/>
            <a:ext cx="962100" cy="382200"/>
            <a:chOff x="470699" y="3657775"/>
            <a:chExt cx="962100" cy="382200"/>
          </a:xfrm>
        </p:grpSpPr>
        <p:sp>
          <p:nvSpPr>
            <p:cNvPr id="1853" name="Shape 1853"/>
            <p:cNvSpPr/>
            <p:nvPr/>
          </p:nvSpPr>
          <p:spPr>
            <a:xfrm>
              <a:off x="470699" y="3657775"/>
              <a:ext cx="9621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Tools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for IntelliJ</a:t>
              </a:r>
            </a:p>
          </p:txBody>
        </p:sp>
        <p:pic>
          <p:nvPicPr>
            <p:cNvPr id="1854" name="Shape 1854" descr="Generic-GCP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513425" y="372451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55" name="Shape 1855"/>
          <p:cNvGrpSpPr/>
          <p:nvPr/>
        </p:nvGrpSpPr>
        <p:grpSpPr>
          <a:xfrm>
            <a:off x="1720274" y="3912562"/>
            <a:ext cx="1560900" cy="382200"/>
            <a:chOff x="1876449" y="3531650"/>
            <a:chExt cx="1560900" cy="382200"/>
          </a:xfrm>
        </p:grpSpPr>
        <p:sp>
          <p:nvSpPr>
            <p:cNvPr id="1856" name="Shape 1856"/>
            <p:cNvSpPr/>
            <p:nvPr/>
          </p:nvSpPr>
          <p:spPr>
            <a:xfrm>
              <a:off x="1876449" y="3531650"/>
              <a:ext cx="15609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Tools for </a:t>
              </a: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PowerShell</a:t>
              </a:r>
            </a:p>
          </p:txBody>
        </p:sp>
        <p:pic>
          <p:nvPicPr>
            <p:cNvPr id="1857" name="Shape 1857" descr="Cloud-Tools-for-PowerShell.png"/>
            <p:cNvPicPr preferRelativeResize="0"/>
            <p:nvPr/>
          </p:nvPicPr>
          <p:blipFill rotWithShape="1">
            <a:blip r:embed="rId5">
              <a:alphaModFix/>
            </a:blip>
            <a:srcRect t="5036" b="5027"/>
            <a:stretch/>
          </p:blipFill>
          <p:spPr>
            <a:xfrm>
              <a:off x="1919171" y="359838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58" name="Shape 1858"/>
          <p:cNvGrpSpPr/>
          <p:nvPr/>
        </p:nvGrpSpPr>
        <p:grpSpPr>
          <a:xfrm>
            <a:off x="3597549" y="3912562"/>
            <a:ext cx="1617824" cy="431675"/>
            <a:chOff x="3902349" y="3531050"/>
            <a:chExt cx="1617824" cy="431675"/>
          </a:xfrm>
        </p:grpSpPr>
        <p:sp>
          <p:nvSpPr>
            <p:cNvPr id="1859" name="Shape 1859"/>
            <p:cNvSpPr/>
            <p:nvPr/>
          </p:nvSpPr>
          <p:spPr>
            <a:xfrm>
              <a:off x="3959274" y="3585925"/>
              <a:ext cx="1560900" cy="376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860" name="Shape 1860"/>
            <p:cNvGrpSpPr/>
            <p:nvPr/>
          </p:nvGrpSpPr>
          <p:grpSpPr>
            <a:xfrm>
              <a:off x="3902349" y="3531050"/>
              <a:ext cx="1560900" cy="382200"/>
              <a:chOff x="3902349" y="3531050"/>
              <a:chExt cx="1560900" cy="382200"/>
            </a:xfrm>
          </p:grpSpPr>
          <p:sp>
            <p:nvSpPr>
              <p:cNvPr id="1861" name="Shape 1861"/>
              <p:cNvSpPr/>
              <p:nvPr/>
            </p:nvSpPr>
            <p:spPr>
              <a:xfrm>
                <a:off x="3902349" y="3531050"/>
                <a:ext cx="1560900" cy="382200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10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Tools for </a:t>
                </a:r>
                <a:r>
                  <a:rPr lang="en-US" sz="700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PowerShell</a:t>
                </a:r>
              </a:p>
            </p:txBody>
          </p:sp>
          <p:pic>
            <p:nvPicPr>
              <p:cNvPr id="1862" name="Shape 1862" descr="Cloud-Tools-for-PowerShell.png"/>
              <p:cNvPicPr preferRelativeResize="0"/>
              <p:nvPr/>
            </p:nvPicPr>
            <p:blipFill rotWithShape="1">
              <a:blip r:embed="rId5">
                <a:alphaModFix/>
              </a:blip>
              <a:srcRect t="5036" b="5027"/>
              <a:stretch/>
            </p:blipFill>
            <p:spPr>
              <a:xfrm>
                <a:off x="3946614" y="3606160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863" name="Shape 1863"/>
          <p:cNvGrpSpPr/>
          <p:nvPr/>
        </p:nvGrpSpPr>
        <p:grpSpPr>
          <a:xfrm>
            <a:off x="466918" y="3912563"/>
            <a:ext cx="1094100" cy="382200"/>
            <a:chOff x="470693" y="3531651"/>
            <a:chExt cx="1094100" cy="382200"/>
          </a:xfrm>
        </p:grpSpPr>
        <p:sp>
          <p:nvSpPr>
            <p:cNvPr id="1864" name="Shape 1864"/>
            <p:cNvSpPr/>
            <p:nvPr/>
          </p:nvSpPr>
          <p:spPr>
            <a:xfrm>
              <a:off x="470693" y="3531651"/>
              <a:ext cx="10941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Tools for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PowerShell</a:t>
              </a:r>
            </a:p>
          </p:txBody>
        </p:sp>
        <p:pic>
          <p:nvPicPr>
            <p:cNvPr id="1865" name="Shape 1865" descr="Cloud-Tools-for-PowerShell.png"/>
            <p:cNvPicPr preferRelativeResize="0"/>
            <p:nvPr/>
          </p:nvPicPr>
          <p:blipFill rotWithShape="1">
            <a:blip r:embed="rId5">
              <a:alphaModFix/>
            </a:blip>
            <a:srcRect t="5036" b="5027"/>
            <a:stretch/>
          </p:blipFill>
          <p:spPr>
            <a:xfrm>
              <a:off x="513425" y="359838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66" name="Shape 1866"/>
          <p:cNvGrpSpPr/>
          <p:nvPr/>
        </p:nvGrpSpPr>
        <p:grpSpPr>
          <a:xfrm>
            <a:off x="6951374" y="960350"/>
            <a:ext cx="1630800" cy="382200"/>
            <a:chOff x="1876449" y="4044475"/>
            <a:chExt cx="1630799" cy="382200"/>
          </a:xfrm>
        </p:grpSpPr>
        <p:sp>
          <p:nvSpPr>
            <p:cNvPr id="1867" name="Shape 1867"/>
            <p:cNvSpPr/>
            <p:nvPr/>
          </p:nvSpPr>
          <p:spPr>
            <a:xfrm>
              <a:off x="1876449" y="4044475"/>
              <a:ext cx="1630799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Tools for </a:t>
              </a: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Visual</a:t>
              </a: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 Studio</a:t>
              </a:r>
            </a:p>
          </p:txBody>
        </p:sp>
        <p:pic>
          <p:nvPicPr>
            <p:cNvPr id="1868" name="Shape 1868" descr="Cloud-Tools-for-Visual-Studio.png"/>
            <p:cNvPicPr preferRelativeResize="0"/>
            <p:nvPr/>
          </p:nvPicPr>
          <p:blipFill rotWithShape="1">
            <a:blip r:embed="rId5">
              <a:alphaModFix/>
            </a:blip>
            <a:srcRect t="5036" b="5027"/>
            <a:stretch/>
          </p:blipFill>
          <p:spPr>
            <a:xfrm>
              <a:off x="1919171" y="411121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69" name="Shape 1869"/>
          <p:cNvGrpSpPr/>
          <p:nvPr/>
        </p:nvGrpSpPr>
        <p:grpSpPr>
          <a:xfrm>
            <a:off x="6957849" y="1453350"/>
            <a:ext cx="1687724" cy="431675"/>
            <a:chOff x="3902349" y="4043875"/>
            <a:chExt cx="1687724" cy="431675"/>
          </a:xfrm>
        </p:grpSpPr>
        <p:sp>
          <p:nvSpPr>
            <p:cNvPr id="1870" name="Shape 1870"/>
            <p:cNvSpPr/>
            <p:nvPr/>
          </p:nvSpPr>
          <p:spPr>
            <a:xfrm>
              <a:off x="3959274" y="4098750"/>
              <a:ext cx="1630800" cy="376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871" name="Shape 1871"/>
            <p:cNvGrpSpPr/>
            <p:nvPr/>
          </p:nvGrpSpPr>
          <p:grpSpPr>
            <a:xfrm>
              <a:off x="3902349" y="4043875"/>
              <a:ext cx="1630800" cy="382200"/>
              <a:chOff x="3902349" y="4043875"/>
              <a:chExt cx="1630800" cy="382200"/>
            </a:xfrm>
          </p:grpSpPr>
          <p:sp>
            <p:nvSpPr>
              <p:cNvPr id="1872" name="Shape 1872"/>
              <p:cNvSpPr/>
              <p:nvPr/>
            </p:nvSpPr>
            <p:spPr>
              <a:xfrm>
                <a:off x="3902349" y="4043875"/>
                <a:ext cx="1630800" cy="382200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10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Tools for </a:t>
                </a:r>
                <a:r>
                  <a:rPr lang="en-US" sz="700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Visual</a:t>
                </a: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 Studio</a:t>
                </a:r>
              </a:p>
            </p:txBody>
          </p:sp>
          <p:pic>
            <p:nvPicPr>
              <p:cNvPr id="1873" name="Shape 1873" descr="Cloud-Tools-for-Visual-Studio.png"/>
              <p:cNvPicPr preferRelativeResize="0"/>
              <p:nvPr/>
            </p:nvPicPr>
            <p:blipFill rotWithShape="1">
              <a:blip r:embed="rId5">
                <a:alphaModFix/>
              </a:blip>
              <a:srcRect t="5036" b="5027"/>
              <a:stretch/>
            </p:blipFill>
            <p:spPr>
              <a:xfrm>
                <a:off x="3946614" y="4118985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874" name="Shape 1874"/>
          <p:cNvGrpSpPr/>
          <p:nvPr/>
        </p:nvGrpSpPr>
        <p:grpSpPr>
          <a:xfrm>
            <a:off x="5698018" y="960351"/>
            <a:ext cx="1094100" cy="382200"/>
            <a:chOff x="470693" y="4044476"/>
            <a:chExt cx="1094100" cy="382200"/>
          </a:xfrm>
        </p:grpSpPr>
        <p:sp>
          <p:nvSpPr>
            <p:cNvPr id="1875" name="Shape 1875"/>
            <p:cNvSpPr/>
            <p:nvPr/>
          </p:nvSpPr>
          <p:spPr>
            <a:xfrm>
              <a:off x="470693" y="4044476"/>
              <a:ext cx="10941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Tools for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Visual</a:t>
              </a: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 Studio</a:t>
              </a:r>
            </a:p>
          </p:txBody>
        </p:sp>
        <p:pic>
          <p:nvPicPr>
            <p:cNvPr id="1876" name="Shape 1876" descr="Cloud-Tools-for-Visual-Studio.png"/>
            <p:cNvPicPr preferRelativeResize="0"/>
            <p:nvPr/>
          </p:nvPicPr>
          <p:blipFill rotWithShape="1">
            <a:blip r:embed="rId5">
              <a:alphaModFix/>
            </a:blip>
            <a:srcRect t="5036" b="5027"/>
            <a:stretch/>
          </p:blipFill>
          <p:spPr>
            <a:xfrm>
              <a:off x="513425" y="411121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77" name="Shape 1877"/>
          <p:cNvGrpSpPr/>
          <p:nvPr/>
        </p:nvGrpSpPr>
        <p:grpSpPr>
          <a:xfrm>
            <a:off x="6951373" y="2148225"/>
            <a:ext cx="1483500" cy="382200"/>
            <a:chOff x="1876448" y="3657775"/>
            <a:chExt cx="1483499" cy="382200"/>
          </a:xfrm>
        </p:grpSpPr>
        <p:sp>
          <p:nvSpPr>
            <p:cNvPr id="1878" name="Shape 1878"/>
            <p:cNvSpPr/>
            <p:nvPr/>
          </p:nvSpPr>
          <p:spPr>
            <a:xfrm>
              <a:off x="1876448" y="3657775"/>
              <a:ext cx="1483499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Google Plugin</a:t>
              </a: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for Eclipse</a:t>
              </a:r>
            </a:p>
          </p:txBody>
        </p:sp>
        <p:pic>
          <p:nvPicPr>
            <p:cNvPr id="1879" name="Shape 1879" descr="Generic-GCP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1919171" y="372451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80" name="Shape 1880"/>
          <p:cNvGrpSpPr/>
          <p:nvPr/>
        </p:nvGrpSpPr>
        <p:grpSpPr>
          <a:xfrm>
            <a:off x="6961612" y="2641225"/>
            <a:ext cx="1540424" cy="431675"/>
            <a:chOff x="3902349" y="3657175"/>
            <a:chExt cx="1540424" cy="431675"/>
          </a:xfrm>
        </p:grpSpPr>
        <p:sp>
          <p:nvSpPr>
            <p:cNvPr id="1881" name="Shape 1881"/>
            <p:cNvSpPr/>
            <p:nvPr/>
          </p:nvSpPr>
          <p:spPr>
            <a:xfrm>
              <a:off x="3959274" y="3712050"/>
              <a:ext cx="1483500" cy="376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882" name="Shape 1882"/>
            <p:cNvGrpSpPr/>
            <p:nvPr/>
          </p:nvGrpSpPr>
          <p:grpSpPr>
            <a:xfrm>
              <a:off x="3902349" y="3657175"/>
              <a:ext cx="1483500" cy="382200"/>
              <a:chOff x="3902349" y="3657175"/>
              <a:chExt cx="1483500" cy="382200"/>
            </a:xfrm>
          </p:grpSpPr>
          <p:sp>
            <p:nvSpPr>
              <p:cNvPr id="1883" name="Shape 1883"/>
              <p:cNvSpPr/>
              <p:nvPr/>
            </p:nvSpPr>
            <p:spPr>
              <a:xfrm>
                <a:off x="3902349" y="3657175"/>
                <a:ext cx="1483500" cy="382200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10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Google Plugin for Eclipse</a:t>
                </a:r>
              </a:p>
            </p:txBody>
          </p:sp>
          <p:pic>
            <p:nvPicPr>
              <p:cNvPr id="1884" name="Shape 1884" descr="Generic-GCP.png"/>
              <p:cNvPicPr preferRelativeResize="0"/>
              <p:nvPr/>
            </p:nvPicPr>
            <p:blipFill rotWithShape="1">
              <a:blip r:embed="rId3">
                <a:alphaModFix/>
              </a:blip>
              <a:srcRect t="5076" b="5076"/>
              <a:stretch/>
            </p:blipFill>
            <p:spPr>
              <a:xfrm>
                <a:off x="3946614" y="3732285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885" name="Shape 1885"/>
          <p:cNvGrpSpPr/>
          <p:nvPr/>
        </p:nvGrpSpPr>
        <p:grpSpPr>
          <a:xfrm>
            <a:off x="5698024" y="2148225"/>
            <a:ext cx="1046999" cy="382200"/>
            <a:chOff x="470699" y="3657775"/>
            <a:chExt cx="1047000" cy="382200"/>
          </a:xfrm>
        </p:grpSpPr>
        <p:sp>
          <p:nvSpPr>
            <p:cNvPr id="1886" name="Shape 1886"/>
            <p:cNvSpPr/>
            <p:nvPr/>
          </p:nvSpPr>
          <p:spPr>
            <a:xfrm>
              <a:off x="470699" y="3657775"/>
              <a:ext cx="10470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Google Plugin</a:t>
              </a: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for Eclipse</a:t>
              </a:r>
            </a:p>
          </p:txBody>
        </p:sp>
        <p:pic>
          <p:nvPicPr>
            <p:cNvPr id="1887" name="Shape 1887" descr="Generic-GCP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513425" y="372451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88" name="Shape 1888"/>
          <p:cNvGrpSpPr/>
          <p:nvPr/>
        </p:nvGrpSpPr>
        <p:grpSpPr>
          <a:xfrm>
            <a:off x="6951371" y="3308900"/>
            <a:ext cx="1085700" cy="382200"/>
            <a:chOff x="1876446" y="3657775"/>
            <a:chExt cx="1085700" cy="382200"/>
          </a:xfrm>
        </p:grpSpPr>
        <p:sp>
          <p:nvSpPr>
            <p:cNvPr id="1889" name="Shape 1889"/>
            <p:cNvSpPr/>
            <p:nvPr/>
          </p:nvSpPr>
          <p:spPr>
            <a:xfrm>
              <a:off x="1876446" y="3657775"/>
              <a:ext cx="10857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</a:t>
              </a: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Test Lab</a:t>
              </a:r>
            </a:p>
          </p:txBody>
        </p:sp>
        <p:pic>
          <p:nvPicPr>
            <p:cNvPr id="1890" name="Shape 1890" descr="Generic-GCP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1919171" y="372451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91" name="Shape 1891"/>
          <p:cNvGrpSpPr/>
          <p:nvPr/>
        </p:nvGrpSpPr>
        <p:grpSpPr>
          <a:xfrm>
            <a:off x="6951371" y="3774700"/>
            <a:ext cx="1142623" cy="431675"/>
            <a:chOff x="3902348" y="3657175"/>
            <a:chExt cx="1142623" cy="431675"/>
          </a:xfrm>
        </p:grpSpPr>
        <p:sp>
          <p:nvSpPr>
            <p:cNvPr id="1892" name="Shape 1892"/>
            <p:cNvSpPr/>
            <p:nvPr/>
          </p:nvSpPr>
          <p:spPr>
            <a:xfrm>
              <a:off x="3959272" y="3712050"/>
              <a:ext cx="1085700" cy="376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893" name="Shape 1893"/>
            <p:cNvGrpSpPr/>
            <p:nvPr/>
          </p:nvGrpSpPr>
          <p:grpSpPr>
            <a:xfrm>
              <a:off x="3902348" y="3657175"/>
              <a:ext cx="1085700" cy="382200"/>
              <a:chOff x="3902348" y="3657175"/>
              <a:chExt cx="1085700" cy="382200"/>
            </a:xfrm>
          </p:grpSpPr>
          <p:sp>
            <p:nvSpPr>
              <p:cNvPr id="1894" name="Shape 1894"/>
              <p:cNvSpPr/>
              <p:nvPr/>
            </p:nvSpPr>
            <p:spPr>
              <a:xfrm>
                <a:off x="3902348" y="3657175"/>
                <a:ext cx="1085700" cy="382200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10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</a:t>
                </a:r>
                <a:r>
                  <a:rPr lang="en-US" sz="700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Test Lab</a:t>
                </a:r>
              </a:p>
            </p:txBody>
          </p:sp>
          <p:pic>
            <p:nvPicPr>
              <p:cNvPr id="1895" name="Shape 1895" descr="Generic-GCP.png"/>
              <p:cNvPicPr preferRelativeResize="0"/>
              <p:nvPr/>
            </p:nvPicPr>
            <p:blipFill rotWithShape="1">
              <a:blip r:embed="rId3">
                <a:alphaModFix/>
              </a:blip>
              <a:srcRect t="5076" b="5076"/>
              <a:stretch/>
            </p:blipFill>
            <p:spPr>
              <a:xfrm>
                <a:off x="3946614" y="3732285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896" name="Shape 1896"/>
          <p:cNvGrpSpPr/>
          <p:nvPr/>
        </p:nvGrpSpPr>
        <p:grpSpPr>
          <a:xfrm>
            <a:off x="5698023" y="3308900"/>
            <a:ext cx="840900" cy="382200"/>
            <a:chOff x="470698" y="3657775"/>
            <a:chExt cx="840900" cy="382200"/>
          </a:xfrm>
        </p:grpSpPr>
        <p:sp>
          <p:nvSpPr>
            <p:cNvPr id="1897" name="Shape 1897"/>
            <p:cNvSpPr/>
            <p:nvPr/>
          </p:nvSpPr>
          <p:spPr>
            <a:xfrm>
              <a:off x="470698" y="3657775"/>
              <a:ext cx="8409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Test Lab</a:t>
              </a:r>
            </a:p>
          </p:txBody>
        </p:sp>
        <p:pic>
          <p:nvPicPr>
            <p:cNvPr id="1898" name="Shape 1898" descr="Generic-GCP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513425" y="372451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3" name="Shape 1903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>
                <a:solidFill>
                  <a:srgbClr val="75787A"/>
                </a:solidFill>
              </a:rPr>
              <a:t>Expanded </a:t>
            </a:r>
            <a:r>
              <a:rPr lang="en-US" sz="1300" b="0" i="0" u="none" strike="noStrike" cap="none">
                <a:solidFill>
                  <a:srgbClr val="75787A"/>
                </a:solidFill>
              </a:rPr>
              <a:t>Product Cards</a:t>
            </a:r>
          </a:p>
        </p:txBody>
      </p:sp>
      <p:grpSp>
        <p:nvGrpSpPr>
          <p:cNvPr id="1904" name="Shape 1904"/>
          <p:cNvGrpSpPr/>
          <p:nvPr/>
        </p:nvGrpSpPr>
        <p:grpSpPr>
          <a:xfrm>
            <a:off x="275332" y="798014"/>
            <a:ext cx="1137363" cy="568678"/>
            <a:chOff x="275332" y="798014"/>
            <a:chExt cx="1137363" cy="568678"/>
          </a:xfrm>
        </p:grpSpPr>
        <p:sp>
          <p:nvSpPr>
            <p:cNvPr id="1905" name="Shape 1905"/>
            <p:cNvSpPr/>
            <p:nvPr/>
          </p:nvSpPr>
          <p:spPr>
            <a:xfrm>
              <a:off x="275332" y="798014"/>
              <a:ext cx="1137363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1906" name="Shape 1906" descr="Compute-Engine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320037" y="865898"/>
              <a:ext cx="274199" cy="246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07" name="Shape 1907"/>
            <p:cNvSpPr txBox="1"/>
            <p:nvPr/>
          </p:nvSpPr>
          <p:spPr>
            <a:xfrm>
              <a:off x="700922" y="1195104"/>
              <a:ext cx="622003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</a:p>
          </p:txBody>
        </p:sp>
        <p:cxnSp>
          <p:nvCxnSpPr>
            <p:cNvPr id="1908" name="Shape 1908"/>
            <p:cNvCxnSpPr/>
            <p:nvPr/>
          </p:nvCxnSpPr>
          <p:spPr>
            <a:xfrm>
              <a:off x="700358" y="1157292"/>
              <a:ext cx="711885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909" name="Shape 1909"/>
          <p:cNvGrpSpPr/>
          <p:nvPr/>
        </p:nvGrpSpPr>
        <p:grpSpPr>
          <a:xfrm>
            <a:off x="1802851" y="798014"/>
            <a:ext cx="1182068" cy="618060"/>
            <a:chOff x="1802851" y="798014"/>
            <a:chExt cx="1182068" cy="618060"/>
          </a:xfrm>
        </p:grpSpPr>
        <p:sp>
          <p:nvSpPr>
            <p:cNvPr id="1910" name="Shape 1910"/>
            <p:cNvSpPr/>
            <p:nvPr/>
          </p:nvSpPr>
          <p:spPr>
            <a:xfrm>
              <a:off x="1850906" y="848828"/>
              <a:ext cx="1134014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11" name="Shape 1911"/>
            <p:cNvSpPr/>
            <p:nvPr/>
          </p:nvSpPr>
          <p:spPr>
            <a:xfrm>
              <a:off x="1802851" y="798014"/>
              <a:ext cx="1137363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dist="1270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1912" name="Shape 1912" descr="Compute-Engine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1847557" y="86589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13" name="Shape 1913"/>
            <p:cNvSpPr txBox="1"/>
            <p:nvPr/>
          </p:nvSpPr>
          <p:spPr>
            <a:xfrm>
              <a:off x="2228442" y="1195104"/>
              <a:ext cx="634827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</a:p>
          </p:txBody>
        </p:sp>
        <p:cxnSp>
          <p:nvCxnSpPr>
            <p:cNvPr id="1914" name="Shape 1914"/>
            <p:cNvCxnSpPr/>
            <p:nvPr/>
          </p:nvCxnSpPr>
          <p:spPr>
            <a:xfrm>
              <a:off x="2223223" y="1157292"/>
              <a:ext cx="719807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915" name="Shape 1915"/>
          <p:cNvGrpSpPr/>
          <p:nvPr/>
        </p:nvGrpSpPr>
        <p:grpSpPr>
          <a:xfrm>
            <a:off x="275332" y="1552591"/>
            <a:ext cx="1051281" cy="568678"/>
            <a:chOff x="275332" y="1552591"/>
            <a:chExt cx="1051281" cy="568678"/>
          </a:xfrm>
        </p:grpSpPr>
        <p:sp>
          <p:nvSpPr>
            <p:cNvPr id="1916" name="Shape 1916"/>
            <p:cNvSpPr/>
            <p:nvPr/>
          </p:nvSpPr>
          <p:spPr>
            <a:xfrm>
              <a:off x="275332" y="1552591"/>
              <a:ext cx="1047594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             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sp>
          <p:nvSpPr>
            <p:cNvPr id="1917" name="Shape 1917"/>
            <p:cNvSpPr txBox="1"/>
            <p:nvPr/>
          </p:nvSpPr>
          <p:spPr>
            <a:xfrm>
              <a:off x="700922" y="1949683"/>
              <a:ext cx="587187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</a:p>
          </p:txBody>
        </p:sp>
        <p:cxnSp>
          <p:nvCxnSpPr>
            <p:cNvPr id="1918" name="Shape 1918"/>
            <p:cNvCxnSpPr/>
            <p:nvPr/>
          </p:nvCxnSpPr>
          <p:spPr>
            <a:xfrm>
              <a:off x="700358" y="1911871"/>
              <a:ext cx="626254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919" name="Shape 1919" descr="App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320037" y="1619326"/>
              <a:ext cx="274199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20" name="Shape 1920"/>
          <p:cNvGrpSpPr/>
          <p:nvPr/>
        </p:nvGrpSpPr>
        <p:grpSpPr>
          <a:xfrm>
            <a:off x="275332" y="2328457"/>
            <a:ext cx="1164744" cy="568678"/>
            <a:chOff x="275332" y="2328457"/>
            <a:chExt cx="1164744" cy="568678"/>
          </a:xfrm>
        </p:grpSpPr>
        <p:sp>
          <p:nvSpPr>
            <p:cNvPr id="1921" name="Shape 1921"/>
            <p:cNvSpPr/>
            <p:nvPr/>
          </p:nvSpPr>
          <p:spPr>
            <a:xfrm>
              <a:off x="275332" y="2328457"/>
              <a:ext cx="1159804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 Engine</a:t>
              </a:r>
            </a:p>
          </p:txBody>
        </p:sp>
        <p:sp>
          <p:nvSpPr>
            <p:cNvPr id="1922" name="Shape 1922"/>
            <p:cNvSpPr txBox="1"/>
            <p:nvPr/>
          </p:nvSpPr>
          <p:spPr>
            <a:xfrm>
              <a:off x="700922" y="2725548"/>
              <a:ext cx="634827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</a:p>
          </p:txBody>
        </p:sp>
        <p:cxnSp>
          <p:nvCxnSpPr>
            <p:cNvPr id="1923" name="Shape 1923"/>
            <p:cNvCxnSpPr/>
            <p:nvPr/>
          </p:nvCxnSpPr>
          <p:spPr>
            <a:xfrm>
              <a:off x="700358" y="2687735"/>
              <a:ext cx="739718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924" name="Shape 1924" descr="Container-Engin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320037" y="2399478"/>
              <a:ext cx="274199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25" name="Shape 1925"/>
          <p:cNvGrpSpPr/>
          <p:nvPr/>
        </p:nvGrpSpPr>
        <p:grpSpPr>
          <a:xfrm>
            <a:off x="275332" y="3083034"/>
            <a:ext cx="1063209" cy="568678"/>
            <a:chOff x="275332" y="3083034"/>
            <a:chExt cx="1063209" cy="568678"/>
          </a:xfrm>
        </p:grpSpPr>
        <p:sp>
          <p:nvSpPr>
            <p:cNvPr id="1926" name="Shape 1926"/>
            <p:cNvSpPr/>
            <p:nvPr/>
          </p:nvSpPr>
          <p:spPr>
            <a:xfrm>
              <a:off x="275332" y="3083034"/>
              <a:ext cx="1060418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Bigtable</a:t>
              </a:r>
            </a:p>
          </p:txBody>
        </p:sp>
        <p:sp>
          <p:nvSpPr>
            <p:cNvPr id="1927" name="Shape 1927"/>
            <p:cNvSpPr txBox="1"/>
            <p:nvPr/>
          </p:nvSpPr>
          <p:spPr>
            <a:xfrm>
              <a:off x="700922" y="3480126"/>
              <a:ext cx="587187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</a:p>
          </p:txBody>
        </p:sp>
        <p:cxnSp>
          <p:nvCxnSpPr>
            <p:cNvPr id="1928" name="Shape 1928"/>
            <p:cNvCxnSpPr/>
            <p:nvPr/>
          </p:nvCxnSpPr>
          <p:spPr>
            <a:xfrm>
              <a:off x="700358" y="3442314"/>
              <a:ext cx="638182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929" name="Shape 1929" descr="Cloud-Bigtable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319809" y="3150918"/>
              <a:ext cx="274199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30" name="Shape 1930"/>
          <p:cNvGrpSpPr/>
          <p:nvPr/>
        </p:nvGrpSpPr>
        <p:grpSpPr>
          <a:xfrm>
            <a:off x="275332" y="3837612"/>
            <a:ext cx="1053416" cy="568678"/>
            <a:chOff x="275332" y="3837612"/>
            <a:chExt cx="1053416" cy="568678"/>
          </a:xfrm>
        </p:grpSpPr>
        <p:sp>
          <p:nvSpPr>
            <p:cNvPr id="1931" name="Shape 1931"/>
            <p:cNvSpPr/>
            <p:nvPr/>
          </p:nvSpPr>
          <p:spPr>
            <a:xfrm>
              <a:off x="275332" y="3837612"/>
              <a:ext cx="1047594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             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SQL</a:t>
              </a:r>
            </a:p>
          </p:txBody>
        </p:sp>
        <p:sp>
          <p:nvSpPr>
            <p:cNvPr id="1932" name="Shape 1932"/>
            <p:cNvSpPr txBox="1"/>
            <p:nvPr/>
          </p:nvSpPr>
          <p:spPr>
            <a:xfrm>
              <a:off x="700922" y="4234703"/>
              <a:ext cx="587187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</a:p>
          </p:txBody>
        </p:sp>
        <p:cxnSp>
          <p:nvCxnSpPr>
            <p:cNvPr id="1933" name="Shape 1933"/>
            <p:cNvCxnSpPr/>
            <p:nvPr/>
          </p:nvCxnSpPr>
          <p:spPr>
            <a:xfrm>
              <a:off x="700358" y="4196892"/>
              <a:ext cx="628389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934" name="Shape 1934" descr="Cloud-SQL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319809" y="3905496"/>
              <a:ext cx="274199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35" name="Shape 1935"/>
          <p:cNvGrpSpPr/>
          <p:nvPr/>
        </p:nvGrpSpPr>
        <p:grpSpPr>
          <a:xfrm>
            <a:off x="1802851" y="1552591"/>
            <a:ext cx="1099614" cy="618059"/>
            <a:chOff x="1802851" y="1552591"/>
            <a:chExt cx="1099614" cy="618059"/>
          </a:xfrm>
        </p:grpSpPr>
        <p:sp>
          <p:nvSpPr>
            <p:cNvPr id="1936" name="Shape 1936"/>
            <p:cNvSpPr/>
            <p:nvPr/>
          </p:nvSpPr>
          <p:spPr>
            <a:xfrm>
              <a:off x="1850906" y="1603405"/>
              <a:ext cx="1051560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37" name="Shape 1937"/>
            <p:cNvSpPr/>
            <p:nvPr/>
          </p:nvSpPr>
          <p:spPr>
            <a:xfrm>
              <a:off x="1802851" y="1552591"/>
              <a:ext cx="1047594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dist="1270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             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sp>
          <p:nvSpPr>
            <p:cNvPr id="1938" name="Shape 1938"/>
            <p:cNvSpPr txBox="1"/>
            <p:nvPr/>
          </p:nvSpPr>
          <p:spPr>
            <a:xfrm>
              <a:off x="2228442" y="1949683"/>
              <a:ext cx="593523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</a:p>
          </p:txBody>
        </p:sp>
        <p:cxnSp>
          <p:nvCxnSpPr>
            <p:cNvPr id="1939" name="Shape 1939"/>
            <p:cNvCxnSpPr/>
            <p:nvPr/>
          </p:nvCxnSpPr>
          <p:spPr>
            <a:xfrm>
              <a:off x="2227540" y="1911871"/>
              <a:ext cx="626254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940" name="Shape 1940" descr="App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1847217" y="161932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41" name="Shape 1941"/>
          <p:cNvGrpSpPr/>
          <p:nvPr/>
        </p:nvGrpSpPr>
        <p:grpSpPr>
          <a:xfrm>
            <a:off x="1802851" y="2328457"/>
            <a:ext cx="1209342" cy="618060"/>
            <a:chOff x="1802851" y="2328457"/>
            <a:chExt cx="1209342" cy="618060"/>
          </a:xfrm>
        </p:grpSpPr>
        <p:sp>
          <p:nvSpPr>
            <p:cNvPr id="1942" name="Shape 1942"/>
            <p:cNvSpPr/>
            <p:nvPr/>
          </p:nvSpPr>
          <p:spPr>
            <a:xfrm>
              <a:off x="1850906" y="2379271"/>
              <a:ext cx="1161287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43" name="Shape 1943"/>
            <p:cNvSpPr/>
            <p:nvPr/>
          </p:nvSpPr>
          <p:spPr>
            <a:xfrm>
              <a:off x="1802851" y="2328457"/>
              <a:ext cx="1159804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dist="1270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 Engine</a:t>
              </a:r>
            </a:p>
          </p:txBody>
        </p:sp>
        <p:sp>
          <p:nvSpPr>
            <p:cNvPr id="1944" name="Shape 1944"/>
            <p:cNvSpPr txBox="1"/>
            <p:nvPr/>
          </p:nvSpPr>
          <p:spPr>
            <a:xfrm>
              <a:off x="2228442" y="2725548"/>
              <a:ext cx="622003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</a:p>
          </p:txBody>
        </p:sp>
        <p:cxnSp>
          <p:nvCxnSpPr>
            <p:cNvPr id="1945" name="Shape 1945"/>
            <p:cNvCxnSpPr/>
            <p:nvPr/>
          </p:nvCxnSpPr>
          <p:spPr>
            <a:xfrm>
              <a:off x="2227878" y="2687735"/>
              <a:ext cx="739718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946" name="Shape 1946" descr="Container-Engin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1847557" y="239947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47" name="Shape 1947"/>
          <p:cNvGrpSpPr/>
          <p:nvPr/>
        </p:nvGrpSpPr>
        <p:grpSpPr>
          <a:xfrm>
            <a:off x="1802851" y="3083034"/>
            <a:ext cx="1108758" cy="618060"/>
            <a:chOff x="1802851" y="3083034"/>
            <a:chExt cx="1108758" cy="618060"/>
          </a:xfrm>
        </p:grpSpPr>
        <p:sp>
          <p:nvSpPr>
            <p:cNvPr id="1948" name="Shape 1948"/>
            <p:cNvSpPr/>
            <p:nvPr/>
          </p:nvSpPr>
          <p:spPr>
            <a:xfrm>
              <a:off x="1850906" y="3133849"/>
              <a:ext cx="1060703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49" name="Shape 1949"/>
            <p:cNvSpPr/>
            <p:nvPr/>
          </p:nvSpPr>
          <p:spPr>
            <a:xfrm>
              <a:off x="1802851" y="3083034"/>
              <a:ext cx="1060418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dist="1270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Bigtable</a:t>
              </a:r>
            </a:p>
          </p:txBody>
        </p:sp>
        <p:sp>
          <p:nvSpPr>
            <p:cNvPr id="1950" name="Shape 1950"/>
            <p:cNvSpPr txBox="1"/>
            <p:nvPr/>
          </p:nvSpPr>
          <p:spPr>
            <a:xfrm>
              <a:off x="2228442" y="3480126"/>
              <a:ext cx="587187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</a:p>
          </p:txBody>
        </p:sp>
        <p:cxnSp>
          <p:nvCxnSpPr>
            <p:cNvPr id="1951" name="Shape 1951"/>
            <p:cNvCxnSpPr/>
            <p:nvPr/>
          </p:nvCxnSpPr>
          <p:spPr>
            <a:xfrm>
              <a:off x="2227878" y="3442314"/>
              <a:ext cx="638182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952" name="Shape 1952" descr="Cloud-Bigtable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1847328" y="315091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53" name="Shape 1953"/>
          <p:cNvGrpSpPr/>
          <p:nvPr/>
        </p:nvGrpSpPr>
        <p:grpSpPr>
          <a:xfrm>
            <a:off x="1802851" y="3837612"/>
            <a:ext cx="1099614" cy="618060"/>
            <a:chOff x="1802851" y="3837612"/>
            <a:chExt cx="1099614" cy="618060"/>
          </a:xfrm>
        </p:grpSpPr>
        <p:sp>
          <p:nvSpPr>
            <p:cNvPr id="1954" name="Shape 1954"/>
            <p:cNvSpPr/>
            <p:nvPr/>
          </p:nvSpPr>
          <p:spPr>
            <a:xfrm>
              <a:off x="1850906" y="3888426"/>
              <a:ext cx="1051560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55" name="Shape 1955"/>
            <p:cNvSpPr/>
            <p:nvPr/>
          </p:nvSpPr>
          <p:spPr>
            <a:xfrm>
              <a:off x="1802851" y="3837612"/>
              <a:ext cx="1047594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dist="1270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             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SQL</a:t>
              </a:r>
            </a:p>
          </p:txBody>
        </p:sp>
        <p:sp>
          <p:nvSpPr>
            <p:cNvPr id="1956" name="Shape 1956"/>
            <p:cNvSpPr txBox="1"/>
            <p:nvPr/>
          </p:nvSpPr>
          <p:spPr>
            <a:xfrm>
              <a:off x="2228442" y="4234703"/>
              <a:ext cx="587187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</a:p>
          </p:txBody>
        </p:sp>
        <p:cxnSp>
          <p:nvCxnSpPr>
            <p:cNvPr id="1957" name="Shape 1957"/>
            <p:cNvCxnSpPr/>
            <p:nvPr/>
          </p:nvCxnSpPr>
          <p:spPr>
            <a:xfrm>
              <a:off x="2227878" y="4196892"/>
              <a:ext cx="628389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958" name="Shape 1958" descr="Cloud-SQL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1847217" y="390549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59" name="Shape 1959"/>
          <p:cNvGrpSpPr/>
          <p:nvPr/>
        </p:nvGrpSpPr>
        <p:grpSpPr>
          <a:xfrm>
            <a:off x="3586700" y="798014"/>
            <a:ext cx="1053972" cy="568678"/>
            <a:chOff x="3586700" y="798014"/>
            <a:chExt cx="1053972" cy="568678"/>
          </a:xfrm>
        </p:grpSpPr>
        <p:sp>
          <p:nvSpPr>
            <p:cNvPr id="1960" name="Shape 1960"/>
            <p:cNvSpPr/>
            <p:nvPr/>
          </p:nvSpPr>
          <p:spPr>
            <a:xfrm>
              <a:off x="3586700" y="798014"/>
              <a:ext cx="1047594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             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sp>
          <p:nvSpPr>
            <p:cNvPr id="1961" name="Shape 1961"/>
            <p:cNvSpPr txBox="1"/>
            <p:nvPr/>
          </p:nvSpPr>
          <p:spPr>
            <a:xfrm>
              <a:off x="4012291" y="1195104"/>
              <a:ext cx="589078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</a:p>
          </p:txBody>
        </p:sp>
        <p:cxnSp>
          <p:nvCxnSpPr>
            <p:cNvPr id="1962" name="Shape 1962"/>
            <p:cNvCxnSpPr/>
            <p:nvPr/>
          </p:nvCxnSpPr>
          <p:spPr>
            <a:xfrm>
              <a:off x="4011726" y="1157292"/>
              <a:ext cx="628946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963" name="Shape 1963" descr="BigQuery.png"/>
            <p:cNvPicPr preferRelativeResize="0"/>
            <p:nvPr/>
          </p:nvPicPr>
          <p:blipFill rotWithShape="1">
            <a:blip r:embed="rId8">
              <a:alphaModFix/>
            </a:blip>
            <a:srcRect t="5036" b="5027"/>
            <a:stretch/>
          </p:blipFill>
          <p:spPr>
            <a:xfrm>
              <a:off x="3631405" y="86589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64" name="Shape 1964"/>
          <p:cNvGrpSpPr/>
          <p:nvPr/>
        </p:nvGrpSpPr>
        <p:grpSpPr>
          <a:xfrm>
            <a:off x="3586700" y="3083034"/>
            <a:ext cx="1084054" cy="568678"/>
            <a:chOff x="3586700" y="3083034"/>
            <a:chExt cx="1084054" cy="568678"/>
          </a:xfrm>
        </p:grpSpPr>
        <p:sp>
          <p:nvSpPr>
            <p:cNvPr id="1965" name="Shape 1965"/>
            <p:cNvSpPr/>
            <p:nvPr/>
          </p:nvSpPr>
          <p:spPr>
            <a:xfrm>
              <a:off x="3586700" y="3083034"/>
              <a:ext cx="1079655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Pub/Sub</a:t>
              </a:r>
            </a:p>
          </p:txBody>
        </p:sp>
        <p:sp>
          <p:nvSpPr>
            <p:cNvPr id="1966" name="Shape 1966"/>
            <p:cNvSpPr txBox="1"/>
            <p:nvPr/>
          </p:nvSpPr>
          <p:spPr>
            <a:xfrm>
              <a:off x="4012291" y="3480126"/>
              <a:ext cx="618797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</a:p>
          </p:txBody>
        </p:sp>
        <p:cxnSp>
          <p:nvCxnSpPr>
            <p:cNvPr id="1967" name="Shape 1967"/>
            <p:cNvCxnSpPr/>
            <p:nvPr/>
          </p:nvCxnSpPr>
          <p:spPr>
            <a:xfrm>
              <a:off x="4011726" y="3442314"/>
              <a:ext cx="659028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968" name="Shape 1968" descr="Cloud-PubSub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3635039" y="3152752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69" name="Shape 1969"/>
          <p:cNvGrpSpPr/>
          <p:nvPr/>
        </p:nvGrpSpPr>
        <p:grpSpPr>
          <a:xfrm>
            <a:off x="3586700" y="1552591"/>
            <a:ext cx="1096088" cy="568678"/>
            <a:chOff x="3586700" y="1552591"/>
            <a:chExt cx="1096088" cy="568678"/>
          </a:xfrm>
        </p:grpSpPr>
        <p:sp>
          <p:nvSpPr>
            <p:cNvPr id="1970" name="Shape 1970"/>
            <p:cNvSpPr/>
            <p:nvPr/>
          </p:nvSpPr>
          <p:spPr>
            <a:xfrm>
              <a:off x="3586700" y="1552591"/>
              <a:ext cx="1090876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sp>
          <p:nvSpPr>
            <p:cNvPr id="1971" name="Shape 1971"/>
            <p:cNvSpPr txBox="1"/>
            <p:nvPr/>
          </p:nvSpPr>
          <p:spPr>
            <a:xfrm>
              <a:off x="4012291" y="1949683"/>
              <a:ext cx="618797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</a:p>
          </p:txBody>
        </p:sp>
        <p:cxnSp>
          <p:nvCxnSpPr>
            <p:cNvPr id="1972" name="Shape 1972"/>
            <p:cNvCxnSpPr/>
            <p:nvPr/>
          </p:nvCxnSpPr>
          <p:spPr>
            <a:xfrm>
              <a:off x="4011726" y="1911871"/>
              <a:ext cx="671062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973" name="Shape 1973" descr="Cloud-Dataflow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3631405" y="161935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74" name="Shape 1974"/>
          <p:cNvGrpSpPr/>
          <p:nvPr/>
        </p:nvGrpSpPr>
        <p:grpSpPr>
          <a:xfrm>
            <a:off x="3586700" y="2328457"/>
            <a:ext cx="1044659" cy="568678"/>
            <a:chOff x="3586700" y="2328457"/>
            <a:chExt cx="1044659" cy="568678"/>
          </a:xfrm>
        </p:grpSpPr>
        <p:sp>
          <p:nvSpPr>
            <p:cNvPr id="1975" name="Shape 1975"/>
            <p:cNvSpPr/>
            <p:nvPr/>
          </p:nvSpPr>
          <p:spPr>
            <a:xfrm>
              <a:off x="3586700" y="2328457"/>
              <a:ext cx="1044387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sp>
          <p:nvSpPr>
            <p:cNvPr id="1976" name="Shape 1976"/>
            <p:cNvSpPr txBox="1"/>
            <p:nvPr/>
          </p:nvSpPr>
          <p:spPr>
            <a:xfrm>
              <a:off x="4012291" y="2725548"/>
              <a:ext cx="589078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</a:p>
          </p:txBody>
        </p:sp>
        <p:cxnSp>
          <p:nvCxnSpPr>
            <p:cNvPr id="1977" name="Shape 1977"/>
            <p:cNvCxnSpPr/>
            <p:nvPr/>
          </p:nvCxnSpPr>
          <p:spPr>
            <a:xfrm>
              <a:off x="4011726" y="2687735"/>
              <a:ext cx="619633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978" name="Shape 1978" descr="Cloud-Storage.png"/>
            <p:cNvPicPr preferRelativeResize="0"/>
            <p:nvPr/>
          </p:nvPicPr>
          <p:blipFill rotWithShape="1">
            <a:blip r:embed="rId11">
              <a:alphaModFix/>
            </a:blip>
            <a:srcRect t="5076" b="5076"/>
            <a:stretch/>
          </p:blipFill>
          <p:spPr>
            <a:xfrm>
              <a:off x="3631405" y="239634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79" name="Shape 1979"/>
          <p:cNvGrpSpPr/>
          <p:nvPr/>
        </p:nvGrpSpPr>
        <p:grpSpPr>
          <a:xfrm>
            <a:off x="5056114" y="798014"/>
            <a:ext cx="1099614" cy="618060"/>
            <a:chOff x="5056114" y="798014"/>
            <a:chExt cx="1099614" cy="618060"/>
          </a:xfrm>
        </p:grpSpPr>
        <p:sp>
          <p:nvSpPr>
            <p:cNvPr id="1980" name="Shape 1980"/>
            <p:cNvSpPr/>
            <p:nvPr/>
          </p:nvSpPr>
          <p:spPr>
            <a:xfrm>
              <a:off x="5104169" y="848828"/>
              <a:ext cx="1051560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81" name="Shape 1981"/>
            <p:cNvSpPr/>
            <p:nvPr/>
          </p:nvSpPr>
          <p:spPr>
            <a:xfrm>
              <a:off x="5056114" y="798014"/>
              <a:ext cx="1047594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dist="1270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             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sp>
          <p:nvSpPr>
            <p:cNvPr id="1982" name="Shape 1982"/>
            <p:cNvSpPr txBox="1"/>
            <p:nvPr/>
          </p:nvSpPr>
          <p:spPr>
            <a:xfrm>
              <a:off x="5481705" y="1195104"/>
              <a:ext cx="587390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</a:p>
          </p:txBody>
        </p:sp>
        <p:cxnSp>
          <p:nvCxnSpPr>
            <p:cNvPr id="1983" name="Shape 1983"/>
            <p:cNvCxnSpPr/>
            <p:nvPr/>
          </p:nvCxnSpPr>
          <p:spPr>
            <a:xfrm>
              <a:off x="5481142" y="1157292"/>
              <a:ext cx="628946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984" name="Shape 1984" descr="BigQuery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5100819" y="86589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85" name="Shape 1985"/>
          <p:cNvGrpSpPr/>
          <p:nvPr/>
        </p:nvGrpSpPr>
        <p:grpSpPr>
          <a:xfrm>
            <a:off x="5056114" y="1552591"/>
            <a:ext cx="1136190" cy="618059"/>
            <a:chOff x="5056114" y="1552591"/>
            <a:chExt cx="1136190" cy="618059"/>
          </a:xfrm>
        </p:grpSpPr>
        <p:sp>
          <p:nvSpPr>
            <p:cNvPr id="1986" name="Shape 1986"/>
            <p:cNvSpPr/>
            <p:nvPr/>
          </p:nvSpPr>
          <p:spPr>
            <a:xfrm>
              <a:off x="5104169" y="1603405"/>
              <a:ext cx="1088135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87" name="Shape 1987"/>
            <p:cNvSpPr/>
            <p:nvPr/>
          </p:nvSpPr>
          <p:spPr>
            <a:xfrm>
              <a:off x="5056114" y="1552591"/>
              <a:ext cx="1090876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dist="1270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sp>
          <p:nvSpPr>
            <p:cNvPr id="1988" name="Shape 1988"/>
            <p:cNvSpPr txBox="1"/>
            <p:nvPr/>
          </p:nvSpPr>
          <p:spPr>
            <a:xfrm>
              <a:off x="5481705" y="1949683"/>
              <a:ext cx="628381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</a:p>
          </p:txBody>
        </p:sp>
        <p:cxnSp>
          <p:nvCxnSpPr>
            <p:cNvPr id="1989" name="Shape 1989"/>
            <p:cNvCxnSpPr/>
            <p:nvPr/>
          </p:nvCxnSpPr>
          <p:spPr>
            <a:xfrm>
              <a:off x="5481142" y="1911871"/>
              <a:ext cx="671062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990" name="Shape 1990" descr="Cloud-Dataflow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5100819" y="161935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91" name="Shape 1991"/>
          <p:cNvGrpSpPr/>
          <p:nvPr/>
        </p:nvGrpSpPr>
        <p:grpSpPr>
          <a:xfrm>
            <a:off x="5056114" y="2328457"/>
            <a:ext cx="1090470" cy="618060"/>
            <a:chOff x="5056114" y="2328457"/>
            <a:chExt cx="1090470" cy="618060"/>
          </a:xfrm>
        </p:grpSpPr>
        <p:sp>
          <p:nvSpPr>
            <p:cNvPr id="1992" name="Shape 1992"/>
            <p:cNvSpPr/>
            <p:nvPr/>
          </p:nvSpPr>
          <p:spPr>
            <a:xfrm>
              <a:off x="5104169" y="2379271"/>
              <a:ext cx="1042414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93" name="Shape 1993"/>
            <p:cNvSpPr/>
            <p:nvPr/>
          </p:nvSpPr>
          <p:spPr>
            <a:xfrm>
              <a:off x="5056114" y="2328457"/>
              <a:ext cx="1044387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dist="1270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sp>
          <p:nvSpPr>
            <p:cNvPr id="1994" name="Shape 1994"/>
            <p:cNvSpPr txBox="1"/>
            <p:nvPr/>
          </p:nvSpPr>
          <p:spPr>
            <a:xfrm>
              <a:off x="5481705" y="2725548"/>
              <a:ext cx="589078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</a:p>
          </p:txBody>
        </p:sp>
        <p:cxnSp>
          <p:nvCxnSpPr>
            <p:cNvPr id="1995" name="Shape 1995"/>
            <p:cNvCxnSpPr/>
            <p:nvPr/>
          </p:nvCxnSpPr>
          <p:spPr>
            <a:xfrm>
              <a:off x="5481142" y="2687735"/>
              <a:ext cx="619633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996" name="Shape 1996" descr="Cloud-Storage.png"/>
            <p:cNvPicPr preferRelativeResize="0"/>
            <p:nvPr/>
          </p:nvPicPr>
          <p:blipFill rotWithShape="1">
            <a:blip r:embed="rId11">
              <a:alphaModFix/>
            </a:blip>
            <a:srcRect t="5076" b="5076"/>
            <a:stretch/>
          </p:blipFill>
          <p:spPr>
            <a:xfrm>
              <a:off x="5100819" y="239634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97" name="Shape 1997"/>
          <p:cNvGrpSpPr/>
          <p:nvPr/>
        </p:nvGrpSpPr>
        <p:grpSpPr>
          <a:xfrm>
            <a:off x="5056114" y="3083034"/>
            <a:ext cx="1127046" cy="618060"/>
            <a:chOff x="5056114" y="3083034"/>
            <a:chExt cx="1127046" cy="618060"/>
          </a:xfrm>
        </p:grpSpPr>
        <p:sp>
          <p:nvSpPr>
            <p:cNvPr id="1998" name="Shape 1998"/>
            <p:cNvSpPr/>
            <p:nvPr/>
          </p:nvSpPr>
          <p:spPr>
            <a:xfrm>
              <a:off x="5104169" y="3133849"/>
              <a:ext cx="1078991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99" name="Shape 1999"/>
            <p:cNvSpPr/>
            <p:nvPr/>
          </p:nvSpPr>
          <p:spPr>
            <a:xfrm>
              <a:off x="5056114" y="3083034"/>
              <a:ext cx="1079655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dist="1270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Pub/Sub</a:t>
              </a:r>
            </a:p>
          </p:txBody>
        </p:sp>
        <p:sp>
          <p:nvSpPr>
            <p:cNvPr id="2000" name="Shape 2000"/>
            <p:cNvSpPr txBox="1"/>
            <p:nvPr/>
          </p:nvSpPr>
          <p:spPr>
            <a:xfrm>
              <a:off x="5481705" y="3480126"/>
              <a:ext cx="618797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</a:p>
          </p:txBody>
        </p:sp>
        <p:cxnSp>
          <p:nvCxnSpPr>
            <p:cNvPr id="2001" name="Shape 2001"/>
            <p:cNvCxnSpPr/>
            <p:nvPr/>
          </p:nvCxnSpPr>
          <p:spPr>
            <a:xfrm>
              <a:off x="5481142" y="3442314"/>
              <a:ext cx="659028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002" name="Shape 2002" descr="Cloud-PubSub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5104455" y="3152752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" name="Group 1"/>
          <p:cNvGrpSpPr/>
          <p:nvPr/>
        </p:nvGrpSpPr>
        <p:grpSpPr>
          <a:xfrm>
            <a:off x="6999990" y="3832708"/>
            <a:ext cx="798295" cy="548639"/>
            <a:chOff x="6999990" y="3832708"/>
            <a:chExt cx="798295" cy="548639"/>
          </a:xfrm>
        </p:grpSpPr>
        <p:sp>
          <p:nvSpPr>
            <p:cNvPr id="2060" name="Shape 2060"/>
            <p:cNvSpPr/>
            <p:nvPr/>
          </p:nvSpPr>
          <p:spPr>
            <a:xfrm>
              <a:off x="6999990" y="3832708"/>
              <a:ext cx="798294" cy="54863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182875" tIns="27425" rIns="45700" bIns="457200" anchor="t" anchorCtr="0">
              <a:noAutofit/>
            </a:bodyPr>
            <a:lstStyle/>
            <a:p>
              <a:pPr marL="0" marR="0" lvl="0" indent="0" algn="l" rtl="0">
                <a:lnSpc>
                  <a:spcPts val="900"/>
                </a:lnSpc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6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sp>
          <p:nvSpPr>
            <p:cNvPr id="2061" name="Shape 2061"/>
            <p:cNvSpPr txBox="1"/>
            <p:nvPr/>
          </p:nvSpPr>
          <p:spPr>
            <a:xfrm>
              <a:off x="7179779" y="4033098"/>
              <a:ext cx="372704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r>
                <a:rPr lang="en-US" sz="5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GB</a:t>
              </a: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PD</a:t>
              </a:r>
            </a:p>
          </p:txBody>
        </p:sp>
        <p:cxnSp>
          <p:nvCxnSpPr>
            <p:cNvPr id="2062" name="Shape 2062"/>
            <p:cNvCxnSpPr/>
            <p:nvPr/>
          </p:nvCxnSpPr>
          <p:spPr>
            <a:xfrm>
              <a:off x="7185637" y="3998311"/>
              <a:ext cx="612648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063" name="Shape 2063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7042619" y="3875527"/>
              <a:ext cx="100584" cy="1005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64" name="Shape 2064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7572971" y="4156198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65" name="Shape 2065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7362659" y="4156198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66" name="Shape 2066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7161491" y="4156198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0" name="Oval 179"/>
            <p:cNvSpPr/>
            <p:nvPr/>
          </p:nvSpPr>
          <p:spPr>
            <a:xfrm>
              <a:off x="7113002" y="4238494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1</a:t>
              </a:r>
              <a:endParaRPr lang="en-US" sz="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  <p:sp>
          <p:nvSpPr>
            <p:cNvPr id="181" name="Oval 180"/>
            <p:cNvSpPr/>
            <p:nvPr/>
          </p:nvSpPr>
          <p:spPr>
            <a:xfrm>
              <a:off x="7250162" y="4238494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1</a:t>
              </a:r>
              <a:endParaRPr lang="en-US" sz="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  <p:sp>
          <p:nvSpPr>
            <p:cNvPr id="182" name="Oval 181"/>
            <p:cNvSpPr/>
            <p:nvPr/>
          </p:nvSpPr>
          <p:spPr>
            <a:xfrm>
              <a:off x="7451330" y="4238494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1</a:t>
              </a:r>
              <a:endParaRPr lang="en-US" sz="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999989" y="792198"/>
            <a:ext cx="798296" cy="600918"/>
            <a:chOff x="6999989" y="792198"/>
            <a:chExt cx="798296" cy="600918"/>
          </a:xfrm>
        </p:grpSpPr>
        <p:sp>
          <p:nvSpPr>
            <p:cNvPr id="2004" name="Shape 2004"/>
            <p:cNvSpPr/>
            <p:nvPr/>
          </p:nvSpPr>
          <p:spPr>
            <a:xfrm>
              <a:off x="6999989" y="792198"/>
              <a:ext cx="795527" cy="60091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182875" tIns="27425" rIns="45700" bIns="457200" anchor="t" anchorCtr="0">
              <a:noAutofit/>
            </a:bodyPr>
            <a:lstStyle/>
            <a:p>
              <a:pPr marL="0" marR="0" lvl="0" indent="0" algn="l" rtl="0">
                <a:lnSpc>
                  <a:spcPts val="900"/>
                </a:lnSpc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6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sp>
          <p:nvSpPr>
            <p:cNvPr id="2005" name="Shape 2005"/>
            <p:cNvSpPr txBox="1"/>
            <p:nvPr/>
          </p:nvSpPr>
          <p:spPr>
            <a:xfrm>
              <a:off x="7179779" y="992588"/>
              <a:ext cx="372704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r>
                <a:rPr lang="en-US" sz="5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GB</a:t>
              </a: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PD</a:t>
              </a:r>
            </a:p>
          </p:txBody>
        </p:sp>
        <p:cxnSp>
          <p:nvCxnSpPr>
            <p:cNvPr id="2006" name="Shape 2006"/>
            <p:cNvCxnSpPr/>
            <p:nvPr/>
          </p:nvCxnSpPr>
          <p:spPr>
            <a:xfrm>
              <a:off x="7185637" y="957801"/>
              <a:ext cx="612648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007" name="Shape 2007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7042619" y="835017"/>
              <a:ext cx="100584" cy="1005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08" name="Shape 2008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7572971" y="1115688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09" name="Shape 2009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7362659" y="1115688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10" name="Shape 2010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7161491" y="1115688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1" name="Oval 190"/>
            <p:cNvSpPr/>
            <p:nvPr/>
          </p:nvSpPr>
          <p:spPr>
            <a:xfrm>
              <a:off x="7113002" y="1197984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1</a:t>
              </a:r>
              <a:endParaRPr lang="en-US" sz="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  <p:sp>
          <p:nvSpPr>
            <p:cNvPr id="192" name="Oval 191"/>
            <p:cNvSpPr/>
            <p:nvPr/>
          </p:nvSpPr>
          <p:spPr>
            <a:xfrm>
              <a:off x="7250162" y="1197984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1</a:t>
              </a:r>
              <a:endParaRPr lang="en-US" sz="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  <p:sp>
          <p:nvSpPr>
            <p:cNvPr id="193" name="Oval 192"/>
            <p:cNvSpPr/>
            <p:nvPr/>
          </p:nvSpPr>
          <p:spPr>
            <a:xfrm>
              <a:off x="7451330" y="1197984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1</a:t>
              </a:r>
              <a:endParaRPr lang="en-US" sz="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999989" y="1551002"/>
            <a:ext cx="798296" cy="600918"/>
            <a:chOff x="6999989" y="1551002"/>
            <a:chExt cx="798296" cy="600918"/>
          </a:xfrm>
        </p:grpSpPr>
        <p:sp>
          <p:nvSpPr>
            <p:cNvPr id="2018" name="Shape 2018"/>
            <p:cNvSpPr/>
            <p:nvPr/>
          </p:nvSpPr>
          <p:spPr>
            <a:xfrm>
              <a:off x="6999989" y="1551002"/>
              <a:ext cx="795527" cy="60091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182875" tIns="27425" rIns="45700" bIns="457200" anchor="t" anchorCtr="0">
              <a:noAutofit/>
            </a:bodyPr>
            <a:lstStyle/>
            <a:p>
              <a:pPr marL="0" marR="0" lvl="0" indent="0" algn="l" rtl="0">
                <a:lnSpc>
                  <a:spcPts val="900"/>
                </a:lnSpc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6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sp>
          <p:nvSpPr>
            <p:cNvPr id="2019" name="Shape 2019"/>
            <p:cNvSpPr txBox="1"/>
            <p:nvPr/>
          </p:nvSpPr>
          <p:spPr>
            <a:xfrm>
              <a:off x="7179779" y="1751392"/>
              <a:ext cx="372704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r>
                <a:rPr lang="en-US" sz="5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GB</a:t>
              </a: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PD</a:t>
              </a:r>
            </a:p>
          </p:txBody>
        </p:sp>
        <p:cxnSp>
          <p:nvCxnSpPr>
            <p:cNvPr id="2020" name="Shape 2020"/>
            <p:cNvCxnSpPr/>
            <p:nvPr/>
          </p:nvCxnSpPr>
          <p:spPr>
            <a:xfrm>
              <a:off x="7185637" y="1716605"/>
              <a:ext cx="612648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021" name="Shape 2021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7042619" y="1593821"/>
              <a:ext cx="100584" cy="1005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22" name="Shape 2022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7572971" y="1874492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23" name="Shape 2023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7362659" y="1874492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24" name="Shape 2024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7161491" y="1874492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2" name="Oval 201"/>
            <p:cNvSpPr/>
            <p:nvPr/>
          </p:nvSpPr>
          <p:spPr>
            <a:xfrm>
              <a:off x="7117155" y="1956788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1</a:t>
              </a:r>
              <a:endParaRPr lang="en-US" sz="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  <p:sp>
          <p:nvSpPr>
            <p:cNvPr id="203" name="Oval 202"/>
            <p:cNvSpPr/>
            <p:nvPr/>
          </p:nvSpPr>
          <p:spPr>
            <a:xfrm>
              <a:off x="7254315" y="1956788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1</a:t>
              </a:r>
              <a:endParaRPr lang="en-US" sz="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  <p:sp>
          <p:nvSpPr>
            <p:cNvPr id="204" name="Oval 203"/>
            <p:cNvSpPr/>
            <p:nvPr/>
          </p:nvSpPr>
          <p:spPr>
            <a:xfrm>
              <a:off x="7455483" y="1956788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1</a:t>
              </a:r>
              <a:endParaRPr lang="en-US" sz="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000000" y="2323650"/>
            <a:ext cx="810600" cy="610500"/>
            <a:chOff x="7000000" y="2323650"/>
            <a:chExt cx="810600" cy="610500"/>
          </a:xfrm>
        </p:grpSpPr>
        <p:sp>
          <p:nvSpPr>
            <p:cNvPr id="2032" name="Shape 2032"/>
            <p:cNvSpPr/>
            <p:nvPr/>
          </p:nvSpPr>
          <p:spPr>
            <a:xfrm>
              <a:off x="7000000" y="2323650"/>
              <a:ext cx="810600" cy="6105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182875" tIns="27425" rIns="45700" bIns="457200" anchor="t" anchorCtr="0">
              <a:noAutofit/>
            </a:bodyPr>
            <a:lstStyle/>
            <a:p>
              <a:pPr marL="0" marR="0" lvl="0" indent="0" algn="l" rtl="0">
                <a:lnSpc>
                  <a:spcPts val="900"/>
                </a:lnSpc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6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Container Engine</a:t>
              </a:r>
            </a:p>
          </p:txBody>
        </p:sp>
        <p:sp>
          <p:nvSpPr>
            <p:cNvPr id="2033" name="Shape 2033"/>
            <p:cNvSpPr txBox="1"/>
            <p:nvPr/>
          </p:nvSpPr>
          <p:spPr>
            <a:xfrm>
              <a:off x="7179779" y="2524041"/>
              <a:ext cx="372704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r>
                <a:rPr lang="en-US" sz="5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GB</a:t>
              </a: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PD</a:t>
              </a:r>
            </a:p>
          </p:txBody>
        </p:sp>
        <p:cxnSp>
          <p:nvCxnSpPr>
            <p:cNvPr id="2034" name="Shape 2034"/>
            <p:cNvCxnSpPr/>
            <p:nvPr/>
          </p:nvCxnSpPr>
          <p:spPr>
            <a:xfrm>
              <a:off x="7185637" y="2489254"/>
              <a:ext cx="624900" cy="90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035" name="Shape 2035"/>
            <p:cNvPicPr preferRelativeResize="0"/>
            <p:nvPr/>
          </p:nvPicPr>
          <p:blipFill rotWithShape="1">
            <a:blip r:embed="rId18">
              <a:alphaModFix/>
            </a:blip>
            <a:srcRect/>
            <a:stretch/>
          </p:blipFill>
          <p:spPr>
            <a:xfrm>
              <a:off x="7042619" y="2366470"/>
              <a:ext cx="100584" cy="1005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36" name="Shape 2036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7572971" y="2647141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37" name="Shape 2037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7362659" y="2647141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38" name="Shape 2038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7161491" y="2647141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3" name="Oval 212"/>
            <p:cNvSpPr/>
            <p:nvPr/>
          </p:nvSpPr>
          <p:spPr>
            <a:xfrm>
              <a:off x="7119164" y="2729437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1</a:t>
              </a:r>
              <a:endParaRPr lang="en-US" sz="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  <p:sp>
          <p:nvSpPr>
            <p:cNvPr id="214" name="Oval 213"/>
            <p:cNvSpPr/>
            <p:nvPr/>
          </p:nvSpPr>
          <p:spPr>
            <a:xfrm>
              <a:off x="7256324" y="2729437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1</a:t>
              </a:r>
              <a:endParaRPr lang="en-US" sz="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  <p:sp>
          <p:nvSpPr>
            <p:cNvPr id="215" name="Oval 214"/>
            <p:cNvSpPr/>
            <p:nvPr/>
          </p:nvSpPr>
          <p:spPr>
            <a:xfrm>
              <a:off x="7457492" y="2729437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1</a:t>
              </a:r>
              <a:endParaRPr lang="en-US" sz="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999989" y="3083035"/>
            <a:ext cx="798296" cy="600918"/>
            <a:chOff x="6999989" y="3083035"/>
            <a:chExt cx="798296" cy="600918"/>
          </a:xfrm>
        </p:grpSpPr>
        <p:sp>
          <p:nvSpPr>
            <p:cNvPr id="2046" name="Shape 2046"/>
            <p:cNvSpPr/>
            <p:nvPr/>
          </p:nvSpPr>
          <p:spPr>
            <a:xfrm>
              <a:off x="6999989" y="3083035"/>
              <a:ext cx="795527" cy="60091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182875" tIns="27425" rIns="45700" bIns="457200" anchor="t" anchorCtr="0">
              <a:noAutofit/>
            </a:bodyPr>
            <a:lstStyle/>
            <a:p>
              <a:pPr marL="0" marR="0" lvl="0" indent="0" algn="l" rtl="0">
                <a:lnSpc>
                  <a:spcPts val="900"/>
                </a:lnSpc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6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Cloud </a:t>
              </a:r>
              <a:r>
                <a:rPr lang="en-US" sz="600" b="0" i="0" u="none" strike="noStrike" cap="none" dirty="0" err="1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Dataproc</a:t>
              </a:r>
              <a:endParaRPr lang="en-US" sz="600" b="0" i="0" u="none" strike="noStrike" cap="none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47" name="Shape 2047"/>
            <p:cNvSpPr txBox="1"/>
            <p:nvPr/>
          </p:nvSpPr>
          <p:spPr>
            <a:xfrm>
              <a:off x="7179779" y="3283425"/>
              <a:ext cx="372704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r>
                <a:rPr lang="en-US" sz="5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GB</a:t>
              </a: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PD</a:t>
              </a:r>
            </a:p>
          </p:txBody>
        </p:sp>
        <p:cxnSp>
          <p:nvCxnSpPr>
            <p:cNvPr id="2048" name="Shape 2048"/>
            <p:cNvCxnSpPr/>
            <p:nvPr/>
          </p:nvCxnSpPr>
          <p:spPr>
            <a:xfrm>
              <a:off x="7185637" y="3248638"/>
              <a:ext cx="612648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049" name="Shape 2049"/>
            <p:cNvPicPr preferRelativeResize="0"/>
            <p:nvPr/>
          </p:nvPicPr>
          <p:blipFill rotWithShape="1">
            <a:blip r:embed="rId19">
              <a:alphaModFix/>
            </a:blip>
            <a:srcRect/>
            <a:stretch/>
          </p:blipFill>
          <p:spPr>
            <a:xfrm>
              <a:off x="7042619" y="3125854"/>
              <a:ext cx="100584" cy="1005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50" name="Shape 2050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7572971" y="3406525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51" name="Shape 2051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7362659" y="3406525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52" name="Shape 2052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7161491" y="3406525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4" name="Oval 223"/>
            <p:cNvSpPr/>
            <p:nvPr/>
          </p:nvSpPr>
          <p:spPr>
            <a:xfrm>
              <a:off x="7120172" y="3488241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1</a:t>
              </a:r>
              <a:endParaRPr lang="en-US" sz="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  <p:sp>
          <p:nvSpPr>
            <p:cNvPr id="225" name="Oval 224"/>
            <p:cNvSpPr/>
            <p:nvPr/>
          </p:nvSpPr>
          <p:spPr>
            <a:xfrm>
              <a:off x="7257332" y="3488241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1</a:t>
              </a:r>
              <a:endParaRPr lang="en-US" sz="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  <p:sp>
          <p:nvSpPr>
            <p:cNvPr id="226" name="Oval 225"/>
            <p:cNvSpPr/>
            <p:nvPr/>
          </p:nvSpPr>
          <p:spPr>
            <a:xfrm>
              <a:off x="7458500" y="3488241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1</a:t>
              </a:r>
              <a:endParaRPr lang="en-US" sz="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" name="Shape 2077"/>
          <p:cNvSpPr/>
          <p:nvPr/>
        </p:nvSpPr>
        <p:spPr>
          <a:xfrm>
            <a:off x="2346650" y="3864350"/>
            <a:ext cx="4121700" cy="477000"/>
          </a:xfrm>
          <a:prstGeom prst="rect">
            <a:avLst/>
          </a:prstGeom>
          <a:noFill/>
          <a:ln w="9525" cap="flat" cmpd="sng">
            <a:solidFill>
              <a:srgbClr val="E0E0E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8" name="Shape 2078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Title bar, Footer bar, Project Zone, Notes, Markers, and Legend</a:t>
            </a:r>
          </a:p>
        </p:txBody>
      </p:sp>
      <p:sp>
        <p:nvSpPr>
          <p:cNvPr id="2079" name="Shape 2079"/>
          <p:cNvSpPr/>
          <p:nvPr/>
        </p:nvSpPr>
        <p:spPr>
          <a:xfrm>
            <a:off x="222009" y="4519187"/>
            <a:ext cx="7315200" cy="1371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0" name="Shape 2080"/>
          <p:cNvSpPr txBox="1"/>
          <p:nvPr/>
        </p:nvSpPr>
        <p:spPr>
          <a:xfrm>
            <a:off x="475359" y="1752443"/>
            <a:ext cx="945900" cy="17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 this note to call out</a:t>
            </a:r>
            <a:b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or clarify parts of a diagram</a:t>
            </a:r>
          </a:p>
        </p:txBody>
      </p:sp>
      <p:grpSp>
        <p:nvGrpSpPr>
          <p:cNvPr id="2081" name="Shape 2081"/>
          <p:cNvGrpSpPr/>
          <p:nvPr/>
        </p:nvGrpSpPr>
        <p:grpSpPr>
          <a:xfrm>
            <a:off x="2346637" y="1264639"/>
            <a:ext cx="5190571" cy="2376661"/>
            <a:chOff x="5192873" y="667349"/>
            <a:chExt cx="5190571" cy="2376661"/>
          </a:xfrm>
        </p:grpSpPr>
        <p:sp>
          <p:nvSpPr>
            <p:cNvPr id="2082" name="Shape 2082"/>
            <p:cNvSpPr/>
            <p:nvPr/>
          </p:nvSpPr>
          <p:spPr>
            <a:xfrm>
              <a:off x="5192873" y="667349"/>
              <a:ext cx="5190571" cy="2376661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83" name="Shape 208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26825" y="762835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84" name="Shape 2084"/>
          <p:cNvSpPr txBox="1"/>
          <p:nvPr/>
        </p:nvSpPr>
        <p:spPr>
          <a:xfrm>
            <a:off x="2394775" y="3917071"/>
            <a:ext cx="737400" cy="230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1 Commit code</a:t>
            </a:r>
          </a:p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6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2 Detect code change</a:t>
            </a:r>
          </a:p>
        </p:txBody>
      </p:sp>
      <p:sp>
        <p:nvSpPr>
          <p:cNvPr id="2085" name="Shape 2085"/>
          <p:cNvSpPr txBox="1"/>
          <p:nvPr/>
        </p:nvSpPr>
        <p:spPr>
          <a:xfrm>
            <a:off x="3784398" y="3917071"/>
            <a:ext cx="1184700" cy="230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3 Build immutable image</a:t>
            </a:r>
          </a:p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6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4 Launch test instance from image</a:t>
            </a:r>
          </a:p>
        </p:txBody>
      </p:sp>
      <p:sp>
        <p:nvSpPr>
          <p:cNvPr id="2086" name="Shape 2086"/>
          <p:cNvSpPr txBox="1"/>
          <p:nvPr/>
        </p:nvSpPr>
        <p:spPr>
          <a:xfrm>
            <a:off x="5164735" y="3917071"/>
            <a:ext cx="1146000" cy="307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5 Run tests</a:t>
            </a:r>
          </a:p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6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6 Perform rolling update of image</a:t>
            </a:r>
            <a:b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   to autoscaler</a:t>
            </a:r>
          </a:p>
        </p:txBody>
      </p:sp>
      <p:sp>
        <p:nvSpPr>
          <p:cNvPr id="2087" name="Shape 2087"/>
          <p:cNvSpPr txBox="1"/>
          <p:nvPr/>
        </p:nvSpPr>
        <p:spPr>
          <a:xfrm>
            <a:off x="475359" y="4038221"/>
            <a:ext cx="1537199" cy="89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Markers to be use with the legend to the right</a:t>
            </a:r>
          </a:p>
        </p:txBody>
      </p:sp>
      <p:sp>
        <p:nvSpPr>
          <p:cNvPr id="2109" name="Shape 2109"/>
          <p:cNvSpPr/>
          <p:nvPr/>
        </p:nvSpPr>
        <p:spPr>
          <a:xfrm>
            <a:off x="222009" y="697676"/>
            <a:ext cx="73152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App Engine and Cloud Endpoints</a:t>
            </a:r>
          </a:p>
        </p:txBody>
      </p:sp>
      <p:sp>
        <p:nvSpPr>
          <p:cNvPr id="35" name="Oval 34"/>
          <p:cNvSpPr/>
          <p:nvPr/>
        </p:nvSpPr>
        <p:spPr>
          <a:xfrm>
            <a:off x="477307" y="3869646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1</a:t>
            </a:r>
            <a:endParaRPr lang="en-US" sz="600" dirty="0">
              <a:solidFill>
                <a:srgbClr val="757575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636057" y="3869646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2</a:t>
            </a:r>
            <a:endParaRPr lang="en-US" sz="600" dirty="0">
              <a:solidFill>
                <a:srgbClr val="757575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794807" y="3869646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3</a:t>
            </a:r>
            <a:endParaRPr lang="en-US" sz="600" dirty="0">
              <a:solidFill>
                <a:srgbClr val="757575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953557" y="3869646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4</a:t>
            </a:r>
            <a:endParaRPr lang="en-US" sz="600" dirty="0">
              <a:solidFill>
                <a:srgbClr val="757575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1108943" y="3869646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5</a:t>
            </a:r>
            <a:endParaRPr lang="en-US" sz="600" dirty="0">
              <a:solidFill>
                <a:srgbClr val="757575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1264329" y="3869646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6</a:t>
            </a:r>
            <a:endParaRPr lang="en-US" sz="600" dirty="0">
              <a:solidFill>
                <a:srgbClr val="757575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1428514" y="3869646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7</a:t>
            </a:r>
            <a:endParaRPr lang="en-US" sz="600" dirty="0">
              <a:solidFill>
                <a:srgbClr val="757575"/>
              </a:solidFill>
              <a:latin typeface="Roboto" charset="0"/>
              <a:ea typeface="Roboto" charset="0"/>
              <a:cs typeface="Roboto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title"/>
          </p:nvPr>
        </p:nvSpPr>
        <p:spPr>
          <a:xfrm>
            <a:off x="364685" y="407792"/>
            <a:ext cx="6256500" cy="841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Table of Contents</a:t>
            </a:r>
          </a:p>
        </p:txBody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4846325" y="1330325"/>
            <a:ext cx="4066800" cy="322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dirty="0">
                <a:solidFill>
                  <a:srgbClr val="333333"/>
                </a:solidFill>
              </a:rPr>
              <a:t>Diagram Examples: General		</a:t>
            </a:r>
            <a:r>
              <a:rPr lang="en-US" u="sng" dirty="0" smtClean="0">
                <a:solidFill>
                  <a:schemeClr val="hlink"/>
                </a:solidFill>
                <a:hlinkClick r:id="rId3" action="ppaction://hlinksldjump"/>
              </a:rPr>
              <a:t>30</a:t>
            </a:r>
            <a:endParaRPr lang="en-US" u="sng" dirty="0">
              <a:solidFill>
                <a:schemeClr val="hlink"/>
              </a:solidFill>
              <a:hlinkClick r:id="rId4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dirty="0">
                <a:solidFill>
                  <a:srgbClr val="333333"/>
                </a:solidFill>
              </a:rPr>
              <a:t>Diagram Examples: Specific		</a:t>
            </a:r>
            <a:r>
              <a:rPr lang="en-US" u="sng" dirty="0" smtClean="0">
                <a:solidFill>
                  <a:schemeClr val="hlink"/>
                </a:solidFill>
                <a:hlinkClick r:id="rId5" action="ppaction://hlinksldjump"/>
              </a:rPr>
              <a:t>44</a:t>
            </a:r>
            <a:endParaRPr lang="en-US" u="sng" dirty="0">
              <a:solidFill>
                <a:schemeClr val="hlink"/>
              </a:solidFill>
              <a:hlinkClick r:id="rId6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 dirty="0"/>
              <a:t>     Media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 dirty="0"/>
              <a:t>     Gaming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 dirty="0"/>
              <a:t>     Digital Marketing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 dirty="0"/>
              <a:t>     Internet of Things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 dirty="0"/>
              <a:t>     Financial Services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 dirty="0"/>
              <a:t>     Dev Test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 dirty="0"/>
              <a:t>     Backup and Archive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 dirty="0"/>
              <a:t>     Websites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 dirty="0"/>
              <a:t>     Mobile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 dirty="0"/>
              <a:t>     </a:t>
            </a:r>
            <a:r>
              <a:rPr lang="en-US" sz="1000" dirty="0" err="1"/>
              <a:t>LifeSciences</a:t>
            </a:r>
            <a:endParaRPr lang="en-US" sz="1000" dirty="0"/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 dirty="0"/>
              <a:t>     Retail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 dirty="0"/>
              <a:t>     Big Data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endParaRPr sz="1000" dirty="0"/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dirty="0">
                <a:solidFill>
                  <a:srgbClr val="333333"/>
                </a:solidFill>
              </a:rPr>
              <a:t>Resources				</a:t>
            </a:r>
            <a:r>
              <a:rPr lang="en-US" u="sng" dirty="0" smtClean="0">
                <a:solidFill>
                  <a:schemeClr val="hlink"/>
                </a:solidFill>
                <a:hlinkClick r:id="rId7" action="ppaction://hlinksldjump"/>
              </a:rPr>
              <a:t>87</a:t>
            </a:r>
            <a:endParaRPr lang="en-US" u="sng" dirty="0">
              <a:solidFill>
                <a:schemeClr val="hlink"/>
              </a:solidFill>
              <a:hlinkClick r:id="rId8"/>
            </a:endParaRPr>
          </a:p>
        </p:txBody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373075" y="1330325"/>
            <a:ext cx="4066800" cy="322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dirty="0">
                <a:solidFill>
                  <a:srgbClr val="333333"/>
                </a:solidFill>
              </a:rPr>
              <a:t>Google Cloud Platform Icons		</a:t>
            </a:r>
            <a:r>
              <a:rPr lang="en-US" u="sng" dirty="0" smtClean="0">
                <a:solidFill>
                  <a:schemeClr val="hlink"/>
                </a:solidFill>
                <a:hlinkClick r:id="rId9" action="ppaction://hlinksldjump"/>
              </a:rPr>
              <a:t>4</a:t>
            </a:r>
            <a:endParaRPr lang="en-US" u="sng" dirty="0">
              <a:solidFill>
                <a:schemeClr val="hlink"/>
              </a:solidFill>
              <a:hlinkClick r:id="rId10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dirty="0">
                <a:solidFill>
                  <a:srgbClr val="333333"/>
                </a:solidFill>
              </a:rPr>
              <a:t>Diagram Elements			</a:t>
            </a:r>
            <a:r>
              <a:rPr lang="en-US" u="sng" dirty="0" smtClean="0">
                <a:solidFill>
                  <a:schemeClr val="hlink"/>
                </a:solidFill>
                <a:hlinkClick r:id="rId11" action="ppaction://hlinksldjump"/>
              </a:rPr>
              <a:t>6</a:t>
            </a:r>
            <a:endParaRPr lang="en-US" u="sng" dirty="0">
              <a:solidFill>
                <a:schemeClr val="hlink"/>
              </a:solidFill>
              <a:hlinkClick r:id="rId12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/>
              <a:t>     Overview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/>
              <a:t>     User Cards and User Paths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/>
              <a:t>     Product and Service Cards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/>
              <a:t>     Zones and Nesting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/>
              <a:t>     Title and Footer Bars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000" dirty="0"/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dirty="0">
                <a:solidFill>
                  <a:srgbClr val="333333"/>
                </a:solidFill>
              </a:rPr>
              <a:t>Material Icons from Google		</a:t>
            </a:r>
            <a:r>
              <a:rPr lang="en-US" u="sng" dirty="0" smtClean="0">
                <a:solidFill>
                  <a:schemeClr val="hlink"/>
                </a:solidFill>
                <a:hlinkClick r:id="rId13" action="ppaction://hlinksldjump"/>
              </a:rPr>
              <a:t>17</a:t>
            </a:r>
            <a:endParaRPr lang="en-US" u="sng" dirty="0">
              <a:solidFill>
                <a:schemeClr val="hlink"/>
              </a:solidFill>
              <a:hlinkClick r:id="rId14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dirty="0">
                <a:solidFill>
                  <a:srgbClr val="333333"/>
                </a:solidFill>
              </a:rPr>
              <a:t>Elements for Slides &amp; PPT			</a:t>
            </a:r>
            <a:r>
              <a:rPr lang="en-US" u="sng" dirty="0" smtClean="0">
                <a:solidFill>
                  <a:schemeClr val="hlink"/>
                </a:solidFill>
                <a:hlinkClick r:id="rId15" action="ppaction://hlinksldjump"/>
              </a:rPr>
              <a:t>19</a:t>
            </a:r>
            <a:endParaRPr lang="en-US" u="sng" dirty="0">
              <a:solidFill>
                <a:schemeClr val="hlink"/>
              </a:solidFill>
              <a:hlinkClick r:id="rId16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 dirty="0"/>
              <a:t>     User and Device Cards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 dirty="0"/>
              <a:t>     Service Cards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 dirty="0"/>
              <a:t>     Zones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 dirty="0"/>
              <a:t>     Product Cards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 dirty="0"/>
              <a:t>     Expanded Product Cards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 dirty="0"/>
              <a:t>     Title bar, Footer bar, Project Zone, Notes, Markers, and Legend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5" name="Shape 2115"/>
          <p:cNvSpPr txBox="1">
            <a:spLocks noGrp="1"/>
          </p:cNvSpPr>
          <p:nvPr>
            <p:ph type="title"/>
          </p:nvPr>
        </p:nvSpPr>
        <p:spPr>
          <a:xfrm>
            <a:off x="361653" y="1880582"/>
            <a:ext cx="6244500" cy="74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Diagram Examples: General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1" name="Shape 2121"/>
          <p:cNvGrpSpPr/>
          <p:nvPr/>
        </p:nvGrpSpPr>
        <p:grpSpPr>
          <a:xfrm>
            <a:off x="3444201" y="964660"/>
            <a:ext cx="3195299" cy="3515400"/>
            <a:chOff x="5192873" y="667349"/>
            <a:chExt cx="3195299" cy="3515400"/>
          </a:xfrm>
        </p:grpSpPr>
        <p:sp>
          <p:nvSpPr>
            <p:cNvPr id="2122" name="Shape 2122"/>
            <p:cNvSpPr/>
            <p:nvPr/>
          </p:nvSpPr>
          <p:spPr>
            <a:xfrm>
              <a:off x="5192873" y="667349"/>
              <a:ext cx="3195299" cy="351540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23" name="Shape 212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42264" y="760345"/>
              <a:ext cx="1360800" cy="1736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24" name="Shape 2124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>
                <a:solidFill>
                  <a:srgbClr val="75787A"/>
                </a:solidFill>
              </a:rPr>
              <a:t>General &gt; </a:t>
            </a:r>
            <a:r>
              <a:rPr lang="en-US" sz="1300" b="0" i="0" u="none" strike="noStrike" cap="none">
                <a:solidFill>
                  <a:srgbClr val="75787A"/>
                </a:solidFill>
              </a:rPr>
              <a:t>App Engine and Cloud Endpoints</a:t>
            </a:r>
          </a:p>
        </p:txBody>
      </p:sp>
      <p:sp>
        <p:nvSpPr>
          <p:cNvPr id="2125" name="Shape 2125"/>
          <p:cNvSpPr/>
          <p:nvPr/>
        </p:nvSpPr>
        <p:spPr>
          <a:xfrm>
            <a:off x="2361183" y="4750414"/>
            <a:ext cx="4425600" cy="1371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26" name="Shape 2126"/>
          <p:cNvCxnSpPr/>
          <p:nvPr/>
        </p:nvCxnSpPr>
        <p:spPr>
          <a:xfrm rot="10800000">
            <a:off x="3610285" y="2716701"/>
            <a:ext cx="1047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127" name="Shape 2127"/>
          <p:cNvCxnSpPr/>
          <p:nvPr/>
        </p:nvCxnSpPr>
        <p:spPr>
          <a:xfrm rot="10800000">
            <a:off x="3610285" y="2627801"/>
            <a:ext cx="1047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128" name="Shape 2128"/>
          <p:cNvCxnSpPr/>
          <p:nvPr/>
        </p:nvCxnSpPr>
        <p:spPr>
          <a:xfrm rot="10800000">
            <a:off x="3610285" y="2808776"/>
            <a:ext cx="1047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129" name="Shape 2129"/>
          <p:cNvCxnSpPr/>
          <p:nvPr/>
        </p:nvCxnSpPr>
        <p:spPr>
          <a:xfrm>
            <a:off x="3090575" y="2717625"/>
            <a:ext cx="4563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grpSp>
        <p:nvGrpSpPr>
          <p:cNvPr id="2130" name="Shape 2130"/>
          <p:cNvGrpSpPr/>
          <p:nvPr/>
        </p:nvGrpSpPr>
        <p:grpSpPr>
          <a:xfrm>
            <a:off x="5297403" y="2532442"/>
            <a:ext cx="750900" cy="382200"/>
            <a:chOff x="5297403" y="2532442"/>
            <a:chExt cx="750900" cy="382200"/>
          </a:xfrm>
        </p:grpSpPr>
        <p:sp>
          <p:nvSpPr>
            <p:cNvPr id="2131" name="Shape 2131"/>
            <p:cNvSpPr/>
            <p:nvPr/>
          </p:nvSpPr>
          <p:spPr>
            <a:xfrm>
              <a:off x="5297403" y="2532442"/>
              <a:ext cx="7509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id="2132" name="Shape 2132" descr="App-Engine.png"/>
            <p:cNvPicPr preferRelativeResize="0"/>
            <p:nvPr/>
          </p:nvPicPr>
          <p:blipFill rotWithShape="1">
            <a:blip r:embed="rId4">
              <a:alphaModFix/>
            </a:blip>
            <a:srcRect t="5036" b="5027"/>
            <a:stretch/>
          </p:blipFill>
          <p:spPr>
            <a:xfrm>
              <a:off x="5342634" y="259973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33" name="Shape 2133"/>
          <p:cNvGrpSpPr/>
          <p:nvPr/>
        </p:nvGrpSpPr>
        <p:grpSpPr>
          <a:xfrm>
            <a:off x="3714984" y="2532442"/>
            <a:ext cx="1344300" cy="382200"/>
            <a:chOff x="3714984" y="2532442"/>
            <a:chExt cx="1344300" cy="382200"/>
          </a:xfrm>
        </p:grpSpPr>
        <p:sp>
          <p:nvSpPr>
            <p:cNvPr id="2134" name="Shape 2134"/>
            <p:cNvSpPr/>
            <p:nvPr/>
          </p:nvSpPr>
          <p:spPr>
            <a:xfrm>
              <a:off x="3714984" y="2532442"/>
              <a:ext cx="13443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Mobile Backend API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Endpoints</a:t>
              </a:r>
            </a:p>
          </p:txBody>
        </p:sp>
        <p:pic>
          <p:nvPicPr>
            <p:cNvPr id="2135" name="Shape 2135" descr="Cloud-Endpoints.png"/>
            <p:cNvPicPr preferRelativeResize="0"/>
            <p:nvPr/>
          </p:nvPicPr>
          <p:blipFill rotWithShape="1">
            <a:blip r:embed="rId5">
              <a:alphaModFix/>
            </a:blip>
            <a:srcRect t="5036" b="5027"/>
            <a:stretch/>
          </p:blipFill>
          <p:spPr>
            <a:xfrm>
              <a:off x="3760741" y="259973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136" name="Shape 2136"/>
          <p:cNvCxnSpPr/>
          <p:nvPr/>
        </p:nvCxnSpPr>
        <p:spPr>
          <a:xfrm rot="10800000">
            <a:off x="2940263" y="1842680"/>
            <a:ext cx="1047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137" name="Shape 2137"/>
          <p:cNvCxnSpPr/>
          <p:nvPr/>
        </p:nvCxnSpPr>
        <p:spPr>
          <a:xfrm rot="10800000">
            <a:off x="2940263" y="2714463"/>
            <a:ext cx="1047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138" name="Shape 2138"/>
          <p:cNvCxnSpPr/>
          <p:nvPr/>
        </p:nvCxnSpPr>
        <p:spPr>
          <a:xfrm rot="10800000">
            <a:off x="2940263" y="3595139"/>
            <a:ext cx="1047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2139" name="Shape 2139"/>
          <p:cNvGrpSpPr/>
          <p:nvPr/>
        </p:nvGrpSpPr>
        <p:grpSpPr>
          <a:xfrm>
            <a:off x="2437267" y="2414315"/>
            <a:ext cx="502800" cy="621900"/>
            <a:chOff x="4720612" y="2306547"/>
            <a:chExt cx="502800" cy="621900"/>
          </a:xfrm>
        </p:grpSpPr>
        <p:sp>
          <p:nvSpPr>
            <p:cNvPr id="2140" name="Shape 2140"/>
            <p:cNvSpPr/>
            <p:nvPr/>
          </p:nvSpPr>
          <p:spPr>
            <a:xfrm>
              <a:off x="4720612" y="2306547"/>
              <a:ext cx="502800" cy="6219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Android</a:t>
              </a:r>
            </a:p>
          </p:txBody>
        </p:sp>
        <p:pic>
          <p:nvPicPr>
            <p:cNvPr id="2141" name="Shape 2141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757187" y="2343123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42" name="Shape 2142"/>
          <p:cNvGrpSpPr/>
          <p:nvPr/>
        </p:nvGrpSpPr>
        <p:grpSpPr>
          <a:xfrm>
            <a:off x="2437267" y="3284243"/>
            <a:ext cx="502800" cy="621900"/>
            <a:chOff x="4720612" y="2306547"/>
            <a:chExt cx="502800" cy="621900"/>
          </a:xfrm>
        </p:grpSpPr>
        <p:sp>
          <p:nvSpPr>
            <p:cNvPr id="2143" name="Shape 2143"/>
            <p:cNvSpPr/>
            <p:nvPr/>
          </p:nvSpPr>
          <p:spPr>
            <a:xfrm>
              <a:off x="4720612" y="2306547"/>
              <a:ext cx="502800" cy="6219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Web</a:t>
              </a:r>
            </a:p>
          </p:txBody>
        </p:sp>
        <p:pic>
          <p:nvPicPr>
            <p:cNvPr id="2144" name="Shape 214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757187" y="2343123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45" name="Shape 2145"/>
          <p:cNvSpPr txBox="1"/>
          <p:nvPr/>
        </p:nvSpPr>
        <p:spPr>
          <a:xfrm>
            <a:off x="2988084" y="1616898"/>
            <a:ext cx="277200" cy="169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Endpoint</a:t>
            </a:r>
            <a:b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Clients</a:t>
            </a:r>
          </a:p>
        </p:txBody>
      </p:sp>
      <p:cxnSp>
        <p:nvCxnSpPr>
          <p:cNvPr id="2146" name="Shape 2146"/>
          <p:cNvCxnSpPr>
            <a:stCxn id="2134" idx="3"/>
            <a:endCxn id="2131" idx="1"/>
          </p:cNvCxnSpPr>
          <p:nvPr/>
        </p:nvCxnSpPr>
        <p:spPr>
          <a:xfrm>
            <a:off x="5059284" y="2723542"/>
            <a:ext cx="2382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grpSp>
        <p:nvGrpSpPr>
          <p:cNvPr id="2147" name="Shape 2147"/>
          <p:cNvGrpSpPr/>
          <p:nvPr/>
        </p:nvGrpSpPr>
        <p:grpSpPr>
          <a:xfrm>
            <a:off x="2437267" y="1531417"/>
            <a:ext cx="502800" cy="621900"/>
            <a:chOff x="4720612" y="2306547"/>
            <a:chExt cx="502800" cy="621900"/>
          </a:xfrm>
        </p:grpSpPr>
        <p:sp>
          <p:nvSpPr>
            <p:cNvPr id="2148" name="Shape 2148"/>
            <p:cNvSpPr/>
            <p:nvPr/>
          </p:nvSpPr>
          <p:spPr>
            <a:xfrm>
              <a:off x="4720612" y="2306547"/>
              <a:ext cx="502800" cy="6219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iOS</a:t>
              </a:r>
            </a:p>
          </p:txBody>
        </p:sp>
        <p:pic>
          <p:nvPicPr>
            <p:cNvPr id="2149" name="Shape 214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757187" y="2343123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150" name="Shape 2150"/>
          <p:cNvCxnSpPr/>
          <p:nvPr/>
        </p:nvCxnSpPr>
        <p:spPr>
          <a:xfrm>
            <a:off x="3090562" y="1840125"/>
            <a:ext cx="600" cy="1748700"/>
          </a:xfrm>
          <a:prstGeom prst="bentConnector3">
            <a:avLst>
              <a:gd name="adj1" fmla="val 396875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151" name="Shape 2151"/>
          <p:cNvSpPr/>
          <p:nvPr/>
        </p:nvSpPr>
        <p:spPr>
          <a:xfrm>
            <a:off x="2361175" y="558975"/>
            <a:ext cx="44256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General &gt; App Engine and Cloud Endpoints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7" name="Shape 2157"/>
          <p:cNvGrpSpPr/>
          <p:nvPr/>
        </p:nvGrpSpPr>
        <p:grpSpPr>
          <a:xfrm>
            <a:off x="3671295" y="964660"/>
            <a:ext cx="2567579" cy="3515264"/>
            <a:chOff x="5192875" y="667349"/>
            <a:chExt cx="2567579" cy="3515264"/>
          </a:xfrm>
        </p:grpSpPr>
        <p:sp>
          <p:nvSpPr>
            <p:cNvPr id="2158" name="Shape 2158"/>
            <p:cNvSpPr/>
            <p:nvPr/>
          </p:nvSpPr>
          <p:spPr>
            <a:xfrm>
              <a:off x="5192875" y="667349"/>
              <a:ext cx="2567579" cy="3515264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59" name="Shape 215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4628" y="760345"/>
              <a:ext cx="1360927" cy="1737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60" name="Shape 2160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>
                <a:solidFill>
                  <a:srgbClr val="75787A"/>
                </a:solidFill>
              </a:rPr>
              <a:t>General &gt; </a:t>
            </a:r>
            <a:r>
              <a:rPr lang="en-US" sz="1300" b="0" i="0" u="none" strike="noStrike" cap="none">
                <a:solidFill>
                  <a:srgbClr val="75787A"/>
                </a:solidFill>
              </a:rPr>
              <a:t>Compute Engine and REST or gRPC</a:t>
            </a:r>
          </a:p>
        </p:txBody>
      </p:sp>
      <p:grpSp>
        <p:nvGrpSpPr>
          <p:cNvPr id="2161" name="Shape 2161"/>
          <p:cNvGrpSpPr/>
          <p:nvPr/>
        </p:nvGrpSpPr>
        <p:grpSpPr>
          <a:xfrm>
            <a:off x="2952015" y="1531417"/>
            <a:ext cx="502920" cy="621792"/>
            <a:chOff x="4720612" y="2306547"/>
            <a:chExt cx="502920" cy="621792"/>
          </a:xfrm>
        </p:grpSpPr>
        <p:sp>
          <p:nvSpPr>
            <p:cNvPr id="2162" name="Shape 2162"/>
            <p:cNvSpPr/>
            <p:nvPr/>
          </p:nvSpPr>
          <p:spPr>
            <a:xfrm>
              <a:off x="4720612" y="2306547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iOS</a:t>
              </a:r>
            </a:p>
          </p:txBody>
        </p:sp>
        <p:pic>
          <p:nvPicPr>
            <p:cNvPr id="2163" name="Shape 216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57187" y="2343123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64" name="Shape 2164"/>
          <p:cNvGrpSpPr/>
          <p:nvPr/>
        </p:nvGrpSpPr>
        <p:grpSpPr>
          <a:xfrm>
            <a:off x="2952015" y="2414315"/>
            <a:ext cx="502920" cy="621792"/>
            <a:chOff x="4720612" y="2306547"/>
            <a:chExt cx="502920" cy="621792"/>
          </a:xfrm>
        </p:grpSpPr>
        <p:sp>
          <p:nvSpPr>
            <p:cNvPr id="2165" name="Shape 2165"/>
            <p:cNvSpPr/>
            <p:nvPr/>
          </p:nvSpPr>
          <p:spPr>
            <a:xfrm>
              <a:off x="4720612" y="2306547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Android</a:t>
              </a:r>
            </a:p>
          </p:txBody>
        </p:sp>
        <p:pic>
          <p:nvPicPr>
            <p:cNvPr id="2166" name="Shape 216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57187" y="2343123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67" name="Shape 2167"/>
          <p:cNvGrpSpPr/>
          <p:nvPr/>
        </p:nvGrpSpPr>
        <p:grpSpPr>
          <a:xfrm>
            <a:off x="2952015" y="3284243"/>
            <a:ext cx="502920" cy="621792"/>
            <a:chOff x="4720612" y="2306547"/>
            <a:chExt cx="502920" cy="621792"/>
          </a:xfrm>
        </p:grpSpPr>
        <p:sp>
          <p:nvSpPr>
            <p:cNvPr id="2168" name="Shape 2168"/>
            <p:cNvSpPr/>
            <p:nvPr/>
          </p:nvSpPr>
          <p:spPr>
            <a:xfrm>
              <a:off x="4720612" y="2306547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Web</a:t>
              </a:r>
            </a:p>
          </p:txBody>
        </p:sp>
        <p:pic>
          <p:nvPicPr>
            <p:cNvPr id="2169" name="Shape 216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57187" y="2343123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70" name="Shape 2170"/>
          <p:cNvSpPr/>
          <p:nvPr/>
        </p:nvSpPr>
        <p:spPr>
          <a:xfrm>
            <a:off x="2763780" y="4750414"/>
            <a:ext cx="3612000" cy="1371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71" name="Shape 2171"/>
          <p:cNvCxnSpPr/>
          <p:nvPr/>
        </p:nvCxnSpPr>
        <p:spPr>
          <a:xfrm rot="10800000">
            <a:off x="3835476" y="2716701"/>
            <a:ext cx="1047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172" name="Shape 2172"/>
          <p:cNvCxnSpPr>
            <a:stCxn id="2162" idx="3"/>
            <a:endCxn id="2168" idx="3"/>
          </p:cNvCxnSpPr>
          <p:nvPr/>
        </p:nvCxnSpPr>
        <p:spPr>
          <a:xfrm>
            <a:off x="3454935" y="1842313"/>
            <a:ext cx="600" cy="1752900"/>
          </a:xfrm>
          <a:prstGeom prst="bentConnector3">
            <a:avLst>
              <a:gd name="adj1" fmla="val 21040323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3" name="Shape 2173"/>
          <p:cNvCxnSpPr/>
          <p:nvPr/>
        </p:nvCxnSpPr>
        <p:spPr>
          <a:xfrm rot="10800000">
            <a:off x="3835476" y="2627801"/>
            <a:ext cx="1047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174" name="Shape 2174"/>
          <p:cNvCxnSpPr/>
          <p:nvPr/>
        </p:nvCxnSpPr>
        <p:spPr>
          <a:xfrm rot="10800000">
            <a:off x="3835476" y="2808776"/>
            <a:ext cx="1047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2175" name="Shape 2175"/>
          <p:cNvGrpSpPr/>
          <p:nvPr/>
        </p:nvGrpSpPr>
        <p:grpSpPr>
          <a:xfrm>
            <a:off x="3940176" y="2525589"/>
            <a:ext cx="1592615" cy="382226"/>
            <a:chOff x="3940176" y="2525589"/>
            <a:chExt cx="1592615" cy="382226"/>
          </a:xfrm>
        </p:grpSpPr>
        <p:sp>
          <p:nvSpPr>
            <p:cNvPr id="2176" name="Shape 2176"/>
            <p:cNvSpPr/>
            <p:nvPr/>
          </p:nvSpPr>
          <p:spPr>
            <a:xfrm>
              <a:off x="3940176" y="2525589"/>
              <a:ext cx="159261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Mobile Services REST API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2177" name="Shape 2177" descr="Compute-Engin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3984881" y="259347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178" name="Shape 2178"/>
          <p:cNvCxnSpPr>
            <a:stCxn id="2165" idx="3"/>
          </p:cNvCxnSpPr>
          <p:nvPr/>
        </p:nvCxnSpPr>
        <p:spPr>
          <a:xfrm rot="10800000" flipH="1">
            <a:off x="3454935" y="2724011"/>
            <a:ext cx="326400" cy="12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79" name="Shape 2179"/>
          <p:cNvSpPr/>
          <p:nvPr/>
        </p:nvSpPr>
        <p:spPr>
          <a:xfrm>
            <a:off x="2763775" y="558975"/>
            <a:ext cx="36120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General &gt; </a:t>
            </a:r>
            <a:r>
              <a:rPr lang="en-US" sz="8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Compute Engine and REST of </a:t>
            </a:r>
            <a:r>
              <a:rPr lang="en-US" sz="850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gRPC</a:t>
            </a:r>
            <a:endParaRPr lang="en-US" sz="85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5" name="Shape 2185"/>
          <p:cNvGrpSpPr/>
          <p:nvPr/>
        </p:nvGrpSpPr>
        <p:grpSpPr>
          <a:xfrm>
            <a:off x="2597474" y="959825"/>
            <a:ext cx="4691100" cy="3515100"/>
            <a:chOff x="5192866" y="667359"/>
            <a:chExt cx="4691100" cy="3515100"/>
          </a:xfrm>
        </p:grpSpPr>
        <p:sp>
          <p:nvSpPr>
            <p:cNvPr id="2186" name="Shape 2186"/>
            <p:cNvSpPr/>
            <p:nvPr/>
          </p:nvSpPr>
          <p:spPr>
            <a:xfrm>
              <a:off x="5192866" y="667359"/>
              <a:ext cx="4691100" cy="351510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87" name="Shape 218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29448" y="765189"/>
              <a:ext cx="1360927" cy="1737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88" name="Shape 2188"/>
          <p:cNvGrpSpPr/>
          <p:nvPr/>
        </p:nvGrpSpPr>
        <p:grpSpPr>
          <a:xfrm>
            <a:off x="4041255" y="2804383"/>
            <a:ext cx="1234440" cy="822960"/>
            <a:chOff x="2178036" y="1054763"/>
            <a:chExt cx="710364" cy="370168"/>
          </a:xfrm>
        </p:grpSpPr>
        <p:sp>
          <p:nvSpPr>
            <p:cNvPr id="2189" name="Shape 2189"/>
            <p:cNvSpPr/>
            <p:nvPr/>
          </p:nvSpPr>
          <p:spPr>
            <a:xfrm>
              <a:off x="2178036" y="1054763"/>
              <a:ext cx="710364" cy="370168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0" name="Shape 2190"/>
            <p:cNvSpPr txBox="1"/>
            <p:nvPr/>
          </p:nvSpPr>
          <p:spPr>
            <a:xfrm>
              <a:off x="2178036" y="1054763"/>
              <a:ext cx="244082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ZONE B</a:t>
              </a:r>
            </a:p>
          </p:txBody>
        </p:sp>
      </p:grpSp>
      <p:grpSp>
        <p:nvGrpSpPr>
          <p:cNvPr id="2191" name="Shape 2191"/>
          <p:cNvGrpSpPr/>
          <p:nvPr/>
        </p:nvGrpSpPr>
        <p:grpSpPr>
          <a:xfrm>
            <a:off x="4089564" y="3014118"/>
            <a:ext cx="1137363" cy="568678"/>
            <a:chOff x="4089564" y="3014118"/>
            <a:chExt cx="1137363" cy="568678"/>
          </a:xfrm>
        </p:grpSpPr>
        <p:sp>
          <p:nvSpPr>
            <p:cNvPr id="2192" name="Shape 2192"/>
            <p:cNvSpPr/>
            <p:nvPr/>
          </p:nvSpPr>
          <p:spPr>
            <a:xfrm>
              <a:off x="4089564" y="3014118"/>
              <a:ext cx="1137363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Content Server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2193" name="Shape 2193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4134269" y="3082002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94" name="Shape 2194"/>
            <p:cNvSpPr txBox="1"/>
            <p:nvPr/>
          </p:nvSpPr>
          <p:spPr>
            <a:xfrm>
              <a:off x="4515155" y="3411209"/>
              <a:ext cx="622003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Autoscaling</a:t>
              </a:r>
            </a:p>
          </p:txBody>
        </p:sp>
        <p:cxnSp>
          <p:nvCxnSpPr>
            <p:cNvPr id="2195" name="Shape 2195"/>
            <p:cNvCxnSpPr/>
            <p:nvPr/>
          </p:nvCxnSpPr>
          <p:spPr>
            <a:xfrm>
              <a:off x="4514591" y="3373396"/>
              <a:ext cx="711885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196" name="Shape 2196"/>
          <p:cNvGrpSpPr/>
          <p:nvPr/>
        </p:nvGrpSpPr>
        <p:grpSpPr>
          <a:xfrm>
            <a:off x="4039024" y="1809973"/>
            <a:ext cx="1234440" cy="822960"/>
            <a:chOff x="2178036" y="1054763"/>
            <a:chExt cx="710364" cy="370168"/>
          </a:xfrm>
        </p:grpSpPr>
        <p:sp>
          <p:nvSpPr>
            <p:cNvPr id="2197" name="Shape 2197"/>
            <p:cNvSpPr/>
            <p:nvPr/>
          </p:nvSpPr>
          <p:spPr>
            <a:xfrm>
              <a:off x="2178036" y="1054763"/>
              <a:ext cx="710364" cy="370168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8" name="Shape 2198"/>
            <p:cNvSpPr txBox="1"/>
            <p:nvPr/>
          </p:nvSpPr>
          <p:spPr>
            <a:xfrm>
              <a:off x="2178036" y="1054763"/>
              <a:ext cx="245927" cy="8675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ZONE A</a:t>
              </a:r>
            </a:p>
          </p:txBody>
        </p:sp>
      </p:grpSp>
      <p:grpSp>
        <p:nvGrpSpPr>
          <p:cNvPr id="2199" name="Shape 2199"/>
          <p:cNvGrpSpPr/>
          <p:nvPr/>
        </p:nvGrpSpPr>
        <p:grpSpPr>
          <a:xfrm>
            <a:off x="4087334" y="2019708"/>
            <a:ext cx="1137363" cy="568678"/>
            <a:chOff x="4087334" y="2019708"/>
            <a:chExt cx="1137363" cy="568678"/>
          </a:xfrm>
        </p:grpSpPr>
        <p:sp>
          <p:nvSpPr>
            <p:cNvPr id="2200" name="Shape 2200"/>
            <p:cNvSpPr/>
            <p:nvPr/>
          </p:nvSpPr>
          <p:spPr>
            <a:xfrm>
              <a:off x="4087334" y="2019708"/>
              <a:ext cx="1137363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Content Server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2201" name="Shape 2201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4132039" y="208759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02" name="Shape 2202"/>
            <p:cNvSpPr txBox="1"/>
            <p:nvPr/>
          </p:nvSpPr>
          <p:spPr>
            <a:xfrm>
              <a:off x="4512924" y="2416799"/>
              <a:ext cx="622003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Autoscaling</a:t>
              </a:r>
            </a:p>
          </p:txBody>
        </p:sp>
        <p:cxnSp>
          <p:nvCxnSpPr>
            <p:cNvPr id="2203" name="Shape 2203"/>
            <p:cNvCxnSpPr/>
            <p:nvPr/>
          </p:nvCxnSpPr>
          <p:spPr>
            <a:xfrm>
              <a:off x="4512360" y="2378987"/>
              <a:ext cx="711885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04" name="Shape 2204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>
                <a:solidFill>
                  <a:srgbClr val="75787A"/>
                </a:solidFill>
              </a:rPr>
              <a:t>General &gt; </a:t>
            </a:r>
            <a:r>
              <a:rPr lang="en-US" sz="1300" b="0" i="0" u="none" strike="noStrike" cap="none">
                <a:solidFill>
                  <a:srgbClr val="75787A"/>
                </a:solidFill>
              </a:rPr>
              <a:t>Content Management</a:t>
            </a:r>
          </a:p>
        </p:txBody>
      </p:sp>
      <p:grpSp>
        <p:nvGrpSpPr>
          <p:cNvPr id="2205" name="Shape 2205"/>
          <p:cNvGrpSpPr/>
          <p:nvPr/>
        </p:nvGrpSpPr>
        <p:grpSpPr>
          <a:xfrm>
            <a:off x="5903374" y="2214762"/>
            <a:ext cx="1089272" cy="382226"/>
            <a:chOff x="5903374" y="2214762"/>
            <a:chExt cx="1089272" cy="382226"/>
          </a:xfrm>
        </p:grpSpPr>
        <p:sp>
          <p:nvSpPr>
            <p:cNvPr id="2206" name="Shape 2206"/>
            <p:cNvSpPr/>
            <p:nvPr/>
          </p:nvSpPr>
          <p:spPr>
            <a:xfrm>
              <a:off x="5903374" y="2214762"/>
              <a:ext cx="108927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Static Content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2207" name="Shape 2207" descr="Cloud-Storag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5947642" y="228497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08" name="Shape 2208"/>
          <p:cNvGrpSpPr/>
          <p:nvPr/>
        </p:nvGrpSpPr>
        <p:grpSpPr>
          <a:xfrm>
            <a:off x="5903374" y="2844859"/>
            <a:ext cx="1212704" cy="382226"/>
            <a:chOff x="5903374" y="2844859"/>
            <a:chExt cx="1212704" cy="382226"/>
          </a:xfrm>
        </p:grpSpPr>
        <p:sp>
          <p:nvSpPr>
            <p:cNvPr id="2209" name="Shape 2209"/>
            <p:cNvSpPr/>
            <p:nvPr/>
          </p:nvSpPr>
          <p:spPr>
            <a:xfrm>
              <a:off x="5903374" y="2844859"/>
              <a:ext cx="1212704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Dynamic Content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SQL</a:t>
              </a:r>
            </a:p>
          </p:txBody>
        </p:sp>
        <p:pic>
          <p:nvPicPr>
            <p:cNvPr id="2210" name="Shape 2210" descr="Cloud-SQL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5950180" y="291215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11" name="Shape 2211"/>
          <p:cNvSpPr/>
          <p:nvPr/>
        </p:nvSpPr>
        <p:spPr>
          <a:xfrm>
            <a:off x="1686141" y="4750414"/>
            <a:ext cx="5769900" cy="1371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12" name="Shape 2212"/>
          <p:cNvGrpSpPr/>
          <p:nvPr/>
        </p:nvGrpSpPr>
        <p:grpSpPr>
          <a:xfrm>
            <a:off x="1815713" y="1584012"/>
            <a:ext cx="502920" cy="502920"/>
            <a:chOff x="433514" y="2354433"/>
            <a:chExt cx="502920" cy="502920"/>
          </a:xfrm>
        </p:grpSpPr>
        <p:sp>
          <p:nvSpPr>
            <p:cNvPr id="2213" name="Shape 2213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214" name="Shape 2214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15" name="Shape 2215"/>
          <p:cNvGrpSpPr/>
          <p:nvPr/>
        </p:nvGrpSpPr>
        <p:grpSpPr>
          <a:xfrm>
            <a:off x="1815713" y="2467189"/>
            <a:ext cx="502920" cy="502920"/>
            <a:chOff x="433514" y="2354433"/>
            <a:chExt cx="502920" cy="502920"/>
          </a:xfrm>
        </p:grpSpPr>
        <p:sp>
          <p:nvSpPr>
            <p:cNvPr id="2216" name="Shape 2216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217" name="Shape 2217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18" name="Shape 2218"/>
          <p:cNvGrpSpPr/>
          <p:nvPr/>
        </p:nvGrpSpPr>
        <p:grpSpPr>
          <a:xfrm>
            <a:off x="1815712" y="3350076"/>
            <a:ext cx="502920" cy="621792"/>
            <a:chOff x="1214621" y="3426276"/>
            <a:chExt cx="502920" cy="621792"/>
          </a:xfrm>
        </p:grpSpPr>
        <p:sp>
          <p:nvSpPr>
            <p:cNvPr id="2219" name="Shape 2219"/>
            <p:cNvSpPr/>
            <p:nvPr/>
          </p:nvSpPr>
          <p:spPr>
            <a:xfrm>
              <a:off x="1214621" y="3426276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Publisher</a:t>
              </a:r>
            </a:p>
          </p:txBody>
        </p:sp>
        <p:pic>
          <p:nvPicPr>
            <p:cNvPr id="2220" name="Shape 222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251198" y="3462853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221" name="Shape 2221"/>
          <p:cNvCxnSpPr>
            <a:stCxn id="2213" idx="3"/>
            <a:endCxn id="2222" idx="1"/>
          </p:cNvCxnSpPr>
          <p:nvPr/>
        </p:nvCxnSpPr>
        <p:spPr>
          <a:xfrm>
            <a:off x="2318633" y="1835472"/>
            <a:ext cx="401700" cy="882000"/>
          </a:xfrm>
          <a:prstGeom prst="bentConnector3">
            <a:avLst>
              <a:gd name="adj1" fmla="val 49991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23" name="Shape 2223"/>
          <p:cNvCxnSpPr>
            <a:stCxn id="2216" idx="3"/>
            <a:endCxn id="2224" idx="1"/>
          </p:cNvCxnSpPr>
          <p:nvPr/>
        </p:nvCxnSpPr>
        <p:spPr>
          <a:xfrm rot="10800000" flipH="1">
            <a:off x="2318633" y="2717449"/>
            <a:ext cx="406200" cy="1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25" name="Shape 2225"/>
          <p:cNvCxnSpPr>
            <a:stCxn id="2213" idx="3"/>
            <a:endCxn id="2226" idx="1"/>
          </p:cNvCxnSpPr>
          <p:nvPr/>
        </p:nvCxnSpPr>
        <p:spPr>
          <a:xfrm rot="10800000" flipH="1">
            <a:off x="2318633" y="1773372"/>
            <a:ext cx="406200" cy="62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27" name="Shape 2227"/>
          <p:cNvCxnSpPr>
            <a:stCxn id="2216" idx="3"/>
            <a:endCxn id="2228" idx="1"/>
          </p:cNvCxnSpPr>
          <p:nvPr/>
        </p:nvCxnSpPr>
        <p:spPr>
          <a:xfrm rot="10800000" flipH="1">
            <a:off x="2318633" y="1773649"/>
            <a:ext cx="406200" cy="9450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29" name="Shape 2229"/>
          <p:cNvCxnSpPr>
            <a:stCxn id="2197" idx="1"/>
            <a:endCxn id="2189" idx="1"/>
          </p:cNvCxnSpPr>
          <p:nvPr/>
        </p:nvCxnSpPr>
        <p:spPr>
          <a:xfrm>
            <a:off x="4039024" y="2221454"/>
            <a:ext cx="2100" cy="994500"/>
          </a:xfrm>
          <a:prstGeom prst="bentConnector3">
            <a:avLst>
              <a:gd name="adj1" fmla="val -11339286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230" name="Shape 2230"/>
          <p:cNvCxnSpPr/>
          <p:nvPr/>
        </p:nvCxnSpPr>
        <p:spPr>
          <a:xfrm>
            <a:off x="3654137" y="2716974"/>
            <a:ext cx="1464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31" name="Shape 2231"/>
          <p:cNvCxnSpPr>
            <a:stCxn id="2197" idx="3"/>
            <a:endCxn id="2189" idx="3"/>
          </p:cNvCxnSpPr>
          <p:nvPr/>
        </p:nvCxnSpPr>
        <p:spPr>
          <a:xfrm>
            <a:off x="5273464" y="2221454"/>
            <a:ext cx="2100" cy="994500"/>
          </a:xfrm>
          <a:prstGeom prst="bentConnector3">
            <a:avLst>
              <a:gd name="adj1" fmla="val 11445517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32" name="Shape 2232"/>
          <p:cNvCxnSpPr>
            <a:stCxn id="2219" idx="3"/>
          </p:cNvCxnSpPr>
          <p:nvPr/>
        </p:nvCxnSpPr>
        <p:spPr>
          <a:xfrm rot="10800000" flipH="1">
            <a:off x="2318632" y="3298572"/>
            <a:ext cx="1722599" cy="362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33" name="Shape 2233"/>
          <p:cNvCxnSpPr>
            <a:stCxn id="2206" idx="1"/>
            <a:endCxn id="2209" idx="1"/>
          </p:cNvCxnSpPr>
          <p:nvPr/>
        </p:nvCxnSpPr>
        <p:spPr>
          <a:xfrm>
            <a:off x="5903374" y="2405875"/>
            <a:ext cx="600" cy="630000"/>
          </a:xfrm>
          <a:prstGeom prst="bentConnector3">
            <a:avLst>
              <a:gd name="adj1" fmla="val -35983333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234" name="Shape 2234"/>
          <p:cNvCxnSpPr/>
          <p:nvPr/>
        </p:nvCxnSpPr>
        <p:spPr>
          <a:xfrm>
            <a:off x="5517850" y="2716975"/>
            <a:ext cx="1698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235" name="Shape 2235"/>
          <p:cNvGrpSpPr/>
          <p:nvPr/>
        </p:nvGrpSpPr>
        <p:grpSpPr>
          <a:xfrm>
            <a:off x="2720261" y="2526342"/>
            <a:ext cx="933900" cy="382200"/>
            <a:chOff x="2720261" y="2526342"/>
            <a:chExt cx="933900" cy="382200"/>
          </a:xfrm>
        </p:grpSpPr>
        <p:sp>
          <p:nvSpPr>
            <p:cNvPr id="2222" name="Shape 2222"/>
            <p:cNvSpPr/>
            <p:nvPr/>
          </p:nvSpPr>
          <p:spPr>
            <a:xfrm>
              <a:off x="2720261" y="2526342"/>
              <a:ext cx="9339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Load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Balancing</a:t>
              </a:r>
            </a:p>
          </p:txBody>
        </p:sp>
        <p:pic>
          <p:nvPicPr>
            <p:cNvPr id="2236" name="Shape 2236" descr="Cloud-Load-Balancing.png"/>
            <p:cNvPicPr preferRelativeResize="0"/>
            <p:nvPr/>
          </p:nvPicPr>
          <p:blipFill rotWithShape="1">
            <a:blip r:embed="rId9">
              <a:alphaModFix/>
            </a:blip>
            <a:srcRect t="5036" b="5027"/>
            <a:stretch/>
          </p:blipFill>
          <p:spPr>
            <a:xfrm>
              <a:off x="2764965" y="259342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37" name="Shape 2237"/>
          <p:cNvGrpSpPr/>
          <p:nvPr/>
        </p:nvGrpSpPr>
        <p:grpSpPr>
          <a:xfrm>
            <a:off x="2724811" y="1582440"/>
            <a:ext cx="712500" cy="382200"/>
            <a:chOff x="2724811" y="1582440"/>
            <a:chExt cx="712500" cy="382200"/>
          </a:xfrm>
        </p:grpSpPr>
        <p:sp>
          <p:nvSpPr>
            <p:cNvPr id="2228" name="Shape 2228"/>
            <p:cNvSpPr/>
            <p:nvPr/>
          </p:nvSpPr>
          <p:spPr>
            <a:xfrm>
              <a:off x="2724811" y="1582440"/>
              <a:ext cx="7125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DNS</a:t>
              </a:r>
            </a:p>
          </p:txBody>
        </p:sp>
        <p:pic>
          <p:nvPicPr>
            <p:cNvPr id="2238" name="Shape 2238" descr="Cloud-DNS.png"/>
            <p:cNvPicPr preferRelativeResize="0"/>
            <p:nvPr/>
          </p:nvPicPr>
          <p:blipFill rotWithShape="1">
            <a:blip r:embed="rId10">
              <a:alphaModFix/>
            </a:blip>
            <a:srcRect t="5036" b="5027"/>
            <a:stretch/>
          </p:blipFill>
          <p:spPr>
            <a:xfrm>
              <a:off x="2769101" y="164879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39" name="Shape 2239"/>
          <p:cNvSpPr/>
          <p:nvPr/>
        </p:nvSpPr>
        <p:spPr>
          <a:xfrm>
            <a:off x="1686150" y="558975"/>
            <a:ext cx="57699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General &gt; </a:t>
            </a:r>
            <a:r>
              <a:rPr lang="en-US" sz="8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Content Management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5" name="Shape 2245"/>
          <p:cNvGrpSpPr/>
          <p:nvPr/>
        </p:nvGrpSpPr>
        <p:grpSpPr>
          <a:xfrm>
            <a:off x="2558049" y="964650"/>
            <a:ext cx="5810100" cy="3557100"/>
            <a:chOff x="5192864" y="667338"/>
            <a:chExt cx="5810100" cy="3557100"/>
          </a:xfrm>
        </p:grpSpPr>
        <p:sp>
          <p:nvSpPr>
            <p:cNvPr id="2246" name="Shape 2246"/>
            <p:cNvSpPr/>
            <p:nvPr/>
          </p:nvSpPr>
          <p:spPr>
            <a:xfrm>
              <a:off x="5192864" y="667338"/>
              <a:ext cx="5810100" cy="355710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47" name="Shape 224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29448" y="765189"/>
              <a:ext cx="1360927" cy="1737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48" name="Shape 2248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>
                <a:solidFill>
                  <a:srgbClr val="75787A"/>
                </a:solidFill>
              </a:rPr>
              <a:t>General &gt; </a:t>
            </a:r>
            <a:r>
              <a:rPr lang="en-US" sz="1300" b="0" i="0" u="none" strike="noStrike" cap="none">
                <a:solidFill>
                  <a:srgbClr val="75787A"/>
                </a:solidFill>
              </a:rPr>
              <a:t>Digital Asset Management and Sharing</a:t>
            </a:r>
          </a:p>
        </p:txBody>
      </p:sp>
      <p:sp>
        <p:nvSpPr>
          <p:cNvPr id="2249" name="Shape 2249"/>
          <p:cNvSpPr/>
          <p:nvPr/>
        </p:nvSpPr>
        <p:spPr>
          <a:xfrm>
            <a:off x="892350" y="4750425"/>
            <a:ext cx="7629000" cy="1371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50" name="Shape 2250"/>
          <p:cNvGrpSpPr/>
          <p:nvPr/>
        </p:nvGrpSpPr>
        <p:grpSpPr>
          <a:xfrm>
            <a:off x="1082093" y="1612877"/>
            <a:ext cx="502920" cy="502920"/>
            <a:chOff x="433514" y="2354433"/>
            <a:chExt cx="502920" cy="502920"/>
          </a:xfrm>
        </p:grpSpPr>
        <p:sp>
          <p:nvSpPr>
            <p:cNvPr id="2251" name="Shape 2251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252" name="Shape 225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53" name="Shape 2253"/>
          <p:cNvGrpSpPr/>
          <p:nvPr/>
        </p:nvGrpSpPr>
        <p:grpSpPr>
          <a:xfrm>
            <a:off x="1082093" y="3327079"/>
            <a:ext cx="502920" cy="502920"/>
            <a:chOff x="433514" y="2354433"/>
            <a:chExt cx="502920" cy="502920"/>
          </a:xfrm>
        </p:grpSpPr>
        <p:sp>
          <p:nvSpPr>
            <p:cNvPr id="2254" name="Shape 2254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255" name="Shape 225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56" name="Shape 2256"/>
          <p:cNvGrpSpPr/>
          <p:nvPr/>
        </p:nvGrpSpPr>
        <p:grpSpPr>
          <a:xfrm>
            <a:off x="5389866" y="1851219"/>
            <a:ext cx="646202" cy="281750"/>
            <a:chOff x="940699" y="580225"/>
            <a:chExt cx="646202" cy="281750"/>
          </a:xfrm>
        </p:grpSpPr>
        <p:sp>
          <p:nvSpPr>
            <p:cNvPr id="2257" name="Shape 2257"/>
            <p:cNvSpPr/>
            <p:nvPr/>
          </p:nvSpPr>
          <p:spPr>
            <a:xfrm>
              <a:off x="940699" y="580225"/>
              <a:ext cx="646202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Task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Queues</a:t>
              </a:r>
            </a:p>
          </p:txBody>
        </p:sp>
        <p:pic>
          <p:nvPicPr>
            <p:cNvPr id="2258" name="Shape 2258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59" name="Shape 2259"/>
          <p:cNvGrpSpPr/>
          <p:nvPr/>
        </p:nvGrpSpPr>
        <p:grpSpPr>
          <a:xfrm>
            <a:off x="5389866" y="3386939"/>
            <a:ext cx="1105303" cy="382226"/>
            <a:chOff x="5389866" y="3386939"/>
            <a:chExt cx="1105303" cy="382226"/>
          </a:xfrm>
        </p:grpSpPr>
        <p:sp>
          <p:nvSpPr>
            <p:cNvPr id="2260" name="Shape 2260"/>
            <p:cNvSpPr/>
            <p:nvPr/>
          </p:nvSpPr>
          <p:spPr>
            <a:xfrm>
              <a:off x="5389866" y="3386939"/>
              <a:ext cx="1105303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Media Storage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2261" name="Shape 2261" descr="Cloud-Storage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5434134" y="345715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62" name="Shape 2262"/>
          <p:cNvGrpSpPr/>
          <p:nvPr/>
        </p:nvGrpSpPr>
        <p:grpSpPr>
          <a:xfrm>
            <a:off x="5389866" y="2340782"/>
            <a:ext cx="1437124" cy="382226"/>
            <a:chOff x="5389866" y="2340782"/>
            <a:chExt cx="1437124" cy="382226"/>
          </a:xfrm>
        </p:grpSpPr>
        <p:sp>
          <p:nvSpPr>
            <p:cNvPr id="2263" name="Shape 2263"/>
            <p:cNvSpPr/>
            <p:nvPr/>
          </p:nvSpPr>
          <p:spPr>
            <a:xfrm>
              <a:off x="5389866" y="2340782"/>
              <a:ext cx="1437124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Meta Data &amp; Workflow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SQL</a:t>
              </a:r>
            </a:p>
          </p:txBody>
        </p:sp>
        <p:pic>
          <p:nvPicPr>
            <p:cNvPr id="2264" name="Shape 2264" descr="Cloud-SQL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5436672" y="240807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65" name="Shape 2265"/>
          <p:cNvGrpSpPr/>
          <p:nvPr/>
        </p:nvGrpSpPr>
        <p:grpSpPr>
          <a:xfrm>
            <a:off x="5389866" y="2725143"/>
            <a:ext cx="1437124" cy="382226"/>
            <a:chOff x="5389866" y="2725143"/>
            <a:chExt cx="1437124" cy="382226"/>
          </a:xfrm>
        </p:grpSpPr>
        <p:sp>
          <p:nvSpPr>
            <p:cNvPr id="2266" name="Shape 2266"/>
            <p:cNvSpPr/>
            <p:nvPr/>
          </p:nvSpPr>
          <p:spPr>
            <a:xfrm>
              <a:off x="5389866" y="2725143"/>
              <a:ext cx="1437124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Meta Data &amp; Workflow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Datastore</a:t>
              </a:r>
            </a:p>
          </p:txBody>
        </p:sp>
        <p:pic>
          <p:nvPicPr>
            <p:cNvPr id="2267" name="Shape 2267" descr="Cloud-Datastore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5437895" y="279243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68" name="Shape 2268"/>
          <p:cNvGrpSpPr/>
          <p:nvPr/>
        </p:nvGrpSpPr>
        <p:grpSpPr>
          <a:xfrm>
            <a:off x="6996078" y="2424870"/>
            <a:ext cx="1257526" cy="568678"/>
            <a:chOff x="6996078" y="2424870"/>
            <a:chExt cx="1257526" cy="568678"/>
          </a:xfrm>
        </p:grpSpPr>
        <p:sp>
          <p:nvSpPr>
            <p:cNvPr id="2269" name="Shape 2269"/>
            <p:cNvSpPr/>
            <p:nvPr/>
          </p:nvSpPr>
          <p:spPr>
            <a:xfrm>
              <a:off x="6996078" y="2424870"/>
              <a:ext cx="1251176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Media Processing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2270" name="Shape 2270" descr="Compute-Engine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7040783" y="249275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71" name="Shape 2271"/>
            <p:cNvSpPr txBox="1"/>
            <p:nvPr/>
          </p:nvSpPr>
          <p:spPr>
            <a:xfrm>
              <a:off x="7421669" y="2821961"/>
              <a:ext cx="622003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Autoscaling</a:t>
              </a:r>
            </a:p>
          </p:txBody>
        </p:sp>
        <p:cxnSp>
          <p:nvCxnSpPr>
            <p:cNvPr id="2272" name="Shape 2272"/>
            <p:cNvCxnSpPr/>
            <p:nvPr/>
          </p:nvCxnSpPr>
          <p:spPr>
            <a:xfrm>
              <a:off x="7421105" y="2784149"/>
              <a:ext cx="832500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273" name="Shape 2273"/>
          <p:cNvGrpSpPr/>
          <p:nvPr/>
        </p:nvGrpSpPr>
        <p:grpSpPr>
          <a:xfrm>
            <a:off x="3778848" y="2437570"/>
            <a:ext cx="1447726" cy="568678"/>
            <a:chOff x="3778848" y="2437570"/>
            <a:chExt cx="1447726" cy="568678"/>
          </a:xfrm>
        </p:grpSpPr>
        <p:sp>
          <p:nvSpPr>
            <p:cNvPr id="2274" name="Shape 2274"/>
            <p:cNvSpPr/>
            <p:nvPr/>
          </p:nvSpPr>
          <p:spPr>
            <a:xfrm>
              <a:off x="3778848" y="2437570"/>
              <a:ext cx="1441933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Asset Mgmt &amp; Sharing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sp>
          <p:nvSpPr>
            <p:cNvPr id="2275" name="Shape 2275"/>
            <p:cNvSpPr txBox="1"/>
            <p:nvPr/>
          </p:nvSpPr>
          <p:spPr>
            <a:xfrm>
              <a:off x="4204439" y="2834661"/>
              <a:ext cx="587187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Autoscaling</a:t>
              </a:r>
            </a:p>
          </p:txBody>
        </p:sp>
        <p:cxnSp>
          <p:nvCxnSpPr>
            <p:cNvPr id="2276" name="Shape 2276"/>
            <p:cNvCxnSpPr/>
            <p:nvPr/>
          </p:nvCxnSpPr>
          <p:spPr>
            <a:xfrm>
              <a:off x="4203875" y="2796849"/>
              <a:ext cx="1022700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277" name="Shape 2277" descr="App-Engine.png"/>
            <p:cNvPicPr preferRelativeResize="0"/>
            <p:nvPr/>
          </p:nvPicPr>
          <p:blipFill rotWithShape="1">
            <a:blip r:embed="rId11">
              <a:alphaModFix/>
            </a:blip>
            <a:srcRect t="5076" b="5076"/>
            <a:stretch/>
          </p:blipFill>
          <p:spPr>
            <a:xfrm>
              <a:off x="3823553" y="250430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78" name="Shape 2278"/>
          <p:cNvSpPr txBox="1"/>
          <p:nvPr/>
        </p:nvSpPr>
        <p:spPr>
          <a:xfrm>
            <a:off x="1837151" y="2744739"/>
            <a:ext cx="455400" cy="8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Authentication</a:t>
            </a:r>
          </a:p>
        </p:txBody>
      </p:sp>
      <p:sp>
        <p:nvSpPr>
          <p:cNvPr id="2279" name="Shape 2279"/>
          <p:cNvSpPr txBox="1"/>
          <p:nvPr/>
        </p:nvSpPr>
        <p:spPr>
          <a:xfrm>
            <a:off x="1829168" y="2939233"/>
            <a:ext cx="498600" cy="25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Push Meta Data</a:t>
            </a:r>
            <a:b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Navigation</a:t>
            </a:r>
            <a:b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Search Share</a:t>
            </a:r>
          </a:p>
        </p:txBody>
      </p:sp>
      <p:sp>
        <p:nvSpPr>
          <p:cNvPr id="2280" name="Shape 2280"/>
          <p:cNvSpPr txBox="1"/>
          <p:nvPr/>
        </p:nvSpPr>
        <p:spPr>
          <a:xfrm>
            <a:off x="1825421" y="3291623"/>
            <a:ext cx="528900" cy="169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Upload / </a:t>
            </a:r>
            <a:b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Download Media</a:t>
            </a:r>
          </a:p>
        </p:txBody>
      </p:sp>
      <p:cxnSp>
        <p:nvCxnSpPr>
          <p:cNvPr id="2281" name="Shape 2281"/>
          <p:cNvCxnSpPr>
            <a:stCxn id="2251" idx="3"/>
            <a:endCxn id="2254" idx="3"/>
          </p:cNvCxnSpPr>
          <p:nvPr/>
        </p:nvCxnSpPr>
        <p:spPr>
          <a:xfrm>
            <a:off x="1585013" y="1864337"/>
            <a:ext cx="600" cy="1714199"/>
          </a:xfrm>
          <a:prstGeom prst="bentConnector3">
            <a:avLst>
              <a:gd name="adj1" fmla="val 18737665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82" name="Shape 2282"/>
          <p:cNvCxnSpPr>
            <a:stCxn id="2283" idx="1"/>
            <a:endCxn id="2284" idx="1"/>
          </p:cNvCxnSpPr>
          <p:nvPr/>
        </p:nvCxnSpPr>
        <p:spPr>
          <a:xfrm>
            <a:off x="2690073" y="2721917"/>
            <a:ext cx="600" cy="8541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285" name="Shape 2285"/>
          <p:cNvCxnSpPr/>
          <p:nvPr/>
        </p:nvCxnSpPr>
        <p:spPr>
          <a:xfrm>
            <a:off x="1731800" y="2854650"/>
            <a:ext cx="7011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286" name="Shape 2286"/>
          <p:cNvCxnSpPr/>
          <p:nvPr/>
        </p:nvCxnSpPr>
        <p:spPr>
          <a:xfrm>
            <a:off x="1731800" y="3214414"/>
            <a:ext cx="7011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287" name="Shape 2287"/>
          <p:cNvCxnSpPr/>
          <p:nvPr/>
        </p:nvCxnSpPr>
        <p:spPr>
          <a:xfrm>
            <a:off x="1731800" y="3482166"/>
            <a:ext cx="7011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288" name="Shape 2288"/>
          <p:cNvCxnSpPr>
            <a:stCxn id="2257" idx="3"/>
            <a:endCxn id="2269" idx="0"/>
          </p:cNvCxnSpPr>
          <p:nvPr/>
        </p:nvCxnSpPr>
        <p:spPr>
          <a:xfrm>
            <a:off x="6036069" y="1992094"/>
            <a:ext cx="1585500" cy="4329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89" name="Shape 2289"/>
          <p:cNvCxnSpPr>
            <a:stCxn id="2260" idx="3"/>
            <a:endCxn id="2269" idx="2"/>
          </p:cNvCxnSpPr>
          <p:nvPr/>
        </p:nvCxnSpPr>
        <p:spPr>
          <a:xfrm rot="10800000" flipH="1">
            <a:off x="6495170" y="2993652"/>
            <a:ext cx="1126500" cy="5844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290" name="Shape 2290"/>
          <p:cNvCxnSpPr>
            <a:stCxn id="2284" idx="3"/>
            <a:endCxn id="2260" idx="1"/>
          </p:cNvCxnSpPr>
          <p:nvPr/>
        </p:nvCxnSpPr>
        <p:spPr>
          <a:xfrm>
            <a:off x="3804276" y="3576000"/>
            <a:ext cx="1585500" cy="2100"/>
          </a:xfrm>
          <a:prstGeom prst="bentConnector3">
            <a:avLst>
              <a:gd name="adj1" fmla="val 50003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291" name="Shape 2291"/>
          <p:cNvCxnSpPr>
            <a:stCxn id="2292" idx="3"/>
            <a:endCxn id="2274" idx="1"/>
          </p:cNvCxnSpPr>
          <p:nvPr/>
        </p:nvCxnSpPr>
        <p:spPr>
          <a:xfrm>
            <a:off x="3609648" y="2720109"/>
            <a:ext cx="169200" cy="18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93" name="Shape 2293"/>
          <p:cNvCxnSpPr>
            <a:stCxn id="2274" idx="3"/>
          </p:cNvCxnSpPr>
          <p:nvPr/>
        </p:nvCxnSpPr>
        <p:spPr>
          <a:xfrm>
            <a:off x="5220781" y="2721909"/>
            <a:ext cx="1644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94" name="Shape 2294"/>
          <p:cNvCxnSpPr>
            <a:stCxn id="2274" idx="0"/>
          </p:cNvCxnSpPr>
          <p:nvPr/>
        </p:nvCxnSpPr>
        <p:spPr>
          <a:xfrm rot="-5400000">
            <a:off x="4722114" y="1769770"/>
            <a:ext cx="445500" cy="8901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95" name="Shape 2295"/>
          <p:cNvSpPr/>
          <p:nvPr/>
        </p:nvSpPr>
        <p:spPr>
          <a:xfrm>
            <a:off x="892350" y="558975"/>
            <a:ext cx="76290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General &gt; </a:t>
            </a:r>
            <a:r>
              <a:rPr lang="en-US" sz="8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Digital Asset Management and Sharing</a:t>
            </a:r>
          </a:p>
        </p:txBody>
      </p:sp>
      <p:grpSp>
        <p:nvGrpSpPr>
          <p:cNvPr id="2296" name="Shape 2296"/>
          <p:cNvGrpSpPr/>
          <p:nvPr/>
        </p:nvGrpSpPr>
        <p:grpSpPr>
          <a:xfrm>
            <a:off x="2690073" y="2530817"/>
            <a:ext cx="933900" cy="382200"/>
            <a:chOff x="2690073" y="2530817"/>
            <a:chExt cx="933900" cy="382200"/>
          </a:xfrm>
        </p:grpSpPr>
        <p:sp>
          <p:nvSpPr>
            <p:cNvPr id="2283" name="Shape 2283"/>
            <p:cNvSpPr/>
            <p:nvPr/>
          </p:nvSpPr>
          <p:spPr>
            <a:xfrm>
              <a:off x="2690073" y="2530817"/>
              <a:ext cx="9339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Load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Balancing</a:t>
              </a:r>
            </a:p>
          </p:txBody>
        </p:sp>
        <p:pic>
          <p:nvPicPr>
            <p:cNvPr id="2297" name="Shape 2297" descr="Cloud-Load-Balancing.png"/>
            <p:cNvPicPr preferRelativeResize="0"/>
            <p:nvPr/>
          </p:nvPicPr>
          <p:blipFill rotWithShape="1">
            <a:blip r:embed="rId12">
              <a:alphaModFix/>
            </a:blip>
            <a:srcRect t="5036" b="5027"/>
            <a:stretch/>
          </p:blipFill>
          <p:spPr>
            <a:xfrm>
              <a:off x="2734778" y="259789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98" name="Shape 2298"/>
          <p:cNvGrpSpPr/>
          <p:nvPr/>
        </p:nvGrpSpPr>
        <p:grpSpPr>
          <a:xfrm>
            <a:off x="2690076" y="3384900"/>
            <a:ext cx="1114200" cy="382200"/>
            <a:chOff x="2690076" y="3384900"/>
            <a:chExt cx="1114200" cy="382200"/>
          </a:xfrm>
        </p:grpSpPr>
        <p:sp>
          <p:nvSpPr>
            <p:cNvPr id="2284" name="Shape 2284"/>
            <p:cNvSpPr/>
            <p:nvPr/>
          </p:nvSpPr>
          <p:spPr>
            <a:xfrm>
              <a:off x="2690076" y="3384900"/>
              <a:ext cx="11142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Network</a:t>
              </a:r>
              <a:b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W/ Edge Cache</a:t>
              </a:r>
            </a:p>
          </p:txBody>
        </p:sp>
        <p:pic>
          <p:nvPicPr>
            <p:cNvPr id="2299" name="Shape 2299" descr="Cloud-Network.png"/>
            <p:cNvPicPr preferRelativeResize="0"/>
            <p:nvPr/>
          </p:nvPicPr>
          <p:blipFill rotWithShape="1">
            <a:blip r:embed="rId13">
              <a:alphaModFix/>
            </a:blip>
            <a:srcRect t="5036" b="5027"/>
            <a:stretch/>
          </p:blipFill>
          <p:spPr>
            <a:xfrm>
              <a:off x="2734778" y="345198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5" name="Shape 2305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>
                <a:solidFill>
                  <a:srgbClr val="75787A"/>
                </a:solidFill>
              </a:rPr>
              <a:t>General &gt; </a:t>
            </a:r>
            <a:r>
              <a:rPr lang="en-US" sz="1300" b="0" i="0" u="none" strike="noStrike" cap="none">
                <a:solidFill>
                  <a:srgbClr val="75787A"/>
                </a:solidFill>
              </a:rPr>
              <a:t>Firebase and Google App Engine</a:t>
            </a:r>
          </a:p>
        </p:txBody>
      </p:sp>
      <p:grpSp>
        <p:nvGrpSpPr>
          <p:cNvPr id="2306" name="Shape 2306"/>
          <p:cNvGrpSpPr/>
          <p:nvPr/>
        </p:nvGrpSpPr>
        <p:grpSpPr>
          <a:xfrm>
            <a:off x="5902738" y="1531417"/>
            <a:ext cx="502920" cy="621792"/>
            <a:chOff x="4720612" y="2306547"/>
            <a:chExt cx="502920" cy="621792"/>
          </a:xfrm>
        </p:grpSpPr>
        <p:sp>
          <p:nvSpPr>
            <p:cNvPr id="2307" name="Shape 2307"/>
            <p:cNvSpPr/>
            <p:nvPr/>
          </p:nvSpPr>
          <p:spPr>
            <a:xfrm>
              <a:off x="4720612" y="2306547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iOS</a:t>
              </a:r>
            </a:p>
          </p:txBody>
        </p:sp>
        <p:pic>
          <p:nvPicPr>
            <p:cNvPr id="2308" name="Shape 230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57187" y="2343123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09" name="Shape 2309"/>
          <p:cNvGrpSpPr/>
          <p:nvPr/>
        </p:nvGrpSpPr>
        <p:grpSpPr>
          <a:xfrm>
            <a:off x="5902738" y="2414315"/>
            <a:ext cx="502920" cy="621792"/>
            <a:chOff x="4720612" y="2306547"/>
            <a:chExt cx="502920" cy="621792"/>
          </a:xfrm>
        </p:grpSpPr>
        <p:sp>
          <p:nvSpPr>
            <p:cNvPr id="2310" name="Shape 2310"/>
            <p:cNvSpPr/>
            <p:nvPr/>
          </p:nvSpPr>
          <p:spPr>
            <a:xfrm>
              <a:off x="4720612" y="2306547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Android</a:t>
              </a:r>
            </a:p>
          </p:txBody>
        </p:sp>
        <p:pic>
          <p:nvPicPr>
            <p:cNvPr id="2311" name="Shape 231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57187" y="2343123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12" name="Shape 2312"/>
          <p:cNvGrpSpPr/>
          <p:nvPr/>
        </p:nvGrpSpPr>
        <p:grpSpPr>
          <a:xfrm>
            <a:off x="5902738" y="3284243"/>
            <a:ext cx="502920" cy="621792"/>
            <a:chOff x="4720612" y="2306547"/>
            <a:chExt cx="502920" cy="621792"/>
          </a:xfrm>
        </p:grpSpPr>
        <p:sp>
          <p:nvSpPr>
            <p:cNvPr id="2313" name="Shape 2313"/>
            <p:cNvSpPr/>
            <p:nvPr/>
          </p:nvSpPr>
          <p:spPr>
            <a:xfrm>
              <a:off x="4720612" y="2306547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Web</a:t>
              </a:r>
            </a:p>
          </p:txBody>
        </p:sp>
        <p:pic>
          <p:nvPicPr>
            <p:cNvPr id="2314" name="Shape 231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57187" y="2343123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15" name="Shape 2315"/>
          <p:cNvGrpSpPr/>
          <p:nvPr/>
        </p:nvGrpSpPr>
        <p:grpSpPr>
          <a:xfrm>
            <a:off x="2564216" y="2470346"/>
            <a:ext cx="502920" cy="502920"/>
            <a:chOff x="433514" y="2354433"/>
            <a:chExt cx="502920" cy="502920"/>
          </a:xfrm>
        </p:grpSpPr>
        <p:sp>
          <p:nvSpPr>
            <p:cNvPr id="2316" name="Shape 2316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317" name="Shape 231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18" name="Shape 2318"/>
          <p:cNvSpPr txBox="1"/>
          <p:nvPr/>
        </p:nvSpPr>
        <p:spPr>
          <a:xfrm>
            <a:off x="3211816" y="2609986"/>
            <a:ext cx="387899" cy="8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Update Data</a:t>
            </a:r>
          </a:p>
        </p:txBody>
      </p:sp>
      <p:sp>
        <p:nvSpPr>
          <p:cNvPr id="2319" name="Shape 2319"/>
          <p:cNvSpPr/>
          <p:nvPr/>
        </p:nvSpPr>
        <p:spPr>
          <a:xfrm>
            <a:off x="2356859" y="4750414"/>
            <a:ext cx="4416600" cy="1371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20" name="Shape 2320"/>
          <p:cNvGrpSpPr/>
          <p:nvPr/>
        </p:nvGrpSpPr>
        <p:grpSpPr>
          <a:xfrm>
            <a:off x="3899938" y="2527722"/>
            <a:ext cx="914400" cy="386887"/>
            <a:chOff x="306962" y="3117480"/>
            <a:chExt cx="914400" cy="386887"/>
          </a:xfrm>
        </p:grpSpPr>
        <p:sp>
          <p:nvSpPr>
            <p:cNvPr id="2321" name="Shape 2321"/>
            <p:cNvSpPr/>
            <p:nvPr/>
          </p:nvSpPr>
          <p:spPr>
            <a:xfrm>
              <a:off x="306962" y="3117480"/>
              <a:ext cx="914400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Firebase</a:t>
              </a:r>
            </a:p>
          </p:txBody>
        </p:sp>
        <p:pic>
          <p:nvPicPr>
            <p:cNvPr id="2322" name="Shape 232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51666" y="3173761"/>
              <a:ext cx="274319" cy="27431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23" name="Shape 2323"/>
          <p:cNvSpPr txBox="1"/>
          <p:nvPr/>
        </p:nvSpPr>
        <p:spPr>
          <a:xfrm>
            <a:off x="5033564" y="2442966"/>
            <a:ext cx="384600" cy="25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Synchronize</a:t>
            </a:r>
            <a:b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Across</a:t>
            </a:r>
            <a:b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Devices</a:t>
            </a:r>
          </a:p>
        </p:txBody>
      </p:sp>
      <p:cxnSp>
        <p:nvCxnSpPr>
          <p:cNvPr id="2324" name="Shape 2324"/>
          <p:cNvCxnSpPr>
            <a:stCxn id="2316" idx="3"/>
            <a:endCxn id="2321" idx="1"/>
          </p:cNvCxnSpPr>
          <p:nvPr/>
        </p:nvCxnSpPr>
        <p:spPr>
          <a:xfrm rot="10800000" flipH="1">
            <a:off x="3067136" y="2721206"/>
            <a:ext cx="832800" cy="6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25" name="Shape 2325"/>
          <p:cNvCxnSpPr>
            <a:stCxn id="2307" idx="1"/>
            <a:endCxn id="2313" idx="1"/>
          </p:cNvCxnSpPr>
          <p:nvPr/>
        </p:nvCxnSpPr>
        <p:spPr>
          <a:xfrm>
            <a:off x="5902738" y="1842313"/>
            <a:ext cx="600" cy="17529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326" name="Shape 2326"/>
          <p:cNvCxnSpPr>
            <a:stCxn id="2321" idx="3"/>
            <a:endCxn id="2310" idx="1"/>
          </p:cNvCxnSpPr>
          <p:nvPr/>
        </p:nvCxnSpPr>
        <p:spPr>
          <a:xfrm>
            <a:off x="4814338" y="2721166"/>
            <a:ext cx="1088400" cy="39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2327" name="Shape 2327"/>
          <p:cNvGrpSpPr/>
          <p:nvPr/>
        </p:nvGrpSpPr>
        <p:grpSpPr>
          <a:xfrm>
            <a:off x="3263175" y="964660"/>
            <a:ext cx="2218411" cy="1220107"/>
            <a:chOff x="5192875" y="667349"/>
            <a:chExt cx="2218411" cy="1220107"/>
          </a:xfrm>
        </p:grpSpPr>
        <p:sp>
          <p:nvSpPr>
            <p:cNvPr id="2328" name="Shape 2328"/>
            <p:cNvSpPr/>
            <p:nvPr/>
          </p:nvSpPr>
          <p:spPr>
            <a:xfrm>
              <a:off x="5192875" y="667349"/>
              <a:ext cx="2218411" cy="1220107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329" name="Shape 232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331267" y="760345"/>
              <a:ext cx="1360927" cy="1737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30" name="Shape 2330"/>
          <p:cNvSpPr txBox="1"/>
          <p:nvPr/>
        </p:nvSpPr>
        <p:spPr>
          <a:xfrm>
            <a:off x="4391710" y="2236391"/>
            <a:ext cx="261300" cy="169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Process</a:t>
            </a:r>
            <a:b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the Data</a:t>
            </a:r>
          </a:p>
        </p:txBody>
      </p:sp>
      <p:grpSp>
        <p:nvGrpSpPr>
          <p:cNvPr id="2331" name="Shape 2331"/>
          <p:cNvGrpSpPr/>
          <p:nvPr/>
        </p:nvGrpSpPr>
        <p:grpSpPr>
          <a:xfrm>
            <a:off x="3980964" y="1718622"/>
            <a:ext cx="751038" cy="382226"/>
            <a:chOff x="3980964" y="1718622"/>
            <a:chExt cx="751038" cy="382226"/>
          </a:xfrm>
        </p:grpSpPr>
        <p:sp>
          <p:nvSpPr>
            <p:cNvPr id="2332" name="Shape 2332"/>
            <p:cNvSpPr/>
            <p:nvPr/>
          </p:nvSpPr>
          <p:spPr>
            <a:xfrm>
              <a:off x="3980964" y="1718622"/>
              <a:ext cx="75103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id="2333" name="Shape 2333" descr="App-Engine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4026195" y="178591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334" name="Shape 2334"/>
          <p:cNvCxnSpPr>
            <a:stCxn id="2332" idx="2"/>
            <a:endCxn id="2321" idx="0"/>
          </p:cNvCxnSpPr>
          <p:nvPr/>
        </p:nvCxnSpPr>
        <p:spPr>
          <a:xfrm>
            <a:off x="4356484" y="2100848"/>
            <a:ext cx="600" cy="4269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335" name="Shape 2335"/>
          <p:cNvSpPr/>
          <p:nvPr/>
        </p:nvSpPr>
        <p:spPr>
          <a:xfrm>
            <a:off x="2356850" y="558975"/>
            <a:ext cx="44166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General &gt; </a:t>
            </a:r>
            <a:r>
              <a:rPr lang="en-US" sz="8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Firebase and Google App Engine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1" name="Shape 2341"/>
          <p:cNvGrpSpPr/>
          <p:nvPr/>
        </p:nvGrpSpPr>
        <p:grpSpPr>
          <a:xfrm>
            <a:off x="2714541" y="964660"/>
            <a:ext cx="3391289" cy="1220107"/>
            <a:chOff x="5192875" y="667349"/>
            <a:chExt cx="3391289" cy="1220107"/>
          </a:xfrm>
        </p:grpSpPr>
        <p:sp>
          <p:nvSpPr>
            <p:cNvPr id="2342" name="Shape 2342"/>
            <p:cNvSpPr/>
            <p:nvPr/>
          </p:nvSpPr>
          <p:spPr>
            <a:xfrm>
              <a:off x="5192875" y="667349"/>
              <a:ext cx="3391289" cy="1220107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343" name="Shape 234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1260" y="760345"/>
              <a:ext cx="1360927" cy="1737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44" name="Shape 2344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>
                <a:solidFill>
                  <a:srgbClr val="75787A"/>
                </a:solidFill>
              </a:rPr>
              <a:t>General &gt; </a:t>
            </a:r>
            <a:r>
              <a:rPr lang="en-US" sz="1300" b="0" i="0" u="none" strike="noStrike" cap="none">
                <a:solidFill>
                  <a:srgbClr val="75787A"/>
                </a:solidFill>
              </a:rPr>
              <a:t>Firebase and Managed VMs</a:t>
            </a:r>
          </a:p>
        </p:txBody>
      </p:sp>
      <p:grpSp>
        <p:nvGrpSpPr>
          <p:cNvPr id="2345" name="Shape 2345"/>
          <p:cNvGrpSpPr/>
          <p:nvPr/>
        </p:nvGrpSpPr>
        <p:grpSpPr>
          <a:xfrm>
            <a:off x="6506968" y="1531417"/>
            <a:ext cx="502920" cy="621792"/>
            <a:chOff x="4720612" y="2306547"/>
            <a:chExt cx="502920" cy="621792"/>
          </a:xfrm>
        </p:grpSpPr>
        <p:sp>
          <p:nvSpPr>
            <p:cNvPr id="2346" name="Shape 2346"/>
            <p:cNvSpPr/>
            <p:nvPr/>
          </p:nvSpPr>
          <p:spPr>
            <a:xfrm>
              <a:off x="4720612" y="2306547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iOS</a:t>
              </a:r>
            </a:p>
          </p:txBody>
        </p:sp>
        <p:pic>
          <p:nvPicPr>
            <p:cNvPr id="2347" name="Shape 234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57187" y="2343123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48" name="Shape 2348"/>
          <p:cNvGrpSpPr/>
          <p:nvPr/>
        </p:nvGrpSpPr>
        <p:grpSpPr>
          <a:xfrm>
            <a:off x="6506968" y="2414315"/>
            <a:ext cx="502920" cy="621792"/>
            <a:chOff x="4720612" y="2306547"/>
            <a:chExt cx="502920" cy="621792"/>
          </a:xfrm>
        </p:grpSpPr>
        <p:sp>
          <p:nvSpPr>
            <p:cNvPr id="2349" name="Shape 2349"/>
            <p:cNvSpPr/>
            <p:nvPr/>
          </p:nvSpPr>
          <p:spPr>
            <a:xfrm>
              <a:off x="4720612" y="2306547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Android</a:t>
              </a:r>
            </a:p>
          </p:txBody>
        </p:sp>
        <p:pic>
          <p:nvPicPr>
            <p:cNvPr id="2350" name="Shape 235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57187" y="2343123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51" name="Shape 2351"/>
          <p:cNvGrpSpPr/>
          <p:nvPr/>
        </p:nvGrpSpPr>
        <p:grpSpPr>
          <a:xfrm>
            <a:off x="6506968" y="3284243"/>
            <a:ext cx="502920" cy="621792"/>
            <a:chOff x="4720612" y="2306547"/>
            <a:chExt cx="502920" cy="621792"/>
          </a:xfrm>
        </p:grpSpPr>
        <p:sp>
          <p:nvSpPr>
            <p:cNvPr id="2352" name="Shape 2352"/>
            <p:cNvSpPr/>
            <p:nvPr/>
          </p:nvSpPr>
          <p:spPr>
            <a:xfrm>
              <a:off x="4720612" y="2306547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Web</a:t>
              </a:r>
            </a:p>
          </p:txBody>
        </p:sp>
        <p:pic>
          <p:nvPicPr>
            <p:cNvPr id="2353" name="Shape 235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57187" y="2343123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54" name="Shape 2354"/>
          <p:cNvSpPr txBox="1"/>
          <p:nvPr/>
        </p:nvSpPr>
        <p:spPr>
          <a:xfrm>
            <a:off x="2737959" y="2609986"/>
            <a:ext cx="387900" cy="8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Update Data</a:t>
            </a:r>
          </a:p>
        </p:txBody>
      </p:sp>
      <p:sp>
        <p:nvSpPr>
          <p:cNvPr id="2355" name="Shape 2355"/>
          <p:cNvSpPr/>
          <p:nvPr/>
        </p:nvSpPr>
        <p:spPr>
          <a:xfrm>
            <a:off x="1810164" y="4750414"/>
            <a:ext cx="5523000" cy="1371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56" name="Shape 2356"/>
          <p:cNvGrpSpPr/>
          <p:nvPr/>
        </p:nvGrpSpPr>
        <p:grpSpPr>
          <a:xfrm>
            <a:off x="3384319" y="2527722"/>
            <a:ext cx="914400" cy="386887"/>
            <a:chOff x="306962" y="3117480"/>
            <a:chExt cx="914400" cy="386887"/>
          </a:xfrm>
        </p:grpSpPr>
        <p:sp>
          <p:nvSpPr>
            <p:cNvPr id="2357" name="Shape 2357"/>
            <p:cNvSpPr/>
            <p:nvPr/>
          </p:nvSpPr>
          <p:spPr>
            <a:xfrm>
              <a:off x="306962" y="3117480"/>
              <a:ext cx="914400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Firebase</a:t>
              </a:r>
            </a:p>
          </p:txBody>
        </p:sp>
        <p:pic>
          <p:nvPicPr>
            <p:cNvPr id="2358" name="Shape 2358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51666" y="3173761"/>
              <a:ext cx="274319" cy="27431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59" name="Shape 2359"/>
          <p:cNvSpPr txBox="1"/>
          <p:nvPr/>
        </p:nvSpPr>
        <p:spPr>
          <a:xfrm>
            <a:off x="4688537" y="2613258"/>
            <a:ext cx="900900" cy="8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Synchronize Across Devices</a:t>
            </a:r>
          </a:p>
        </p:txBody>
      </p:sp>
      <p:cxnSp>
        <p:nvCxnSpPr>
          <p:cNvPr id="2360" name="Shape 2360"/>
          <p:cNvCxnSpPr/>
          <p:nvPr/>
        </p:nvCxnSpPr>
        <p:spPr>
          <a:xfrm>
            <a:off x="2531519" y="2721806"/>
            <a:ext cx="8163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61" name="Shape 2361"/>
          <p:cNvCxnSpPr>
            <a:stCxn id="2346" idx="1"/>
            <a:endCxn id="2352" idx="1"/>
          </p:cNvCxnSpPr>
          <p:nvPr/>
        </p:nvCxnSpPr>
        <p:spPr>
          <a:xfrm>
            <a:off x="6506968" y="1842313"/>
            <a:ext cx="600" cy="1752900"/>
          </a:xfrm>
          <a:prstGeom prst="bentConnector3">
            <a:avLst>
              <a:gd name="adj1" fmla="val -35983333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grpSp>
        <p:nvGrpSpPr>
          <p:cNvPr id="2362" name="Shape 2362"/>
          <p:cNvGrpSpPr/>
          <p:nvPr/>
        </p:nvGrpSpPr>
        <p:grpSpPr>
          <a:xfrm>
            <a:off x="2028600" y="2470346"/>
            <a:ext cx="502920" cy="502920"/>
            <a:chOff x="433514" y="2354433"/>
            <a:chExt cx="502920" cy="502920"/>
          </a:xfrm>
        </p:grpSpPr>
        <p:sp>
          <p:nvSpPr>
            <p:cNvPr id="2363" name="Shape 2363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364" name="Shape 236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365" name="Shape 2365"/>
          <p:cNvCxnSpPr>
            <a:stCxn id="2357" idx="3"/>
            <a:endCxn id="2349" idx="1"/>
          </p:cNvCxnSpPr>
          <p:nvPr/>
        </p:nvCxnSpPr>
        <p:spPr>
          <a:xfrm>
            <a:off x="4298719" y="2721166"/>
            <a:ext cx="2208300" cy="39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366" name="Shape 2366"/>
          <p:cNvSpPr txBox="1"/>
          <p:nvPr/>
        </p:nvSpPr>
        <p:spPr>
          <a:xfrm>
            <a:off x="3874826" y="2236391"/>
            <a:ext cx="261300" cy="169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Process</a:t>
            </a:r>
            <a:b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the Data</a:t>
            </a:r>
          </a:p>
        </p:txBody>
      </p:sp>
      <p:sp>
        <p:nvSpPr>
          <p:cNvPr id="2367" name="Shape 2367"/>
          <p:cNvSpPr txBox="1"/>
          <p:nvPr/>
        </p:nvSpPr>
        <p:spPr>
          <a:xfrm>
            <a:off x="4331666" y="1553925"/>
            <a:ext cx="339900" cy="33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Runs Your</a:t>
            </a:r>
            <a:b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Service in</a:t>
            </a:r>
            <a:b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Docker</a:t>
            </a:r>
            <a:b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Containers</a:t>
            </a:r>
          </a:p>
        </p:txBody>
      </p:sp>
      <p:grpSp>
        <p:nvGrpSpPr>
          <p:cNvPr id="2368" name="Shape 2368"/>
          <p:cNvGrpSpPr/>
          <p:nvPr/>
        </p:nvGrpSpPr>
        <p:grpSpPr>
          <a:xfrm>
            <a:off x="4871143" y="1717209"/>
            <a:ext cx="1159804" cy="382226"/>
            <a:chOff x="4871143" y="1717209"/>
            <a:chExt cx="1159804" cy="382226"/>
          </a:xfrm>
        </p:grpSpPr>
        <p:sp>
          <p:nvSpPr>
            <p:cNvPr id="2369" name="Shape 2369"/>
            <p:cNvSpPr/>
            <p:nvPr/>
          </p:nvSpPr>
          <p:spPr>
            <a:xfrm>
              <a:off x="4871143" y="1717209"/>
              <a:ext cx="1159804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Docker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 Engine</a:t>
              </a:r>
            </a:p>
          </p:txBody>
        </p:sp>
        <p:pic>
          <p:nvPicPr>
            <p:cNvPr id="2370" name="Shape 2370" descr="Container-Engine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4915849" y="178450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71" name="Shape 2371"/>
          <p:cNvGrpSpPr/>
          <p:nvPr/>
        </p:nvGrpSpPr>
        <p:grpSpPr>
          <a:xfrm>
            <a:off x="3464080" y="1717208"/>
            <a:ext cx="751038" cy="382226"/>
            <a:chOff x="3464080" y="1717208"/>
            <a:chExt cx="751038" cy="382226"/>
          </a:xfrm>
        </p:grpSpPr>
        <p:sp>
          <p:nvSpPr>
            <p:cNvPr id="2372" name="Shape 2372"/>
            <p:cNvSpPr/>
            <p:nvPr/>
          </p:nvSpPr>
          <p:spPr>
            <a:xfrm>
              <a:off x="3464080" y="1717208"/>
              <a:ext cx="75103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id="2373" name="Shape 2373" descr="App-Engine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3509311" y="178450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374" name="Shape 2374"/>
          <p:cNvCxnSpPr>
            <a:stCxn id="2372" idx="2"/>
            <a:endCxn id="2357" idx="0"/>
          </p:cNvCxnSpPr>
          <p:nvPr/>
        </p:nvCxnSpPr>
        <p:spPr>
          <a:xfrm>
            <a:off x="3839600" y="2099434"/>
            <a:ext cx="1800" cy="4284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375" name="Shape 2375"/>
          <p:cNvCxnSpPr>
            <a:stCxn id="2372" idx="3"/>
            <a:endCxn id="2369" idx="1"/>
          </p:cNvCxnSpPr>
          <p:nvPr/>
        </p:nvCxnSpPr>
        <p:spPr>
          <a:xfrm>
            <a:off x="4215119" y="1908321"/>
            <a:ext cx="6561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376" name="Shape 2376"/>
          <p:cNvSpPr/>
          <p:nvPr/>
        </p:nvSpPr>
        <p:spPr>
          <a:xfrm>
            <a:off x="1810175" y="558975"/>
            <a:ext cx="55230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General &gt; </a:t>
            </a:r>
            <a:r>
              <a:rPr lang="en-US" sz="8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Firebase and Managed VMs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2" name="Shape 2382"/>
          <p:cNvGrpSpPr/>
          <p:nvPr/>
        </p:nvGrpSpPr>
        <p:grpSpPr>
          <a:xfrm>
            <a:off x="5902738" y="1531417"/>
            <a:ext cx="502920" cy="621792"/>
            <a:chOff x="4720612" y="2306547"/>
            <a:chExt cx="502920" cy="621792"/>
          </a:xfrm>
        </p:grpSpPr>
        <p:sp>
          <p:nvSpPr>
            <p:cNvPr id="2383" name="Shape 2383"/>
            <p:cNvSpPr/>
            <p:nvPr/>
          </p:nvSpPr>
          <p:spPr>
            <a:xfrm>
              <a:off x="4720612" y="2306547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iOS</a:t>
              </a:r>
            </a:p>
          </p:txBody>
        </p:sp>
        <p:pic>
          <p:nvPicPr>
            <p:cNvPr id="2384" name="Shape 238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57187" y="2343123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85" name="Shape 2385"/>
          <p:cNvGrpSpPr/>
          <p:nvPr/>
        </p:nvGrpSpPr>
        <p:grpSpPr>
          <a:xfrm>
            <a:off x="5902738" y="2414315"/>
            <a:ext cx="502920" cy="621792"/>
            <a:chOff x="4720612" y="2306547"/>
            <a:chExt cx="502920" cy="621792"/>
          </a:xfrm>
        </p:grpSpPr>
        <p:sp>
          <p:nvSpPr>
            <p:cNvPr id="2386" name="Shape 2386"/>
            <p:cNvSpPr/>
            <p:nvPr/>
          </p:nvSpPr>
          <p:spPr>
            <a:xfrm>
              <a:off x="4720612" y="2306547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Android</a:t>
              </a:r>
            </a:p>
          </p:txBody>
        </p:sp>
        <p:pic>
          <p:nvPicPr>
            <p:cNvPr id="2387" name="Shape 238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57187" y="2343123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88" name="Shape 2388"/>
          <p:cNvGrpSpPr/>
          <p:nvPr/>
        </p:nvGrpSpPr>
        <p:grpSpPr>
          <a:xfrm>
            <a:off x="5902738" y="3284243"/>
            <a:ext cx="502920" cy="621792"/>
            <a:chOff x="4720612" y="2306547"/>
            <a:chExt cx="502920" cy="621792"/>
          </a:xfrm>
        </p:grpSpPr>
        <p:sp>
          <p:nvSpPr>
            <p:cNvPr id="2389" name="Shape 2389"/>
            <p:cNvSpPr/>
            <p:nvPr/>
          </p:nvSpPr>
          <p:spPr>
            <a:xfrm>
              <a:off x="4720612" y="2306547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Web</a:t>
              </a:r>
            </a:p>
          </p:txBody>
        </p:sp>
        <p:pic>
          <p:nvPicPr>
            <p:cNvPr id="2390" name="Shape 239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57187" y="2343123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91" name="Shape 2391"/>
          <p:cNvGrpSpPr/>
          <p:nvPr/>
        </p:nvGrpSpPr>
        <p:grpSpPr>
          <a:xfrm>
            <a:off x="2564216" y="2470346"/>
            <a:ext cx="502920" cy="502920"/>
            <a:chOff x="433514" y="2354433"/>
            <a:chExt cx="502920" cy="502920"/>
          </a:xfrm>
        </p:grpSpPr>
        <p:sp>
          <p:nvSpPr>
            <p:cNvPr id="2392" name="Shape 2392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393" name="Shape 239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94" name="Shape 2394"/>
          <p:cNvSpPr txBox="1"/>
          <p:nvPr/>
        </p:nvSpPr>
        <p:spPr>
          <a:xfrm>
            <a:off x="3211816" y="2609986"/>
            <a:ext cx="387899" cy="8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Update Data</a:t>
            </a:r>
          </a:p>
        </p:txBody>
      </p:sp>
      <p:sp>
        <p:nvSpPr>
          <p:cNvPr id="2395" name="Shape 2395"/>
          <p:cNvSpPr/>
          <p:nvPr/>
        </p:nvSpPr>
        <p:spPr>
          <a:xfrm>
            <a:off x="2356859" y="4750414"/>
            <a:ext cx="4416600" cy="1371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96" name="Shape 2396"/>
          <p:cNvGrpSpPr/>
          <p:nvPr/>
        </p:nvGrpSpPr>
        <p:grpSpPr>
          <a:xfrm>
            <a:off x="3938038" y="2527722"/>
            <a:ext cx="914400" cy="386887"/>
            <a:chOff x="306962" y="3117480"/>
            <a:chExt cx="914400" cy="386887"/>
          </a:xfrm>
        </p:grpSpPr>
        <p:sp>
          <p:nvSpPr>
            <p:cNvPr id="2397" name="Shape 2397"/>
            <p:cNvSpPr/>
            <p:nvPr/>
          </p:nvSpPr>
          <p:spPr>
            <a:xfrm>
              <a:off x="306962" y="3117480"/>
              <a:ext cx="914400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Firebase</a:t>
              </a:r>
            </a:p>
          </p:txBody>
        </p:sp>
        <p:pic>
          <p:nvPicPr>
            <p:cNvPr id="2398" name="Shape 239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51666" y="3173761"/>
              <a:ext cx="274319" cy="27431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99" name="Shape 2399"/>
          <p:cNvSpPr txBox="1"/>
          <p:nvPr/>
        </p:nvSpPr>
        <p:spPr>
          <a:xfrm>
            <a:off x="5014312" y="2442966"/>
            <a:ext cx="384600" cy="25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Synchronize</a:t>
            </a:r>
            <a:b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 Across</a:t>
            </a:r>
            <a:b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Devices</a:t>
            </a:r>
          </a:p>
        </p:txBody>
      </p:sp>
      <p:cxnSp>
        <p:nvCxnSpPr>
          <p:cNvPr id="2400" name="Shape 2400"/>
          <p:cNvCxnSpPr>
            <a:stCxn id="2392" idx="3"/>
            <a:endCxn id="2397" idx="1"/>
          </p:cNvCxnSpPr>
          <p:nvPr/>
        </p:nvCxnSpPr>
        <p:spPr>
          <a:xfrm rot="10800000" flipH="1">
            <a:off x="3067136" y="2721206"/>
            <a:ext cx="870900" cy="6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01" name="Shape 2401"/>
          <p:cNvCxnSpPr>
            <a:stCxn id="2383" idx="1"/>
            <a:endCxn id="2389" idx="1"/>
          </p:cNvCxnSpPr>
          <p:nvPr/>
        </p:nvCxnSpPr>
        <p:spPr>
          <a:xfrm>
            <a:off x="5902738" y="1842313"/>
            <a:ext cx="600" cy="1752900"/>
          </a:xfrm>
          <a:prstGeom prst="bentConnector3">
            <a:avLst>
              <a:gd name="adj1" fmla="val -35983333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402" name="Shape 2402"/>
          <p:cNvCxnSpPr>
            <a:stCxn id="2397" idx="3"/>
            <a:endCxn id="2386" idx="1"/>
          </p:cNvCxnSpPr>
          <p:nvPr/>
        </p:nvCxnSpPr>
        <p:spPr>
          <a:xfrm>
            <a:off x="4852438" y="2721166"/>
            <a:ext cx="1050300" cy="39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403" name="Shape 2403"/>
          <p:cNvSpPr/>
          <p:nvPr/>
        </p:nvSpPr>
        <p:spPr>
          <a:xfrm>
            <a:off x="2356850" y="558975"/>
            <a:ext cx="44166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General &gt; </a:t>
            </a:r>
            <a:r>
              <a:rPr lang="en-US" sz="8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Firebase</a:t>
            </a:r>
          </a:p>
        </p:txBody>
      </p:sp>
      <p:sp>
        <p:nvSpPr>
          <p:cNvPr id="2404" name="Shape 2404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>
                <a:solidFill>
                  <a:srgbClr val="75787A"/>
                </a:solidFill>
              </a:rPr>
              <a:t>General &gt; </a:t>
            </a:r>
            <a:r>
              <a:rPr lang="en-US" sz="1300" b="0" i="0" u="none" strike="noStrike" cap="none">
                <a:solidFill>
                  <a:srgbClr val="75787A"/>
                </a:solidFill>
              </a:rPr>
              <a:t>Firebase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0" name="Shape 2410"/>
          <p:cNvGrpSpPr/>
          <p:nvPr/>
        </p:nvGrpSpPr>
        <p:grpSpPr>
          <a:xfrm>
            <a:off x="1614800" y="975325"/>
            <a:ext cx="6301200" cy="3510900"/>
            <a:chOff x="5192885" y="667338"/>
            <a:chExt cx="6301200" cy="3510900"/>
          </a:xfrm>
        </p:grpSpPr>
        <p:sp>
          <p:nvSpPr>
            <p:cNvPr id="2411" name="Shape 2411"/>
            <p:cNvSpPr/>
            <p:nvPr/>
          </p:nvSpPr>
          <p:spPr>
            <a:xfrm>
              <a:off x="5192885" y="667338"/>
              <a:ext cx="6301200" cy="351090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412" name="Shape 241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29026" y="758814"/>
              <a:ext cx="1360927" cy="1737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13" name="Shape 2413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>
                <a:solidFill>
                  <a:srgbClr val="75787A"/>
                </a:solidFill>
              </a:rPr>
              <a:t>General &gt; </a:t>
            </a:r>
            <a:r>
              <a:rPr lang="en-US" sz="1300" b="0" i="0" u="none" strike="noStrike" cap="none">
                <a:solidFill>
                  <a:srgbClr val="75787A"/>
                </a:solidFill>
              </a:rPr>
              <a:t>GitLabCIonGKE</a:t>
            </a:r>
          </a:p>
        </p:txBody>
      </p:sp>
      <p:sp>
        <p:nvSpPr>
          <p:cNvPr id="2414" name="Shape 2414"/>
          <p:cNvSpPr/>
          <p:nvPr/>
        </p:nvSpPr>
        <p:spPr>
          <a:xfrm>
            <a:off x="803850" y="4750424"/>
            <a:ext cx="7272600" cy="1371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15" name="Shape 2415"/>
          <p:cNvGrpSpPr/>
          <p:nvPr/>
        </p:nvGrpSpPr>
        <p:grpSpPr>
          <a:xfrm>
            <a:off x="998722" y="2471811"/>
            <a:ext cx="502920" cy="502920"/>
            <a:chOff x="433514" y="2354433"/>
            <a:chExt cx="502920" cy="502920"/>
          </a:xfrm>
        </p:grpSpPr>
        <p:sp>
          <p:nvSpPr>
            <p:cNvPr id="2416" name="Shape 2416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417" name="Shape 241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18" name="Shape 2418"/>
          <p:cNvGrpSpPr/>
          <p:nvPr/>
        </p:nvGrpSpPr>
        <p:grpSpPr>
          <a:xfrm>
            <a:off x="3960384" y="1086796"/>
            <a:ext cx="1145377" cy="382226"/>
            <a:chOff x="3960384" y="1086796"/>
            <a:chExt cx="1145377" cy="382226"/>
          </a:xfrm>
        </p:grpSpPr>
        <p:sp>
          <p:nvSpPr>
            <p:cNvPr id="2419" name="Shape 2419"/>
            <p:cNvSpPr/>
            <p:nvPr/>
          </p:nvSpPr>
          <p:spPr>
            <a:xfrm>
              <a:off x="3960384" y="1086796"/>
              <a:ext cx="114537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Git Repos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2420" name="Shape 2420" descr="Compute-Engin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4005089" y="115468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21" name="Shape 2421"/>
          <p:cNvGrpSpPr/>
          <p:nvPr/>
        </p:nvGrpSpPr>
        <p:grpSpPr>
          <a:xfrm>
            <a:off x="6682962" y="1670782"/>
            <a:ext cx="1145377" cy="382226"/>
            <a:chOff x="6682962" y="1670782"/>
            <a:chExt cx="1145377" cy="382226"/>
          </a:xfrm>
        </p:grpSpPr>
        <p:sp>
          <p:nvSpPr>
            <p:cNvPr id="2422" name="Shape 2422"/>
            <p:cNvSpPr/>
            <p:nvPr/>
          </p:nvSpPr>
          <p:spPr>
            <a:xfrm>
              <a:off x="6682962" y="1670782"/>
              <a:ext cx="114537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PG DATA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2423" name="Shape 2423" descr="Compute-Engin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6727667" y="173866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24" name="Shape 2424"/>
          <p:cNvSpPr txBox="1"/>
          <p:nvPr/>
        </p:nvSpPr>
        <p:spPr>
          <a:xfrm>
            <a:off x="5740837" y="1175695"/>
            <a:ext cx="269400" cy="8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Backups</a:t>
            </a:r>
          </a:p>
        </p:txBody>
      </p:sp>
      <p:grpSp>
        <p:nvGrpSpPr>
          <p:cNvPr id="2425" name="Shape 2425"/>
          <p:cNvGrpSpPr/>
          <p:nvPr/>
        </p:nvGrpSpPr>
        <p:grpSpPr>
          <a:xfrm>
            <a:off x="6951186" y="1137552"/>
            <a:ext cx="615746" cy="280714"/>
            <a:chOff x="940699" y="580743"/>
            <a:chExt cx="615746" cy="280714"/>
          </a:xfrm>
        </p:grpSpPr>
        <p:sp>
          <p:nvSpPr>
            <p:cNvPr id="2426" name="Shape 2426"/>
            <p:cNvSpPr/>
            <p:nvPr/>
          </p:nvSpPr>
          <p:spPr>
            <a:xfrm>
              <a:off x="940699" y="580743"/>
              <a:ext cx="615746" cy="28071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82275" rIns="45700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Bucket</a:t>
              </a:r>
            </a:p>
          </p:txBody>
        </p:sp>
        <p:pic>
          <p:nvPicPr>
            <p:cNvPr id="2427" name="Shape 242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28" name="Shape 2428"/>
          <p:cNvGrpSpPr/>
          <p:nvPr/>
        </p:nvGrpSpPr>
        <p:grpSpPr>
          <a:xfrm>
            <a:off x="2852683" y="2319881"/>
            <a:ext cx="886972" cy="804656"/>
            <a:chOff x="2178036" y="1054762"/>
            <a:chExt cx="561517" cy="561009"/>
          </a:xfrm>
        </p:grpSpPr>
        <p:sp>
          <p:nvSpPr>
            <p:cNvPr id="2429" name="Shape 2429"/>
            <p:cNvSpPr/>
            <p:nvPr/>
          </p:nvSpPr>
          <p:spPr>
            <a:xfrm>
              <a:off x="2178038" y="1054762"/>
              <a:ext cx="561515" cy="561009"/>
            </a:xfrm>
            <a:prstGeom prst="roundRect">
              <a:avLst>
                <a:gd name="adj" fmla="val 827"/>
              </a:avLst>
            </a:prstGeom>
            <a:solidFill>
              <a:srgbClr val="FFF3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0" name="Shape 2430"/>
            <p:cNvSpPr txBox="1"/>
            <p:nvPr/>
          </p:nvSpPr>
          <p:spPr>
            <a:xfrm>
              <a:off x="2178036" y="1054763"/>
              <a:ext cx="377107" cy="12888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NGINX Plus</a:t>
              </a:r>
            </a:p>
          </p:txBody>
        </p:sp>
      </p:grpSp>
      <p:grpSp>
        <p:nvGrpSpPr>
          <p:cNvPr id="2431" name="Shape 2431"/>
          <p:cNvGrpSpPr/>
          <p:nvPr/>
        </p:nvGrpSpPr>
        <p:grpSpPr>
          <a:xfrm>
            <a:off x="3963569" y="2319881"/>
            <a:ext cx="886972" cy="804656"/>
            <a:chOff x="2178036" y="1054763"/>
            <a:chExt cx="561517" cy="561009"/>
          </a:xfrm>
        </p:grpSpPr>
        <p:sp>
          <p:nvSpPr>
            <p:cNvPr id="2432" name="Shape 2432"/>
            <p:cNvSpPr/>
            <p:nvPr/>
          </p:nvSpPr>
          <p:spPr>
            <a:xfrm>
              <a:off x="2178038" y="1054763"/>
              <a:ext cx="561515" cy="561009"/>
            </a:xfrm>
            <a:prstGeom prst="roundRect">
              <a:avLst>
                <a:gd name="adj" fmla="val 827"/>
              </a:avLst>
            </a:prstGeom>
            <a:solidFill>
              <a:srgbClr val="FFF3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3" name="Shape 2433"/>
            <p:cNvSpPr txBox="1"/>
            <p:nvPr/>
          </p:nvSpPr>
          <p:spPr>
            <a:xfrm>
              <a:off x="2178036" y="1054763"/>
              <a:ext cx="382180" cy="12888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 err="1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GitLab</a:t>
              </a: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Rails</a:t>
              </a:r>
            </a:p>
          </p:txBody>
        </p:sp>
      </p:grpSp>
      <p:grpSp>
        <p:nvGrpSpPr>
          <p:cNvPr id="2434" name="Shape 2434"/>
          <p:cNvGrpSpPr/>
          <p:nvPr/>
        </p:nvGrpSpPr>
        <p:grpSpPr>
          <a:xfrm>
            <a:off x="5086551" y="3309336"/>
            <a:ext cx="2578611" cy="804660"/>
            <a:chOff x="2178036" y="1054763"/>
            <a:chExt cx="580689" cy="493052"/>
          </a:xfrm>
        </p:grpSpPr>
        <p:sp>
          <p:nvSpPr>
            <p:cNvPr id="2435" name="Shape 2435"/>
            <p:cNvSpPr/>
            <p:nvPr/>
          </p:nvSpPr>
          <p:spPr>
            <a:xfrm>
              <a:off x="2178036" y="1054763"/>
              <a:ext cx="580689" cy="493052"/>
            </a:xfrm>
            <a:prstGeom prst="roundRect">
              <a:avLst>
                <a:gd name="adj" fmla="val 827"/>
              </a:avLst>
            </a:prstGeom>
            <a:solidFill>
              <a:srgbClr val="FFF3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6" name="Shape 2436"/>
            <p:cNvSpPr txBox="1"/>
            <p:nvPr/>
          </p:nvSpPr>
          <p:spPr>
            <a:xfrm>
              <a:off x="2178036" y="1054763"/>
              <a:ext cx="209661" cy="12888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 err="1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Redis</a:t>
              </a:r>
              <a:endParaRPr lang="en-US" sz="750" b="0" i="0" u="none" strike="noStrike" cap="none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37" name="Shape 2437"/>
          <p:cNvGrpSpPr/>
          <p:nvPr/>
        </p:nvGrpSpPr>
        <p:grpSpPr>
          <a:xfrm>
            <a:off x="5086547" y="1683827"/>
            <a:ext cx="886970" cy="813800"/>
            <a:chOff x="2178035" y="1054763"/>
            <a:chExt cx="561515" cy="567385"/>
          </a:xfrm>
        </p:grpSpPr>
        <p:sp>
          <p:nvSpPr>
            <p:cNvPr id="2438" name="Shape 2438"/>
            <p:cNvSpPr/>
            <p:nvPr/>
          </p:nvSpPr>
          <p:spPr>
            <a:xfrm>
              <a:off x="2178035" y="1054763"/>
              <a:ext cx="561515" cy="567385"/>
            </a:xfrm>
            <a:prstGeom prst="roundRect">
              <a:avLst>
                <a:gd name="adj" fmla="val 827"/>
              </a:avLst>
            </a:prstGeom>
            <a:solidFill>
              <a:srgbClr val="FFF3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9" name="Shape 2439"/>
            <p:cNvSpPr txBox="1"/>
            <p:nvPr/>
          </p:nvSpPr>
          <p:spPr>
            <a:xfrm>
              <a:off x="2178036" y="1054763"/>
              <a:ext cx="382180" cy="12888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PostgreSQL</a:t>
              </a:r>
            </a:p>
          </p:txBody>
        </p:sp>
      </p:grpSp>
      <p:grpSp>
        <p:nvGrpSpPr>
          <p:cNvPr id="2440" name="Shape 2440"/>
          <p:cNvGrpSpPr/>
          <p:nvPr/>
        </p:nvGrpSpPr>
        <p:grpSpPr>
          <a:xfrm>
            <a:off x="6753072" y="2286771"/>
            <a:ext cx="906061" cy="868759"/>
            <a:chOff x="2178036" y="1054763"/>
            <a:chExt cx="573601" cy="605702"/>
          </a:xfrm>
        </p:grpSpPr>
        <p:sp>
          <p:nvSpPr>
            <p:cNvPr id="2441" name="Shape 2441"/>
            <p:cNvSpPr/>
            <p:nvPr/>
          </p:nvSpPr>
          <p:spPr>
            <a:xfrm>
              <a:off x="2178038" y="1054766"/>
              <a:ext cx="573600" cy="605700"/>
            </a:xfrm>
            <a:prstGeom prst="roundRect">
              <a:avLst>
                <a:gd name="adj" fmla="val 827"/>
              </a:avLst>
            </a:prstGeom>
            <a:solidFill>
              <a:srgbClr val="FFF3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2" name="Shape 2442"/>
            <p:cNvSpPr txBox="1"/>
            <p:nvPr/>
          </p:nvSpPr>
          <p:spPr>
            <a:xfrm>
              <a:off x="2178036" y="1054763"/>
              <a:ext cx="353766" cy="12888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CI Runners</a:t>
              </a:r>
            </a:p>
          </p:txBody>
        </p:sp>
      </p:grpSp>
      <p:grpSp>
        <p:nvGrpSpPr>
          <p:cNvPr id="2443" name="Shape 2443"/>
          <p:cNvGrpSpPr/>
          <p:nvPr/>
        </p:nvGrpSpPr>
        <p:grpSpPr>
          <a:xfrm>
            <a:off x="6799125" y="2500275"/>
            <a:ext cx="819600" cy="610500"/>
            <a:chOff x="341419" y="1724759"/>
            <a:chExt cx="819600" cy="610500"/>
          </a:xfrm>
        </p:grpSpPr>
        <p:sp>
          <p:nvSpPr>
            <p:cNvPr id="2444" name="Shape 2444"/>
            <p:cNvSpPr/>
            <p:nvPr/>
          </p:nvSpPr>
          <p:spPr>
            <a:xfrm>
              <a:off x="341419" y="1724759"/>
              <a:ext cx="819600" cy="6105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182875" tIns="27425" rIns="45700" bIns="457200" anchor="t" anchorCtr="0">
              <a:noAutofit/>
            </a:bodyPr>
            <a:lstStyle/>
            <a:p>
              <a:pPr marL="0" marR="0" lvl="0" indent="0" algn="l" rtl="0">
                <a:lnSpc>
                  <a:spcPts val="900"/>
                </a:lnSpc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6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Container Engine</a:t>
              </a:r>
            </a:p>
          </p:txBody>
        </p:sp>
        <p:cxnSp>
          <p:nvCxnSpPr>
            <p:cNvPr id="2445" name="Shape 2445"/>
            <p:cNvCxnSpPr/>
            <p:nvPr/>
          </p:nvCxnSpPr>
          <p:spPr>
            <a:xfrm>
              <a:off x="527066" y="1890369"/>
              <a:ext cx="633900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446" name="Shape 2446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384047" y="1767585"/>
              <a:ext cx="100584" cy="1005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47" name="Shape 2447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914400" y="2048256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448" name="Shape 2448"/>
          <p:cNvCxnSpPr>
            <a:stCxn id="2416" idx="3"/>
            <a:endCxn id="2449" idx="1"/>
          </p:cNvCxnSpPr>
          <p:nvPr/>
        </p:nvCxnSpPr>
        <p:spPr>
          <a:xfrm>
            <a:off x="1501642" y="2723271"/>
            <a:ext cx="249000" cy="15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50" name="Shape 2450"/>
          <p:cNvCxnSpPr>
            <a:stCxn id="2451" idx="3"/>
            <a:endCxn id="2429" idx="1"/>
          </p:cNvCxnSpPr>
          <p:nvPr/>
        </p:nvCxnSpPr>
        <p:spPr>
          <a:xfrm rot="10800000" flipH="1">
            <a:off x="2684548" y="2722280"/>
            <a:ext cx="168000" cy="24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52" name="Shape 2452"/>
          <p:cNvCxnSpPr>
            <a:stCxn id="2429" idx="3"/>
            <a:endCxn id="2432" idx="1"/>
          </p:cNvCxnSpPr>
          <p:nvPr/>
        </p:nvCxnSpPr>
        <p:spPr>
          <a:xfrm>
            <a:off x="3739656" y="2722209"/>
            <a:ext cx="2238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53" name="Shape 2453"/>
          <p:cNvCxnSpPr>
            <a:stCxn id="2441" idx="1"/>
            <a:endCxn id="2432" idx="3"/>
          </p:cNvCxnSpPr>
          <p:nvPr/>
        </p:nvCxnSpPr>
        <p:spPr>
          <a:xfrm flipH="1">
            <a:off x="4850474" y="2721152"/>
            <a:ext cx="1902600" cy="12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54" name="Shape 2454"/>
          <p:cNvCxnSpPr>
            <a:stCxn id="2432" idx="2"/>
          </p:cNvCxnSpPr>
          <p:nvPr/>
        </p:nvCxnSpPr>
        <p:spPr>
          <a:xfrm rot="-5400000" flipH="1">
            <a:off x="4446806" y="3084787"/>
            <a:ext cx="600000" cy="6795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55" name="Shape 2455"/>
          <p:cNvCxnSpPr>
            <a:stCxn id="2422" idx="1"/>
            <a:endCxn id="2438" idx="3"/>
          </p:cNvCxnSpPr>
          <p:nvPr/>
        </p:nvCxnSpPr>
        <p:spPr>
          <a:xfrm flipH="1">
            <a:off x="5973462" y="1861895"/>
            <a:ext cx="709500" cy="228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56" name="Shape 2456"/>
          <p:cNvCxnSpPr>
            <a:stCxn id="2422" idx="0"/>
            <a:endCxn id="2426" idx="2"/>
          </p:cNvCxnSpPr>
          <p:nvPr/>
        </p:nvCxnSpPr>
        <p:spPr>
          <a:xfrm rot="10800000" flipH="1">
            <a:off x="7255651" y="1418182"/>
            <a:ext cx="3300" cy="2526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57" name="Shape 2457"/>
          <p:cNvCxnSpPr>
            <a:stCxn id="2419" idx="3"/>
            <a:endCxn id="2426" idx="1"/>
          </p:cNvCxnSpPr>
          <p:nvPr/>
        </p:nvCxnSpPr>
        <p:spPr>
          <a:xfrm>
            <a:off x="5105762" y="1277909"/>
            <a:ext cx="18453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58" name="Shape 2458"/>
          <p:cNvCxnSpPr/>
          <p:nvPr/>
        </p:nvCxnSpPr>
        <p:spPr>
          <a:xfrm>
            <a:off x="4332392" y="1469021"/>
            <a:ext cx="0" cy="8376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59" name="Shape 2459"/>
          <p:cNvCxnSpPr>
            <a:stCxn id="2432" idx="0"/>
            <a:endCxn id="2438" idx="1"/>
          </p:cNvCxnSpPr>
          <p:nvPr/>
        </p:nvCxnSpPr>
        <p:spPr>
          <a:xfrm rot="-5400000">
            <a:off x="4632206" y="1865531"/>
            <a:ext cx="229200" cy="6795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28" name="Shape 2528"/>
          <p:cNvSpPr/>
          <p:nvPr/>
        </p:nvSpPr>
        <p:spPr>
          <a:xfrm>
            <a:off x="803855" y="558975"/>
            <a:ext cx="72726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General &gt; </a:t>
            </a:r>
            <a:r>
              <a:rPr lang="en-US" sz="850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GitLabClonGKE</a:t>
            </a:r>
            <a:endParaRPr lang="en-US" sz="85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529" name="Shape 2529"/>
          <p:cNvGrpSpPr/>
          <p:nvPr/>
        </p:nvGrpSpPr>
        <p:grpSpPr>
          <a:xfrm>
            <a:off x="1750648" y="2533580"/>
            <a:ext cx="933900" cy="382200"/>
            <a:chOff x="1750648" y="2533580"/>
            <a:chExt cx="933900" cy="382200"/>
          </a:xfrm>
        </p:grpSpPr>
        <p:sp>
          <p:nvSpPr>
            <p:cNvPr id="2451" name="Shape 2451"/>
            <p:cNvSpPr/>
            <p:nvPr/>
          </p:nvSpPr>
          <p:spPr>
            <a:xfrm>
              <a:off x="1750648" y="2533580"/>
              <a:ext cx="9339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Load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Balancing</a:t>
              </a:r>
            </a:p>
          </p:txBody>
        </p:sp>
        <p:pic>
          <p:nvPicPr>
            <p:cNvPr id="2530" name="Shape 2530" descr="Cloud-Load-Balancing.png"/>
            <p:cNvPicPr preferRelativeResize="0"/>
            <p:nvPr/>
          </p:nvPicPr>
          <p:blipFill rotWithShape="1">
            <a:blip r:embed="rId9">
              <a:alphaModFix/>
            </a:blip>
            <a:srcRect t="5036" b="5027"/>
            <a:stretch/>
          </p:blipFill>
          <p:spPr>
            <a:xfrm>
              <a:off x="1795353" y="260065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" name="Group 7"/>
          <p:cNvGrpSpPr/>
          <p:nvPr/>
        </p:nvGrpSpPr>
        <p:grpSpPr>
          <a:xfrm>
            <a:off x="2895403" y="2528711"/>
            <a:ext cx="798295" cy="548639"/>
            <a:chOff x="2895403" y="2528711"/>
            <a:chExt cx="798295" cy="548639"/>
          </a:xfrm>
        </p:grpSpPr>
        <p:sp>
          <p:nvSpPr>
            <p:cNvPr id="2461" name="Shape 2461"/>
            <p:cNvSpPr/>
            <p:nvPr/>
          </p:nvSpPr>
          <p:spPr>
            <a:xfrm>
              <a:off x="2895403" y="2528711"/>
              <a:ext cx="798294" cy="54863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182875" tIns="27425" rIns="45700" bIns="457200" anchor="t" anchorCtr="0">
              <a:noAutofit/>
            </a:bodyPr>
            <a:lstStyle/>
            <a:p>
              <a:pPr marL="0" marR="0" lvl="0" indent="0" algn="l" rtl="0">
                <a:lnSpc>
                  <a:spcPts val="900"/>
                </a:lnSpc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6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sp>
          <p:nvSpPr>
            <p:cNvPr id="2462" name="Shape 2462"/>
            <p:cNvSpPr txBox="1"/>
            <p:nvPr/>
          </p:nvSpPr>
          <p:spPr>
            <a:xfrm>
              <a:off x="3075192" y="2729101"/>
              <a:ext cx="372704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r>
                <a:rPr lang="en-US" sz="5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GB</a:t>
              </a: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PD</a:t>
              </a:r>
            </a:p>
          </p:txBody>
        </p:sp>
        <p:cxnSp>
          <p:nvCxnSpPr>
            <p:cNvPr id="2463" name="Shape 2463"/>
            <p:cNvCxnSpPr/>
            <p:nvPr/>
          </p:nvCxnSpPr>
          <p:spPr>
            <a:xfrm>
              <a:off x="3081050" y="2694314"/>
              <a:ext cx="612648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464" name="Shape 2464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2938032" y="2571530"/>
              <a:ext cx="100584" cy="1005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65" name="Shape 2465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3468384" y="2852201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66" name="Shape 2466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3258072" y="2852201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67" name="Shape 2467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3056904" y="2852201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4" name="Oval 163"/>
            <p:cNvSpPr/>
            <p:nvPr/>
          </p:nvSpPr>
          <p:spPr>
            <a:xfrm>
              <a:off x="3011185" y="2935014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2</a:t>
              </a:r>
              <a:endParaRPr lang="en-US" sz="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  <p:sp>
          <p:nvSpPr>
            <p:cNvPr id="165" name="Oval 164"/>
            <p:cNvSpPr/>
            <p:nvPr/>
          </p:nvSpPr>
          <p:spPr>
            <a:xfrm>
              <a:off x="3349513" y="2935014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1</a:t>
              </a:r>
              <a:endParaRPr lang="en-US" sz="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008247" y="2528708"/>
            <a:ext cx="798295" cy="548639"/>
            <a:chOff x="4008247" y="2528708"/>
            <a:chExt cx="798295" cy="548639"/>
          </a:xfrm>
        </p:grpSpPr>
        <p:sp>
          <p:nvSpPr>
            <p:cNvPr id="2473" name="Shape 2473"/>
            <p:cNvSpPr/>
            <p:nvPr/>
          </p:nvSpPr>
          <p:spPr>
            <a:xfrm>
              <a:off x="4008247" y="2528708"/>
              <a:ext cx="798294" cy="54863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182875" tIns="27425" rIns="45700" bIns="457200" anchor="t" anchorCtr="0">
              <a:noAutofit/>
            </a:bodyPr>
            <a:lstStyle/>
            <a:p>
              <a:pPr marL="0" marR="0" lvl="0" indent="0" algn="l" rtl="0">
                <a:lnSpc>
                  <a:spcPts val="900"/>
                </a:lnSpc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6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sp>
          <p:nvSpPr>
            <p:cNvPr id="2474" name="Shape 2474"/>
            <p:cNvSpPr txBox="1"/>
            <p:nvPr/>
          </p:nvSpPr>
          <p:spPr>
            <a:xfrm>
              <a:off x="4188036" y="2729098"/>
              <a:ext cx="372704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r>
                <a:rPr lang="en-US" sz="5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GB</a:t>
              </a: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PD</a:t>
              </a:r>
            </a:p>
          </p:txBody>
        </p:sp>
        <p:cxnSp>
          <p:nvCxnSpPr>
            <p:cNvPr id="2475" name="Shape 2475"/>
            <p:cNvCxnSpPr/>
            <p:nvPr/>
          </p:nvCxnSpPr>
          <p:spPr>
            <a:xfrm>
              <a:off x="4193894" y="2694311"/>
              <a:ext cx="612648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476" name="Shape 2476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4050876" y="2571527"/>
              <a:ext cx="100584" cy="1005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77" name="Shape 2477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581228" y="2852198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78" name="Shape 2478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4370916" y="2852198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79" name="Shape 2479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4169748" y="2852198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" name="Oval 173"/>
            <p:cNvSpPr/>
            <p:nvPr/>
          </p:nvSpPr>
          <p:spPr>
            <a:xfrm>
              <a:off x="4462356" y="2935011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1</a:t>
              </a:r>
              <a:endParaRPr lang="en-US" sz="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128286" y="1900729"/>
            <a:ext cx="798295" cy="548639"/>
            <a:chOff x="5128286" y="1900729"/>
            <a:chExt cx="798295" cy="548639"/>
          </a:xfrm>
        </p:grpSpPr>
        <p:sp>
          <p:nvSpPr>
            <p:cNvPr id="2483" name="Shape 2483"/>
            <p:cNvSpPr/>
            <p:nvPr/>
          </p:nvSpPr>
          <p:spPr>
            <a:xfrm>
              <a:off x="5128286" y="1900729"/>
              <a:ext cx="798294" cy="54863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182875" tIns="27425" rIns="45700" bIns="457200" anchor="t" anchorCtr="0">
              <a:noAutofit/>
            </a:bodyPr>
            <a:lstStyle/>
            <a:p>
              <a:pPr marL="0" marR="0" lvl="0" indent="0" algn="l" rtl="0">
                <a:lnSpc>
                  <a:spcPts val="900"/>
                </a:lnSpc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6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sp>
          <p:nvSpPr>
            <p:cNvPr id="2484" name="Shape 2484"/>
            <p:cNvSpPr txBox="1"/>
            <p:nvPr/>
          </p:nvSpPr>
          <p:spPr>
            <a:xfrm>
              <a:off x="5308075" y="2101119"/>
              <a:ext cx="372704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r>
                <a:rPr lang="en-US" sz="5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GB</a:t>
              </a: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PD</a:t>
              </a:r>
            </a:p>
          </p:txBody>
        </p:sp>
        <p:cxnSp>
          <p:nvCxnSpPr>
            <p:cNvPr id="2485" name="Shape 2485"/>
            <p:cNvCxnSpPr/>
            <p:nvPr/>
          </p:nvCxnSpPr>
          <p:spPr>
            <a:xfrm>
              <a:off x="5313933" y="2066332"/>
              <a:ext cx="612648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486" name="Shape 2486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5170915" y="1943548"/>
              <a:ext cx="100584" cy="1005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87" name="Shape 2487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5701267" y="2224219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88" name="Shape 2488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5490955" y="2224219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89" name="Shape 2489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5289787" y="2224219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3" name="Oval 182"/>
            <p:cNvSpPr/>
            <p:nvPr/>
          </p:nvSpPr>
          <p:spPr>
            <a:xfrm>
              <a:off x="5582395" y="2307032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1</a:t>
              </a:r>
              <a:endParaRPr lang="en-US" sz="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128767" y="3524200"/>
            <a:ext cx="798295" cy="548639"/>
            <a:chOff x="5128767" y="3524200"/>
            <a:chExt cx="798295" cy="548639"/>
          </a:xfrm>
        </p:grpSpPr>
        <p:sp>
          <p:nvSpPr>
            <p:cNvPr id="2493" name="Shape 2493"/>
            <p:cNvSpPr/>
            <p:nvPr/>
          </p:nvSpPr>
          <p:spPr>
            <a:xfrm>
              <a:off x="5128767" y="3524200"/>
              <a:ext cx="798294" cy="54863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182875" tIns="27425" rIns="45700" bIns="457200" anchor="t" anchorCtr="0">
              <a:noAutofit/>
            </a:bodyPr>
            <a:lstStyle/>
            <a:p>
              <a:pPr marL="0" marR="0" lvl="0" indent="0" algn="l" rtl="0">
                <a:lnSpc>
                  <a:spcPts val="900"/>
                </a:lnSpc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6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sp>
          <p:nvSpPr>
            <p:cNvPr id="2494" name="Shape 2494"/>
            <p:cNvSpPr txBox="1"/>
            <p:nvPr/>
          </p:nvSpPr>
          <p:spPr>
            <a:xfrm>
              <a:off x="5308556" y="3724591"/>
              <a:ext cx="372704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r>
                <a:rPr lang="en-US" sz="5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GB</a:t>
              </a: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PD</a:t>
              </a:r>
            </a:p>
          </p:txBody>
        </p:sp>
        <p:cxnSp>
          <p:nvCxnSpPr>
            <p:cNvPr id="2495" name="Shape 2495"/>
            <p:cNvCxnSpPr/>
            <p:nvPr/>
          </p:nvCxnSpPr>
          <p:spPr>
            <a:xfrm>
              <a:off x="5314414" y="3689804"/>
              <a:ext cx="612648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496" name="Shape 2496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5171396" y="3567020"/>
              <a:ext cx="100584" cy="1005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97" name="Shape 2497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5701748" y="3847691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98" name="Shape 2498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5491436" y="3847691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99" name="Shape 2499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5290268" y="3847691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7" name="Oval 196"/>
            <p:cNvSpPr/>
            <p:nvPr/>
          </p:nvSpPr>
          <p:spPr>
            <a:xfrm>
              <a:off x="5244549" y="3930504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4</a:t>
              </a:r>
              <a:endParaRPr lang="en-US" sz="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  <p:sp>
          <p:nvSpPr>
            <p:cNvPr id="198" name="Oval 197"/>
            <p:cNvSpPr/>
            <p:nvPr/>
          </p:nvSpPr>
          <p:spPr>
            <a:xfrm>
              <a:off x="5582877" y="3930504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1</a:t>
              </a:r>
              <a:endParaRPr lang="en-US" sz="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969292" y="3524200"/>
            <a:ext cx="798300" cy="548700"/>
            <a:chOff x="5969292" y="3524200"/>
            <a:chExt cx="798300" cy="548700"/>
          </a:xfrm>
        </p:grpSpPr>
        <p:sp>
          <p:nvSpPr>
            <p:cNvPr id="2505" name="Shape 2505"/>
            <p:cNvSpPr/>
            <p:nvPr/>
          </p:nvSpPr>
          <p:spPr>
            <a:xfrm>
              <a:off x="5969292" y="3524200"/>
              <a:ext cx="798300" cy="5487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182875" tIns="27425" rIns="45700" bIns="457200" anchor="t" anchorCtr="0">
              <a:noAutofit/>
            </a:bodyPr>
            <a:lstStyle/>
            <a:p>
              <a:pPr marL="0" marR="0" lvl="0" indent="0" algn="l" rtl="0">
                <a:lnSpc>
                  <a:spcPts val="900"/>
                </a:lnSpc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6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sp>
          <p:nvSpPr>
            <p:cNvPr id="2506" name="Shape 2506"/>
            <p:cNvSpPr txBox="1"/>
            <p:nvPr/>
          </p:nvSpPr>
          <p:spPr>
            <a:xfrm>
              <a:off x="6149081" y="3724591"/>
              <a:ext cx="372600" cy="999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r>
                <a:rPr lang="en-US" sz="5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GB</a:t>
              </a: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PD</a:t>
              </a:r>
            </a:p>
          </p:txBody>
        </p:sp>
        <p:cxnSp>
          <p:nvCxnSpPr>
            <p:cNvPr id="2507" name="Shape 2507"/>
            <p:cNvCxnSpPr/>
            <p:nvPr/>
          </p:nvCxnSpPr>
          <p:spPr>
            <a:xfrm>
              <a:off x="6154939" y="3689804"/>
              <a:ext cx="612600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508" name="Shape 2508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6011921" y="3567020"/>
              <a:ext cx="100500" cy="100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09" name="Shape 2509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542273" y="3847691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10" name="Shape 2510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6331961" y="3847691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11" name="Shape 2511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6130793" y="3847691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7" name="Oval 206"/>
            <p:cNvSpPr/>
            <p:nvPr/>
          </p:nvSpPr>
          <p:spPr>
            <a:xfrm>
              <a:off x="6085797" y="3930504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4</a:t>
              </a:r>
              <a:endParaRPr lang="en-US" sz="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  <p:sp>
          <p:nvSpPr>
            <p:cNvPr id="208" name="Oval 207"/>
            <p:cNvSpPr/>
            <p:nvPr/>
          </p:nvSpPr>
          <p:spPr>
            <a:xfrm>
              <a:off x="6424125" y="3930504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1</a:t>
              </a:r>
              <a:endParaRPr lang="en-US" sz="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820392" y="3524200"/>
            <a:ext cx="798300" cy="548700"/>
            <a:chOff x="6820392" y="3524200"/>
            <a:chExt cx="798300" cy="548700"/>
          </a:xfrm>
        </p:grpSpPr>
        <p:sp>
          <p:nvSpPr>
            <p:cNvPr id="2517" name="Shape 2517"/>
            <p:cNvSpPr/>
            <p:nvPr/>
          </p:nvSpPr>
          <p:spPr>
            <a:xfrm>
              <a:off x="6820392" y="3524200"/>
              <a:ext cx="798300" cy="5487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182875" tIns="27425" rIns="45700" bIns="457200" anchor="t" anchorCtr="0">
              <a:noAutofit/>
            </a:bodyPr>
            <a:lstStyle/>
            <a:p>
              <a:pPr marL="0" marR="0" lvl="0" indent="0" algn="l" rtl="0">
                <a:lnSpc>
                  <a:spcPts val="900"/>
                </a:lnSpc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6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sp>
          <p:nvSpPr>
            <p:cNvPr id="2518" name="Shape 2518"/>
            <p:cNvSpPr txBox="1"/>
            <p:nvPr/>
          </p:nvSpPr>
          <p:spPr>
            <a:xfrm>
              <a:off x="7000181" y="3724591"/>
              <a:ext cx="372600" cy="999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r>
                <a:rPr lang="en-US" sz="5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GB</a:t>
              </a: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PD</a:t>
              </a:r>
            </a:p>
          </p:txBody>
        </p:sp>
        <p:cxnSp>
          <p:nvCxnSpPr>
            <p:cNvPr id="2519" name="Shape 2519"/>
            <p:cNvCxnSpPr/>
            <p:nvPr/>
          </p:nvCxnSpPr>
          <p:spPr>
            <a:xfrm>
              <a:off x="7006039" y="3689804"/>
              <a:ext cx="612600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520" name="Shape 2520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6863021" y="3567020"/>
              <a:ext cx="100500" cy="100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21" name="Shape 2521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393373" y="3847691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22" name="Shape 2522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7183061" y="3847691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23" name="Shape 2523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6981893" y="3847691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7" name="Oval 216"/>
            <p:cNvSpPr/>
            <p:nvPr/>
          </p:nvSpPr>
          <p:spPr>
            <a:xfrm>
              <a:off x="6936189" y="3930504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4</a:t>
              </a:r>
              <a:endParaRPr lang="en-US" sz="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  <p:sp>
          <p:nvSpPr>
            <p:cNvPr id="218" name="Oval 217"/>
            <p:cNvSpPr/>
            <p:nvPr/>
          </p:nvSpPr>
          <p:spPr>
            <a:xfrm>
              <a:off x="7274517" y="3930504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1</a:t>
              </a:r>
              <a:endParaRPr lang="en-US" sz="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6" name="Shape 2536"/>
          <p:cNvGrpSpPr/>
          <p:nvPr/>
        </p:nvGrpSpPr>
        <p:grpSpPr>
          <a:xfrm>
            <a:off x="2497318" y="975335"/>
            <a:ext cx="4697231" cy="3510940"/>
            <a:chOff x="5192873" y="667349"/>
            <a:chExt cx="4697231" cy="3510940"/>
          </a:xfrm>
        </p:grpSpPr>
        <p:sp>
          <p:nvSpPr>
            <p:cNvPr id="2537" name="Shape 2537"/>
            <p:cNvSpPr/>
            <p:nvPr/>
          </p:nvSpPr>
          <p:spPr>
            <a:xfrm>
              <a:off x="5192873" y="667349"/>
              <a:ext cx="4697231" cy="351094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538" name="Shape 25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29026" y="758814"/>
              <a:ext cx="1360927" cy="1737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39" name="Shape 2539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>
                <a:solidFill>
                  <a:srgbClr val="75787A"/>
                </a:solidFill>
              </a:rPr>
              <a:t>General &gt; </a:t>
            </a:r>
            <a:r>
              <a:rPr lang="en-US" sz="1300" b="0" i="0" u="none" strike="noStrike" cap="none">
                <a:solidFill>
                  <a:srgbClr val="75787A"/>
                </a:solidFill>
              </a:rPr>
              <a:t>Hadoop on Google Cloud Platform</a:t>
            </a:r>
          </a:p>
        </p:txBody>
      </p:sp>
      <p:grpSp>
        <p:nvGrpSpPr>
          <p:cNvPr id="2540" name="Shape 2540"/>
          <p:cNvGrpSpPr/>
          <p:nvPr/>
        </p:nvGrpSpPr>
        <p:grpSpPr>
          <a:xfrm>
            <a:off x="2631662" y="2530054"/>
            <a:ext cx="1145377" cy="382226"/>
            <a:chOff x="2631662" y="2530054"/>
            <a:chExt cx="1145377" cy="382226"/>
          </a:xfrm>
        </p:grpSpPr>
        <p:sp>
          <p:nvSpPr>
            <p:cNvPr id="2541" name="Shape 2541"/>
            <p:cNvSpPr/>
            <p:nvPr/>
          </p:nvSpPr>
          <p:spPr>
            <a:xfrm>
              <a:off x="2631662" y="2530054"/>
              <a:ext cx="114537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Hadoop Master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2542" name="Shape 2542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2676367" y="259793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43" name="Shape 2543"/>
          <p:cNvGrpSpPr/>
          <p:nvPr/>
        </p:nvGrpSpPr>
        <p:grpSpPr>
          <a:xfrm>
            <a:off x="5470760" y="1855893"/>
            <a:ext cx="1044387" cy="382226"/>
            <a:chOff x="5470760" y="1855893"/>
            <a:chExt cx="1044387" cy="382226"/>
          </a:xfrm>
        </p:grpSpPr>
        <p:sp>
          <p:nvSpPr>
            <p:cNvPr id="2544" name="Shape 2544"/>
            <p:cNvSpPr/>
            <p:nvPr/>
          </p:nvSpPr>
          <p:spPr>
            <a:xfrm>
              <a:off x="5470760" y="1855893"/>
              <a:ext cx="104438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Input Data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2545" name="Shape 2545" descr="Cloud-Storag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5515028" y="192610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46" name="Shape 2546"/>
          <p:cNvGrpSpPr/>
          <p:nvPr/>
        </p:nvGrpSpPr>
        <p:grpSpPr>
          <a:xfrm>
            <a:off x="5468600" y="3252256"/>
            <a:ext cx="1044387" cy="382226"/>
            <a:chOff x="5468600" y="3252256"/>
            <a:chExt cx="1044387" cy="382226"/>
          </a:xfrm>
        </p:grpSpPr>
        <p:sp>
          <p:nvSpPr>
            <p:cNvPr id="2547" name="Shape 2547"/>
            <p:cNvSpPr/>
            <p:nvPr/>
          </p:nvSpPr>
          <p:spPr>
            <a:xfrm>
              <a:off x="5468600" y="3252256"/>
              <a:ext cx="104438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Output Data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2548" name="Shape 2548" descr="Cloud-Storag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5512868" y="332247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49" name="Shape 2549"/>
          <p:cNvGrpSpPr/>
          <p:nvPr/>
        </p:nvGrpSpPr>
        <p:grpSpPr>
          <a:xfrm>
            <a:off x="3987350" y="2439695"/>
            <a:ext cx="1291638" cy="618059"/>
            <a:chOff x="3987350" y="2439695"/>
            <a:chExt cx="1291638" cy="618059"/>
          </a:xfrm>
        </p:grpSpPr>
        <p:sp>
          <p:nvSpPr>
            <p:cNvPr id="2550" name="Shape 2550"/>
            <p:cNvSpPr/>
            <p:nvPr/>
          </p:nvSpPr>
          <p:spPr>
            <a:xfrm>
              <a:off x="4035405" y="2490509"/>
              <a:ext cx="1243584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551" name="Shape 2551"/>
            <p:cNvGrpSpPr/>
            <p:nvPr/>
          </p:nvGrpSpPr>
          <p:grpSpPr>
            <a:xfrm>
              <a:off x="3987350" y="2439695"/>
              <a:ext cx="1246368" cy="568678"/>
              <a:chOff x="3987350" y="2439695"/>
              <a:chExt cx="1246368" cy="568678"/>
            </a:xfrm>
          </p:grpSpPr>
          <p:sp>
            <p:nvSpPr>
              <p:cNvPr id="2552" name="Shape 2552"/>
              <p:cNvSpPr/>
              <p:nvPr/>
            </p:nvSpPr>
            <p:spPr>
              <a:xfrm>
                <a:off x="3987350" y="2439695"/>
                <a:ext cx="1246367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Map Reduce Task</a:t>
                </a:r>
                <a:r>
                  <a:rPr lang="en-US" sz="700" b="0" i="0" u="none" strike="noStrike" cap="none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2553" name="Shape 2553" descr="Compute-Engine.png"/>
              <p:cNvPicPr preferRelativeResize="0"/>
              <p:nvPr/>
            </p:nvPicPr>
            <p:blipFill rotWithShape="1">
              <a:blip r:embed="rId4">
                <a:alphaModFix/>
              </a:blip>
              <a:srcRect t="5076" b="5076"/>
              <a:stretch/>
            </p:blipFill>
            <p:spPr>
              <a:xfrm>
                <a:off x="4032056" y="2507579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554" name="Shape 2554"/>
              <p:cNvSpPr txBox="1"/>
              <p:nvPr/>
            </p:nvSpPr>
            <p:spPr>
              <a:xfrm>
                <a:off x="4412942" y="2836785"/>
                <a:ext cx="714588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Multiple Instances</a:t>
                </a:r>
              </a:p>
            </p:txBody>
          </p:sp>
          <p:cxnSp>
            <p:nvCxnSpPr>
              <p:cNvPr id="2555" name="Shape 2555"/>
              <p:cNvCxnSpPr/>
              <p:nvPr/>
            </p:nvCxnSpPr>
            <p:spPr>
              <a:xfrm>
                <a:off x="4412942" y="2798974"/>
                <a:ext cx="820776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556" name="Shape 2556"/>
          <p:cNvSpPr/>
          <p:nvPr/>
        </p:nvSpPr>
        <p:spPr>
          <a:xfrm>
            <a:off x="1687449" y="4750414"/>
            <a:ext cx="5769900" cy="1371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57" name="Shape 2557"/>
          <p:cNvGrpSpPr/>
          <p:nvPr/>
        </p:nvGrpSpPr>
        <p:grpSpPr>
          <a:xfrm>
            <a:off x="1819656" y="2469414"/>
            <a:ext cx="502920" cy="502920"/>
            <a:chOff x="433514" y="2354433"/>
            <a:chExt cx="502920" cy="502920"/>
          </a:xfrm>
        </p:grpSpPr>
        <p:sp>
          <p:nvSpPr>
            <p:cNvPr id="2558" name="Shape 2558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559" name="Shape 255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560" name="Shape 2560"/>
          <p:cNvCxnSpPr>
            <a:stCxn id="2544" idx="1"/>
            <a:endCxn id="2552" idx="0"/>
          </p:cNvCxnSpPr>
          <p:nvPr/>
        </p:nvCxnSpPr>
        <p:spPr>
          <a:xfrm flipH="1">
            <a:off x="4610660" y="2047006"/>
            <a:ext cx="860100" cy="3927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61" name="Shape 2561"/>
          <p:cNvCxnSpPr>
            <a:stCxn id="2541" idx="3"/>
          </p:cNvCxnSpPr>
          <p:nvPr/>
        </p:nvCxnSpPr>
        <p:spPr>
          <a:xfrm>
            <a:off x="3777040" y="2721167"/>
            <a:ext cx="2103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62" name="Shape 2562"/>
          <p:cNvCxnSpPr>
            <a:stCxn id="2558" idx="3"/>
            <a:endCxn id="2541" idx="1"/>
          </p:cNvCxnSpPr>
          <p:nvPr/>
        </p:nvCxnSpPr>
        <p:spPr>
          <a:xfrm>
            <a:off x="2322576" y="2720874"/>
            <a:ext cx="309000" cy="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563" name="Shape 2563"/>
          <p:cNvSpPr txBox="1"/>
          <p:nvPr/>
        </p:nvSpPr>
        <p:spPr>
          <a:xfrm>
            <a:off x="4617839" y="1830358"/>
            <a:ext cx="695700" cy="169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Google Cloud Storage</a:t>
            </a:r>
            <a:b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Connector for Hadoop</a:t>
            </a:r>
          </a:p>
        </p:txBody>
      </p:sp>
      <p:sp>
        <p:nvSpPr>
          <p:cNvPr id="2564" name="Shape 2564"/>
          <p:cNvSpPr txBox="1"/>
          <p:nvPr/>
        </p:nvSpPr>
        <p:spPr>
          <a:xfrm>
            <a:off x="4617839" y="3505682"/>
            <a:ext cx="695700" cy="169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Google Cloud Storage</a:t>
            </a:r>
            <a:b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Connector for Hadoop</a:t>
            </a:r>
          </a:p>
        </p:txBody>
      </p:sp>
      <p:cxnSp>
        <p:nvCxnSpPr>
          <p:cNvPr id="2565" name="Shape 2565"/>
          <p:cNvCxnSpPr>
            <a:stCxn id="2552" idx="2"/>
            <a:endCxn id="2547" idx="1"/>
          </p:cNvCxnSpPr>
          <p:nvPr/>
        </p:nvCxnSpPr>
        <p:spPr>
          <a:xfrm rot="-5400000" flipH="1">
            <a:off x="4822034" y="2796873"/>
            <a:ext cx="435000" cy="8580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566" name="Shape 2566"/>
          <p:cNvSpPr/>
          <p:nvPr/>
        </p:nvSpPr>
        <p:spPr>
          <a:xfrm>
            <a:off x="1687450" y="558975"/>
            <a:ext cx="57699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General &gt; </a:t>
            </a:r>
            <a:r>
              <a:rPr lang="en-US" sz="8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App Engine and Cloud Endpoints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/>
        </p:nvSpPr>
        <p:spPr>
          <a:xfrm>
            <a:off x="281225" y="674250"/>
            <a:ext cx="3608400" cy="10515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Shape 314"/>
          <p:cNvSpPr txBox="1"/>
          <p:nvPr/>
        </p:nvSpPr>
        <p:spPr>
          <a:xfrm>
            <a:off x="1677600" y="580700"/>
            <a:ext cx="829800" cy="19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Open Sans"/>
              <a:buNone/>
            </a:pPr>
            <a:r>
              <a:rPr lang="en-US" sz="900" b="1" i="0" u="none" strike="noStrike" cap="non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Compute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398800" y="1401725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Compute Engine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1095875" y="1401725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App Engine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1792950" y="1401725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Container Engine</a:t>
            </a:r>
          </a:p>
        </p:txBody>
      </p:sp>
      <p:sp>
        <p:nvSpPr>
          <p:cNvPr id="318" name="Shape 318"/>
          <p:cNvSpPr txBox="1"/>
          <p:nvPr/>
        </p:nvSpPr>
        <p:spPr>
          <a:xfrm>
            <a:off x="2490025" y="1401725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Container Registry</a:t>
            </a:r>
          </a:p>
        </p:txBody>
      </p:sp>
      <p:sp>
        <p:nvSpPr>
          <p:cNvPr id="319" name="Shape 319"/>
          <p:cNvSpPr txBox="1"/>
          <p:nvPr/>
        </p:nvSpPr>
        <p:spPr>
          <a:xfrm>
            <a:off x="3187100" y="1401725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Functions</a:t>
            </a:r>
          </a:p>
        </p:txBody>
      </p:sp>
      <p:sp>
        <p:nvSpPr>
          <p:cNvPr id="320" name="Shape 320"/>
          <p:cNvSpPr/>
          <p:nvPr/>
        </p:nvSpPr>
        <p:spPr>
          <a:xfrm>
            <a:off x="281225" y="1940375"/>
            <a:ext cx="3608400" cy="10515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Shape 321"/>
          <p:cNvSpPr txBox="1"/>
          <p:nvPr/>
        </p:nvSpPr>
        <p:spPr>
          <a:xfrm>
            <a:off x="1661175" y="1846825"/>
            <a:ext cx="862800" cy="19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Open Sans"/>
              <a:buNone/>
            </a:pPr>
            <a:r>
              <a:rPr lang="en-US" sz="900" b="1" i="0" u="none" strike="noStrike" cap="non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Networking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320625" y="2667850"/>
            <a:ext cx="7557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Virtual Network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1019200" y="2667850"/>
            <a:ext cx="7524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Load Balancing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1792950" y="2667850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CDN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2416850" y="2667850"/>
            <a:ext cx="7455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Interconnect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3187100" y="2667850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DNS</a:t>
            </a:r>
          </a:p>
        </p:txBody>
      </p:sp>
      <p:sp>
        <p:nvSpPr>
          <p:cNvPr id="327" name="Shape 327"/>
          <p:cNvSpPr/>
          <p:nvPr/>
        </p:nvSpPr>
        <p:spPr>
          <a:xfrm>
            <a:off x="4111050" y="1940375"/>
            <a:ext cx="4311000" cy="10515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Shape 328"/>
          <p:cNvSpPr txBox="1"/>
          <p:nvPr/>
        </p:nvSpPr>
        <p:spPr>
          <a:xfrm>
            <a:off x="5925900" y="1846825"/>
            <a:ext cx="681300" cy="19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Open Sans"/>
              <a:buNone/>
            </a:pPr>
            <a:r>
              <a:rPr lang="en-US" sz="900" b="1" i="0" u="none" strike="noStrike" cap="non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Big Data</a:t>
            </a:r>
          </a:p>
        </p:txBody>
      </p:sp>
      <p:sp>
        <p:nvSpPr>
          <p:cNvPr id="329" name="Shape 329"/>
          <p:cNvSpPr txBox="1"/>
          <p:nvPr/>
        </p:nvSpPr>
        <p:spPr>
          <a:xfrm>
            <a:off x="4228625" y="2667850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BigQuery</a:t>
            </a:r>
          </a:p>
        </p:txBody>
      </p:sp>
      <p:sp>
        <p:nvSpPr>
          <p:cNvPr id="330" name="Shape 330"/>
          <p:cNvSpPr txBox="1"/>
          <p:nvPr/>
        </p:nvSpPr>
        <p:spPr>
          <a:xfrm>
            <a:off x="4925700" y="2667850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Dataflow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5622775" y="2667850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Dataproc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6319850" y="2667850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Datalab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7016925" y="2667850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Pub/Sub</a:t>
            </a:r>
          </a:p>
        </p:txBody>
      </p:sp>
      <p:sp>
        <p:nvSpPr>
          <p:cNvPr id="334" name="Shape 334"/>
          <p:cNvSpPr txBox="1"/>
          <p:nvPr/>
        </p:nvSpPr>
        <p:spPr>
          <a:xfrm>
            <a:off x="7714000" y="2667850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Genomics</a:t>
            </a:r>
          </a:p>
        </p:txBody>
      </p:sp>
      <p:sp>
        <p:nvSpPr>
          <p:cNvPr id="335" name="Shape 335"/>
          <p:cNvSpPr txBox="1">
            <a:spLocks noGrp="1"/>
          </p:cNvSpPr>
          <p:nvPr>
            <p:ph type="body" idx="4294967295"/>
          </p:nvPr>
        </p:nvSpPr>
        <p:spPr>
          <a:xfrm>
            <a:off x="7581650" y="597298"/>
            <a:ext cx="1197900" cy="120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0" i="1" u="none" strike="noStrike" cap="none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Each Google Cloud Platform product and service have a unique Blue hexagonal icon.</a:t>
            </a:r>
          </a:p>
        </p:txBody>
      </p:sp>
      <p:pic>
        <p:nvPicPr>
          <p:cNvPr id="336" name="Shape 336" descr="App-Engine_256px.png"/>
          <p:cNvPicPr preferRelativeResize="0"/>
          <p:nvPr/>
        </p:nvPicPr>
        <p:blipFill rotWithShape="1">
          <a:blip r:embed="rId3">
            <a:alphaModFix/>
          </a:blip>
          <a:srcRect t="5092" b="5092"/>
          <a:stretch/>
        </p:blipFill>
        <p:spPr>
          <a:xfrm>
            <a:off x="1130895" y="910062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Shape 337" descr="BigQuery_256px.png"/>
          <p:cNvPicPr preferRelativeResize="0"/>
          <p:nvPr/>
        </p:nvPicPr>
        <p:blipFill rotWithShape="1">
          <a:blip r:embed="rId4">
            <a:alphaModFix/>
          </a:blip>
          <a:srcRect t="5092" b="5092"/>
          <a:stretch/>
        </p:blipFill>
        <p:spPr>
          <a:xfrm>
            <a:off x="4261992" y="2169048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Shape 338" descr="Compute-Engine_256px.png"/>
          <p:cNvPicPr preferRelativeResize="0"/>
          <p:nvPr/>
        </p:nvPicPr>
        <p:blipFill rotWithShape="1">
          <a:blip r:embed="rId5">
            <a:alphaModFix/>
          </a:blip>
          <a:srcRect t="5092" b="5092"/>
          <a:stretch/>
        </p:blipFill>
        <p:spPr>
          <a:xfrm>
            <a:off x="431364" y="901424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Shape 339" descr="Container-Engine_256px.png"/>
          <p:cNvPicPr preferRelativeResize="0"/>
          <p:nvPr/>
        </p:nvPicPr>
        <p:blipFill rotWithShape="1">
          <a:blip r:embed="rId6">
            <a:alphaModFix/>
          </a:blip>
          <a:srcRect t="5092" b="5092"/>
          <a:stretch/>
        </p:blipFill>
        <p:spPr>
          <a:xfrm>
            <a:off x="1830711" y="909691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Shape 340" descr="Container-Registry_256px.png"/>
          <p:cNvPicPr preferRelativeResize="0"/>
          <p:nvPr/>
        </p:nvPicPr>
        <p:blipFill rotWithShape="1">
          <a:blip r:embed="rId7">
            <a:alphaModFix/>
          </a:blip>
          <a:srcRect t="5092" b="5092"/>
          <a:stretch/>
        </p:blipFill>
        <p:spPr>
          <a:xfrm>
            <a:off x="2523241" y="909540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Shape 341" descr="Cloud-Functions_256px.png"/>
          <p:cNvPicPr preferRelativeResize="0"/>
          <p:nvPr/>
        </p:nvPicPr>
        <p:blipFill rotWithShape="1">
          <a:blip r:embed="rId8">
            <a:alphaModFix/>
          </a:blip>
          <a:srcRect t="5092" b="5092"/>
          <a:stretch/>
        </p:blipFill>
        <p:spPr>
          <a:xfrm>
            <a:off x="3221948" y="908145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Shape 342" descr="Cloud-Virtual-Network_256px.png"/>
          <p:cNvPicPr preferRelativeResize="0"/>
          <p:nvPr/>
        </p:nvPicPr>
        <p:blipFill rotWithShape="1">
          <a:blip r:embed="rId9">
            <a:alphaModFix/>
          </a:blip>
          <a:srcRect t="5092" b="5092"/>
          <a:stretch/>
        </p:blipFill>
        <p:spPr>
          <a:xfrm>
            <a:off x="432700" y="2167068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Shape 343" descr="Cloud-Load-Balancing_256px.png"/>
          <p:cNvPicPr preferRelativeResize="0"/>
          <p:nvPr/>
        </p:nvPicPr>
        <p:blipFill rotWithShape="1">
          <a:blip r:embed="rId10">
            <a:alphaModFix/>
          </a:blip>
          <a:srcRect t="5092" b="5092"/>
          <a:stretch/>
        </p:blipFill>
        <p:spPr>
          <a:xfrm>
            <a:off x="1132525" y="2167068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Shape 344" descr="Cloud-CDN_256px.png"/>
          <p:cNvPicPr preferRelativeResize="0"/>
          <p:nvPr/>
        </p:nvPicPr>
        <p:blipFill rotWithShape="1">
          <a:blip r:embed="rId11">
            <a:alphaModFix/>
          </a:blip>
          <a:srcRect t="5092" b="5092"/>
          <a:stretch/>
        </p:blipFill>
        <p:spPr>
          <a:xfrm>
            <a:off x="1827324" y="2167068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Shape 345" descr="Cloud-Interconnect_256px.png"/>
          <p:cNvPicPr preferRelativeResize="0"/>
          <p:nvPr/>
        </p:nvPicPr>
        <p:blipFill rotWithShape="1">
          <a:blip r:embed="rId12">
            <a:alphaModFix/>
          </a:blip>
          <a:srcRect t="5092" b="5092"/>
          <a:stretch/>
        </p:blipFill>
        <p:spPr>
          <a:xfrm>
            <a:off x="2523925" y="2167068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Shape 346" descr="Cloud-DNS_256px.png"/>
          <p:cNvPicPr preferRelativeResize="0"/>
          <p:nvPr/>
        </p:nvPicPr>
        <p:blipFill rotWithShape="1">
          <a:blip r:embed="rId13">
            <a:alphaModFix/>
          </a:blip>
          <a:srcRect t="5092" b="5092"/>
          <a:stretch/>
        </p:blipFill>
        <p:spPr>
          <a:xfrm>
            <a:off x="3220150" y="2167068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Shape 347" descr="Cloud-Dataflow_256px.png"/>
          <p:cNvPicPr preferRelativeResize="0"/>
          <p:nvPr/>
        </p:nvPicPr>
        <p:blipFill rotWithShape="1">
          <a:blip r:embed="rId14">
            <a:alphaModFix/>
          </a:blip>
          <a:srcRect t="5092" b="5092"/>
          <a:stretch/>
        </p:blipFill>
        <p:spPr>
          <a:xfrm>
            <a:off x="4960073" y="2170350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Shape 348" descr="Cloud-Dataproc_256px.png"/>
          <p:cNvPicPr preferRelativeResize="0"/>
          <p:nvPr/>
        </p:nvPicPr>
        <p:blipFill rotWithShape="1">
          <a:blip r:embed="rId15">
            <a:alphaModFix/>
          </a:blip>
          <a:srcRect t="5092" b="5092"/>
          <a:stretch/>
        </p:blipFill>
        <p:spPr>
          <a:xfrm>
            <a:off x="5657148" y="2169048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Shape 349" descr="Cloud-Datalab_256px.png"/>
          <p:cNvPicPr preferRelativeResize="0"/>
          <p:nvPr/>
        </p:nvPicPr>
        <p:blipFill rotWithShape="1">
          <a:blip r:embed="rId16">
            <a:alphaModFix/>
          </a:blip>
          <a:srcRect t="5092" b="5092"/>
          <a:stretch/>
        </p:blipFill>
        <p:spPr>
          <a:xfrm>
            <a:off x="6353751" y="2174449"/>
            <a:ext cx="530399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Shape 350" descr="Cloud-PubSub_256px.png"/>
          <p:cNvPicPr preferRelativeResize="0"/>
          <p:nvPr/>
        </p:nvPicPr>
        <p:blipFill rotWithShape="1">
          <a:blip r:embed="rId17">
            <a:alphaModFix/>
          </a:blip>
          <a:srcRect t="5092" b="5092"/>
          <a:stretch/>
        </p:blipFill>
        <p:spPr>
          <a:xfrm>
            <a:off x="7051299" y="2167068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Shape 351" descr="Genomics_256px.png"/>
          <p:cNvPicPr preferRelativeResize="0"/>
          <p:nvPr/>
        </p:nvPicPr>
        <p:blipFill rotWithShape="1">
          <a:blip r:embed="rId18">
            <a:alphaModFix/>
          </a:blip>
          <a:srcRect t="5092" b="5092"/>
          <a:stretch/>
        </p:blipFill>
        <p:spPr>
          <a:xfrm>
            <a:off x="7746824" y="2174449"/>
            <a:ext cx="530400" cy="4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Shape 352"/>
          <p:cNvSpPr/>
          <p:nvPr/>
        </p:nvSpPr>
        <p:spPr>
          <a:xfrm>
            <a:off x="4111050" y="674250"/>
            <a:ext cx="3240600" cy="10515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Shape 353"/>
          <p:cNvSpPr txBox="1"/>
          <p:nvPr/>
        </p:nvSpPr>
        <p:spPr>
          <a:xfrm>
            <a:off x="5087535" y="580700"/>
            <a:ext cx="1287600" cy="19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Open Sans"/>
              <a:buNone/>
            </a:pPr>
            <a:r>
              <a:rPr lang="en-US" sz="900" b="1" i="0" u="none" strike="noStrike" cap="non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Identity &amp; Security</a:t>
            </a:r>
          </a:p>
        </p:txBody>
      </p:sp>
      <p:sp>
        <p:nvSpPr>
          <p:cNvPr id="354" name="Shape 354"/>
          <p:cNvSpPr txBox="1"/>
          <p:nvPr/>
        </p:nvSpPr>
        <p:spPr>
          <a:xfrm>
            <a:off x="4228610" y="1401725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IAM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4870373" y="1401725"/>
            <a:ext cx="8622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Resource Manager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5673973" y="1401725"/>
            <a:ext cx="8016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Security Scanner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6372798" y="1401725"/>
            <a:ext cx="9504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Platform Security</a:t>
            </a:r>
          </a:p>
        </p:txBody>
      </p:sp>
      <p:pic>
        <p:nvPicPr>
          <p:cNvPr id="358" name="Shape 358" descr="Cloud-IAM_256px.png"/>
          <p:cNvPicPr preferRelativeResize="0"/>
          <p:nvPr/>
        </p:nvPicPr>
        <p:blipFill rotWithShape="1">
          <a:blip r:embed="rId19">
            <a:alphaModFix/>
          </a:blip>
          <a:srcRect t="5092" b="5092"/>
          <a:stretch/>
        </p:blipFill>
        <p:spPr>
          <a:xfrm>
            <a:off x="4259582" y="905930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Shape 359" descr="Generic-GCP_256px.png"/>
          <p:cNvPicPr preferRelativeResize="0"/>
          <p:nvPr/>
        </p:nvPicPr>
        <p:blipFill rotWithShape="1">
          <a:blip r:embed="rId20">
            <a:alphaModFix/>
          </a:blip>
          <a:srcRect t="5092" b="5092"/>
          <a:stretch/>
        </p:blipFill>
        <p:spPr>
          <a:xfrm>
            <a:off x="5036259" y="905930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Shape 360" descr="Generic-GCP_256px.png"/>
          <p:cNvPicPr preferRelativeResize="0"/>
          <p:nvPr/>
        </p:nvPicPr>
        <p:blipFill rotWithShape="1">
          <a:blip r:embed="rId20">
            <a:alphaModFix/>
          </a:blip>
          <a:srcRect t="5092" b="5092"/>
          <a:stretch/>
        </p:blipFill>
        <p:spPr>
          <a:xfrm>
            <a:off x="5809534" y="905930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Shape 361" descr="Generic-GCP_256px.png"/>
          <p:cNvPicPr preferRelativeResize="0"/>
          <p:nvPr/>
        </p:nvPicPr>
        <p:blipFill rotWithShape="1">
          <a:blip r:embed="rId20">
            <a:alphaModFix/>
          </a:blip>
          <a:srcRect t="5092" b="5092"/>
          <a:stretch/>
        </p:blipFill>
        <p:spPr>
          <a:xfrm>
            <a:off x="6580355" y="905930"/>
            <a:ext cx="530400" cy="4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Shape 362"/>
          <p:cNvSpPr/>
          <p:nvPr/>
        </p:nvSpPr>
        <p:spPr>
          <a:xfrm>
            <a:off x="281225" y="3280325"/>
            <a:ext cx="3635700" cy="10515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Shape 363"/>
          <p:cNvSpPr txBox="1"/>
          <p:nvPr/>
        </p:nvSpPr>
        <p:spPr>
          <a:xfrm>
            <a:off x="1318475" y="3186775"/>
            <a:ext cx="1555200" cy="19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Open Sans"/>
              <a:buNone/>
            </a:pPr>
            <a:r>
              <a:rPr lang="en-US" sz="900" b="1" i="0" u="none" strike="noStrike" cap="non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Storage and Databases</a:t>
            </a:r>
          </a:p>
        </p:txBody>
      </p:sp>
      <p:sp>
        <p:nvSpPr>
          <p:cNvPr id="364" name="Shape 364"/>
          <p:cNvSpPr txBox="1"/>
          <p:nvPr/>
        </p:nvSpPr>
        <p:spPr>
          <a:xfrm>
            <a:off x="398800" y="4007800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Storage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1095875" y="4007800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Bigtable</a:t>
            </a:r>
          </a:p>
        </p:txBody>
      </p:sp>
      <p:sp>
        <p:nvSpPr>
          <p:cNvPr id="366" name="Shape 366"/>
          <p:cNvSpPr txBox="1"/>
          <p:nvPr/>
        </p:nvSpPr>
        <p:spPr>
          <a:xfrm>
            <a:off x="1792950" y="4007800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Datastore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2490025" y="4007800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SQL</a:t>
            </a:r>
          </a:p>
        </p:txBody>
      </p:sp>
      <p:pic>
        <p:nvPicPr>
          <p:cNvPr id="368" name="Shape 368" descr="Cloud-Bigtable_256px.png"/>
          <p:cNvPicPr preferRelativeResize="0"/>
          <p:nvPr/>
        </p:nvPicPr>
        <p:blipFill rotWithShape="1">
          <a:blip r:embed="rId21">
            <a:alphaModFix/>
          </a:blip>
          <a:srcRect t="5092" b="5092"/>
          <a:stretch/>
        </p:blipFill>
        <p:spPr>
          <a:xfrm>
            <a:off x="1130723" y="3514220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Shape 369" descr="Cloud-Storage_256px.png"/>
          <p:cNvPicPr preferRelativeResize="0"/>
          <p:nvPr/>
        </p:nvPicPr>
        <p:blipFill rotWithShape="1">
          <a:blip r:embed="rId22">
            <a:alphaModFix/>
          </a:blip>
          <a:srcRect t="5092" b="5092"/>
          <a:stretch/>
        </p:blipFill>
        <p:spPr>
          <a:xfrm>
            <a:off x="432167" y="3512384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Shape 370" descr="Cloud-Datastore_256px.png"/>
          <p:cNvPicPr preferRelativeResize="0"/>
          <p:nvPr/>
        </p:nvPicPr>
        <p:blipFill rotWithShape="1">
          <a:blip r:embed="rId23">
            <a:alphaModFix/>
          </a:blip>
          <a:srcRect t="5092" b="5092"/>
          <a:stretch/>
        </p:blipFill>
        <p:spPr>
          <a:xfrm>
            <a:off x="1828307" y="3514220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Shape 371" descr="Cloud-SQL_256px.png"/>
          <p:cNvPicPr preferRelativeResize="0"/>
          <p:nvPr/>
        </p:nvPicPr>
        <p:blipFill rotWithShape="1">
          <a:blip r:embed="rId24">
            <a:alphaModFix/>
          </a:blip>
          <a:srcRect t="5092" b="5092"/>
          <a:stretch/>
        </p:blipFill>
        <p:spPr>
          <a:xfrm>
            <a:off x="2523926" y="3516883"/>
            <a:ext cx="530400" cy="4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Shape 372"/>
          <p:cNvSpPr txBox="1"/>
          <p:nvPr/>
        </p:nvSpPr>
        <p:spPr>
          <a:xfrm>
            <a:off x="3199175" y="4007800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Persistent Disk</a:t>
            </a:r>
          </a:p>
        </p:txBody>
      </p:sp>
      <p:pic>
        <p:nvPicPr>
          <p:cNvPr id="373" name="Shape 373" descr="Persistent-Disk_256px.png"/>
          <p:cNvPicPr preferRelativeResize="0"/>
          <p:nvPr/>
        </p:nvPicPr>
        <p:blipFill rotWithShape="1">
          <a:blip r:embed="rId25">
            <a:alphaModFix/>
          </a:blip>
          <a:srcRect t="5092" b="5092"/>
          <a:stretch/>
        </p:blipFill>
        <p:spPr>
          <a:xfrm>
            <a:off x="3233075" y="3513382"/>
            <a:ext cx="530400" cy="4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Shape 374"/>
          <p:cNvSpPr/>
          <p:nvPr/>
        </p:nvSpPr>
        <p:spPr>
          <a:xfrm>
            <a:off x="4138675" y="3280325"/>
            <a:ext cx="4283400" cy="10515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Shape 375"/>
          <p:cNvSpPr txBox="1"/>
          <p:nvPr/>
        </p:nvSpPr>
        <p:spPr>
          <a:xfrm>
            <a:off x="5668379" y="3186775"/>
            <a:ext cx="1224000" cy="19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Open Sans"/>
              <a:buNone/>
            </a:pPr>
            <a:r>
              <a:rPr lang="en-US" sz="900" b="1" i="0" u="none" strike="noStrike" cap="non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Machine Learning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4111050" y="4007800"/>
            <a:ext cx="8895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Machine Learning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4953325" y="4007800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Vision API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5650400" y="4007800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Speech API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6258263" y="4007800"/>
            <a:ext cx="7776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Natural Language API</a:t>
            </a:r>
          </a:p>
        </p:txBody>
      </p:sp>
      <p:pic>
        <p:nvPicPr>
          <p:cNvPr id="380" name="Shape 380" descr="Cloud-Machine-Learning_256px.png"/>
          <p:cNvPicPr preferRelativeResize="0"/>
          <p:nvPr/>
        </p:nvPicPr>
        <p:blipFill rotWithShape="1">
          <a:blip r:embed="rId26">
            <a:alphaModFix/>
          </a:blip>
          <a:srcRect t="5092" b="5092"/>
          <a:stretch/>
        </p:blipFill>
        <p:spPr>
          <a:xfrm>
            <a:off x="4288814" y="3508294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Shape 381" descr="Vision-API_256px.png"/>
          <p:cNvPicPr preferRelativeResize="0"/>
          <p:nvPr/>
        </p:nvPicPr>
        <p:blipFill rotWithShape="1">
          <a:blip r:embed="rId27">
            <a:alphaModFix/>
          </a:blip>
          <a:srcRect t="5092" b="5092"/>
          <a:stretch/>
        </p:blipFill>
        <p:spPr>
          <a:xfrm>
            <a:off x="4987674" y="3507033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Shape 382" descr="Speech-API_256px.png"/>
          <p:cNvPicPr preferRelativeResize="0"/>
          <p:nvPr/>
        </p:nvPicPr>
        <p:blipFill rotWithShape="1">
          <a:blip r:embed="rId28">
            <a:alphaModFix/>
          </a:blip>
          <a:srcRect t="5092" b="5092"/>
          <a:stretch/>
        </p:blipFill>
        <p:spPr>
          <a:xfrm>
            <a:off x="5684774" y="3502714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Shape 383" descr="Natural-Language-API_256px.png"/>
          <p:cNvPicPr preferRelativeResize="0"/>
          <p:nvPr/>
        </p:nvPicPr>
        <p:blipFill rotWithShape="1">
          <a:blip r:embed="rId29">
            <a:alphaModFix/>
          </a:blip>
          <a:srcRect t="5092" b="5092"/>
          <a:stretch/>
        </p:blipFill>
        <p:spPr>
          <a:xfrm>
            <a:off x="6380691" y="3502714"/>
            <a:ext cx="530400" cy="4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Shape 384"/>
          <p:cNvSpPr txBox="1"/>
          <p:nvPr/>
        </p:nvSpPr>
        <p:spPr>
          <a:xfrm>
            <a:off x="7002600" y="4007800"/>
            <a:ext cx="6813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Translat</a:t>
            </a:r>
            <a:r>
              <a:rPr lang="en-US" sz="700" b="1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ion</a:t>
            </a: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API</a:t>
            </a:r>
          </a:p>
        </p:txBody>
      </p:sp>
      <p:pic>
        <p:nvPicPr>
          <p:cNvPr id="385" name="Shape 385" descr="Translation-API_256px.png"/>
          <p:cNvPicPr preferRelativeResize="0"/>
          <p:nvPr/>
        </p:nvPicPr>
        <p:blipFill rotWithShape="1">
          <a:blip r:embed="rId30">
            <a:alphaModFix/>
          </a:blip>
          <a:srcRect t="5092" b="5092"/>
          <a:stretch/>
        </p:blipFill>
        <p:spPr>
          <a:xfrm>
            <a:off x="7078639" y="3505301"/>
            <a:ext cx="530400" cy="4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Shape 386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Google Cloud Platform Icons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7672900" y="4007800"/>
            <a:ext cx="6813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Jobs</a:t>
            </a: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API</a:t>
            </a:r>
          </a:p>
        </p:txBody>
      </p:sp>
      <p:pic>
        <p:nvPicPr>
          <p:cNvPr id="388" name="Shape 388" descr="Jobs-API.png"/>
          <p:cNvPicPr preferRelativeResize="0"/>
          <p:nvPr/>
        </p:nvPicPr>
        <p:blipFill rotWithShape="1">
          <a:blip r:embed="rId31">
            <a:alphaModFix/>
          </a:blip>
          <a:srcRect t="5092" b="5092"/>
          <a:stretch/>
        </p:blipFill>
        <p:spPr>
          <a:xfrm>
            <a:off x="7748939" y="3505301"/>
            <a:ext cx="530400" cy="4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2" name="Shape 2572"/>
          <p:cNvGrpSpPr/>
          <p:nvPr/>
        </p:nvGrpSpPr>
        <p:grpSpPr>
          <a:xfrm>
            <a:off x="1844716" y="964627"/>
            <a:ext cx="6134058" cy="3515298"/>
            <a:chOff x="5192873" y="667349"/>
            <a:chExt cx="6134058" cy="3515298"/>
          </a:xfrm>
        </p:grpSpPr>
        <p:sp>
          <p:nvSpPr>
            <p:cNvPr id="2573" name="Shape 2573"/>
            <p:cNvSpPr/>
            <p:nvPr/>
          </p:nvSpPr>
          <p:spPr>
            <a:xfrm>
              <a:off x="5192873" y="667349"/>
              <a:ext cx="6134058" cy="3515298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574" name="Shape 257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2405" y="760377"/>
              <a:ext cx="1360927" cy="1737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75" name="Shape 2575"/>
          <p:cNvGrpSpPr/>
          <p:nvPr/>
        </p:nvGrpSpPr>
        <p:grpSpPr>
          <a:xfrm>
            <a:off x="4837274" y="2173199"/>
            <a:ext cx="1426500" cy="914367"/>
            <a:chOff x="2178035" y="1054763"/>
            <a:chExt cx="820866" cy="1385406"/>
          </a:xfrm>
        </p:grpSpPr>
        <p:sp>
          <p:nvSpPr>
            <p:cNvPr id="2576" name="Shape 2576"/>
            <p:cNvSpPr/>
            <p:nvPr/>
          </p:nvSpPr>
          <p:spPr>
            <a:xfrm>
              <a:off x="2178035" y="1054763"/>
              <a:ext cx="820866" cy="1385406"/>
            </a:xfrm>
            <a:prstGeom prst="roundRect">
              <a:avLst>
                <a:gd name="adj" fmla="val 827"/>
              </a:avLst>
            </a:prstGeom>
            <a:solidFill>
              <a:schemeClr val="lt1">
                <a:alpha val="0"/>
              </a:schemeClr>
            </a:solidFill>
            <a:ln w="19050" cap="rnd" cmpd="sng">
              <a:solidFill>
                <a:srgbClr val="4284F3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7" name="Shape 2577"/>
            <p:cNvSpPr txBox="1"/>
            <p:nvPr/>
          </p:nvSpPr>
          <p:spPr>
            <a:xfrm>
              <a:off x="2178036" y="1054763"/>
              <a:ext cx="559561" cy="29222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Optional File System</a:t>
              </a:r>
            </a:p>
          </p:txBody>
        </p:sp>
      </p:grpSp>
      <p:sp>
        <p:nvSpPr>
          <p:cNvPr id="2578" name="Shape 2578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>
                <a:solidFill>
                  <a:srgbClr val="75787A"/>
                </a:solidFill>
              </a:rPr>
              <a:t>General &gt; </a:t>
            </a:r>
            <a:r>
              <a:rPr lang="en-US" sz="1300" b="0" i="0" u="none" strike="noStrike" cap="none">
                <a:solidFill>
                  <a:srgbClr val="75787A"/>
                </a:solidFill>
              </a:rPr>
              <a:t>High Performance Computing</a:t>
            </a:r>
          </a:p>
        </p:txBody>
      </p:sp>
      <p:grpSp>
        <p:nvGrpSpPr>
          <p:cNvPr id="2579" name="Shape 2579"/>
          <p:cNvGrpSpPr/>
          <p:nvPr/>
        </p:nvGrpSpPr>
        <p:grpSpPr>
          <a:xfrm>
            <a:off x="1983385" y="2477591"/>
            <a:ext cx="1175835" cy="382226"/>
            <a:chOff x="1983385" y="2477591"/>
            <a:chExt cx="1175835" cy="382226"/>
          </a:xfrm>
        </p:grpSpPr>
        <p:sp>
          <p:nvSpPr>
            <p:cNvPr id="2580" name="Shape 2580"/>
            <p:cNvSpPr/>
            <p:nvPr/>
          </p:nvSpPr>
          <p:spPr>
            <a:xfrm>
              <a:off x="1983385" y="2477591"/>
              <a:ext cx="117583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HPC Head Node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2581" name="Shape 2581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2028090" y="254547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82" name="Shape 2582"/>
          <p:cNvGrpSpPr/>
          <p:nvPr/>
        </p:nvGrpSpPr>
        <p:grpSpPr>
          <a:xfrm>
            <a:off x="6483615" y="2468716"/>
            <a:ext cx="1044387" cy="382226"/>
            <a:chOff x="6483615" y="2468716"/>
            <a:chExt cx="1044387" cy="382226"/>
          </a:xfrm>
        </p:grpSpPr>
        <p:sp>
          <p:nvSpPr>
            <p:cNvPr id="2583" name="Shape 2583"/>
            <p:cNvSpPr/>
            <p:nvPr/>
          </p:nvSpPr>
          <p:spPr>
            <a:xfrm>
              <a:off x="6483615" y="2468716"/>
              <a:ext cx="104438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Input Data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2584" name="Shape 2584" descr="Cloud-Storag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6527883" y="253892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85" name="Shape 2585"/>
          <p:cNvGrpSpPr/>
          <p:nvPr/>
        </p:nvGrpSpPr>
        <p:grpSpPr>
          <a:xfrm>
            <a:off x="6489080" y="3054976"/>
            <a:ext cx="1044387" cy="382226"/>
            <a:chOff x="6489080" y="3054976"/>
            <a:chExt cx="1044387" cy="382226"/>
          </a:xfrm>
        </p:grpSpPr>
        <p:sp>
          <p:nvSpPr>
            <p:cNvPr id="2586" name="Shape 2586"/>
            <p:cNvSpPr/>
            <p:nvPr/>
          </p:nvSpPr>
          <p:spPr>
            <a:xfrm>
              <a:off x="6489080" y="3054976"/>
              <a:ext cx="104438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Output Data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2587" name="Shape 2587" descr="Cloud-Storag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6533348" y="312519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88" name="Shape 2588"/>
          <p:cNvGrpSpPr/>
          <p:nvPr/>
        </p:nvGrpSpPr>
        <p:grpSpPr>
          <a:xfrm>
            <a:off x="3370921" y="2387613"/>
            <a:ext cx="1245918" cy="618059"/>
            <a:chOff x="3370921" y="2387613"/>
            <a:chExt cx="1245918" cy="618059"/>
          </a:xfrm>
        </p:grpSpPr>
        <p:sp>
          <p:nvSpPr>
            <p:cNvPr id="2589" name="Shape 2589"/>
            <p:cNvSpPr/>
            <p:nvPr/>
          </p:nvSpPr>
          <p:spPr>
            <a:xfrm>
              <a:off x="3418975" y="2438427"/>
              <a:ext cx="1197863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590" name="Shape 2590"/>
            <p:cNvGrpSpPr/>
            <p:nvPr/>
          </p:nvGrpSpPr>
          <p:grpSpPr>
            <a:xfrm>
              <a:off x="3370921" y="2387613"/>
              <a:ext cx="1198900" cy="568678"/>
              <a:chOff x="3370921" y="2387613"/>
              <a:chExt cx="1198900" cy="568678"/>
            </a:xfrm>
          </p:grpSpPr>
          <p:sp>
            <p:nvSpPr>
              <p:cNvPr id="2591" name="Shape 2591"/>
              <p:cNvSpPr/>
              <p:nvPr/>
            </p:nvSpPr>
            <p:spPr>
              <a:xfrm>
                <a:off x="3370921" y="2387613"/>
                <a:ext cx="1196673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Node   </a:t>
                </a:r>
                <a:r>
                  <a:rPr lang="en-US" sz="700" b="0" i="0" u="none" strike="noStrike" cap="none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2592" name="Shape 2592" descr="Compute-Engine.png"/>
              <p:cNvPicPr preferRelativeResize="0"/>
              <p:nvPr/>
            </p:nvPicPr>
            <p:blipFill rotWithShape="1">
              <a:blip r:embed="rId4">
                <a:alphaModFix/>
              </a:blip>
              <a:srcRect t="5076" b="5076"/>
              <a:stretch/>
            </p:blipFill>
            <p:spPr>
              <a:xfrm>
                <a:off x="3415626" y="2455497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593" name="Shape 2593"/>
              <p:cNvSpPr txBox="1"/>
              <p:nvPr/>
            </p:nvSpPr>
            <p:spPr>
              <a:xfrm>
                <a:off x="3796513" y="2784703"/>
                <a:ext cx="714588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Multiple Instances</a:t>
                </a:r>
              </a:p>
            </p:txBody>
          </p:sp>
          <p:cxnSp>
            <p:nvCxnSpPr>
              <p:cNvPr id="2594" name="Shape 2594"/>
              <p:cNvCxnSpPr/>
              <p:nvPr/>
            </p:nvCxnSpPr>
            <p:spPr>
              <a:xfrm>
                <a:off x="3796513" y="2746891"/>
                <a:ext cx="77330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595" name="Shape 2595"/>
          <p:cNvSpPr/>
          <p:nvPr/>
        </p:nvSpPr>
        <p:spPr>
          <a:xfrm>
            <a:off x="1032445" y="4750414"/>
            <a:ext cx="7077600" cy="1371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96" name="Shape 2596"/>
          <p:cNvGrpSpPr/>
          <p:nvPr/>
        </p:nvGrpSpPr>
        <p:grpSpPr>
          <a:xfrm>
            <a:off x="1222179" y="2411927"/>
            <a:ext cx="502920" cy="502920"/>
            <a:chOff x="433514" y="2354433"/>
            <a:chExt cx="502920" cy="502920"/>
          </a:xfrm>
        </p:grpSpPr>
        <p:sp>
          <p:nvSpPr>
            <p:cNvPr id="2597" name="Shape 259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598" name="Shape 2598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99" name="Shape 2599"/>
          <p:cNvGrpSpPr/>
          <p:nvPr/>
        </p:nvGrpSpPr>
        <p:grpSpPr>
          <a:xfrm>
            <a:off x="4932423" y="2382526"/>
            <a:ext cx="1245918" cy="618059"/>
            <a:chOff x="4932423" y="2382526"/>
            <a:chExt cx="1245918" cy="618059"/>
          </a:xfrm>
        </p:grpSpPr>
        <p:sp>
          <p:nvSpPr>
            <p:cNvPr id="2600" name="Shape 2600"/>
            <p:cNvSpPr/>
            <p:nvPr/>
          </p:nvSpPr>
          <p:spPr>
            <a:xfrm>
              <a:off x="4980477" y="2433340"/>
              <a:ext cx="1197863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601" name="Shape 2601"/>
            <p:cNvGrpSpPr/>
            <p:nvPr/>
          </p:nvGrpSpPr>
          <p:grpSpPr>
            <a:xfrm>
              <a:off x="4932423" y="2382526"/>
              <a:ext cx="1193820" cy="568678"/>
              <a:chOff x="4932423" y="2382526"/>
              <a:chExt cx="1193820" cy="568678"/>
            </a:xfrm>
          </p:grpSpPr>
          <p:sp>
            <p:nvSpPr>
              <p:cNvPr id="2602" name="Shape 2602"/>
              <p:cNvSpPr/>
              <p:nvPr/>
            </p:nvSpPr>
            <p:spPr>
              <a:xfrm>
                <a:off x="4932423" y="2382526"/>
                <a:ext cx="1193468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File System         </a:t>
                </a:r>
                <a:r>
                  <a:rPr lang="en-US" sz="700" b="0" i="0" u="none" strike="noStrike" cap="none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2603" name="Shape 2603" descr="Compute-Engine.png"/>
              <p:cNvPicPr preferRelativeResize="0"/>
              <p:nvPr/>
            </p:nvPicPr>
            <p:blipFill rotWithShape="1">
              <a:blip r:embed="rId4">
                <a:alphaModFix/>
              </a:blip>
              <a:srcRect t="5076" b="5076"/>
              <a:stretch/>
            </p:blipFill>
            <p:spPr>
              <a:xfrm>
                <a:off x="4977128" y="2450410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604" name="Shape 2604"/>
              <p:cNvSpPr txBox="1"/>
              <p:nvPr/>
            </p:nvSpPr>
            <p:spPr>
              <a:xfrm>
                <a:off x="5358015" y="2779616"/>
                <a:ext cx="714588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Multiple Instances</a:t>
                </a:r>
              </a:p>
            </p:txBody>
          </p:sp>
          <p:cxnSp>
            <p:nvCxnSpPr>
              <p:cNvPr id="2605" name="Shape 2605"/>
              <p:cNvCxnSpPr/>
              <p:nvPr/>
            </p:nvCxnSpPr>
            <p:spPr>
              <a:xfrm>
                <a:off x="5358015" y="2741805"/>
                <a:ext cx="76822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cxnSp>
        <p:nvCxnSpPr>
          <p:cNvPr id="2606" name="Shape 2606"/>
          <p:cNvCxnSpPr>
            <a:stCxn id="2583" idx="3"/>
            <a:endCxn id="2597" idx="2"/>
          </p:cNvCxnSpPr>
          <p:nvPr/>
        </p:nvCxnSpPr>
        <p:spPr>
          <a:xfrm flipH="1">
            <a:off x="1473703" y="2659829"/>
            <a:ext cx="6054300" cy="255000"/>
          </a:xfrm>
          <a:prstGeom prst="bentConnector4">
            <a:avLst>
              <a:gd name="adj1" fmla="val -3776"/>
              <a:gd name="adj2" fmla="val 458002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07" name="Shape 2607"/>
          <p:cNvCxnSpPr>
            <a:stCxn id="2586" idx="3"/>
          </p:cNvCxnSpPr>
          <p:nvPr/>
        </p:nvCxnSpPr>
        <p:spPr>
          <a:xfrm rot="10800000" flipH="1">
            <a:off x="7533468" y="3244289"/>
            <a:ext cx="193500" cy="18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08" name="Shape 2608"/>
          <p:cNvCxnSpPr>
            <a:stCxn id="2597" idx="3"/>
            <a:endCxn id="2580" idx="1"/>
          </p:cNvCxnSpPr>
          <p:nvPr/>
        </p:nvCxnSpPr>
        <p:spPr>
          <a:xfrm>
            <a:off x="1725099" y="2663387"/>
            <a:ext cx="258300" cy="54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09" name="Shape 2609"/>
          <p:cNvCxnSpPr>
            <a:stCxn id="2580" idx="3"/>
            <a:endCxn id="2591" idx="1"/>
          </p:cNvCxnSpPr>
          <p:nvPr/>
        </p:nvCxnSpPr>
        <p:spPr>
          <a:xfrm>
            <a:off x="3159220" y="2668704"/>
            <a:ext cx="211800" cy="3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10" name="Shape 2610"/>
          <p:cNvCxnSpPr>
            <a:stCxn id="2583" idx="1"/>
          </p:cNvCxnSpPr>
          <p:nvPr/>
        </p:nvCxnSpPr>
        <p:spPr>
          <a:xfrm flipH="1">
            <a:off x="6285015" y="2659829"/>
            <a:ext cx="198600" cy="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11" name="Shape 2611"/>
          <p:cNvCxnSpPr>
            <a:stCxn id="2576" idx="2"/>
            <a:endCxn id="2586" idx="1"/>
          </p:cNvCxnSpPr>
          <p:nvPr/>
        </p:nvCxnSpPr>
        <p:spPr>
          <a:xfrm rot="-5400000" flipH="1">
            <a:off x="5940675" y="2697417"/>
            <a:ext cx="158400" cy="9387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12" name="Shape 2612"/>
          <p:cNvCxnSpPr/>
          <p:nvPr/>
        </p:nvCxnSpPr>
        <p:spPr>
          <a:xfrm>
            <a:off x="4615473" y="2668703"/>
            <a:ext cx="211800" cy="3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613" name="Shape 2613"/>
          <p:cNvSpPr/>
          <p:nvPr/>
        </p:nvSpPr>
        <p:spPr>
          <a:xfrm>
            <a:off x="1032450" y="558975"/>
            <a:ext cx="70776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General &gt; </a:t>
            </a:r>
            <a:r>
              <a:rPr lang="en-US" sz="8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High Performance Computing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9" name="Shape 2619"/>
          <p:cNvGrpSpPr/>
          <p:nvPr/>
        </p:nvGrpSpPr>
        <p:grpSpPr>
          <a:xfrm>
            <a:off x="1708074" y="964099"/>
            <a:ext cx="6134861" cy="3516103"/>
            <a:chOff x="5192873" y="667346"/>
            <a:chExt cx="6324600" cy="3515400"/>
          </a:xfrm>
        </p:grpSpPr>
        <p:sp>
          <p:nvSpPr>
            <p:cNvPr id="2620" name="Shape 2620"/>
            <p:cNvSpPr/>
            <p:nvPr/>
          </p:nvSpPr>
          <p:spPr>
            <a:xfrm>
              <a:off x="5192873" y="667346"/>
              <a:ext cx="6324600" cy="351540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621" name="Shape 262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6192" y="760916"/>
              <a:ext cx="1360717" cy="17370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22" name="Shape 2622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>
                <a:solidFill>
                  <a:srgbClr val="75787A"/>
                </a:solidFill>
              </a:rPr>
              <a:t>General &gt; </a:t>
            </a:r>
            <a:r>
              <a:rPr lang="en-US" sz="1300" b="0" i="0" u="none" strike="noStrike" cap="none">
                <a:solidFill>
                  <a:srgbClr val="75787A"/>
                </a:solidFill>
              </a:rPr>
              <a:t>Real Time Bidding</a:t>
            </a:r>
          </a:p>
        </p:txBody>
      </p:sp>
      <p:grpSp>
        <p:nvGrpSpPr>
          <p:cNvPr id="2623" name="Shape 2623"/>
          <p:cNvGrpSpPr/>
          <p:nvPr/>
        </p:nvGrpSpPr>
        <p:grpSpPr>
          <a:xfrm>
            <a:off x="6671180" y="3745581"/>
            <a:ext cx="840807" cy="386887"/>
            <a:chOff x="6671180" y="3745581"/>
            <a:chExt cx="840807" cy="386887"/>
          </a:xfrm>
        </p:grpSpPr>
        <p:sp>
          <p:nvSpPr>
            <p:cNvPr id="2624" name="Shape 2624"/>
            <p:cNvSpPr/>
            <p:nvPr/>
          </p:nvSpPr>
          <p:spPr>
            <a:xfrm>
              <a:off x="6671180" y="3745581"/>
              <a:ext cx="840807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2625" name="Shape 2625" descr="BigQuery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6715884" y="381134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26" name="Shape 2626"/>
          <p:cNvSpPr/>
          <p:nvPr/>
        </p:nvSpPr>
        <p:spPr>
          <a:xfrm>
            <a:off x="803850" y="4750424"/>
            <a:ext cx="7243200" cy="1371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27" name="Shape 2627"/>
          <p:cNvGrpSpPr/>
          <p:nvPr/>
        </p:nvGrpSpPr>
        <p:grpSpPr>
          <a:xfrm>
            <a:off x="3149457" y="2438932"/>
            <a:ext cx="1137363" cy="568678"/>
            <a:chOff x="3149457" y="2438932"/>
            <a:chExt cx="1137363" cy="568678"/>
          </a:xfrm>
        </p:grpSpPr>
        <p:sp>
          <p:nvSpPr>
            <p:cNvPr id="2628" name="Shape 2628"/>
            <p:cNvSpPr/>
            <p:nvPr/>
          </p:nvSpPr>
          <p:spPr>
            <a:xfrm>
              <a:off x="3149457" y="2438932"/>
              <a:ext cx="1137363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Pixel Server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2629" name="Shape 2629" descr="Compute-Engin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3194162" y="2506816"/>
              <a:ext cx="274199" cy="246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30" name="Shape 2630"/>
            <p:cNvSpPr txBox="1"/>
            <p:nvPr/>
          </p:nvSpPr>
          <p:spPr>
            <a:xfrm>
              <a:off x="3575049" y="2836022"/>
              <a:ext cx="622003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Autoscaling</a:t>
              </a:r>
            </a:p>
          </p:txBody>
        </p:sp>
        <p:cxnSp>
          <p:nvCxnSpPr>
            <p:cNvPr id="2631" name="Shape 2631"/>
            <p:cNvCxnSpPr/>
            <p:nvPr/>
          </p:nvCxnSpPr>
          <p:spPr>
            <a:xfrm>
              <a:off x="3574485" y="2798210"/>
              <a:ext cx="711885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632" name="Shape 2632"/>
          <p:cNvGrpSpPr/>
          <p:nvPr/>
        </p:nvGrpSpPr>
        <p:grpSpPr>
          <a:xfrm>
            <a:off x="3151888" y="3410711"/>
            <a:ext cx="1214307" cy="382226"/>
            <a:chOff x="3151888" y="3410711"/>
            <a:chExt cx="1214307" cy="382226"/>
          </a:xfrm>
        </p:grpSpPr>
        <p:sp>
          <p:nvSpPr>
            <p:cNvPr id="2633" name="Shape 2633"/>
            <p:cNvSpPr/>
            <p:nvPr/>
          </p:nvSpPr>
          <p:spPr>
            <a:xfrm>
              <a:off x="3151888" y="3410711"/>
              <a:ext cx="121430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Campaign Server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pic>
          <p:nvPicPr>
            <p:cNvPr id="2634" name="Shape 2634" descr="App-Engine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3197120" y="347800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35" name="Shape 2635"/>
          <p:cNvGrpSpPr/>
          <p:nvPr/>
        </p:nvGrpSpPr>
        <p:grpSpPr>
          <a:xfrm>
            <a:off x="4668366" y="1440610"/>
            <a:ext cx="1074845" cy="382226"/>
            <a:chOff x="4668366" y="1440610"/>
            <a:chExt cx="1074845" cy="382226"/>
          </a:xfrm>
        </p:grpSpPr>
        <p:sp>
          <p:nvSpPr>
            <p:cNvPr id="2636" name="Shape 2636"/>
            <p:cNvSpPr/>
            <p:nvPr/>
          </p:nvSpPr>
          <p:spPr>
            <a:xfrm>
              <a:off x="4668366" y="1440610"/>
              <a:ext cx="107484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Ads &amp; Images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2637" name="Shape 2637" descr="Cloud-Storage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4712633" y="151082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38" name="Shape 2638"/>
          <p:cNvGrpSpPr/>
          <p:nvPr/>
        </p:nvGrpSpPr>
        <p:grpSpPr>
          <a:xfrm>
            <a:off x="4668366" y="3358502"/>
            <a:ext cx="1342546" cy="382226"/>
            <a:chOff x="4668366" y="3358502"/>
            <a:chExt cx="1342546" cy="382226"/>
          </a:xfrm>
        </p:grpSpPr>
        <p:sp>
          <p:nvSpPr>
            <p:cNvPr id="2639" name="Shape 2639"/>
            <p:cNvSpPr/>
            <p:nvPr/>
          </p:nvSpPr>
          <p:spPr>
            <a:xfrm>
              <a:off x="4668366" y="3358502"/>
              <a:ext cx="1342546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Campaign &amp; Results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SQL</a:t>
              </a:r>
            </a:p>
          </p:txBody>
        </p:sp>
        <p:pic>
          <p:nvPicPr>
            <p:cNvPr id="2640" name="Shape 2640" descr="Cloud-SQL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4715171" y="342579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641" name="Shape 264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16649" y="2623084"/>
            <a:ext cx="203199" cy="2031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42" name="Shape 2642"/>
          <p:cNvGrpSpPr/>
          <p:nvPr/>
        </p:nvGrpSpPr>
        <p:grpSpPr>
          <a:xfrm>
            <a:off x="986022" y="1584012"/>
            <a:ext cx="502920" cy="502920"/>
            <a:chOff x="433514" y="2354433"/>
            <a:chExt cx="502920" cy="502920"/>
          </a:xfrm>
        </p:grpSpPr>
        <p:sp>
          <p:nvSpPr>
            <p:cNvPr id="2643" name="Shape 2643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644" name="Shape 2644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45" name="Shape 2645"/>
          <p:cNvSpPr txBox="1"/>
          <p:nvPr/>
        </p:nvSpPr>
        <p:spPr>
          <a:xfrm>
            <a:off x="1118275" y="2192548"/>
            <a:ext cx="408900" cy="169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DoubleClick</a:t>
            </a:r>
            <a:b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 Exchange</a:t>
            </a:r>
          </a:p>
        </p:txBody>
      </p:sp>
      <p:grpSp>
        <p:nvGrpSpPr>
          <p:cNvPr id="2646" name="Shape 2646"/>
          <p:cNvGrpSpPr/>
          <p:nvPr/>
        </p:nvGrpSpPr>
        <p:grpSpPr>
          <a:xfrm>
            <a:off x="986022" y="2467189"/>
            <a:ext cx="502920" cy="502920"/>
            <a:chOff x="433514" y="2354433"/>
            <a:chExt cx="502920" cy="502920"/>
          </a:xfrm>
        </p:grpSpPr>
        <p:sp>
          <p:nvSpPr>
            <p:cNvPr id="2647" name="Shape 264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648" name="Shape 2648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49" name="Shape 2649"/>
          <p:cNvGrpSpPr/>
          <p:nvPr/>
        </p:nvGrpSpPr>
        <p:grpSpPr>
          <a:xfrm>
            <a:off x="6671179" y="3161100"/>
            <a:ext cx="1049198" cy="386887"/>
            <a:chOff x="6671179" y="3161100"/>
            <a:chExt cx="1049198" cy="386887"/>
          </a:xfrm>
        </p:grpSpPr>
        <p:sp>
          <p:nvSpPr>
            <p:cNvPr id="2650" name="Shape 2650"/>
            <p:cNvSpPr/>
            <p:nvPr/>
          </p:nvSpPr>
          <p:spPr>
            <a:xfrm>
              <a:off x="6671179" y="3161100"/>
              <a:ext cx="1049198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Prediction API</a:t>
              </a:r>
            </a:p>
          </p:txBody>
        </p:sp>
        <p:pic>
          <p:nvPicPr>
            <p:cNvPr id="2651" name="Shape 2651" descr="Prediction-API.png"/>
            <p:cNvPicPr preferRelativeResize="0"/>
            <p:nvPr/>
          </p:nvPicPr>
          <p:blipFill rotWithShape="1">
            <a:blip r:embed="rId12">
              <a:alphaModFix/>
            </a:blip>
            <a:srcRect t="5076" b="5076"/>
            <a:stretch/>
          </p:blipFill>
          <p:spPr>
            <a:xfrm>
              <a:off x="6715884" y="3228391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52" name="Shape 2652"/>
          <p:cNvGrpSpPr/>
          <p:nvPr/>
        </p:nvGrpSpPr>
        <p:grpSpPr>
          <a:xfrm>
            <a:off x="4668366" y="1827104"/>
            <a:ext cx="1074845" cy="382226"/>
            <a:chOff x="4668366" y="1827104"/>
            <a:chExt cx="1074845" cy="382226"/>
          </a:xfrm>
        </p:grpSpPr>
        <p:sp>
          <p:nvSpPr>
            <p:cNvPr id="2653" name="Shape 2653"/>
            <p:cNvSpPr/>
            <p:nvPr/>
          </p:nvSpPr>
          <p:spPr>
            <a:xfrm>
              <a:off x="4668366" y="1827104"/>
              <a:ext cx="107484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Ads &amp; Images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SQL</a:t>
              </a:r>
            </a:p>
          </p:txBody>
        </p:sp>
        <p:pic>
          <p:nvPicPr>
            <p:cNvPr id="2654" name="Shape 2654" descr="Cloud-SQL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4715171" y="189439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55" name="Shape 2655"/>
          <p:cNvGrpSpPr/>
          <p:nvPr/>
        </p:nvGrpSpPr>
        <p:grpSpPr>
          <a:xfrm>
            <a:off x="3149457" y="1558637"/>
            <a:ext cx="1137363" cy="568678"/>
            <a:chOff x="3149457" y="1558637"/>
            <a:chExt cx="1137363" cy="568678"/>
          </a:xfrm>
        </p:grpSpPr>
        <p:sp>
          <p:nvSpPr>
            <p:cNvPr id="2656" name="Shape 2656"/>
            <p:cNvSpPr/>
            <p:nvPr/>
          </p:nvSpPr>
          <p:spPr>
            <a:xfrm>
              <a:off x="3149457" y="1558637"/>
              <a:ext cx="1137363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Bidding App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2657" name="Shape 2657" descr="Compute-Engin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3194162" y="1626521"/>
              <a:ext cx="274199" cy="246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58" name="Shape 2658"/>
            <p:cNvSpPr txBox="1"/>
            <p:nvPr/>
          </p:nvSpPr>
          <p:spPr>
            <a:xfrm>
              <a:off x="3575049" y="1955727"/>
              <a:ext cx="622003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Autoscaling</a:t>
              </a:r>
            </a:p>
          </p:txBody>
        </p:sp>
        <p:cxnSp>
          <p:nvCxnSpPr>
            <p:cNvPr id="2659" name="Shape 2659"/>
            <p:cNvCxnSpPr/>
            <p:nvPr/>
          </p:nvCxnSpPr>
          <p:spPr>
            <a:xfrm>
              <a:off x="3574485" y="1917915"/>
              <a:ext cx="711885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660" name="Shape 2660"/>
          <p:cNvGrpSpPr/>
          <p:nvPr/>
        </p:nvGrpSpPr>
        <p:grpSpPr>
          <a:xfrm>
            <a:off x="5950462" y="1557484"/>
            <a:ext cx="1137363" cy="568678"/>
            <a:chOff x="5950462" y="1557484"/>
            <a:chExt cx="1137363" cy="568678"/>
          </a:xfrm>
        </p:grpSpPr>
        <p:sp>
          <p:nvSpPr>
            <p:cNvPr id="2661" name="Shape 2661"/>
            <p:cNvSpPr/>
            <p:nvPr/>
          </p:nvSpPr>
          <p:spPr>
            <a:xfrm>
              <a:off x="5950462" y="1557484"/>
              <a:ext cx="1137363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Map Reduce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2662" name="Shape 2662" descr="Compute-Engin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5995167" y="162536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63" name="Shape 2663"/>
            <p:cNvSpPr txBox="1"/>
            <p:nvPr/>
          </p:nvSpPr>
          <p:spPr>
            <a:xfrm>
              <a:off x="6376054" y="1954574"/>
              <a:ext cx="622003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Autoscaling</a:t>
              </a:r>
            </a:p>
          </p:txBody>
        </p:sp>
        <p:cxnSp>
          <p:nvCxnSpPr>
            <p:cNvPr id="2664" name="Shape 2664"/>
            <p:cNvCxnSpPr/>
            <p:nvPr/>
          </p:nvCxnSpPr>
          <p:spPr>
            <a:xfrm>
              <a:off x="6375490" y="1916762"/>
              <a:ext cx="711885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665" name="Shape 2665"/>
          <p:cNvGrpSpPr/>
          <p:nvPr/>
        </p:nvGrpSpPr>
        <p:grpSpPr>
          <a:xfrm>
            <a:off x="5946596" y="2532018"/>
            <a:ext cx="1384225" cy="382226"/>
            <a:chOff x="5946596" y="2532018"/>
            <a:chExt cx="1384225" cy="382226"/>
          </a:xfrm>
        </p:grpSpPr>
        <p:sp>
          <p:nvSpPr>
            <p:cNvPr id="2666" name="Shape 2666"/>
            <p:cNvSpPr/>
            <p:nvPr/>
          </p:nvSpPr>
          <p:spPr>
            <a:xfrm>
              <a:off x="5946596" y="2532018"/>
              <a:ext cx="138422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Modeling &amp; Analytics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pic>
          <p:nvPicPr>
            <p:cNvPr id="2667" name="Shape 2667" descr="App-Engine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5991827" y="259931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668" name="Shape 2668"/>
          <p:cNvCxnSpPr>
            <a:endCxn id="2633" idx="1"/>
          </p:cNvCxnSpPr>
          <p:nvPr/>
        </p:nvCxnSpPr>
        <p:spPr>
          <a:xfrm>
            <a:off x="1450888" y="3597624"/>
            <a:ext cx="1701000" cy="420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669" name="Shape 2669"/>
          <p:cNvGrpSpPr/>
          <p:nvPr/>
        </p:nvGrpSpPr>
        <p:grpSpPr>
          <a:xfrm>
            <a:off x="983912" y="3363065"/>
            <a:ext cx="502920" cy="731519"/>
            <a:chOff x="279462" y="3722739"/>
            <a:chExt cx="502920" cy="731519"/>
          </a:xfrm>
        </p:grpSpPr>
        <p:sp>
          <p:nvSpPr>
            <p:cNvPr id="2670" name="Shape 2670"/>
            <p:cNvSpPr/>
            <p:nvPr/>
          </p:nvSpPr>
          <p:spPr>
            <a:xfrm>
              <a:off x="279462" y="3722739"/>
              <a:ext cx="502920" cy="73151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9377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Campaign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Client</a:t>
              </a:r>
            </a:p>
          </p:txBody>
        </p:sp>
        <p:pic>
          <p:nvPicPr>
            <p:cNvPr id="2671" name="Shape 2671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316584" y="3759314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672" name="Shape 2672"/>
          <p:cNvCxnSpPr>
            <a:endCxn id="2673" idx="1"/>
          </p:cNvCxnSpPr>
          <p:nvPr/>
        </p:nvCxnSpPr>
        <p:spPr>
          <a:xfrm>
            <a:off x="1486748" y="2718692"/>
            <a:ext cx="352800" cy="60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74" name="Shape 2674"/>
          <p:cNvCxnSpPr>
            <a:stCxn id="2656" idx="1"/>
            <a:endCxn id="2628" idx="1"/>
          </p:cNvCxnSpPr>
          <p:nvPr/>
        </p:nvCxnSpPr>
        <p:spPr>
          <a:xfrm>
            <a:off x="3149457" y="1842976"/>
            <a:ext cx="600" cy="880200"/>
          </a:xfrm>
          <a:prstGeom prst="bentConnector3">
            <a:avLst>
              <a:gd name="adj1" fmla="val -35983333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675" name="Shape 2675"/>
          <p:cNvCxnSpPr>
            <a:stCxn id="2673" idx="3"/>
          </p:cNvCxnSpPr>
          <p:nvPr/>
        </p:nvCxnSpPr>
        <p:spPr>
          <a:xfrm>
            <a:off x="2773448" y="2724692"/>
            <a:ext cx="1596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76" name="Shape 2676"/>
          <p:cNvCxnSpPr>
            <a:stCxn id="2656" idx="3"/>
            <a:endCxn id="2633" idx="3"/>
          </p:cNvCxnSpPr>
          <p:nvPr/>
        </p:nvCxnSpPr>
        <p:spPr>
          <a:xfrm>
            <a:off x="4286820" y="1842976"/>
            <a:ext cx="79500" cy="1758899"/>
          </a:xfrm>
          <a:prstGeom prst="bentConnector3">
            <a:avLst>
              <a:gd name="adj1" fmla="val 254944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77" name="Shape 2677"/>
          <p:cNvCxnSpPr>
            <a:stCxn id="2628" idx="3"/>
            <a:endCxn id="2666" idx="1"/>
          </p:cNvCxnSpPr>
          <p:nvPr/>
        </p:nvCxnSpPr>
        <p:spPr>
          <a:xfrm>
            <a:off x="4286820" y="2723271"/>
            <a:ext cx="16599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78" name="Shape 2678"/>
          <p:cNvCxnSpPr/>
          <p:nvPr/>
        </p:nvCxnSpPr>
        <p:spPr>
          <a:xfrm>
            <a:off x="5205789" y="2215344"/>
            <a:ext cx="0" cy="11427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679" name="Shape 2679"/>
          <p:cNvCxnSpPr>
            <a:stCxn id="2661" idx="1"/>
          </p:cNvCxnSpPr>
          <p:nvPr/>
        </p:nvCxnSpPr>
        <p:spPr>
          <a:xfrm rot="10800000">
            <a:off x="5743162" y="1841823"/>
            <a:ext cx="2073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80" name="Shape 2680"/>
          <p:cNvCxnSpPr>
            <a:endCxn id="2650" idx="1"/>
          </p:cNvCxnSpPr>
          <p:nvPr/>
        </p:nvCxnSpPr>
        <p:spPr>
          <a:xfrm rot="-5400000" flipH="1">
            <a:off x="6340729" y="3024094"/>
            <a:ext cx="440400" cy="2205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81" name="Shape 2681"/>
          <p:cNvCxnSpPr>
            <a:endCxn id="2624" idx="1"/>
          </p:cNvCxnSpPr>
          <p:nvPr/>
        </p:nvCxnSpPr>
        <p:spPr>
          <a:xfrm rot="-5400000" flipH="1">
            <a:off x="6054680" y="3322525"/>
            <a:ext cx="1012499" cy="2205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82" name="Shape 2682"/>
          <p:cNvCxnSpPr>
            <a:stCxn id="2643" idx="3"/>
            <a:endCxn id="2673" idx="1"/>
          </p:cNvCxnSpPr>
          <p:nvPr/>
        </p:nvCxnSpPr>
        <p:spPr>
          <a:xfrm>
            <a:off x="1488942" y="1835472"/>
            <a:ext cx="350700" cy="889200"/>
          </a:xfrm>
          <a:prstGeom prst="bentConnector3">
            <a:avLst>
              <a:gd name="adj1" fmla="val 49987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683" name="Shape 2683"/>
          <p:cNvSpPr/>
          <p:nvPr/>
        </p:nvSpPr>
        <p:spPr>
          <a:xfrm>
            <a:off x="803854" y="558975"/>
            <a:ext cx="72432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General &gt; </a:t>
            </a:r>
            <a:r>
              <a:rPr lang="en-US" sz="8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Real Time Bidding</a:t>
            </a:r>
          </a:p>
        </p:txBody>
      </p:sp>
      <p:grpSp>
        <p:nvGrpSpPr>
          <p:cNvPr id="2684" name="Shape 2684"/>
          <p:cNvGrpSpPr/>
          <p:nvPr/>
        </p:nvGrpSpPr>
        <p:grpSpPr>
          <a:xfrm>
            <a:off x="1839548" y="2533592"/>
            <a:ext cx="933900" cy="382200"/>
            <a:chOff x="1839548" y="2533592"/>
            <a:chExt cx="933900" cy="382200"/>
          </a:xfrm>
        </p:grpSpPr>
        <p:sp>
          <p:nvSpPr>
            <p:cNvPr id="2673" name="Shape 2673"/>
            <p:cNvSpPr/>
            <p:nvPr/>
          </p:nvSpPr>
          <p:spPr>
            <a:xfrm>
              <a:off x="1839548" y="2533592"/>
              <a:ext cx="9339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Load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Balancing</a:t>
              </a:r>
            </a:p>
          </p:txBody>
        </p:sp>
        <p:pic>
          <p:nvPicPr>
            <p:cNvPr id="2685" name="Shape 2685" descr="Cloud-Load-Balancing.png"/>
            <p:cNvPicPr preferRelativeResize="0"/>
            <p:nvPr/>
          </p:nvPicPr>
          <p:blipFill rotWithShape="1">
            <a:blip r:embed="rId13">
              <a:alphaModFix/>
            </a:blip>
            <a:srcRect t="5036" b="5027"/>
            <a:stretch/>
          </p:blipFill>
          <p:spPr>
            <a:xfrm>
              <a:off x="1884253" y="260067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1" name="Shape 2691"/>
          <p:cNvGrpSpPr/>
          <p:nvPr/>
        </p:nvGrpSpPr>
        <p:grpSpPr>
          <a:xfrm>
            <a:off x="2879134" y="963144"/>
            <a:ext cx="5050223" cy="3520134"/>
            <a:chOff x="5192873" y="667349"/>
            <a:chExt cx="5168054" cy="3519430"/>
          </a:xfrm>
        </p:grpSpPr>
        <p:sp>
          <p:nvSpPr>
            <p:cNvPr id="2692" name="Shape 2692"/>
            <p:cNvSpPr/>
            <p:nvPr/>
          </p:nvSpPr>
          <p:spPr>
            <a:xfrm>
              <a:off x="5192873" y="667349"/>
              <a:ext cx="5168054" cy="351943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693" name="Shape 269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4596" y="761874"/>
              <a:ext cx="1360716" cy="17370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94" name="Shape 2694"/>
          <p:cNvGrpSpPr/>
          <p:nvPr/>
        </p:nvGrpSpPr>
        <p:grpSpPr>
          <a:xfrm>
            <a:off x="3014974" y="1944615"/>
            <a:ext cx="1014965" cy="1508754"/>
            <a:chOff x="2178035" y="1054763"/>
            <a:chExt cx="584051" cy="678640"/>
          </a:xfrm>
        </p:grpSpPr>
        <p:sp>
          <p:nvSpPr>
            <p:cNvPr id="2695" name="Shape 2695"/>
            <p:cNvSpPr/>
            <p:nvPr/>
          </p:nvSpPr>
          <p:spPr>
            <a:xfrm>
              <a:off x="2178035" y="1054763"/>
              <a:ext cx="584051" cy="678640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6" name="Shape 2696"/>
            <p:cNvSpPr txBox="1"/>
            <p:nvPr/>
          </p:nvSpPr>
          <p:spPr>
            <a:xfrm>
              <a:off x="2178036" y="1054763"/>
              <a:ext cx="207183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Ingest</a:t>
              </a:r>
            </a:p>
          </p:txBody>
        </p:sp>
      </p:grpSp>
      <p:grpSp>
        <p:nvGrpSpPr>
          <p:cNvPr id="2697" name="Shape 2697"/>
          <p:cNvGrpSpPr/>
          <p:nvPr/>
        </p:nvGrpSpPr>
        <p:grpSpPr>
          <a:xfrm>
            <a:off x="4144828" y="1944614"/>
            <a:ext cx="927837" cy="640077"/>
            <a:chOff x="2178036" y="1054763"/>
            <a:chExt cx="533915" cy="287908"/>
          </a:xfrm>
        </p:grpSpPr>
        <p:sp>
          <p:nvSpPr>
            <p:cNvPr id="2698" name="Shape 2698"/>
            <p:cNvSpPr/>
            <p:nvPr/>
          </p:nvSpPr>
          <p:spPr>
            <a:xfrm>
              <a:off x="2178038" y="1054763"/>
              <a:ext cx="533913" cy="287908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9" name="Shape 2699"/>
            <p:cNvSpPr txBox="1"/>
            <p:nvPr/>
          </p:nvSpPr>
          <p:spPr>
            <a:xfrm>
              <a:off x="2178036" y="1054763"/>
              <a:ext cx="279135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Pipelines</a:t>
              </a:r>
            </a:p>
          </p:txBody>
        </p:sp>
      </p:grpSp>
      <p:grpSp>
        <p:nvGrpSpPr>
          <p:cNvPr id="2700" name="Shape 2700"/>
          <p:cNvGrpSpPr/>
          <p:nvPr/>
        </p:nvGrpSpPr>
        <p:grpSpPr>
          <a:xfrm>
            <a:off x="5452091" y="1039358"/>
            <a:ext cx="964677" cy="1399026"/>
            <a:chOff x="2178036" y="1054763"/>
            <a:chExt cx="533915" cy="629284"/>
          </a:xfrm>
        </p:grpSpPr>
        <p:sp>
          <p:nvSpPr>
            <p:cNvPr id="2701" name="Shape 2701"/>
            <p:cNvSpPr/>
            <p:nvPr/>
          </p:nvSpPr>
          <p:spPr>
            <a:xfrm>
              <a:off x="2178038" y="1054763"/>
              <a:ext cx="533913" cy="629284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Shape 2702"/>
            <p:cNvSpPr txBox="1"/>
            <p:nvPr/>
          </p:nvSpPr>
          <p:spPr>
            <a:xfrm>
              <a:off x="2178036" y="1054763"/>
              <a:ext cx="236533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</a:p>
          </p:txBody>
        </p:sp>
      </p:grpSp>
      <p:grpSp>
        <p:nvGrpSpPr>
          <p:cNvPr id="2703" name="Shape 2703"/>
          <p:cNvGrpSpPr/>
          <p:nvPr/>
        </p:nvGrpSpPr>
        <p:grpSpPr>
          <a:xfrm>
            <a:off x="5456397" y="2538974"/>
            <a:ext cx="938175" cy="1773929"/>
            <a:chOff x="2178036" y="1054763"/>
            <a:chExt cx="539864" cy="797917"/>
          </a:xfrm>
        </p:grpSpPr>
        <p:sp>
          <p:nvSpPr>
            <p:cNvPr id="2704" name="Shape 2704"/>
            <p:cNvSpPr/>
            <p:nvPr/>
          </p:nvSpPr>
          <p:spPr>
            <a:xfrm>
              <a:off x="2178038" y="1054763"/>
              <a:ext cx="539863" cy="797917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5" name="Shape 2705"/>
            <p:cNvSpPr txBox="1"/>
            <p:nvPr/>
          </p:nvSpPr>
          <p:spPr>
            <a:xfrm>
              <a:off x="2178036" y="1054763"/>
              <a:ext cx="280058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Analytics</a:t>
              </a:r>
            </a:p>
          </p:txBody>
        </p:sp>
      </p:grpSp>
      <p:grpSp>
        <p:nvGrpSpPr>
          <p:cNvPr id="2706" name="Shape 2706"/>
          <p:cNvGrpSpPr/>
          <p:nvPr/>
        </p:nvGrpSpPr>
        <p:grpSpPr>
          <a:xfrm>
            <a:off x="6843068" y="1926326"/>
            <a:ext cx="960145" cy="1527042"/>
            <a:chOff x="2178036" y="1054763"/>
            <a:chExt cx="552506" cy="686867"/>
          </a:xfrm>
        </p:grpSpPr>
        <p:sp>
          <p:nvSpPr>
            <p:cNvPr id="2707" name="Shape 2707"/>
            <p:cNvSpPr/>
            <p:nvPr/>
          </p:nvSpPr>
          <p:spPr>
            <a:xfrm>
              <a:off x="2178038" y="1054763"/>
              <a:ext cx="552505" cy="686867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8" name="Shape 2708"/>
            <p:cNvSpPr txBox="1"/>
            <p:nvPr/>
          </p:nvSpPr>
          <p:spPr>
            <a:xfrm>
              <a:off x="2178036" y="1054763"/>
              <a:ext cx="381528" cy="14443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Application &amp;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Presentation</a:t>
              </a:r>
            </a:p>
          </p:txBody>
        </p:sp>
      </p:grpSp>
      <p:sp>
        <p:nvSpPr>
          <p:cNvPr id="2709" name="Shape 2709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>
                <a:solidFill>
                  <a:srgbClr val="75787A"/>
                </a:solidFill>
              </a:rPr>
              <a:t>General &gt; </a:t>
            </a:r>
            <a:r>
              <a:rPr lang="en-US" sz="1300" b="0" i="0" u="none" strike="noStrike" cap="none">
                <a:solidFill>
                  <a:srgbClr val="75787A"/>
                </a:solidFill>
              </a:rPr>
              <a:t>Real Time Stream Processing IoT</a:t>
            </a:r>
          </a:p>
        </p:txBody>
      </p:sp>
      <p:sp>
        <p:nvSpPr>
          <p:cNvPr id="2710" name="Shape 2710"/>
          <p:cNvSpPr/>
          <p:nvPr/>
        </p:nvSpPr>
        <p:spPr>
          <a:xfrm>
            <a:off x="1029641" y="4750414"/>
            <a:ext cx="7086600" cy="1371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11" name="Shape 2711"/>
          <p:cNvGrpSpPr/>
          <p:nvPr/>
        </p:nvGrpSpPr>
        <p:grpSpPr>
          <a:xfrm>
            <a:off x="2030203" y="963064"/>
            <a:ext cx="668686" cy="3519953"/>
            <a:chOff x="2178036" y="1054763"/>
            <a:chExt cx="1146188" cy="637511"/>
          </a:xfrm>
        </p:grpSpPr>
        <p:sp>
          <p:nvSpPr>
            <p:cNvPr id="2712" name="Shape 2712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3E5F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3" name="Shape 2713"/>
            <p:cNvSpPr txBox="1"/>
            <p:nvPr/>
          </p:nvSpPr>
          <p:spPr>
            <a:xfrm>
              <a:off x="2178036" y="1054763"/>
              <a:ext cx="784797" cy="7971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Standard</a:t>
              </a:r>
              <a:b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Devices</a:t>
              </a:r>
              <a:r>
                <a:rPr lang="en-US" sz="8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8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HTTPS</a:t>
              </a:r>
            </a:p>
          </p:txBody>
        </p:sp>
      </p:grpSp>
      <p:grpSp>
        <p:nvGrpSpPr>
          <p:cNvPr id="2714" name="Shape 2714"/>
          <p:cNvGrpSpPr/>
          <p:nvPr/>
        </p:nvGrpSpPr>
        <p:grpSpPr>
          <a:xfrm>
            <a:off x="1164094" y="963070"/>
            <a:ext cx="677511" cy="3519953"/>
            <a:chOff x="2178036" y="1054763"/>
            <a:chExt cx="1146188" cy="637511"/>
          </a:xfrm>
        </p:grpSpPr>
        <p:sp>
          <p:nvSpPr>
            <p:cNvPr id="2715" name="Shape 2715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1F8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6" name="Shape 2716"/>
            <p:cNvSpPr txBox="1"/>
            <p:nvPr/>
          </p:nvSpPr>
          <p:spPr>
            <a:xfrm>
              <a:off x="2178036" y="1054763"/>
              <a:ext cx="983388" cy="10293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Constrained</a:t>
              </a:r>
              <a:b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Devices</a:t>
              </a:r>
              <a:r>
                <a:rPr lang="en-US" sz="8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8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Non-TCP</a:t>
              </a:r>
              <a:b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e.g. BLE</a:t>
              </a:r>
            </a:p>
          </p:txBody>
        </p:sp>
      </p:grpSp>
      <p:grpSp>
        <p:nvGrpSpPr>
          <p:cNvPr id="2717" name="Shape 2717"/>
          <p:cNvGrpSpPr/>
          <p:nvPr/>
        </p:nvGrpSpPr>
        <p:grpSpPr>
          <a:xfrm>
            <a:off x="1246472" y="2471085"/>
            <a:ext cx="502920" cy="502920"/>
            <a:chOff x="433514" y="2354433"/>
            <a:chExt cx="502920" cy="502920"/>
          </a:xfrm>
        </p:grpSpPr>
        <p:sp>
          <p:nvSpPr>
            <p:cNvPr id="2718" name="Shape 2718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719" name="Shape 271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20" name="Shape 2720"/>
          <p:cNvGrpSpPr/>
          <p:nvPr/>
        </p:nvGrpSpPr>
        <p:grpSpPr>
          <a:xfrm>
            <a:off x="1246472" y="3322623"/>
            <a:ext cx="502920" cy="502920"/>
            <a:chOff x="433514" y="2354433"/>
            <a:chExt cx="502920" cy="502920"/>
          </a:xfrm>
        </p:grpSpPr>
        <p:sp>
          <p:nvSpPr>
            <p:cNvPr id="2721" name="Shape 2721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722" name="Shape 2722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23" name="Shape 2723"/>
          <p:cNvGrpSpPr/>
          <p:nvPr/>
        </p:nvGrpSpPr>
        <p:grpSpPr>
          <a:xfrm>
            <a:off x="2109917" y="2411648"/>
            <a:ext cx="502920" cy="621792"/>
            <a:chOff x="353038" y="3389373"/>
            <a:chExt cx="502920" cy="621792"/>
          </a:xfrm>
        </p:grpSpPr>
        <p:sp>
          <p:nvSpPr>
            <p:cNvPr id="2724" name="Shape 2724"/>
            <p:cNvSpPr/>
            <p:nvPr/>
          </p:nvSpPr>
          <p:spPr>
            <a:xfrm>
              <a:off x="353038" y="3389373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</a:p>
          </p:txBody>
        </p:sp>
        <p:pic>
          <p:nvPicPr>
            <p:cNvPr id="2725" name="Shape 2725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89656" y="342454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26" name="Shape 2726"/>
          <p:cNvGrpSpPr/>
          <p:nvPr/>
        </p:nvGrpSpPr>
        <p:grpSpPr>
          <a:xfrm>
            <a:off x="1246472" y="1628657"/>
            <a:ext cx="502920" cy="502920"/>
            <a:chOff x="433514" y="2354433"/>
            <a:chExt cx="502920" cy="502920"/>
          </a:xfrm>
        </p:grpSpPr>
        <p:sp>
          <p:nvSpPr>
            <p:cNvPr id="2727" name="Shape 272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728" name="Shape 2728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29" name="Shape 2729"/>
          <p:cNvGrpSpPr/>
          <p:nvPr/>
        </p:nvGrpSpPr>
        <p:grpSpPr>
          <a:xfrm>
            <a:off x="2109917" y="1628657"/>
            <a:ext cx="502920" cy="502920"/>
            <a:chOff x="433514" y="2354433"/>
            <a:chExt cx="502920" cy="502920"/>
          </a:xfrm>
        </p:grpSpPr>
        <p:sp>
          <p:nvSpPr>
            <p:cNvPr id="2730" name="Shape 2730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731" name="Shape 2731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32" name="Shape 2732"/>
          <p:cNvGrpSpPr/>
          <p:nvPr/>
        </p:nvGrpSpPr>
        <p:grpSpPr>
          <a:xfrm>
            <a:off x="2109917" y="3321519"/>
            <a:ext cx="502920" cy="502920"/>
            <a:chOff x="433514" y="2354433"/>
            <a:chExt cx="502920" cy="502920"/>
          </a:xfrm>
        </p:grpSpPr>
        <p:sp>
          <p:nvSpPr>
            <p:cNvPr id="2733" name="Shape 2733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734" name="Shape 2734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735" name="Shape 2735"/>
          <p:cNvCxnSpPr>
            <a:stCxn id="2715" idx="3"/>
            <a:endCxn id="2724" idx="1"/>
          </p:cNvCxnSpPr>
          <p:nvPr/>
        </p:nvCxnSpPr>
        <p:spPr>
          <a:xfrm rot="10800000" flipH="1">
            <a:off x="1841606" y="2722446"/>
            <a:ext cx="268200" cy="6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736" name="Shape 2736"/>
          <p:cNvCxnSpPr>
            <a:stCxn id="2712" idx="3"/>
          </p:cNvCxnSpPr>
          <p:nvPr/>
        </p:nvCxnSpPr>
        <p:spPr>
          <a:xfrm>
            <a:off x="2698889" y="2723041"/>
            <a:ext cx="316200" cy="45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737" name="Shape 2737"/>
          <p:cNvCxnSpPr/>
          <p:nvPr/>
        </p:nvCxnSpPr>
        <p:spPr>
          <a:xfrm>
            <a:off x="3973555" y="2355451"/>
            <a:ext cx="144900" cy="3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738" name="Shape 2738"/>
          <p:cNvCxnSpPr>
            <a:stCxn id="2739" idx="3"/>
          </p:cNvCxnSpPr>
          <p:nvPr/>
        </p:nvCxnSpPr>
        <p:spPr>
          <a:xfrm>
            <a:off x="3973556" y="3214610"/>
            <a:ext cx="1482900" cy="485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740" name="Shape 2740"/>
          <p:cNvCxnSpPr>
            <a:stCxn id="2701" idx="1"/>
            <a:endCxn id="2704" idx="1"/>
          </p:cNvCxnSpPr>
          <p:nvPr/>
        </p:nvCxnSpPr>
        <p:spPr>
          <a:xfrm>
            <a:off x="5452093" y="1738871"/>
            <a:ext cx="4200" cy="1687200"/>
          </a:xfrm>
          <a:prstGeom prst="bentConnector3">
            <a:avLst>
              <a:gd name="adj1" fmla="val -5669643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741" name="Shape 2741"/>
          <p:cNvCxnSpPr/>
          <p:nvPr/>
        </p:nvCxnSpPr>
        <p:spPr>
          <a:xfrm>
            <a:off x="5073650" y="2379952"/>
            <a:ext cx="1407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42" name="Shape 2742"/>
          <p:cNvCxnSpPr>
            <a:stCxn id="2701" idx="3"/>
            <a:endCxn id="2704" idx="3"/>
          </p:cNvCxnSpPr>
          <p:nvPr/>
        </p:nvCxnSpPr>
        <p:spPr>
          <a:xfrm flipH="1">
            <a:off x="6394569" y="1738871"/>
            <a:ext cx="22200" cy="1687200"/>
          </a:xfrm>
          <a:prstGeom prst="bentConnector3">
            <a:avLst>
              <a:gd name="adj1" fmla="val -1072635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43" name="Shape 2743"/>
          <p:cNvCxnSpPr/>
          <p:nvPr/>
        </p:nvCxnSpPr>
        <p:spPr>
          <a:xfrm>
            <a:off x="6657125" y="2680525"/>
            <a:ext cx="1635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744" name="Shape 2744"/>
          <p:cNvSpPr/>
          <p:nvPr/>
        </p:nvSpPr>
        <p:spPr>
          <a:xfrm>
            <a:off x="1029649" y="558975"/>
            <a:ext cx="70866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General &gt; </a:t>
            </a:r>
            <a:r>
              <a:rPr lang="en-US" sz="8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Real Time Stream Processing - Internet of Things</a:t>
            </a:r>
          </a:p>
        </p:txBody>
      </p:sp>
      <p:grpSp>
        <p:nvGrpSpPr>
          <p:cNvPr id="2745" name="Shape 2745"/>
          <p:cNvGrpSpPr/>
          <p:nvPr/>
        </p:nvGrpSpPr>
        <p:grpSpPr>
          <a:xfrm>
            <a:off x="6885019" y="2267063"/>
            <a:ext cx="866400" cy="382200"/>
            <a:chOff x="8036307" y="2232913"/>
            <a:chExt cx="866400" cy="382200"/>
          </a:xfrm>
        </p:grpSpPr>
        <p:sp>
          <p:nvSpPr>
            <p:cNvPr id="2746" name="Shape 2746"/>
            <p:cNvSpPr/>
            <p:nvPr/>
          </p:nvSpPr>
          <p:spPr>
            <a:xfrm>
              <a:off x="8036307" y="2232913"/>
              <a:ext cx="8664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id="2747" name="Shape 2747" descr="App-Engine_256px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8081538" y="230020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48" name="Shape 2748"/>
          <p:cNvGrpSpPr/>
          <p:nvPr/>
        </p:nvGrpSpPr>
        <p:grpSpPr>
          <a:xfrm>
            <a:off x="6885019" y="2645531"/>
            <a:ext cx="866400" cy="382200"/>
            <a:chOff x="8036307" y="2611381"/>
            <a:chExt cx="866400" cy="382200"/>
          </a:xfrm>
        </p:grpSpPr>
        <p:sp>
          <p:nvSpPr>
            <p:cNvPr id="2749" name="Shape 2749"/>
            <p:cNvSpPr/>
            <p:nvPr/>
          </p:nvSpPr>
          <p:spPr>
            <a:xfrm>
              <a:off x="8036307" y="2611381"/>
              <a:ext cx="8664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id="2750" name="Shape 2750" descr="Container-Engine_256px.png"/>
            <p:cNvPicPr preferRelativeResize="0"/>
            <p:nvPr/>
          </p:nvPicPr>
          <p:blipFill rotWithShape="1">
            <a:blip r:embed="rId11">
              <a:alphaModFix/>
            </a:blip>
            <a:srcRect t="5076" b="5076"/>
            <a:stretch/>
          </p:blipFill>
          <p:spPr>
            <a:xfrm>
              <a:off x="8081012" y="267867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51" name="Shape 2751"/>
          <p:cNvGrpSpPr/>
          <p:nvPr/>
        </p:nvGrpSpPr>
        <p:grpSpPr>
          <a:xfrm>
            <a:off x="5495253" y="1252080"/>
            <a:ext cx="869700" cy="382200"/>
            <a:chOff x="6646540" y="1217930"/>
            <a:chExt cx="869700" cy="382200"/>
          </a:xfrm>
        </p:grpSpPr>
        <p:sp>
          <p:nvSpPr>
            <p:cNvPr id="2752" name="Shape 2752"/>
            <p:cNvSpPr/>
            <p:nvPr/>
          </p:nvSpPr>
          <p:spPr>
            <a:xfrm>
              <a:off x="6646540" y="1217930"/>
              <a:ext cx="8697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Storage    </a:t>
              </a:r>
            </a:p>
          </p:txBody>
        </p:sp>
        <p:pic>
          <p:nvPicPr>
            <p:cNvPr id="2753" name="Shape 2753" descr="Cloud-Storage_256px.png"/>
            <p:cNvPicPr preferRelativeResize="0"/>
            <p:nvPr/>
          </p:nvPicPr>
          <p:blipFill rotWithShape="1">
            <a:blip r:embed="rId12">
              <a:alphaModFix/>
            </a:blip>
            <a:srcRect t="5076" b="5076"/>
            <a:stretch/>
          </p:blipFill>
          <p:spPr>
            <a:xfrm>
              <a:off x="6690808" y="128814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54" name="Shape 2754"/>
          <p:cNvGrpSpPr/>
          <p:nvPr/>
        </p:nvGrpSpPr>
        <p:grpSpPr>
          <a:xfrm>
            <a:off x="3057072" y="2168267"/>
            <a:ext cx="914400" cy="382200"/>
            <a:chOff x="4208359" y="2134117"/>
            <a:chExt cx="914400" cy="382200"/>
          </a:xfrm>
        </p:grpSpPr>
        <p:sp>
          <p:nvSpPr>
            <p:cNvPr id="2755" name="Shape 2755"/>
            <p:cNvSpPr/>
            <p:nvPr/>
          </p:nvSpPr>
          <p:spPr>
            <a:xfrm>
              <a:off x="4208359" y="2134117"/>
              <a:ext cx="9144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Pub/Sub</a:t>
              </a:r>
            </a:p>
          </p:txBody>
        </p:sp>
        <p:pic>
          <p:nvPicPr>
            <p:cNvPr id="2756" name="Shape 2756" descr="Cloud-PubSub_256px.png"/>
            <p:cNvPicPr preferRelativeResize="0"/>
            <p:nvPr/>
          </p:nvPicPr>
          <p:blipFill rotWithShape="1">
            <a:blip r:embed="rId13">
              <a:alphaModFix/>
            </a:blip>
            <a:srcRect t="5076" b="5076"/>
            <a:stretch/>
          </p:blipFill>
          <p:spPr>
            <a:xfrm>
              <a:off x="4252627" y="220047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57" name="Shape 2757"/>
          <p:cNvGrpSpPr/>
          <p:nvPr/>
        </p:nvGrpSpPr>
        <p:grpSpPr>
          <a:xfrm>
            <a:off x="5496897" y="2751695"/>
            <a:ext cx="840600" cy="382200"/>
            <a:chOff x="6648184" y="2717545"/>
            <a:chExt cx="840600" cy="382200"/>
          </a:xfrm>
        </p:grpSpPr>
        <p:sp>
          <p:nvSpPr>
            <p:cNvPr id="2758" name="Shape 2758"/>
            <p:cNvSpPr/>
            <p:nvPr/>
          </p:nvSpPr>
          <p:spPr>
            <a:xfrm>
              <a:off x="6648184" y="2717545"/>
              <a:ext cx="8406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Dataflow</a:t>
              </a:r>
            </a:p>
          </p:txBody>
        </p:sp>
        <p:pic>
          <p:nvPicPr>
            <p:cNvPr id="2759" name="Shape 2759" descr="Cloud-Dataflow_256px.png"/>
            <p:cNvPicPr preferRelativeResize="0"/>
            <p:nvPr/>
          </p:nvPicPr>
          <p:blipFill rotWithShape="1">
            <a:blip r:embed="rId14">
              <a:alphaModFix/>
            </a:blip>
            <a:srcRect t="5076" b="5076"/>
            <a:stretch/>
          </p:blipFill>
          <p:spPr>
            <a:xfrm>
              <a:off x="6691584" y="278428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60" name="Shape 2760"/>
          <p:cNvGrpSpPr/>
          <p:nvPr/>
        </p:nvGrpSpPr>
        <p:grpSpPr>
          <a:xfrm>
            <a:off x="3057072" y="2594955"/>
            <a:ext cx="914400" cy="387000"/>
            <a:chOff x="4208360" y="2560805"/>
            <a:chExt cx="914400" cy="387000"/>
          </a:xfrm>
        </p:grpSpPr>
        <p:sp>
          <p:nvSpPr>
            <p:cNvPr id="2761" name="Shape 2761"/>
            <p:cNvSpPr/>
            <p:nvPr/>
          </p:nvSpPr>
          <p:spPr>
            <a:xfrm>
              <a:off x="4208360" y="2560805"/>
              <a:ext cx="914400" cy="3870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Monitoring</a:t>
              </a:r>
            </a:p>
          </p:txBody>
        </p:sp>
        <p:pic>
          <p:nvPicPr>
            <p:cNvPr id="2762" name="Shape 2762" descr="Monitoring_256px.png"/>
            <p:cNvPicPr preferRelativeResize="0"/>
            <p:nvPr/>
          </p:nvPicPr>
          <p:blipFill rotWithShape="1">
            <a:blip r:embed="rId15">
              <a:alphaModFix/>
            </a:blip>
            <a:srcRect t="5076" b="5076"/>
            <a:stretch/>
          </p:blipFill>
          <p:spPr>
            <a:xfrm>
              <a:off x="4254389" y="262883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63" name="Shape 2763"/>
          <p:cNvGrpSpPr/>
          <p:nvPr/>
        </p:nvGrpSpPr>
        <p:grpSpPr>
          <a:xfrm>
            <a:off x="3057072" y="3023566"/>
            <a:ext cx="914400" cy="387000"/>
            <a:chOff x="4208360" y="2989416"/>
            <a:chExt cx="914400" cy="387000"/>
          </a:xfrm>
        </p:grpSpPr>
        <p:sp>
          <p:nvSpPr>
            <p:cNvPr id="2764" name="Shape 2764"/>
            <p:cNvSpPr/>
            <p:nvPr/>
          </p:nvSpPr>
          <p:spPr>
            <a:xfrm>
              <a:off x="4208360" y="2989416"/>
              <a:ext cx="914400" cy="3870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Logging</a:t>
              </a:r>
            </a:p>
          </p:txBody>
        </p:sp>
        <p:pic>
          <p:nvPicPr>
            <p:cNvPr id="2765" name="Shape 2765" descr="Logging_256px.png"/>
            <p:cNvPicPr preferRelativeResize="0"/>
            <p:nvPr/>
          </p:nvPicPr>
          <p:blipFill rotWithShape="1">
            <a:blip r:embed="rId16">
              <a:alphaModFix/>
            </a:blip>
            <a:srcRect t="5076" b="5076"/>
            <a:stretch/>
          </p:blipFill>
          <p:spPr>
            <a:xfrm>
              <a:off x="4254170" y="306293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66" name="Shape 2766"/>
          <p:cNvGrpSpPr/>
          <p:nvPr/>
        </p:nvGrpSpPr>
        <p:grpSpPr>
          <a:xfrm>
            <a:off x="4189537" y="2169582"/>
            <a:ext cx="836100" cy="382200"/>
            <a:chOff x="5340824" y="2135432"/>
            <a:chExt cx="836100" cy="382200"/>
          </a:xfrm>
        </p:grpSpPr>
        <p:sp>
          <p:nvSpPr>
            <p:cNvPr id="2767" name="Shape 2767"/>
            <p:cNvSpPr/>
            <p:nvPr/>
          </p:nvSpPr>
          <p:spPr>
            <a:xfrm>
              <a:off x="5340824" y="2135432"/>
              <a:ext cx="8361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Dataflow</a:t>
              </a:r>
            </a:p>
          </p:txBody>
        </p:sp>
        <p:pic>
          <p:nvPicPr>
            <p:cNvPr id="2768" name="Shape 2768" descr="Cloud-Dataflow_256px.png"/>
            <p:cNvPicPr preferRelativeResize="0"/>
            <p:nvPr/>
          </p:nvPicPr>
          <p:blipFill rotWithShape="1">
            <a:blip r:embed="rId14">
              <a:alphaModFix/>
            </a:blip>
            <a:srcRect t="5076" b="5076"/>
            <a:stretch/>
          </p:blipFill>
          <p:spPr>
            <a:xfrm>
              <a:off x="5384224" y="220216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69" name="Shape 2769"/>
          <p:cNvGrpSpPr/>
          <p:nvPr/>
        </p:nvGrpSpPr>
        <p:grpSpPr>
          <a:xfrm>
            <a:off x="5495253" y="1632238"/>
            <a:ext cx="869700" cy="382200"/>
            <a:chOff x="6646540" y="1598088"/>
            <a:chExt cx="869700" cy="382200"/>
          </a:xfrm>
        </p:grpSpPr>
        <p:sp>
          <p:nvSpPr>
            <p:cNvPr id="2770" name="Shape 2770"/>
            <p:cNvSpPr/>
            <p:nvPr/>
          </p:nvSpPr>
          <p:spPr>
            <a:xfrm>
              <a:off x="6646540" y="1598088"/>
              <a:ext cx="8697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Datastore</a:t>
              </a:r>
            </a:p>
          </p:txBody>
        </p:sp>
        <p:pic>
          <p:nvPicPr>
            <p:cNvPr id="2771" name="Shape 2771" descr="Cloud-Datastore_256px.png"/>
            <p:cNvPicPr preferRelativeResize="0"/>
            <p:nvPr/>
          </p:nvPicPr>
          <p:blipFill rotWithShape="1">
            <a:blip r:embed="rId17">
              <a:alphaModFix/>
            </a:blip>
            <a:srcRect t="5076" b="5076"/>
            <a:stretch/>
          </p:blipFill>
          <p:spPr>
            <a:xfrm>
              <a:off x="6694569" y="166537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72" name="Shape 2772"/>
          <p:cNvGrpSpPr/>
          <p:nvPr/>
        </p:nvGrpSpPr>
        <p:grpSpPr>
          <a:xfrm>
            <a:off x="5495253" y="2012356"/>
            <a:ext cx="867600" cy="382200"/>
            <a:chOff x="6646540" y="1978206"/>
            <a:chExt cx="867600" cy="382200"/>
          </a:xfrm>
        </p:grpSpPr>
        <p:sp>
          <p:nvSpPr>
            <p:cNvPr id="2773" name="Shape 2773"/>
            <p:cNvSpPr/>
            <p:nvPr/>
          </p:nvSpPr>
          <p:spPr>
            <a:xfrm>
              <a:off x="6646540" y="1978206"/>
              <a:ext cx="8676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Bigtable </a:t>
              </a:r>
            </a:p>
          </p:txBody>
        </p:sp>
        <p:pic>
          <p:nvPicPr>
            <p:cNvPr id="2774" name="Shape 2774" descr="Cloud-Bigtable_256px.png"/>
            <p:cNvPicPr preferRelativeResize="0"/>
            <p:nvPr/>
          </p:nvPicPr>
          <p:blipFill rotWithShape="1">
            <a:blip r:embed="rId18">
              <a:alphaModFix/>
            </a:blip>
            <a:srcRect t="5076" b="5076"/>
            <a:stretch/>
          </p:blipFill>
          <p:spPr>
            <a:xfrm>
              <a:off x="6690808" y="204494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75" name="Shape 2775"/>
          <p:cNvGrpSpPr/>
          <p:nvPr/>
        </p:nvGrpSpPr>
        <p:grpSpPr>
          <a:xfrm>
            <a:off x="5496897" y="3128445"/>
            <a:ext cx="842400" cy="386999"/>
            <a:chOff x="6648185" y="3094295"/>
            <a:chExt cx="842400" cy="386999"/>
          </a:xfrm>
        </p:grpSpPr>
        <p:sp>
          <p:nvSpPr>
            <p:cNvPr id="2776" name="Shape 2776"/>
            <p:cNvSpPr/>
            <p:nvPr/>
          </p:nvSpPr>
          <p:spPr>
            <a:xfrm>
              <a:off x="6648185" y="3094295"/>
              <a:ext cx="842400" cy="38699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2777" name="Shape 2777" descr="BigQuery_256px.png"/>
            <p:cNvPicPr preferRelativeResize="0"/>
            <p:nvPr/>
          </p:nvPicPr>
          <p:blipFill rotWithShape="1">
            <a:blip r:embed="rId19">
              <a:alphaModFix/>
            </a:blip>
            <a:srcRect t="5076" b="5076"/>
            <a:stretch/>
          </p:blipFill>
          <p:spPr>
            <a:xfrm>
              <a:off x="6692889" y="3160056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78" name="Shape 2778"/>
          <p:cNvGrpSpPr/>
          <p:nvPr/>
        </p:nvGrpSpPr>
        <p:grpSpPr>
          <a:xfrm>
            <a:off x="5496897" y="3505807"/>
            <a:ext cx="842400" cy="382200"/>
            <a:chOff x="6648184" y="3471657"/>
            <a:chExt cx="842400" cy="382200"/>
          </a:xfrm>
        </p:grpSpPr>
        <p:sp>
          <p:nvSpPr>
            <p:cNvPr id="2779" name="Shape 2779"/>
            <p:cNvSpPr/>
            <p:nvPr/>
          </p:nvSpPr>
          <p:spPr>
            <a:xfrm>
              <a:off x="6648184" y="3471657"/>
              <a:ext cx="8424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Dataproc</a:t>
              </a:r>
            </a:p>
          </p:txBody>
        </p:sp>
        <p:pic>
          <p:nvPicPr>
            <p:cNvPr id="2780" name="Shape 2780" descr="Cloud-Dataproc_256px.png"/>
            <p:cNvPicPr preferRelativeResize="0"/>
            <p:nvPr/>
          </p:nvPicPr>
          <p:blipFill rotWithShape="1">
            <a:blip r:embed="rId20">
              <a:alphaModFix/>
            </a:blip>
            <a:srcRect t="5076" b="5076"/>
            <a:stretch/>
          </p:blipFill>
          <p:spPr>
            <a:xfrm>
              <a:off x="6692452" y="353916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81" name="Shape 2781"/>
          <p:cNvGrpSpPr/>
          <p:nvPr/>
        </p:nvGrpSpPr>
        <p:grpSpPr>
          <a:xfrm>
            <a:off x="5496897" y="3883311"/>
            <a:ext cx="842400" cy="382200"/>
            <a:chOff x="6648184" y="3849161"/>
            <a:chExt cx="842400" cy="382200"/>
          </a:xfrm>
        </p:grpSpPr>
        <p:sp>
          <p:nvSpPr>
            <p:cNvPr id="2782" name="Shape 2782"/>
            <p:cNvSpPr/>
            <p:nvPr/>
          </p:nvSpPr>
          <p:spPr>
            <a:xfrm>
              <a:off x="6648184" y="3849161"/>
              <a:ext cx="8424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Datalab</a:t>
              </a:r>
            </a:p>
          </p:txBody>
        </p:sp>
        <p:pic>
          <p:nvPicPr>
            <p:cNvPr id="2783" name="Shape 2783" descr="Cloud-Datalab_256px.png"/>
            <p:cNvPicPr preferRelativeResize="0"/>
            <p:nvPr/>
          </p:nvPicPr>
          <p:blipFill rotWithShape="1">
            <a:blip r:embed="rId21">
              <a:alphaModFix/>
            </a:blip>
            <a:srcRect t="5076" b="5076"/>
            <a:stretch/>
          </p:blipFill>
          <p:spPr>
            <a:xfrm>
              <a:off x="6692452" y="391591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84" name="Shape 2784"/>
          <p:cNvGrpSpPr/>
          <p:nvPr/>
        </p:nvGrpSpPr>
        <p:grpSpPr>
          <a:xfrm>
            <a:off x="6885019" y="3026450"/>
            <a:ext cx="866400" cy="382200"/>
            <a:chOff x="8036307" y="2992300"/>
            <a:chExt cx="866400" cy="382200"/>
          </a:xfrm>
        </p:grpSpPr>
        <p:sp>
          <p:nvSpPr>
            <p:cNvPr id="2785" name="Shape 2785"/>
            <p:cNvSpPr/>
            <p:nvPr/>
          </p:nvSpPr>
          <p:spPr>
            <a:xfrm>
              <a:off x="8036307" y="2992300"/>
              <a:ext cx="8664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id="2786" name="Shape 2786" descr="Compute-Engine_256px.png"/>
            <p:cNvPicPr preferRelativeResize="0"/>
            <p:nvPr/>
          </p:nvPicPr>
          <p:blipFill rotWithShape="1">
            <a:blip r:embed="rId22">
              <a:alphaModFix/>
            </a:blip>
            <a:srcRect t="5076" b="5076"/>
            <a:stretch/>
          </p:blipFill>
          <p:spPr>
            <a:xfrm>
              <a:off x="8081012" y="306018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2" name="Shape 2792"/>
          <p:cNvGrpSpPr/>
          <p:nvPr/>
        </p:nvGrpSpPr>
        <p:grpSpPr>
          <a:xfrm>
            <a:off x="2359950" y="964925"/>
            <a:ext cx="4979591" cy="3515202"/>
            <a:chOff x="5192887" y="667340"/>
            <a:chExt cx="5133599" cy="3514500"/>
          </a:xfrm>
        </p:grpSpPr>
        <p:sp>
          <p:nvSpPr>
            <p:cNvPr id="2793" name="Shape 2793"/>
            <p:cNvSpPr/>
            <p:nvPr/>
          </p:nvSpPr>
          <p:spPr>
            <a:xfrm>
              <a:off x="5192887" y="667340"/>
              <a:ext cx="5133599" cy="351450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794" name="Shape 279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3471" y="760085"/>
              <a:ext cx="1360717" cy="17370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95" name="Shape 2795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>
                <a:solidFill>
                  <a:srgbClr val="75787A"/>
                </a:solidFill>
              </a:rPr>
              <a:t>General &gt; </a:t>
            </a:r>
            <a:r>
              <a:rPr lang="en-US" sz="1300" b="0" i="0" u="none" strike="noStrike" cap="none">
                <a:solidFill>
                  <a:srgbClr val="75787A"/>
                </a:solidFill>
              </a:rPr>
              <a:t>Web Application on Google App Engine</a:t>
            </a:r>
          </a:p>
        </p:txBody>
      </p:sp>
      <p:grpSp>
        <p:nvGrpSpPr>
          <p:cNvPr id="2796" name="Shape 2796"/>
          <p:cNvGrpSpPr/>
          <p:nvPr/>
        </p:nvGrpSpPr>
        <p:grpSpPr>
          <a:xfrm>
            <a:off x="1597331" y="1573060"/>
            <a:ext cx="502920" cy="502920"/>
            <a:chOff x="433514" y="2354433"/>
            <a:chExt cx="502920" cy="502920"/>
          </a:xfrm>
        </p:grpSpPr>
        <p:sp>
          <p:nvSpPr>
            <p:cNvPr id="2797" name="Shape 279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798" name="Shape 279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99" name="Shape 2799"/>
          <p:cNvGrpSpPr/>
          <p:nvPr/>
        </p:nvGrpSpPr>
        <p:grpSpPr>
          <a:xfrm>
            <a:off x="1597331" y="2471811"/>
            <a:ext cx="502920" cy="502920"/>
            <a:chOff x="433514" y="2354433"/>
            <a:chExt cx="502920" cy="502920"/>
          </a:xfrm>
        </p:grpSpPr>
        <p:sp>
          <p:nvSpPr>
            <p:cNvPr id="2800" name="Shape 2800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801" name="Shape 280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02" name="Shape 2802"/>
          <p:cNvSpPr/>
          <p:nvPr/>
        </p:nvSpPr>
        <p:spPr>
          <a:xfrm>
            <a:off x="1457649" y="4750424"/>
            <a:ext cx="6085200" cy="1371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03" name="Shape 2803"/>
          <p:cNvGrpSpPr/>
          <p:nvPr/>
        </p:nvGrpSpPr>
        <p:grpSpPr>
          <a:xfrm>
            <a:off x="4866375" y="1769881"/>
            <a:ext cx="1089272" cy="375752"/>
            <a:chOff x="4866375" y="1769881"/>
            <a:chExt cx="1089272" cy="375752"/>
          </a:xfrm>
        </p:grpSpPr>
        <p:sp>
          <p:nvSpPr>
            <p:cNvPr id="2804" name="Shape 2804"/>
            <p:cNvSpPr/>
            <p:nvPr/>
          </p:nvSpPr>
          <p:spPr>
            <a:xfrm>
              <a:off x="4866375" y="1769881"/>
              <a:ext cx="1089272" cy="37575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Static Content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2805" name="Shape 2805" descr="Cloud-Storage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4910643" y="183685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06" name="Shape 2806"/>
          <p:cNvGrpSpPr/>
          <p:nvPr/>
        </p:nvGrpSpPr>
        <p:grpSpPr>
          <a:xfrm>
            <a:off x="4866375" y="2336914"/>
            <a:ext cx="1212704" cy="382226"/>
            <a:chOff x="4866375" y="2336914"/>
            <a:chExt cx="1212704" cy="382226"/>
          </a:xfrm>
        </p:grpSpPr>
        <p:sp>
          <p:nvSpPr>
            <p:cNvPr id="2807" name="Shape 2807"/>
            <p:cNvSpPr/>
            <p:nvPr/>
          </p:nvSpPr>
          <p:spPr>
            <a:xfrm>
              <a:off x="4866375" y="2336914"/>
              <a:ext cx="1212704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Dynamic Content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SQL</a:t>
              </a:r>
            </a:p>
          </p:txBody>
        </p:sp>
        <p:pic>
          <p:nvPicPr>
            <p:cNvPr id="2808" name="Shape 2808" descr="Cloud-SQL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4913181" y="240420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09" name="Shape 2809"/>
          <p:cNvGrpSpPr/>
          <p:nvPr/>
        </p:nvGrpSpPr>
        <p:grpSpPr>
          <a:xfrm>
            <a:off x="4866375" y="2721275"/>
            <a:ext cx="1212704" cy="382226"/>
            <a:chOff x="4866375" y="2721275"/>
            <a:chExt cx="1212704" cy="382226"/>
          </a:xfrm>
        </p:grpSpPr>
        <p:sp>
          <p:nvSpPr>
            <p:cNvPr id="2810" name="Shape 2810"/>
            <p:cNvSpPr/>
            <p:nvPr/>
          </p:nvSpPr>
          <p:spPr>
            <a:xfrm>
              <a:off x="4866375" y="2721275"/>
              <a:ext cx="1212704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Dynamic Content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Datastore</a:t>
              </a:r>
            </a:p>
          </p:txBody>
        </p:sp>
        <p:pic>
          <p:nvPicPr>
            <p:cNvPr id="2811" name="Shape 2811" descr="Cloud-Datastore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4914404" y="278856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12" name="Shape 2812"/>
          <p:cNvGrpSpPr/>
          <p:nvPr/>
        </p:nvGrpSpPr>
        <p:grpSpPr>
          <a:xfrm>
            <a:off x="3576985" y="2440316"/>
            <a:ext cx="1091921" cy="568678"/>
            <a:chOff x="3576985" y="2440316"/>
            <a:chExt cx="1091921" cy="568678"/>
          </a:xfrm>
        </p:grpSpPr>
        <p:sp>
          <p:nvSpPr>
            <p:cNvPr id="2813" name="Shape 2813"/>
            <p:cNvSpPr/>
            <p:nvPr/>
          </p:nvSpPr>
          <p:spPr>
            <a:xfrm>
              <a:off x="3576985" y="2440316"/>
              <a:ext cx="1089272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Front End App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sp>
          <p:nvSpPr>
            <p:cNvPr id="2814" name="Shape 2814"/>
            <p:cNvSpPr txBox="1"/>
            <p:nvPr/>
          </p:nvSpPr>
          <p:spPr>
            <a:xfrm>
              <a:off x="4002576" y="2837408"/>
              <a:ext cx="587187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Autoscaling</a:t>
              </a:r>
            </a:p>
          </p:txBody>
        </p:sp>
        <p:cxnSp>
          <p:nvCxnSpPr>
            <p:cNvPr id="2815" name="Shape 2815"/>
            <p:cNvCxnSpPr/>
            <p:nvPr/>
          </p:nvCxnSpPr>
          <p:spPr>
            <a:xfrm>
              <a:off x="4002576" y="2799596"/>
              <a:ext cx="666330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816" name="Shape 2816" descr="App-Engine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3621690" y="250705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17" name="Shape 2817"/>
          <p:cNvGrpSpPr/>
          <p:nvPr/>
        </p:nvGrpSpPr>
        <p:grpSpPr>
          <a:xfrm>
            <a:off x="4350647" y="3798548"/>
            <a:ext cx="646202" cy="281750"/>
            <a:chOff x="940699" y="580225"/>
            <a:chExt cx="646202" cy="281750"/>
          </a:xfrm>
        </p:grpSpPr>
        <p:sp>
          <p:nvSpPr>
            <p:cNvPr id="2818" name="Shape 2818"/>
            <p:cNvSpPr/>
            <p:nvPr/>
          </p:nvSpPr>
          <p:spPr>
            <a:xfrm>
              <a:off x="940699" y="580225"/>
              <a:ext cx="646202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Task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Queues</a:t>
              </a:r>
            </a:p>
          </p:txBody>
        </p:sp>
        <p:pic>
          <p:nvPicPr>
            <p:cNvPr id="2819" name="Shape 2819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20" name="Shape 2820"/>
          <p:cNvGrpSpPr/>
          <p:nvPr/>
        </p:nvGrpSpPr>
        <p:grpSpPr>
          <a:xfrm>
            <a:off x="4350647" y="3299591"/>
            <a:ext cx="785663" cy="280714"/>
            <a:chOff x="940699" y="580743"/>
            <a:chExt cx="785663" cy="280714"/>
          </a:xfrm>
        </p:grpSpPr>
        <p:sp>
          <p:nvSpPr>
            <p:cNvPr id="2821" name="Shape 2821"/>
            <p:cNvSpPr/>
            <p:nvPr/>
          </p:nvSpPr>
          <p:spPr>
            <a:xfrm>
              <a:off x="940699" y="580743"/>
              <a:ext cx="785663" cy="28071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82275" rIns="45700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Memcache</a:t>
              </a:r>
            </a:p>
          </p:txBody>
        </p:sp>
        <p:pic>
          <p:nvPicPr>
            <p:cNvPr id="2822" name="Shape 2822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23" name="Shape 2823"/>
          <p:cNvGrpSpPr/>
          <p:nvPr/>
        </p:nvGrpSpPr>
        <p:grpSpPr>
          <a:xfrm>
            <a:off x="6284883" y="2438932"/>
            <a:ext cx="937852" cy="568678"/>
            <a:chOff x="6284883" y="2438932"/>
            <a:chExt cx="937852" cy="568678"/>
          </a:xfrm>
        </p:grpSpPr>
        <p:sp>
          <p:nvSpPr>
            <p:cNvPr id="2824" name="Shape 2824"/>
            <p:cNvSpPr/>
            <p:nvPr/>
          </p:nvSpPr>
          <p:spPr>
            <a:xfrm>
              <a:off x="6284883" y="2438932"/>
              <a:ext cx="932177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Batch App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sp>
          <p:nvSpPr>
            <p:cNvPr id="2825" name="Shape 2825"/>
            <p:cNvSpPr txBox="1"/>
            <p:nvPr/>
          </p:nvSpPr>
          <p:spPr>
            <a:xfrm>
              <a:off x="6710474" y="2836023"/>
              <a:ext cx="468200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Autoscaling</a:t>
              </a:r>
            </a:p>
          </p:txBody>
        </p:sp>
        <p:cxnSp>
          <p:nvCxnSpPr>
            <p:cNvPr id="2826" name="Shape 2826"/>
            <p:cNvCxnSpPr/>
            <p:nvPr/>
          </p:nvCxnSpPr>
          <p:spPr>
            <a:xfrm>
              <a:off x="6710474" y="2798211"/>
              <a:ext cx="512261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827" name="Shape 2827" descr="App-Engine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6329588" y="250566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828" name="Shape 2828"/>
          <p:cNvCxnSpPr>
            <a:stCxn id="2829" idx="3"/>
          </p:cNvCxnSpPr>
          <p:nvPr/>
        </p:nvCxnSpPr>
        <p:spPr>
          <a:xfrm>
            <a:off x="3430111" y="2726355"/>
            <a:ext cx="1413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830" name="Shape 2830"/>
          <p:cNvCxnSpPr>
            <a:stCxn id="2813" idx="3"/>
          </p:cNvCxnSpPr>
          <p:nvPr/>
        </p:nvCxnSpPr>
        <p:spPr>
          <a:xfrm>
            <a:off x="4666258" y="2724656"/>
            <a:ext cx="200100" cy="18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831" name="Shape 2831"/>
          <p:cNvCxnSpPr>
            <a:stCxn id="2813" idx="2"/>
            <a:endCxn id="2818" idx="1"/>
          </p:cNvCxnSpPr>
          <p:nvPr/>
        </p:nvCxnSpPr>
        <p:spPr>
          <a:xfrm rot="-5400000" flipH="1">
            <a:off x="3770922" y="3359695"/>
            <a:ext cx="930300" cy="2289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832" name="Shape 2832"/>
          <p:cNvCxnSpPr>
            <a:stCxn id="2813" idx="2"/>
            <a:endCxn id="2821" idx="1"/>
          </p:cNvCxnSpPr>
          <p:nvPr/>
        </p:nvCxnSpPr>
        <p:spPr>
          <a:xfrm rot="-5400000" flipH="1">
            <a:off x="4020522" y="3110095"/>
            <a:ext cx="431100" cy="2289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833" name="Shape 2833"/>
          <p:cNvCxnSpPr>
            <a:stCxn id="2813" idx="0"/>
          </p:cNvCxnSpPr>
          <p:nvPr/>
        </p:nvCxnSpPr>
        <p:spPr>
          <a:xfrm rot="-5400000">
            <a:off x="4249872" y="1829366"/>
            <a:ext cx="482700" cy="7392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834" name="Shape 2834"/>
          <p:cNvCxnSpPr>
            <a:stCxn id="2824" idx="1"/>
          </p:cNvCxnSpPr>
          <p:nvPr/>
        </p:nvCxnSpPr>
        <p:spPr>
          <a:xfrm rot="10800000">
            <a:off x="6094983" y="2723271"/>
            <a:ext cx="1899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835" name="Shape 2835"/>
          <p:cNvCxnSpPr>
            <a:stCxn id="2797" idx="3"/>
            <a:endCxn id="2836" idx="1"/>
          </p:cNvCxnSpPr>
          <p:nvPr/>
        </p:nvCxnSpPr>
        <p:spPr>
          <a:xfrm>
            <a:off x="2100251" y="1824520"/>
            <a:ext cx="396000" cy="1756200"/>
          </a:xfrm>
          <a:prstGeom prst="bentConnector3">
            <a:avLst>
              <a:gd name="adj1" fmla="val 27518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837" name="Shape 2837"/>
          <p:cNvCxnSpPr>
            <a:stCxn id="2800" idx="3"/>
            <a:endCxn id="2836" idx="1"/>
          </p:cNvCxnSpPr>
          <p:nvPr/>
        </p:nvCxnSpPr>
        <p:spPr>
          <a:xfrm>
            <a:off x="2100251" y="2723271"/>
            <a:ext cx="396000" cy="857699"/>
          </a:xfrm>
          <a:prstGeom prst="bentConnector3">
            <a:avLst>
              <a:gd name="adj1" fmla="val 26439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838" name="Shape 2838"/>
          <p:cNvCxnSpPr>
            <a:stCxn id="2797" idx="3"/>
            <a:endCxn id="2829" idx="1"/>
          </p:cNvCxnSpPr>
          <p:nvPr/>
        </p:nvCxnSpPr>
        <p:spPr>
          <a:xfrm>
            <a:off x="2100251" y="1824520"/>
            <a:ext cx="396000" cy="9018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839" name="Shape 2839"/>
          <p:cNvCxnSpPr>
            <a:stCxn id="2800" idx="3"/>
            <a:endCxn id="2829" idx="1"/>
          </p:cNvCxnSpPr>
          <p:nvPr/>
        </p:nvCxnSpPr>
        <p:spPr>
          <a:xfrm>
            <a:off x="2100251" y="2723271"/>
            <a:ext cx="396000" cy="30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840" name="Shape 2840"/>
          <p:cNvSpPr/>
          <p:nvPr/>
        </p:nvSpPr>
        <p:spPr>
          <a:xfrm>
            <a:off x="1458489" y="558975"/>
            <a:ext cx="6085199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General &gt; Web Application on Google App Engine</a:t>
            </a:r>
          </a:p>
        </p:txBody>
      </p:sp>
      <p:grpSp>
        <p:nvGrpSpPr>
          <p:cNvPr id="2841" name="Shape 2841"/>
          <p:cNvGrpSpPr/>
          <p:nvPr/>
        </p:nvGrpSpPr>
        <p:grpSpPr>
          <a:xfrm>
            <a:off x="2496211" y="2535255"/>
            <a:ext cx="933900" cy="382200"/>
            <a:chOff x="2496211" y="2535255"/>
            <a:chExt cx="933900" cy="382200"/>
          </a:xfrm>
        </p:grpSpPr>
        <p:sp>
          <p:nvSpPr>
            <p:cNvPr id="2829" name="Shape 2829"/>
            <p:cNvSpPr/>
            <p:nvPr/>
          </p:nvSpPr>
          <p:spPr>
            <a:xfrm>
              <a:off x="2496211" y="2535255"/>
              <a:ext cx="9339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Load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Balancing</a:t>
              </a:r>
            </a:p>
          </p:txBody>
        </p:sp>
        <p:pic>
          <p:nvPicPr>
            <p:cNvPr id="2842" name="Shape 2842" descr="Cloud-Load-Balancing.png"/>
            <p:cNvPicPr preferRelativeResize="0"/>
            <p:nvPr/>
          </p:nvPicPr>
          <p:blipFill rotWithShape="1">
            <a:blip r:embed="rId12">
              <a:alphaModFix/>
            </a:blip>
            <a:srcRect t="5036" b="5027"/>
            <a:stretch/>
          </p:blipFill>
          <p:spPr>
            <a:xfrm>
              <a:off x="2540915" y="260233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43" name="Shape 2843"/>
          <p:cNvGrpSpPr/>
          <p:nvPr/>
        </p:nvGrpSpPr>
        <p:grpSpPr>
          <a:xfrm>
            <a:off x="2496211" y="3389728"/>
            <a:ext cx="712500" cy="382200"/>
            <a:chOff x="2496211" y="3389728"/>
            <a:chExt cx="712500" cy="382200"/>
          </a:xfrm>
        </p:grpSpPr>
        <p:sp>
          <p:nvSpPr>
            <p:cNvPr id="2836" name="Shape 2836"/>
            <p:cNvSpPr/>
            <p:nvPr/>
          </p:nvSpPr>
          <p:spPr>
            <a:xfrm>
              <a:off x="2496211" y="3389728"/>
              <a:ext cx="7125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DNS</a:t>
              </a:r>
            </a:p>
          </p:txBody>
        </p:sp>
        <p:pic>
          <p:nvPicPr>
            <p:cNvPr id="2844" name="Shape 2844" descr="Cloud-DNS.png"/>
            <p:cNvPicPr preferRelativeResize="0"/>
            <p:nvPr/>
          </p:nvPicPr>
          <p:blipFill rotWithShape="1">
            <a:blip r:embed="rId13">
              <a:alphaModFix/>
            </a:blip>
            <a:srcRect t="5036" b="5027"/>
            <a:stretch/>
          </p:blipFill>
          <p:spPr>
            <a:xfrm>
              <a:off x="2540501" y="345608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0" name="Shape 2850"/>
          <p:cNvSpPr txBox="1">
            <a:spLocks noGrp="1"/>
          </p:cNvSpPr>
          <p:nvPr>
            <p:ph type="title"/>
          </p:nvPr>
        </p:nvSpPr>
        <p:spPr>
          <a:xfrm>
            <a:off x="361653" y="1880582"/>
            <a:ext cx="6244500" cy="74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Diagram Examples: Specific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6" name="Shape 2856"/>
          <p:cNvGrpSpPr/>
          <p:nvPr/>
        </p:nvGrpSpPr>
        <p:grpSpPr>
          <a:xfrm>
            <a:off x="5189981" y="972149"/>
            <a:ext cx="2774750" cy="3729552"/>
            <a:chOff x="5192873" y="667349"/>
            <a:chExt cx="2774750" cy="3729552"/>
          </a:xfrm>
        </p:grpSpPr>
        <p:sp>
          <p:nvSpPr>
            <p:cNvPr id="2857" name="Shape 2857"/>
            <p:cNvSpPr/>
            <p:nvPr/>
          </p:nvSpPr>
          <p:spPr>
            <a:xfrm>
              <a:off x="5192873" y="667349"/>
              <a:ext cx="2774750" cy="3729552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858" name="Shape 285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3844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59" name="Shape 2859"/>
          <p:cNvGrpSpPr/>
          <p:nvPr/>
        </p:nvGrpSpPr>
        <p:grpSpPr>
          <a:xfrm>
            <a:off x="1463532" y="969153"/>
            <a:ext cx="3108543" cy="3732430"/>
            <a:chOff x="2178035" y="1054763"/>
            <a:chExt cx="3261850" cy="1355030"/>
          </a:xfrm>
        </p:grpSpPr>
        <p:sp>
          <p:nvSpPr>
            <p:cNvPr id="2860" name="Shape 2860"/>
            <p:cNvSpPr/>
            <p:nvPr/>
          </p:nvSpPr>
          <p:spPr>
            <a:xfrm>
              <a:off x="2178035" y="1054763"/>
              <a:ext cx="3261850" cy="1355030"/>
            </a:xfrm>
            <a:prstGeom prst="roundRect">
              <a:avLst>
                <a:gd name="adj" fmla="val 827"/>
              </a:avLst>
            </a:prstGeom>
            <a:solidFill>
              <a:srgbClr val="EFEB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1" name="Shape 2861"/>
            <p:cNvSpPr txBox="1"/>
            <p:nvPr/>
          </p:nvSpPr>
          <p:spPr>
            <a:xfrm>
              <a:off x="2178036" y="1054763"/>
              <a:ext cx="1749330" cy="7262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On-Premises “Render Farm”</a:t>
              </a:r>
            </a:p>
          </p:txBody>
        </p:sp>
      </p:grpSp>
      <p:sp>
        <p:nvSpPr>
          <p:cNvPr id="2862" name="Shape 2862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Media &gt; Hybrid Rendering</a:t>
            </a:r>
          </a:p>
        </p:txBody>
      </p:sp>
      <p:grpSp>
        <p:nvGrpSpPr>
          <p:cNvPr id="2863" name="Shape 2863"/>
          <p:cNvGrpSpPr/>
          <p:nvPr/>
        </p:nvGrpSpPr>
        <p:grpSpPr>
          <a:xfrm>
            <a:off x="6290756" y="2648289"/>
            <a:ext cx="991490" cy="382226"/>
            <a:chOff x="6298205" y="1896124"/>
            <a:chExt cx="991490" cy="382226"/>
          </a:xfrm>
        </p:grpSpPr>
        <p:sp>
          <p:nvSpPr>
            <p:cNvPr id="2864" name="Shape 2864"/>
            <p:cNvSpPr/>
            <p:nvPr/>
          </p:nvSpPr>
          <p:spPr>
            <a:xfrm>
              <a:off x="6298205" y="1896124"/>
              <a:ext cx="99149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Avere Virtual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Edge Filter</a:t>
              </a:r>
            </a:p>
          </p:txBody>
        </p:sp>
        <p:pic>
          <p:nvPicPr>
            <p:cNvPr id="2865" name="Shape 286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342910" y="2041257"/>
              <a:ext cx="274319" cy="9195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66" name="Shape 2866"/>
          <p:cNvGrpSpPr/>
          <p:nvPr/>
        </p:nvGrpSpPr>
        <p:grpSpPr>
          <a:xfrm>
            <a:off x="2587583" y="2645041"/>
            <a:ext cx="1065227" cy="382226"/>
            <a:chOff x="6298205" y="1896124"/>
            <a:chExt cx="1065227" cy="382226"/>
          </a:xfrm>
        </p:grpSpPr>
        <p:sp>
          <p:nvSpPr>
            <p:cNvPr id="2867" name="Shape 2867"/>
            <p:cNvSpPr/>
            <p:nvPr/>
          </p:nvSpPr>
          <p:spPr>
            <a:xfrm>
              <a:off x="6298205" y="1896124"/>
              <a:ext cx="106522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Avere Physical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Appliance</a:t>
              </a:r>
            </a:p>
          </p:txBody>
        </p:sp>
        <p:pic>
          <p:nvPicPr>
            <p:cNvPr id="2868" name="Shape 286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342910" y="2041257"/>
              <a:ext cx="274319" cy="9195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69" name="Shape 2869"/>
          <p:cNvGrpSpPr/>
          <p:nvPr/>
        </p:nvGrpSpPr>
        <p:grpSpPr>
          <a:xfrm>
            <a:off x="3923966" y="2521957"/>
            <a:ext cx="502920" cy="621792"/>
            <a:chOff x="259264" y="3512557"/>
            <a:chExt cx="502920" cy="621792"/>
          </a:xfrm>
        </p:grpSpPr>
        <p:sp>
          <p:nvSpPr>
            <p:cNvPr id="2870" name="Shape 2870"/>
            <p:cNvSpPr/>
            <p:nvPr/>
          </p:nvSpPr>
          <p:spPr>
            <a:xfrm>
              <a:off x="259264" y="3512557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</a:p>
          </p:txBody>
        </p:sp>
        <p:pic>
          <p:nvPicPr>
            <p:cNvPr id="2871" name="Shape 287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95840" y="3549132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72" name="Shape 2872"/>
          <p:cNvGrpSpPr/>
          <p:nvPr/>
        </p:nvGrpSpPr>
        <p:grpSpPr>
          <a:xfrm>
            <a:off x="1610032" y="2993939"/>
            <a:ext cx="502920" cy="731519"/>
            <a:chOff x="259264" y="2042391"/>
            <a:chExt cx="502920" cy="731519"/>
          </a:xfrm>
        </p:grpSpPr>
        <p:sp>
          <p:nvSpPr>
            <p:cNvPr id="2873" name="Shape 2873"/>
            <p:cNvSpPr/>
            <p:nvPr/>
          </p:nvSpPr>
          <p:spPr>
            <a:xfrm>
              <a:off x="259264" y="2042391"/>
              <a:ext cx="502920" cy="73151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9377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Local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</a:p>
          </p:txBody>
        </p:sp>
        <p:pic>
          <p:nvPicPr>
            <p:cNvPr id="2874" name="Shape 287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95840" y="2078967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75" name="Shape 2875"/>
          <p:cNvGrpSpPr/>
          <p:nvPr/>
        </p:nvGrpSpPr>
        <p:grpSpPr>
          <a:xfrm>
            <a:off x="1610032" y="1948419"/>
            <a:ext cx="502920" cy="731519"/>
            <a:chOff x="259264" y="613145"/>
            <a:chExt cx="502920" cy="731519"/>
          </a:xfrm>
        </p:grpSpPr>
        <p:sp>
          <p:nvSpPr>
            <p:cNvPr id="2876" name="Shape 2876"/>
            <p:cNvSpPr/>
            <p:nvPr/>
          </p:nvSpPr>
          <p:spPr>
            <a:xfrm>
              <a:off x="259264" y="613145"/>
              <a:ext cx="502920" cy="73151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9377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Local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Compute</a:t>
              </a:r>
            </a:p>
          </p:txBody>
        </p:sp>
        <p:pic>
          <p:nvPicPr>
            <p:cNvPr id="2877" name="Shape 2877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95840" y="649720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878" name="Shape 2878"/>
          <p:cNvCxnSpPr>
            <a:stCxn id="2876" idx="3"/>
            <a:endCxn id="2867" idx="1"/>
          </p:cNvCxnSpPr>
          <p:nvPr/>
        </p:nvCxnSpPr>
        <p:spPr>
          <a:xfrm>
            <a:off x="2112952" y="2314179"/>
            <a:ext cx="474600" cy="522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879" name="Shape 2879"/>
          <p:cNvCxnSpPr>
            <a:stCxn id="2873" idx="3"/>
            <a:endCxn id="2867" idx="1"/>
          </p:cNvCxnSpPr>
          <p:nvPr/>
        </p:nvCxnSpPr>
        <p:spPr>
          <a:xfrm rot="10800000" flipH="1">
            <a:off x="2112952" y="2836199"/>
            <a:ext cx="474600" cy="523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880" name="Shape 2880"/>
          <p:cNvCxnSpPr>
            <a:stCxn id="2867" idx="3"/>
            <a:endCxn id="2870" idx="1"/>
          </p:cNvCxnSpPr>
          <p:nvPr/>
        </p:nvCxnSpPr>
        <p:spPr>
          <a:xfrm rot="10800000" flipH="1">
            <a:off x="3652811" y="2832854"/>
            <a:ext cx="271200" cy="3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881" name="Shape 2881"/>
          <p:cNvSpPr txBox="1"/>
          <p:nvPr/>
        </p:nvSpPr>
        <p:spPr>
          <a:xfrm>
            <a:off x="4665717" y="2469467"/>
            <a:ext cx="458400" cy="26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Google Cloud</a:t>
            </a:r>
            <a:b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Interconnect</a:t>
            </a:r>
            <a:b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&amp; VPN</a:t>
            </a:r>
          </a:p>
        </p:txBody>
      </p:sp>
      <p:cxnSp>
        <p:nvCxnSpPr>
          <p:cNvPr id="2882" name="Shape 2882"/>
          <p:cNvCxnSpPr>
            <a:endCxn id="2870" idx="3"/>
          </p:cNvCxnSpPr>
          <p:nvPr/>
        </p:nvCxnSpPr>
        <p:spPr>
          <a:xfrm rot="10800000">
            <a:off x="4426886" y="2832853"/>
            <a:ext cx="908100" cy="420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triangle" w="med" len="med"/>
            <a:tailEnd type="triangle" w="med" len="med"/>
          </a:ln>
        </p:spPr>
      </p:cxnSp>
      <p:grpSp>
        <p:nvGrpSpPr>
          <p:cNvPr id="2883" name="Shape 2883"/>
          <p:cNvGrpSpPr/>
          <p:nvPr/>
        </p:nvGrpSpPr>
        <p:grpSpPr>
          <a:xfrm>
            <a:off x="5335004" y="2696820"/>
            <a:ext cx="684674" cy="280714"/>
            <a:chOff x="940699" y="580743"/>
            <a:chExt cx="684674" cy="280714"/>
          </a:xfrm>
        </p:grpSpPr>
        <p:sp>
          <p:nvSpPr>
            <p:cNvPr id="2884" name="Shape 2884"/>
            <p:cNvSpPr/>
            <p:nvPr/>
          </p:nvSpPr>
          <p:spPr>
            <a:xfrm>
              <a:off x="940699" y="580743"/>
              <a:ext cx="684674" cy="28071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82275" rIns="45700" bIns="91425" anchor="ctr" anchorCtr="0">
              <a:noAutofit/>
            </a:bodyPr>
            <a:lstStyle/>
            <a:p>
              <a:pPr marL="0" marR="0" lvl="0" indent="0" algn="l" rtl="0">
                <a:lnSpc>
                  <a:spcPct val="11428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</a:p>
          </p:txBody>
        </p:sp>
        <p:pic>
          <p:nvPicPr>
            <p:cNvPr id="2885" name="Shape 2885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886" name="Shape 2886"/>
          <p:cNvCxnSpPr>
            <a:stCxn id="2884" idx="3"/>
            <a:endCxn id="2864" idx="1"/>
          </p:cNvCxnSpPr>
          <p:nvPr/>
        </p:nvCxnSpPr>
        <p:spPr>
          <a:xfrm>
            <a:off x="6019679" y="2837177"/>
            <a:ext cx="271200" cy="21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grpSp>
        <p:nvGrpSpPr>
          <p:cNvPr id="2887" name="Shape 2887"/>
          <p:cNvGrpSpPr/>
          <p:nvPr/>
        </p:nvGrpSpPr>
        <p:grpSpPr>
          <a:xfrm>
            <a:off x="7007549" y="3219085"/>
            <a:ext cx="844014" cy="382226"/>
            <a:chOff x="7007549" y="3219085"/>
            <a:chExt cx="844014" cy="382226"/>
          </a:xfrm>
        </p:grpSpPr>
        <p:sp>
          <p:nvSpPr>
            <p:cNvPr id="2888" name="Shape 2888"/>
            <p:cNvSpPr/>
            <p:nvPr/>
          </p:nvSpPr>
          <p:spPr>
            <a:xfrm>
              <a:off x="7007549" y="3219085"/>
              <a:ext cx="844014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id="2889" name="Shape 2889" descr="Compute-Engine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7052254" y="328696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90" name="Shape 2890"/>
          <p:cNvGrpSpPr/>
          <p:nvPr/>
        </p:nvGrpSpPr>
        <p:grpSpPr>
          <a:xfrm>
            <a:off x="7007548" y="3653429"/>
            <a:ext cx="844014" cy="382226"/>
            <a:chOff x="7007548" y="3653429"/>
            <a:chExt cx="844014" cy="382226"/>
          </a:xfrm>
        </p:grpSpPr>
        <p:sp>
          <p:nvSpPr>
            <p:cNvPr id="2891" name="Shape 2891"/>
            <p:cNvSpPr/>
            <p:nvPr/>
          </p:nvSpPr>
          <p:spPr>
            <a:xfrm>
              <a:off x="7007548" y="3653429"/>
              <a:ext cx="844014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</a:p>
          </p:txBody>
        </p:sp>
        <p:pic>
          <p:nvPicPr>
            <p:cNvPr id="2892" name="Shape 2892" descr="Cloud-Storage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7051816" y="372364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893" name="Shape 2893"/>
          <p:cNvCxnSpPr>
            <a:stCxn id="2864" idx="2"/>
            <a:endCxn id="2891" idx="1"/>
          </p:cNvCxnSpPr>
          <p:nvPr/>
        </p:nvCxnSpPr>
        <p:spPr>
          <a:xfrm rot="-5400000" flipH="1">
            <a:off x="6490101" y="3326915"/>
            <a:ext cx="813900" cy="2211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94" name="Shape 2894"/>
          <p:cNvCxnSpPr>
            <a:stCxn id="2864" idx="2"/>
            <a:endCxn id="2888" idx="1"/>
          </p:cNvCxnSpPr>
          <p:nvPr/>
        </p:nvCxnSpPr>
        <p:spPr>
          <a:xfrm rot="-5400000" flipH="1">
            <a:off x="6707151" y="3109865"/>
            <a:ext cx="379799" cy="2211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95" name="Shape 2895"/>
          <p:cNvSpPr/>
          <p:nvPr/>
        </p:nvSpPr>
        <p:spPr>
          <a:xfrm>
            <a:off x="1311125" y="558975"/>
            <a:ext cx="68061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Media &gt; Hybrid Rendering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1" name="Shape 2901"/>
          <p:cNvGrpSpPr/>
          <p:nvPr/>
        </p:nvGrpSpPr>
        <p:grpSpPr>
          <a:xfrm>
            <a:off x="3421730" y="972149"/>
            <a:ext cx="2581600" cy="2768001"/>
            <a:chOff x="5192873" y="667349"/>
            <a:chExt cx="2581600" cy="2768001"/>
          </a:xfrm>
        </p:grpSpPr>
        <p:sp>
          <p:nvSpPr>
            <p:cNvPr id="2902" name="Shape 2902"/>
            <p:cNvSpPr/>
            <p:nvPr/>
          </p:nvSpPr>
          <p:spPr>
            <a:xfrm>
              <a:off x="5192873" y="667349"/>
              <a:ext cx="2581600" cy="2768001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903" name="Shape 290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3844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04" name="Shape 2904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Media &gt; Live Streaming</a:t>
            </a:r>
          </a:p>
        </p:txBody>
      </p:sp>
      <p:grpSp>
        <p:nvGrpSpPr>
          <p:cNvPr id="2905" name="Shape 2905"/>
          <p:cNvGrpSpPr/>
          <p:nvPr/>
        </p:nvGrpSpPr>
        <p:grpSpPr>
          <a:xfrm>
            <a:off x="3559471" y="2208982"/>
            <a:ext cx="1222321" cy="382226"/>
            <a:chOff x="3559471" y="2208982"/>
            <a:chExt cx="1222321" cy="382226"/>
          </a:xfrm>
        </p:grpSpPr>
        <p:sp>
          <p:nvSpPr>
            <p:cNvPr id="2906" name="Shape 2906"/>
            <p:cNvSpPr/>
            <p:nvPr/>
          </p:nvSpPr>
          <p:spPr>
            <a:xfrm>
              <a:off x="3559471" y="2208982"/>
              <a:ext cx="1222321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Streaming Server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2907" name="Shape 2907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3604176" y="227686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08" name="Shape 2908"/>
          <p:cNvSpPr txBox="1"/>
          <p:nvPr/>
        </p:nvSpPr>
        <p:spPr>
          <a:xfrm>
            <a:off x="2881551" y="2292268"/>
            <a:ext cx="467999" cy="89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RTPM / RTSP</a:t>
            </a:r>
          </a:p>
        </p:txBody>
      </p:sp>
      <p:grpSp>
        <p:nvGrpSpPr>
          <p:cNvPr id="2909" name="Shape 2909"/>
          <p:cNvGrpSpPr/>
          <p:nvPr/>
        </p:nvGrpSpPr>
        <p:grpSpPr>
          <a:xfrm>
            <a:off x="3559470" y="2980710"/>
            <a:ext cx="1222321" cy="382226"/>
            <a:chOff x="3559470" y="2980710"/>
            <a:chExt cx="1222321" cy="382226"/>
          </a:xfrm>
        </p:grpSpPr>
        <p:sp>
          <p:nvSpPr>
            <p:cNvPr id="2910" name="Shape 2910"/>
            <p:cNvSpPr/>
            <p:nvPr/>
          </p:nvSpPr>
          <p:spPr>
            <a:xfrm>
              <a:off x="3559470" y="2980710"/>
              <a:ext cx="1222321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Segment Storage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2911" name="Shape 2911" descr="Cloud-Storag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3603738" y="305092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12" name="Shape 2912"/>
          <p:cNvGrpSpPr/>
          <p:nvPr/>
        </p:nvGrpSpPr>
        <p:grpSpPr>
          <a:xfrm>
            <a:off x="5050883" y="2264166"/>
            <a:ext cx="843371" cy="281750"/>
            <a:chOff x="940699" y="580225"/>
            <a:chExt cx="843371" cy="281750"/>
          </a:xfrm>
        </p:grpSpPr>
        <p:sp>
          <p:nvSpPr>
            <p:cNvPr id="2913" name="Shape 2913"/>
            <p:cNvSpPr/>
            <p:nvPr/>
          </p:nvSpPr>
          <p:spPr>
            <a:xfrm>
              <a:off x="940699" y="580225"/>
              <a:ext cx="843371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CDN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Interconnect</a:t>
              </a:r>
            </a:p>
          </p:txBody>
        </p:sp>
        <p:pic>
          <p:nvPicPr>
            <p:cNvPr id="2914" name="Shape 291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15" name="Shape 2915"/>
          <p:cNvGrpSpPr/>
          <p:nvPr/>
        </p:nvGrpSpPr>
        <p:grpSpPr>
          <a:xfrm>
            <a:off x="6137945" y="2215332"/>
            <a:ext cx="736612" cy="382226"/>
            <a:chOff x="7574784" y="1649106"/>
            <a:chExt cx="736612" cy="382226"/>
          </a:xfrm>
        </p:grpSpPr>
        <p:sp>
          <p:nvSpPr>
            <p:cNvPr id="2916" name="Shape 2916"/>
            <p:cNvSpPr/>
            <p:nvPr/>
          </p:nvSpPr>
          <p:spPr>
            <a:xfrm>
              <a:off x="7574784" y="1649106"/>
              <a:ext cx="73661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Fastly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CDN</a:t>
              </a:r>
            </a:p>
          </p:txBody>
        </p:sp>
        <p:pic>
          <p:nvPicPr>
            <p:cNvPr id="2917" name="Shape 2917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7619489" y="1787690"/>
              <a:ext cx="274319" cy="10505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18" name="Shape 2918"/>
          <p:cNvGrpSpPr/>
          <p:nvPr/>
        </p:nvGrpSpPr>
        <p:grpSpPr>
          <a:xfrm>
            <a:off x="7128928" y="1133388"/>
            <a:ext cx="502920" cy="731519"/>
            <a:chOff x="7934632" y="936538"/>
            <a:chExt cx="502920" cy="731519"/>
          </a:xfrm>
        </p:grpSpPr>
        <p:sp>
          <p:nvSpPr>
            <p:cNvPr id="2919" name="Shape 2919"/>
            <p:cNvSpPr/>
            <p:nvPr/>
          </p:nvSpPr>
          <p:spPr>
            <a:xfrm>
              <a:off x="7934632" y="936538"/>
              <a:ext cx="502920" cy="73151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9377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Browser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Client</a:t>
              </a:r>
            </a:p>
          </p:txBody>
        </p:sp>
        <p:pic>
          <p:nvPicPr>
            <p:cNvPr id="2920" name="Shape 2920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971209" y="973115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21" name="Shape 2921"/>
          <p:cNvGrpSpPr/>
          <p:nvPr/>
        </p:nvGrpSpPr>
        <p:grpSpPr>
          <a:xfrm>
            <a:off x="2316596" y="2097277"/>
            <a:ext cx="502920" cy="621792"/>
            <a:chOff x="1214621" y="3426276"/>
            <a:chExt cx="502920" cy="621792"/>
          </a:xfrm>
        </p:grpSpPr>
        <p:sp>
          <p:nvSpPr>
            <p:cNvPr id="2922" name="Shape 2922"/>
            <p:cNvSpPr/>
            <p:nvPr/>
          </p:nvSpPr>
          <p:spPr>
            <a:xfrm>
              <a:off x="1214621" y="3426276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Encoding</a:t>
              </a:r>
            </a:p>
          </p:txBody>
        </p:sp>
        <p:pic>
          <p:nvPicPr>
            <p:cNvPr id="2923" name="Shape 2923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251198" y="3462853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24" name="Shape 2924"/>
          <p:cNvGrpSpPr/>
          <p:nvPr/>
        </p:nvGrpSpPr>
        <p:grpSpPr>
          <a:xfrm>
            <a:off x="936546" y="2097278"/>
            <a:ext cx="502920" cy="621792"/>
            <a:chOff x="299059" y="3284710"/>
            <a:chExt cx="502920" cy="621792"/>
          </a:xfrm>
        </p:grpSpPr>
        <p:sp>
          <p:nvSpPr>
            <p:cNvPr id="2925" name="Shape 2925"/>
            <p:cNvSpPr/>
            <p:nvPr/>
          </p:nvSpPr>
          <p:spPr>
            <a:xfrm>
              <a:off x="299059" y="3284710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Live Event</a:t>
              </a:r>
            </a:p>
          </p:txBody>
        </p:sp>
        <p:pic>
          <p:nvPicPr>
            <p:cNvPr id="2926" name="Shape 2926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335635" y="3321285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27" name="Shape 2927"/>
          <p:cNvGrpSpPr/>
          <p:nvPr/>
        </p:nvGrpSpPr>
        <p:grpSpPr>
          <a:xfrm>
            <a:off x="1626572" y="2097278"/>
            <a:ext cx="502920" cy="621792"/>
            <a:chOff x="952990" y="3283957"/>
            <a:chExt cx="502920" cy="621792"/>
          </a:xfrm>
        </p:grpSpPr>
        <p:sp>
          <p:nvSpPr>
            <p:cNvPr id="2928" name="Shape 2928"/>
            <p:cNvSpPr/>
            <p:nvPr/>
          </p:nvSpPr>
          <p:spPr>
            <a:xfrm>
              <a:off x="952990" y="3283957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Recording</a:t>
              </a:r>
            </a:p>
          </p:txBody>
        </p:sp>
        <p:pic>
          <p:nvPicPr>
            <p:cNvPr id="2929" name="Shape 2929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989566" y="3320532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30" name="Shape 2930"/>
          <p:cNvSpPr txBox="1"/>
          <p:nvPr/>
        </p:nvSpPr>
        <p:spPr>
          <a:xfrm>
            <a:off x="4224985" y="2673666"/>
            <a:ext cx="344700" cy="17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Recording</a:t>
            </a:r>
            <a:b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Module</a:t>
            </a:r>
          </a:p>
        </p:txBody>
      </p:sp>
      <p:grpSp>
        <p:nvGrpSpPr>
          <p:cNvPr id="2931" name="Shape 2931"/>
          <p:cNvGrpSpPr/>
          <p:nvPr/>
        </p:nvGrpSpPr>
        <p:grpSpPr>
          <a:xfrm>
            <a:off x="7128929" y="2038264"/>
            <a:ext cx="502920" cy="731519"/>
            <a:chOff x="7846921" y="2050964"/>
            <a:chExt cx="502920" cy="731519"/>
          </a:xfrm>
        </p:grpSpPr>
        <p:sp>
          <p:nvSpPr>
            <p:cNvPr id="2932" name="Shape 2932"/>
            <p:cNvSpPr/>
            <p:nvPr/>
          </p:nvSpPr>
          <p:spPr>
            <a:xfrm>
              <a:off x="7846921" y="2050964"/>
              <a:ext cx="502920" cy="73151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9377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Mobile /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Tablet Client</a:t>
              </a:r>
            </a:p>
          </p:txBody>
        </p:sp>
        <p:pic>
          <p:nvPicPr>
            <p:cNvPr id="2933" name="Shape 2933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7883496" y="2087540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34" name="Shape 2934"/>
          <p:cNvGrpSpPr/>
          <p:nvPr/>
        </p:nvGrpSpPr>
        <p:grpSpPr>
          <a:xfrm>
            <a:off x="7128928" y="2949947"/>
            <a:ext cx="502920" cy="731519"/>
            <a:chOff x="7825390" y="2918197"/>
            <a:chExt cx="502920" cy="731519"/>
          </a:xfrm>
        </p:grpSpPr>
        <p:sp>
          <p:nvSpPr>
            <p:cNvPr id="2935" name="Shape 2935"/>
            <p:cNvSpPr/>
            <p:nvPr/>
          </p:nvSpPr>
          <p:spPr>
            <a:xfrm>
              <a:off x="7825390" y="2918197"/>
              <a:ext cx="502920" cy="73151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9377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Streaming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Player</a:t>
              </a:r>
            </a:p>
          </p:txBody>
        </p:sp>
        <p:pic>
          <p:nvPicPr>
            <p:cNvPr id="2936" name="Shape 2936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7861967" y="2954773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937" name="Shape 2937"/>
          <p:cNvCxnSpPr>
            <a:stCxn id="2925" idx="3"/>
            <a:endCxn id="2928" idx="1"/>
          </p:cNvCxnSpPr>
          <p:nvPr/>
        </p:nvCxnSpPr>
        <p:spPr>
          <a:xfrm>
            <a:off x="1439466" y="2408174"/>
            <a:ext cx="1872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38" name="Shape 2938"/>
          <p:cNvCxnSpPr>
            <a:stCxn id="2928" idx="3"/>
            <a:endCxn id="2922" idx="1"/>
          </p:cNvCxnSpPr>
          <p:nvPr/>
        </p:nvCxnSpPr>
        <p:spPr>
          <a:xfrm>
            <a:off x="2129492" y="2408174"/>
            <a:ext cx="1872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39" name="Shape 2939"/>
          <p:cNvCxnSpPr>
            <a:stCxn id="2906" idx="2"/>
            <a:endCxn id="2910" idx="0"/>
          </p:cNvCxnSpPr>
          <p:nvPr/>
        </p:nvCxnSpPr>
        <p:spPr>
          <a:xfrm>
            <a:off x="4170632" y="2591208"/>
            <a:ext cx="0" cy="3894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40" name="Shape 2940"/>
          <p:cNvCxnSpPr>
            <a:stCxn id="2906" idx="3"/>
            <a:endCxn id="2913" idx="1"/>
          </p:cNvCxnSpPr>
          <p:nvPr/>
        </p:nvCxnSpPr>
        <p:spPr>
          <a:xfrm>
            <a:off x="4781793" y="2400095"/>
            <a:ext cx="269100" cy="48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41" name="Shape 2941"/>
          <p:cNvCxnSpPr>
            <a:stCxn id="2913" idx="3"/>
            <a:endCxn id="2916" idx="1"/>
          </p:cNvCxnSpPr>
          <p:nvPr/>
        </p:nvCxnSpPr>
        <p:spPr>
          <a:xfrm>
            <a:off x="5894254" y="2405041"/>
            <a:ext cx="243600" cy="15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42" name="Shape 2942"/>
          <p:cNvCxnSpPr>
            <a:stCxn id="2916" idx="0"/>
            <a:endCxn id="2919" idx="1"/>
          </p:cNvCxnSpPr>
          <p:nvPr/>
        </p:nvCxnSpPr>
        <p:spPr>
          <a:xfrm rot="-5400000">
            <a:off x="6459601" y="1545882"/>
            <a:ext cx="716100" cy="6228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43" name="Shape 2943"/>
          <p:cNvCxnSpPr>
            <a:stCxn id="2916" idx="2"/>
            <a:endCxn id="2935" idx="1"/>
          </p:cNvCxnSpPr>
          <p:nvPr/>
        </p:nvCxnSpPr>
        <p:spPr>
          <a:xfrm rot="-5400000" flipH="1">
            <a:off x="6458551" y="2645258"/>
            <a:ext cx="718200" cy="6228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44" name="Shape 2944"/>
          <p:cNvCxnSpPr>
            <a:stCxn id="2916" idx="3"/>
            <a:endCxn id="2932" idx="1"/>
          </p:cNvCxnSpPr>
          <p:nvPr/>
        </p:nvCxnSpPr>
        <p:spPr>
          <a:xfrm rot="10800000" flipH="1">
            <a:off x="6874557" y="2404045"/>
            <a:ext cx="254400" cy="24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45" name="Shape 2945"/>
          <p:cNvCxnSpPr>
            <a:stCxn id="2922" idx="3"/>
            <a:endCxn id="2906" idx="1"/>
          </p:cNvCxnSpPr>
          <p:nvPr/>
        </p:nvCxnSpPr>
        <p:spPr>
          <a:xfrm rot="10800000" flipH="1">
            <a:off x="2819516" y="2400073"/>
            <a:ext cx="740100" cy="810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46" name="Shape 2946"/>
          <p:cNvSpPr/>
          <p:nvPr/>
        </p:nvSpPr>
        <p:spPr>
          <a:xfrm>
            <a:off x="784150" y="558975"/>
            <a:ext cx="70002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Media &gt; Live Streaming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2" name="Shape 2952"/>
          <p:cNvGrpSpPr/>
          <p:nvPr/>
        </p:nvGrpSpPr>
        <p:grpSpPr>
          <a:xfrm>
            <a:off x="1033071" y="969153"/>
            <a:ext cx="1856258" cy="3732430"/>
            <a:chOff x="2178035" y="1054763"/>
            <a:chExt cx="1947804" cy="1355030"/>
          </a:xfrm>
        </p:grpSpPr>
        <p:sp>
          <p:nvSpPr>
            <p:cNvPr id="2953" name="Shape 2953"/>
            <p:cNvSpPr/>
            <p:nvPr/>
          </p:nvSpPr>
          <p:spPr>
            <a:xfrm>
              <a:off x="2178035" y="1054763"/>
              <a:ext cx="1947804" cy="1355030"/>
            </a:xfrm>
            <a:prstGeom prst="roundRect">
              <a:avLst>
                <a:gd name="adj" fmla="val 827"/>
              </a:avLst>
            </a:prstGeom>
            <a:solidFill>
              <a:srgbClr val="EFEB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4" name="Shape 2954"/>
            <p:cNvSpPr txBox="1"/>
            <p:nvPr/>
          </p:nvSpPr>
          <p:spPr>
            <a:xfrm>
              <a:off x="2178036" y="1054763"/>
              <a:ext cx="1749330" cy="7262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On-Premises “Render Farm”</a:t>
              </a:r>
            </a:p>
          </p:txBody>
        </p:sp>
      </p:grpSp>
      <p:grpSp>
        <p:nvGrpSpPr>
          <p:cNvPr id="2955" name="Shape 2955"/>
          <p:cNvGrpSpPr/>
          <p:nvPr/>
        </p:nvGrpSpPr>
        <p:grpSpPr>
          <a:xfrm>
            <a:off x="3515802" y="972149"/>
            <a:ext cx="2774750" cy="3729552"/>
            <a:chOff x="5192873" y="667349"/>
            <a:chExt cx="2774750" cy="3729552"/>
          </a:xfrm>
        </p:grpSpPr>
        <p:sp>
          <p:nvSpPr>
            <p:cNvPr id="2956" name="Shape 2956"/>
            <p:cNvSpPr/>
            <p:nvPr/>
          </p:nvSpPr>
          <p:spPr>
            <a:xfrm>
              <a:off x="5192873" y="667349"/>
              <a:ext cx="2774750" cy="3729552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957" name="Shape 295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25526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58" name="Shape 2958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Media &gt; Rendering</a:t>
            </a:r>
          </a:p>
        </p:txBody>
      </p:sp>
      <p:grpSp>
        <p:nvGrpSpPr>
          <p:cNvPr id="2959" name="Shape 2959"/>
          <p:cNvGrpSpPr/>
          <p:nvPr/>
        </p:nvGrpSpPr>
        <p:grpSpPr>
          <a:xfrm>
            <a:off x="4616113" y="2695784"/>
            <a:ext cx="803297" cy="281750"/>
            <a:chOff x="940699" y="580225"/>
            <a:chExt cx="803297" cy="281750"/>
          </a:xfrm>
        </p:grpSpPr>
        <p:sp>
          <p:nvSpPr>
            <p:cNvPr id="2960" name="Shape 2960"/>
            <p:cNvSpPr/>
            <p:nvPr/>
          </p:nvSpPr>
          <p:spPr>
            <a:xfrm>
              <a:off x="940699" y="580225"/>
              <a:ext cx="803297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Virtual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File System</a:t>
              </a:r>
            </a:p>
          </p:txBody>
        </p:sp>
        <p:pic>
          <p:nvPicPr>
            <p:cNvPr id="2961" name="Shape 2961"/>
            <p:cNvPicPr preferRelativeResize="0"/>
            <p:nvPr/>
          </p:nvPicPr>
          <p:blipFill rotWithShape="1">
            <a:blip r:embed="rId4">
              <a:alphaModFix amt="55000"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62" name="Shape 2962"/>
          <p:cNvGrpSpPr/>
          <p:nvPr/>
        </p:nvGrpSpPr>
        <p:grpSpPr>
          <a:xfrm>
            <a:off x="2197209" y="2521957"/>
            <a:ext cx="502920" cy="621792"/>
            <a:chOff x="259264" y="3512557"/>
            <a:chExt cx="502920" cy="621792"/>
          </a:xfrm>
        </p:grpSpPr>
        <p:sp>
          <p:nvSpPr>
            <p:cNvPr id="2963" name="Shape 2963"/>
            <p:cNvSpPr/>
            <p:nvPr/>
          </p:nvSpPr>
          <p:spPr>
            <a:xfrm>
              <a:off x="259264" y="3512557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</a:p>
          </p:txBody>
        </p:sp>
        <p:pic>
          <p:nvPicPr>
            <p:cNvPr id="2964" name="Shape 296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95840" y="3549132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65" name="Shape 2965"/>
          <p:cNvGrpSpPr/>
          <p:nvPr/>
        </p:nvGrpSpPr>
        <p:grpSpPr>
          <a:xfrm>
            <a:off x="1170489" y="2993939"/>
            <a:ext cx="502920" cy="731519"/>
            <a:chOff x="259264" y="2042391"/>
            <a:chExt cx="502920" cy="731519"/>
          </a:xfrm>
        </p:grpSpPr>
        <p:sp>
          <p:nvSpPr>
            <p:cNvPr id="2966" name="Shape 2966"/>
            <p:cNvSpPr/>
            <p:nvPr/>
          </p:nvSpPr>
          <p:spPr>
            <a:xfrm>
              <a:off x="259264" y="2042391"/>
              <a:ext cx="502920" cy="73151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9377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Local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</a:p>
          </p:txBody>
        </p:sp>
        <p:pic>
          <p:nvPicPr>
            <p:cNvPr id="2967" name="Shape 296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95840" y="2078967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68" name="Shape 2968"/>
          <p:cNvGrpSpPr/>
          <p:nvPr/>
        </p:nvGrpSpPr>
        <p:grpSpPr>
          <a:xfrm>
            <a:off x="1170489" y="1948419"/>
            <a:ext cx="502920" cy="731519"/>
            <a:chOff x="259264" y="613145"/>
            <a:chExt cx="502920" cy="731519"/>
          </a:xfrm>
        </p:grpSpPr>
        <p:sp>
          <p:nvSpPr>
            <p:cNvPr id="2969" name="Shape 2969"/>
            <p:cNvSpPr/>
            <p:nvPr/>
          </p:nvSpPr>
          <p:spPr>
            <a:xfrm>
              <a:off x="259264" y="613145"/>
              <a:ext cx="502920" cy="73151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9377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Local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Compute</a:t>
              </a:r>
            </a:p>
          </p:txBody>
        </p:sp>
        <p:pic>
          <p:nvPicPr>
            <p:cNvPr id="2970" name="Shape 297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95840" y="649720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71" name="Shape 2971"/>
          <p:cNvGrpSpPr/>
          <p:nvPr/>
        </p:nvGrpSpPr>
        <p:grpSpPr>
          <a:xfrm>
            <a:off x="3661435" y="2696820"/>
            <a:ext cx="684674" cy="280714"/>
            <a:chOff x="940699" y="580743"/>
            <a:chExt cx="684674" cy="280714"/>
          </a:xfrm>
        </p:grpSpPr>
        <p:sp>
          <p:nvSpPr>
            <p:cNvPr id="2972" name="Shape 2972"/>
            <p:cNvSpPr/>
            <p:nvPr/>
          </p:nvSpPr>
          <p:spPr>
            <a:xfrm>
              <a:off x="940699" y="580743"/>
              <a:ext cx="684674" cy="28071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82275" rIns="45700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</a:p>
          </p:txBody>
        </p:sp>
        <p:pic>
          <p:nvPicPr>
            <p:cNvPr id="2973" name="Shape 2973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74" name="Shape 2974"/>
          <p:cNvSpPr txBox="1"/>
          <p:nvPr/>
        </p:nvSpPr>
        <p:spPr>
          <a:xfrm>
            <a:off x="2986525" y="2462983"/>
            <a:ext cx="458400" cy="26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Google Cloud</a:t>
            </a:r>
            <a:b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Interconnect</a:t>
            </a:r>
            <a:b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&amp; VPN</a:t>
            </a:r>
          </a:p>
        </p:txBody>
      </p:sp>
      <p:cxnSp>
        <p:nvCxnSpPr>
          <p:cNvPr id="2975" name="Shape 2975"/>
          <p:cNvCxnSpPr>
            <a:stCxn id="2960" idx="2"/>
            <a:endCxn id="2976" idx="1"/>
          </p:cNvCxnSpPr>
          <p:nvPr/>
        </p:nvCxnSpPr>
        <p:spPr>
          <a:xfrm rot="-5400000" flipH="1">
            <a:off x="4744612" y="3250684"/>
            <a:ext cx="815100" cy="2688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77" name="Shape 2977"/>
          <p:cNvCxnSpPr>
            <a:stCxn id="2960" idx="2"/>
            <a:endCxn id="2978" idx="1"/>
          </p:cNvCxnSpPr>
          <p:nvPr/>
        </p:nvCxnSpPr>
        <p:spPr>
          <a:xfrm rot="-5400000" flipH="1">
            <a:off x="4961812" y="3033484"/>
            <a:ext cx="380700" cy="2688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79" name="Shape 2979"/>
          <p:cNvCxnSpPr>
            <a:stCxn id="2960" idx="1"/>
            <a:endCxn id="2972" idx="3"/>
          </p:cNvCxnSpPr>
          <p:nvPr/>
        </p:nvCxnSpPr>
        <p:spPr>
          <a:xfrm flipH="1">
            <a:off x="4346113" y="2836659"/>
            <a:ext cx="2700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980" name="Shape 2980"/>
          <p:cNvCxnSpPr>
            <a:stCxn id="2972" idx="1"/>
            <a:endCxn id="2963" idx="3"/>
          </p:cNvCxnSpPr>
          <p:nvPr/>
        </p:nvCxnSpPr>
        <p:spPr>
          <a:xfrm rot="10800000">
            <a:off x="2700235" y="2832977"/>
            <a:ext cx="961200" cy="420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981" name="Shape 2981"/>
          <p:cNvCxnSpPr>
            <a:endCxn id="2963" idx="1"/>
          </p:cNvCxnSpPr>
          <p:nvPr/>
        </p:nvCxnSpPr>
        <p:spPr>
          <a:xfrm>
            <a:off x="1673409" y="2310253"/>
            <a:ext cx="523800" cy="522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982" name="Shape 2982"/>
          <p:cNvCxnSpPr>
            <a:stCxn id="2966" idx="3"/>
            <a:endCxn id="2963" idx="1"/>
          </p:cNvCxnSpPr>
          <p:nvPr/>
        </p:nvCxnSpPr>
        <p:spPr>
          <a:xfrm rot="10800000" flipH="1">
            <a:off x="1673409" y="2832899"/>
            <a:ext cx="523800" cy="5268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983" name="Shape 2983"/>
          <p:cNvSpPr txBox="1"/>
          <p:nvPr/>
        </p:nvSpPr>
        <p:spPr>
          <a:xfrm>
            <a:off x="1978428" y="3137333"/>
            <a:ext cx="227700" cy="17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NFS</a:t>
            </a:r>
            <a:b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&amp; SMB</a:t>
            </a:r>
          </a:p>
        </p:txBody>
      </p:sp>
      <p:sp>
        <p:nvSpPr>
          <p:cNvPr id="2984" name="Shape 2984"/>
          <p:cNvSpPr/>
          <p:nvPr/>
        </p:nvSpPr>
        <p:spPr>
          <a:xfrm>
            <a:off x="880675" y="558975"/>
            <a:ext cx="55623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Media &gt; Rendering</a:t>
            </a:r>
          </a:p>
        </p:txBody>
      </p:sp>
      <p:grpSp>
        <p:nvGrpSpPr>
          <p:cNvPr id="2985" name="Shape 2985"/>
          <p:cNvGrpSpPr/>
          <p:nvPr/>
        </p:nvGrpSpPr>
        <p:grpSpPr>
          <a:xfrm>
            <a:off x="5286586" y="3167210"/>
            <a:ext cx="843900" cy="382200"/>
            <a:chOff x="7007549" y="3219085"/>
            <a:chExt cx="843900" cy="382200"/>
          </a:xfrm>
        </p:grpSpPr>
        <p:sp>
          <p:nvSpPr>
            <p:cNvPr id="2978" name="Shape 2978"/>
            <p:cNvSpPr/>
            <p:nvPr/>
          </p:nvSpPr>
          <p:spPr>
            <a:xfrm>
              <a:off x="7007549" y="3219085"/>
              <a:ext cx="8439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id="2986" name="Shape 2986" descr="Compute-Engine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7052254" y="328696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87" name="Shape 2987"/>
          <p:cNvGrpSpPr/>
          <p:nvPr/>
        </p:nvGrpSpPr>
        <p:grpSpPr>
          <a:xfrm>
            <a:off x="5286586" y="3601554"/>
            <a:ext cx="843900" cy="382200"/>
            <a:chOff x="7007548" y="3653429"/>
            <a:chExt cx="843900" cy="382200"/>
          </a:xfrm>
        </p:grpSpPr>
        <p:sp>
          <p:nvSpPr>
            <p:cNvPr id="2976" name="Shape 2976"/>
            <p:cNvSpPr/>
            <p:nvPr/>
          </p:nvSpPr>
          <p:spPr>
            <a:xfrm>
              <a:off x="7007548" y="3653429"/>
              <a:ext cx="8439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</a:p>
          </p:txBody>
        </p:sp>
        <p:pic>
          <p:nvPicPr>
            <p:cNvPr id="2988" name="Shape 2988" descr="Cloud-Storage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7051816" y="372364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4" name="Shape 2994"/>
          <p:cNvGrpSpPr/>
          <p:nvPr/>
        </p:nvGrpSpPr>
        <p:grpSpPr>
          <a:xfrm>
            <a:off x="1031010" y="972149"/>
            <a:ext cx="4398239" cy="3631600"/>
            <a:chOff x="5192873" y="667349"/>
            <a:chExt cx="4398239" cy="3631600"/>
          </a:xfrm>
        </p:grpSpPr>
        <p:sp>
          <p:nvSpPr>
            <p:cNvPr id="2995" name="Shape 2995"/>
            <p:cNvSpPr/>
            <p:nvPr/>
          </p:nvSpPr>
          <p:spPr>
            <a:xfrm>
              <a:off x="5192873" y="667349"/>
              <a:ext cx="4398239" cy="363160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996" name="Shape 299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97" name="Shape 2997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Media &gt; Transcoding</a:t>
            </a:r>
          </a:p>
        </p:txBody>
      </p:sp>
      <p:sp>
        <p:nvSpPr>
          <p:cNvPr id="2998" name="Shape 2998"/>
          <p:cNvSpPr/>
          <p:nvPr/>
        </p:nvSpPr>
        <p:spPr>
          <a:xfrm>
            <a:off x="3236191" y="4181517"/>
            <a:ext cx="493199" cy="28170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lIns="45700" tIns="36575" rIns="45700" bIns="36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Shutdown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VM</a:t>
            </a:r>
          </a:p>
        </p:txBody>
      </p:sp>
      <p:sp>
        <p:nvSpPr>
          <p:cNvPr id="2999" name="Shape 2999"/>
          <p:cNvSpPr/>
          <p:nvPr/>
        </p:nvSpPr>
        <p:spPr>
          <a:xfrm>
            <a:off x="3179533" y="1456784"/>
            <a:ext cx="589200" cy="28080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lIns="45700" tIns="82275" rIns="457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Launch VMs</a:t>
            </a:r>
          </a:p>
        </p:txBody>
      </p:sp>
      <p:sp>
        <p:nvSpPr>
          <p:cNvPr id="3000" name="Shape 3000"/>
          <p:cNvSpPr/>
          <p:nvPr/>
        </p:nvSpPr>
        <p:spPr>
          <a:xfrm>
            <a:off x="2438905" y="1452940"/>
            <a:ext cx="505800" cy="281699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lIns="45700" tIns="36575" rIns="45700" bIns="36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Queuing / 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Scheduler</a:t>
            </a:r>
          </a:p>
        </p:txBody>
      </p:sp>
      <p:sp>
        <p:nvSpPr>
          <p:cNvPr id="3001" name="Shape 3001"/>
          <p:cNvSpPr/>
          <p:nvPr/>
        </p:nvSpPr>
        <p:spPr>
          <a:xfrm>
            <a:off x="3224722" y="1977775"/>
            <a:ext cx="504300" cy="28170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lIns="45700" tIns="36575" rIns="45700" bIns="36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Copy Files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Locally</a:t>
            </a:r>
          </a:p>
        </p:txBody>
      </p:sp>
      <p:sp>
        <p:nvSpPr>
          <p:cNvPr id="3002" name="Shape 3002"/>
          <p:cNvSpPr/>
          <p:nvPr/>
        </p:nvSpPr>
        <p:spPr>
          <a:xfrm>
            <a:off x="3983658" y="4181517"/>
            <a:ext cx="517200" cy="28170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lIns="45700" tIns="36575" rIns="45700" bIns="36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Quality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Assurance</a:t>
            </a:r>
          </a:p>
        </p:txBody>
      </p:sp>
      <p:sp>
        <p:nvSpPr>
          <p:cNvPr id="3003" name="Shape 3003"/>
          <p:cNvSpPr/>
          <p:nvPr/>
        </p:nvSpPr>
        <p:spPr>
          <a:xfrm>
            <a:off x="4746607" y="4180778"/>
            <a:ext cx="501000" cy="28170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lIns="45700" tIns="36575" rIns="45700" bIns="36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Ready for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Streaming</a:t>
            </a:r>
          </a:p>
        </p:txBody>
      </p:sp>
      <p:grpSp>
        <p:nvGrpSpPr>
          <p:cNvPr id="3004" name="Shape 3004"/>
          <p:cNvGrpSpPr/>
          <p:nvPr/>
        </p:nvGrpSpPr>
        <p:grpSpPr>
          <a:xfrm>
            <a:off x="1172498" y="1401776"/>
            <a:ext cx="1044387" cy="382226"/>
            <a:chOff x="1172498" y="1401776"/>
            <a:chExt cx="1044387" cy="382226"/>
          </a:xfrm>
        </p:grpSpPr>
        <p:sp>
          <p:nvSpPr>
            <p:cNvPr id="3005" name="Shape 3005"/>
            <p:cNvSpPr/>
            <p:nvPr/>
          </p:nvSpPr>
          <p:spPr>
            <a:xfrm>
              <a:off x="1172498" y="1401776"/>
              <a:ext cx="104438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Source Files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3006" name="Shape 3006" descr="Cloud-Storag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1216765" y="147198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07" name="Shape 3007"/>
          <p:cNvGrpSpPr/>
          <p:nvPr/>
        </p:nvGrpSpPr>
        <p:grpSpPr>
          <a:xfrm>
            <a:off x="2958320" y="3557098"/>
            <a:ext cx="1044387" cy="382226"/>
            <a:chOff x="2958320" y="3557098"/>
            <a:chExt cx="1044387" cy="382226"/>
          </a:xfrm>
        </p:grpSpPr>
        <p:sp>
          <p:nvSpPr>
            <p:cNvPr id="3008" name="Shape 3008"/>
            <p:cNvSpPr/>
            <p:nvPr/>
          </p:nvSpPr>
          <p:spPr>
            <a:xfrm>
              <a:off x="2958320" y="3557098"/>
              <a:ext cx="104438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Copy Files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3009" name="Shape 3009" descr="Cloud-Storag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3002588" y="362731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10" name="Shape 3010"/>
          <p:cNvSpPr/>
          <p:nvPr/>
        </p:nvSpPr>
        <p:spPr>
          <a:xfrm>
            <a:off x="3227126" y="2499675"/>
            <a:ext cx="496199" cy="28170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lIns="45700" tIns="36575" rIns="45700" bIns="36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ffmpeg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command</a:t>
            </a:r>
          </a:p>
        </p:txBody>
      </p:sp>
      <p:sp>
        <p:nvSpPr>
          <p:cNvPr id="3011" name="Shape 3011"/>
          <p:cNvSpPr/>
          <p:nvPr/>
        </p:nvSpPr>
        <p:spPr>
          <a:xfrm>
            <a:off x="3192972" y="3031466"/>
            <a:ext cx="566700" cy="280799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lIns="45700" tIns="82275" rIns="457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DRM on VM</a:t>
            </a:r>
          </a:p>
        </p:txBody>
      </p:sp>
      <p:sp>
        <p:nvSpPr>
          <p:cNvPr id="3012" name="Shape 3012"/>
          <p:cNvSpPr txBox="1"/>
          <p:nvPr/>
        </p:nvSpPr>
        <p:spPr>
          <a:xfrm>
            <a:off x="4040808" y="2558359"/>
            <a:ext cx="886500" cy="17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Output is multiple codecs,</a:t>
            </a:r>
            <a:b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resolutions, and bit rates</a:t>
            </a:r>
          </a:p>
        </p:txBody>
      </p:sp>
      <p:sp>
        <p:nvSpPr>
          <p:cNvPr id="3013" name="Shape 3013"/>
          <p:cNvSpPr txBox="1"/>
          <p:nvPr/>
        </p:nvSpPr>
        <p:spPr>
          <a:xfrm>
            <a:off x="4047158" y="3082088"/>
            <a:ext cx="924900" cy="17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If DRM is Windows based,</a:t>
            </a:r>
            <a:b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 separate VM can be used</a:t>
            </a:r>
          </a:p>
        </p:txBody>
      </p:sp>
      <p:cxnSp>
        <p:nvCxnSpPr>
          <p:cNvPr id="3014" name="Shape 3014"/>
          <p:cNvCxnSpPr>
            <a:stCxn id="3005" idx="3"/>
            <a:endCxn id="3000" idx="1"/>
          </p:cNvCxnSpPr>
          <p:nvPr/>
        </p:nvCxnSpPr>
        <p:spPr>
          <a:xfrm>
            <a:off x="2216886" y="1592889"/>
            <a:ext cx="222000" cy="9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15" name="Shape 3015"/>
          <p:cNvCxnSpPr>
            <a:stCxn id="3000" idx="3"/>
            <a:endCxn id="2999" idx="1"/>
          </p:cNvCxnSpPr>
          <p:nvPr/>
        </p:nvCxnSpPr>
        <p:spPr>
          <a:xfrm>
            <a:off x="2944705" y="1593790"/>
            <a:ext cx="234900" cy="3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16" name="Shape 3016"/>
          <p:cNvCxnSpPr>
            <a:stCxn id="2999" idx="2"/>
            <a:endCxn id="3001" idx="0"/>
          </p:cNvCxnSpPr>
          <p:nvPr/>
        </p:nvCxnSpPr>
        <p:spPr>
          <a:xfrm>
            <a:off x="3474133" y="1737584"/>
            <a:ext cx="2700" cy="240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17" name="Shape 3017"/>
          <p:cNvCxnSpPr>
            <a:stCxn id="3001" idx="2"/>
            <a:endCxn id="3010" idx="0"/>
          </p:cNvCxnSpPr>
          <p:nvPr/>
        </p:nvCxnSpPr>
        <p:spPr>
          <a:xfrm flipH="1">
            <a:off x="3475372" y="2259475"/>
            <a:ext cx="1500" cy="240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18" name="Shape 3018"/>
          <p:cNvCxnSpPr>
            <a:stCxn id="3010" idx="2"/>
            <a:endCxn id="3011" idx="0"/>
          </p:cNvCxnSpPr>
          <p:nvPr/>
        </p:nvCxnSpPr>
        <p:spPr>
          <a:xfrm>
            <a:off x="3475226" y="2781375"/>
            <a:ext cx="1200" cy="2502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19" name="Shape 3019"/>
          <p:cNvCxnSpPr>
            <a:stCxn id="3011" idx="2"/>
            <a:endCxn id="3008" idx="0"/>
          </p:cNvCxnSpPr>
          <p:nvPr/>
        </p:nvCxnSpPr>
        <p:spPr>
          <a:xfrm>
            <a:off x="3476322" y="3312266"/>
            <a:ext cx="4200" cy="2448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20" name="Shape 3020"/>
          <p:cNvCxnSpPr>
            <a:stCxn id="3008" idx="2"/>
            <a:endCxn id="2998" idx="0"/>
          </p:cNvCxnSpPr>
          <p:nvPr/>
        </p:nvCxnSpPr>
        <p:spPr>
          <a:xfrm>
            <a:off x="3480514" y="3939324"/>
            <a:ext cx="2400" cy="2421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21" name="Shape 3021"/>
          <p:cNvCxnSpPr>
            <a:stCxn id="2998" idx="3"/>
            <a:endCxn id="3002" idx="1"/>
          </p:cNvCxnSpPr>
          <p:nvPr/>
        </p:nvCxnSpPr>
        <p:spPr>
          <a:xfrm>
            <a:off x="3729391" y="4322367"/>
            <a:ext cx="2544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22" name="Shape 3022"/>
          <p:cNvCxnSpPr>
            <a:stCxn id="3002" idx="3"/>
            <a:endCxn id="3003" idx="1"/>
          </p:cNvCxnSpPr>
          <p:nvPr/>
        </p:nvCxnSpPr>
        <p:spPr>
          <a:xfrm rot="10800000" flipH="1">
            <a:off x="4500858" y="4321767"/>
            <a:ext cx="245700" cy="6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23" name="Shape 3023"/>
          <p:cNvCxnSpPr/>
          <p:nvPr/>
        </p:nvCxnSpPr>
        <p:spPr>
          <a:xfrm rot="10800000">
            <a:off x="3778908" y="2648127"/>
            <a:ext cx="223800" cy="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24" name="Shape 3024"/>
          <p:cNvCxnSpPr/>
          <p:nvPr/>
        </p:nvCxnSpPr>
        <p:spPr>
          <a:xfrm rot="10800000">
            <a:off x="3778908" y="3171823"/>
            <a:ext cx="223800" cy="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25" name="Shape 3025"/>
          <p:cNvSpPr/>
          <p:nvPr/>
        </p:nvSpPr>
        <p:spPr>
          <a:xfrm>
            <a:off x="878600" y="558975"/>
            <a:ext cx="47031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Media &gt; Transcoding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1" name="Shape 3031"/>
          <p:cNvGrpSpPr/>
          <p:nvPr/>
        </p:nvGrpSpPr>
        <p:grpSpPr>
          <a:xfrm>
            <a:off x="3367421" y="972149"/>
            <a:ext cx="2817476" cy="2869601"/>
            <a:chOff x="5192873" y="667349"/>
            <a:chExt cx="2817476" cy="2869601"/>
          </a:xfrm>
        </p:grpSpPr>
        <p:sp>
          <p:nvSpPr>
            <p:cNvPr id="3032" name="Shape 3032"/>
            <p:cNvSpPr/>
            <p:nvPr/>
          </p:nvSpPr>
          <p:spPr>
            <a:xfrm>
              <a:off x="5192873" y="667349"/>
              <a:ext cx="2817476" cy="2869601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033" name="Shape 303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34" name="Shape 3034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Gaming &gt; Backend Database</a:t>
            </a:r>
          </a:p>
        </p:txBody>
      </p:sp>
      <p:grpSp>
        <p:nvGrpSpPr>
          <p:cNvPr id="3035" name="Shape 3035"/>
          <p:cNvGrpSpPr/>
          <p:nvPr/>
        </p:nvGrpSpPr>
        <p:grpSpPr>
          <a:xfrm>
            <a:off x="5094285" y="1923532"/>
            <a:ext cx="896136" cy="1152140"/>
            <a:chOff x="2178035" y="1054763"/>
            <a:chExt cx="515673" cy="518235"/>
          </a:xfrm>
        </p:grpSpPr>
        <p:sp>
          <p:nvSpPr>
            <p:cNvPr id="3036" name="Shape 3036"/>
            <p:cNvSpPr/>
            <p:nvPr/>
          </p:nvSpPr>
          <p:spPr>
            <a:xfrm>
              <a:off x="2178035" y="1054763"/>
              <a:ext cx="515673" cy="518235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7" name="Shape 3037"/>
            <p:cNvSpPr txBox="1"/>
            <p:nvPr/>
          </p:nvSpPr>
          <p:spPr>
            <a:xfrm>
              <a:off x="2178036" y="1054763"/>
              <a:ext cx="444254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Game Database</a:t>
              </a:r>
            </a:p>
          </p:txBody>
        </p:sp>
      </p:grpSp>
      <p:grpSp>
        <p:nvGrpSpPr>
          <p:cNvPr id="3038" name="Shape 3038"/>
          <p:cNvGrpSpPr/>
          <p:nvPr/>
        </p:nvGrpSpPr>
        <p:grpSpPr>
          <a:xfrm>
            <a:off x="1053712" y="2197183"/>
            <a:ext cx="502920" cy="621792"/>
            <a:chOff x="1214621" y="3426276"/>
            <a:chExt cx="502920" cy="621792"/>
          </a:xfrm>
        </p:grpSpPr>
        <p:sp>
          <p:nvSpPr>
            <p:cNvPr id="3039" name="Shape 3039"/>
            <p:cNvSpPr/>
            <p:nvPr/>
          </p:nvSpPr>
          <p:spPr>
            <a:xfrm>
              <a:off x="1214621" y="3426276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Clients</a:t>
              </a:r>
            </a:p>
          </p:txBody>
        </p:sp>
        <p:pic>
          <p:nvPicPr>
            <p:cNvPr id="3040" name="Shape 304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251198" y="3462853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41" name="Shape 3041"/>
          <p:cNvGrpSpPr/>
          <p:nvPr/>
        </p:nvGrpSpPr>
        <p:grpSpPr>
          <a:xfrm>
            <a:off x="3516737" y="2309033"/>
            <a:ext cx="1268808" cy="382226"/>
            <a:chOff x="3516737" y="2309033"/>
            <a:chExt cx="1268808" cy="382226"/>
          </a:xfrm>
        </p:grpSpPr>
        <p:sp>
          <p:nvSpPr>
            <p:cNvPr id="3042" name="Shape 3042"/>
            <p:cNvSpPr/>
            <p:nvPr/>
          </p:nvSpPr>
          <p:spPr>
            <a:xfrm>
              <a:off x="3516737" y="2309033"/>
              <a:ext cx="126880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Analytics Backend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3043" name="Shape 3043" descr="BigQuery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3567930" y="237544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44" name="Shape 3044"/>
          <p:cNvGrpSpPr/>
          <p:nvPr/>
        </p:nvGrpSpPr>
        <p:grpSpPr>
          <a:xfrm>
            <a:off x="2034633" y="2080184"/>
            <a:ext cx="1048557" cy="281750"/>
            <a:chOff x="940699" y="580225"/>
            <a:chExt cx="1048557" cy="281750"/>
          </a:xfrm>
        </p:grpSpPr>
        <p:sp>
          <p:nvSpPr>
            <p:cNvPr id="3045" name="Shape 3045"/>
            <p:cNvSpPr/>
            <p:nvPr/>
          </p:nvSpPr>
          <p:spPr>
            <a:xfrm>
              <a:off x="940699" y="580225"/>
              <a:ext cx="1048557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Frontend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Platform Services</a:t>
              </a:r>
            </a:p>
          </p:txBody>
        </p:sp>
        <p:pic>
          <p:nvPicPr>
            <p:cNvPr id="3046" name="Shape 3046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47" name="Shape 3047"/>
          <p:cNvGrpSpPr/>
          <p:nvPr/>
        </p:nvGrpSpPr>
        <p:grpSpPr>
          <a:xfrm>
            <a:off x="2034632" y="2651985"/>
            <a:ext cx="1048557" cy="281750"/>
            <a:chOff x="940698" y="580225"/>
            <a:chExt cx="1048557" cy="281750"/>
          </a:xfrm>
        </p:grpSpPr>
        <p:sp>
          <p:nvSpPr>
            <p:cNvPr id="3048" name="Shape 3048"/>
            <p:cNvSpPr/>
            <p:nvPr/>
          </p:nvSpPr>
          <p:spPr>
            <a:xfrm>
              <a:off x="940698" y="580225"/>
              <a:ext cx="1048557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Dedicated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Game Server</a:t>
              </a:r>
            </a:p>
          </p:txBody>
        </p:sp>
        <p:pic>
          <p:nvPicPr>
            <p:cNvPr id="3049" name="Shape 3049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50" name="Shape 3050"/>
          <p:cNvGrpSpPr/>
          <p:nvPr/>
        </p:nvGrpSpPr>
        <p:grpSpPr>
          <a:xfrm>
            <a:off x="5137719" y="2648185"/>
            <a:ext cx="805542" cy="382226"/>
            <a:chOff x="5137719" y="2648185"/>
            <a:chExt cx="805542" cy="382226"/>
          </a:xfrm>
        </p:grpSpPr>
        <p:sp>
          <p:nvSpPr>
            <p:cNvPr id="3051" name="Shape 3051"/>
            <p:cNvSpPr/>
            <p:nvPr/>
          </p:nvSpPr>
          <p:spPr>
            <a:xfrm>
              <a:off x="5137719" y="2648185"/>
              <a:ext cx="80554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Bigtable</a:t>
              </a:r>
            </a:p>
          </p:txBody>
        </p:sp>
        <p:pic>
          <p:nvPicPr>
            <p:cNvPr id="3052" name="Shape 3052" descr="Cloud-Bigtable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5181987" y="271492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53" name="Shape 3053"/>
          <p:cNvGrpSpPr/>
          <p:nvPr/>
        </p:nvGrpSpPr>
        <p:grpSpPr>
          <a:xfrm>
            <a:off x="5137719" y="2140285"/>
            <a:ext cx="805542" cy="382226"/>
            <a:chOff x="5137719" y="2140285"/>
            <a:chExt cx="805542" cy="382226"/>
          </a:xfrm>
        </p:grpSpPr>
        <p:sp>
          <p:nvSpPr>
            <p:cNvPr id="3054" name="Shape 3054"/>
            <p:cNvSpPr/>
            <p:nvPr/>
          </p:nvSpPr>
          <p:spPr>
            <a:xfrm>
              <a:off x="5137719" y="2140285"/>
              <a:ext cx="80554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SQL</a:t>
              </a:r>
            </a:p>
          </p:txBody>
        </p:sp>
        <p:pic>
          <p:nvPicPr>
            <p:cNvPr id="3055" name="Shape 3055" descr="Cloud-SQL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5184525" y="220757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56" name="Shape 3056"/>
          <p:cNvSpPr txBox="1"/>
          <p:nvPr/>
        </p:nvSpPr>
        <p:spPr>
          <a:xfrm>
            <a:off x="5460807" y="2539800"/>
            <a:ext cx="156300" cy="89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or</a:t>
            </a:r>
          </a:p>
        </p:txBody>
      </p:sp>
      <p:cxnSp>
        <p:nvCxnSpPr>
          <p:cNvPr id="3057" name="Shape 3057"/>
          <p:cNvCxnSpPr>
            <a:stCxn id="3039" idx="3"/>
            <a:endCxn id="3045" idx="1"/>
          </p:cNvCxnSpPr>
          <p:nvPr/>
        </p:nvCxnSpPr>
        <p:spPr>
          <a:xfrm rot="10800000" flipH="1">
            <a:off x="1556632" y="2220979"/>
            <a:ext cx="477899" cy="287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058" name="Shape 3058"/>
          <p:cNvCxnSpPr>
            <a:stCxn id="3048" idx="1"/>
            <a:endCxn id="3039" idx="3"/>
          </p:cNvCxnSpPr>
          <p:nvPr/>
        </p:nvCxnSpPr>
        <p:spPr>
          <a:xfrm rot="10800000">
            <a:off x="1556732" y="2508160"/>
            <a:ext cx="477900" cy="284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059" name="Shape 3059"/>
          <p:cNvCxnSpPr>
            <a:stCxn id="3045" idx="2"/>
            <a:endCxn id="3048" idx="0"/>
          </p:cNvCxnSpPr>
          <p:nvPr/>
        </p:nvCxnSpPr>
        <p:spPr>
          <a:xfrm>
            <a:off x="2558911" y="2361934"/>
            <a:ext cx="0" cy="2901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060" name="Shape 3060"/>
          <p:cNvCxnSpPr>
            <a:endCxn id="3042" idx="1"/>
          </p:cNvCxnSpPr>
          <p:nvPr/>
        </p:nvCxnSpPr>
        <p:spPr>
          <a:xfrm>
            <a:off x="3083237" y="2207646"/>
            <a:ext cx="433499" cy="292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061" name="Shape 3061"/>
          <p:cNvCxnSpPr>
            <a:stCxn id="3048" idx="3"/>
            <a:endCxn id="3042" idx="1"/>
          </p:cNvCxnSpPr>
          <p:nvPr/>
        </p:nvCxnSpPr>
        <p:spPr>
          <a:xfrm rot="10800000" flipH="1">
            <a:off x="3083189" y="2500060"/>
            <a:ext cx="433500" cy="2928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062" name="Shape 3062"/>
          <p:cNvCxnSpPr/>
          <p:nvPr/>
        </p:nvCxnSpPr>
        <p:spPr>
          <a:xfrm>
            <a:off x="3083189" y="2119458"/>
            <a:ext cx="20109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063" name="Shape 3063"/>
          <p:cNvCxnSpPr/>
          <p:nvPr/>
        </p:nvCxnSpPr>
        <p:spPr>
          <a:xfrm>
            <a:off x="3083189" y="2875409"/>
            <a:ext cx="20109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064" name="Shape 3064"/>
          <p:cNvCxnSpPr>
            <a:endCxn id="3036" idx="1"/>
          </p:cNvCxnSpPr>
          <p:nvPr/>
        </p:nvCxnSpPr>
        <p:spPr>
          <a:xfrm rot="10800000" flipH="1">
            <a:off x="4785585" y="2499602"/>
            <a:ext cx="308700" cy="6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3065" name="Shape 3065"/>
          <p:cNvSpPr/>
          <p:nvPr/>
        </p:nvSpPr>
        <p:spPr>
          <a:xfrm>
            <a:off x="901325" y="558975"/>
            <a:ext cx="54360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Gaming &gt; Backend Database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/>
        </p:nvSpPr>
        <p:spPr>
          <a:xfrm>
            <a:off x="288525" y="674250"/>
            <a:ext cx="6468300" cy="21231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Shape 395"/>
          <p:cNvSpPr txBox="1"/>
          <p:nvPr/>
        </p:nvSpPr>
        <p:spPr>
          <a:xfrm>
            <a:off x="2878875" y="580700"/>
            <a:ext cx="1287600" cy="19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Open Sans"/>
              <a:buNone/>
            </a:pPr>
            <a:r>
              <a:rPr lang="en-US" sz="900" b="1" i="0" u="none" strike="noStrike" cap="non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Management Tools</a:t>
            </a:r>
          </a:p>
        </p:txBody>
      </p:sp>
      <p:sp>
        <p:nvSpPr>
          <p:cNvPr id="396" name="Shape 396"/>
          <p:cNvSpPr txBox="1"/>
          <p:nvPr/>
        </p:nvSpPr>
        <p:spPr>
          <a:xfrm>
            <a:off x="365000" y="1401725"/>
            <a:ext cx="6813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Stackdriver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062075" y="1401725"/>
            <a:ext cx="6813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Monitoring</a:t>
            </a:r>
          </a:p>
        </p:txBody>
      </p:sp>
      <p:sp>
        <p:nvSpPr>
          <p:cNvPr id="398" name="Shape 398"/>
          <p:cNvSpPr txBox="1"/>
          <p:nvPr/>
        </p:nvSpPr>
        <p:spPr>
          <a:xfrm>
            <a:off x="1800250" y="1401725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Logging</a:t>
            </a:r>
          </a:p>
        </p:txBody>
      </p:sp>
      <p:sp>
        <p:nvSpPr>
          <p:cNvPr id="399" name="Shape 399"/>
          <p:cNvSpPr txBox="1"/>
          <p:nvPr/>
        </p:nvSpPr>
        <p:spPr>
          <a:xfrm>
            <a:off x="2497325" y="1401725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Error Reporting</a:t>
            </a:r>
          </a:p>
        </p:txBody>
      </p:sp>
      <p:sp>
        <p:nvSpPr>
          <p:cNvPr id="400" name="Shape 400"/>
          <p:cNvSpPr txBox="1"/>
          <p:nvPr/>
        </p:nvSpPr>
        <p:spPr>
          <a:xfrm>
            <a:off x="3194400" y="1401725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Trace</a:t>
            </a:r>
          </a:p>
        </p:txBody>
      </p:sp>
      <p:sp>
        <p:nvSpPr>
          <p:cNvPr id="401" name="Shape 401"/>
          <p:cNvSpPr txBox="1"/>
          <p:nvPr/>
        </p:nvSpPr>
        <p:spPr>
          <a:xfrm>
            <a:off x="3891475" y="1401725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Debugger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4547450" y="1401725"/>
            <a:ext cx="6813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Deployment Manager</a:t>
            </a:r>
          </a:p>
        </p:txBody>
      </p:sp>
      <p:sp>
        <p:nvSpPr>
          <p:cNvPr id="403" name="Shape 403"/>
          <p:cNvSpPr txBox="1"/>
          <p:nvPr/>
        </p:nvSpPr>
        <p:spPr>
          <a:xfrm>
            <a:off x="5291637" y="1402212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Endpoints</a:t>
            </a:r>
          </a:p>
        </p:txBody>
      </p:sp>
      <p:pic>
        <p:nvPicPr>
          <p:cNvPr id="404" name="Shape 404" descr="Stackdriver_256px.png"/>
          <p:cNvPicPr preferRelativeResize="0"/>
          <p:nvPr/>
        </p:nvPicPr>
        <p:blipFill rotWithShape="1">
          <a:blip r:embed="rId3">
            <a:alphaModFix/>
          </a:blip>
          <a:srcRect t="5092" b="5092"/>
          <a:stretch/>
        </p:blipFill>
        <p:spPr>
          <a:xfrm>
            <a:off x="434770" y="903623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Shape 405" descr="Monitoring_256px.png"/>
          <p:cNvPicPr preferRelativeResize="0"/>
          <p:nvPr/>
        </p:nvPicPr>
        <p:blipFill rotWithShape="1">
          <a:blip r:embed="rId4">
            <a:alphaModFix/>
          </a:blip>
          <a:srcRect t="5092" b="5092"/>
          <a:stretch/>
        </p:blipFill>
        <p:spPr>
          <a:xfrm>
            <a:off x="1136925" y="908304"/>
            <a:ext cx="530399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Shape 406" descr="Deployment-Manager_256px.png"/>
          <p:cNvPicPr preferRelativeResize="0"/>
          <p:nvPr/>
        </p:nvPicPr>
        <p:blipFill rotWithShape="1">
          <a:blip r:embed="rId4">
            <a:alphaModFix/>
          </a:blip>
          <a:srcRect t="5092" b="5092"/>
          <a:stretch/>
        </p:blipFill>
        <p:spPr>
          <a:xfrm>
            <a:off x="4623398" y="907437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Shape 407" descr="Logging_256px.png"/>
          <p:cNvPicPr preferRelativeResize="0"/>
          <p:nvPr/>
        </p:nvPicPr>
        <p:blipFill rotWithShape="1">
          <a:blip r:embed="rId5">
            <a:alphaModFix/>
          </a:blip>
          <a:srcRect t="5092" b="5092"/>
          <a:stretch/>
        </p:blipFill>
        <p:spPr>
          <a:xfrm>
            <a:off x="1833967" y="908304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Shape 408" descr="Error-Reporting_256px.png"/>
          <p:cNvPicPr preferRelativeResize="0"/>
          <p:nvPr/>
        </p:nvPicPr>
        <p:blipFill rotWithShape="1">
          <a:blip r:embed="rId6">
            <a:alphaModFix/>
          </a:blip>
          <a:srcRect t="5092" b="5092"/>
          <a:stretch/>
        </p:blipFill>
        <p:spPr>
          <a:xfrm>
            <a:off x="2529913" y="908304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Shape 409" descr="Trace_256px.png"/>
          <p:cNvPicPr preferRelativeResize="0"/>
          <p:nvPr/>
        </p:nvPicPr>
        <p:blipFill rotWithShape="1">
          <a:blip r:embed="rId7">
            <a:alphaModFix/>
          </a:blip>
          <a:srcRect t="5092" b="5092"/>
          <a:stretch/>
        </p:blipFill>
        <p:spPr>
          <a:xfrm>
            <a:off x="3226041" y="908071"/>
            <a:ext cx="530399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Shape 410" descr="Debugger_256px.png"/>
          <p:cNvPicPr preferRelativeResize="0"/>
          <p:nvPr/>
        </p:nvPicPr>
        <p:blipFill rotWithShape="1">
          <a:blip r:embed="rId8">
            <a:alphaModFix/>
          </a:blip>
          <a:srcRect t="5092" b="5092"/>
          <a:stretch/>
        </p:blipFill>
        <p:spPr>
          <a:xfrm>
            <a:off x="3926323" y="909258"/>
            <a:ext cx="530400" cy="4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Shape 411"/>
          <p:cNvSpPr txBox="1"/>
          <p:nvPr/>
        </p:nvSpPr>
        <p:spPr>
          <a:xfrm>
            <a:off x="5953625" y="1401725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Console</a:t>
            </a:r>
          </a:p>
        </p:txBody>
      </p:sp>
      <p:pic>
        <p:nvPicPr>
          <p:cNvPr id="412" name="Shape 412" descr="Generic-GCP_256px.png"/>
          <p:cNvPicPr preferRelativeResize="0"/>
          <p:nvPr/>
        </p:nvPicPr>
        <p:blipFill rotWithShape="1">
          <a:blip r:embed="rId9">
            <a:alphaModFix/>
          </a:blip>
          <a:srcRect t="5092" b="5092"/>
          <a:stretch/>
        </p:blipFill>
        <p:spPr>
          <a:xfrm>
            <a:off x="5988448" y="908071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Shape 413" descr="Cloud-Endpoints_256px.png"/>
          <p:cNvPicPr preferRelativeResize="0"/>
          <p:nvPr/>
        </p:nvPicPr>
        <p:blipFill rotWithShape="1">
          <a:blip r:embed="rId10">
            <a:alphaModFix/>
          </a:blip>
          <a:srcRect t="5092" b="5092"/>
          <a:stretch/>
        </p:blipFill>
        <p:spPr>
          <a:xfrm>
            <a:off x="5324591" y="907577"/>
            <a:ext cx="530400" cy="476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4" name="Shape 414"/>
          <p:cNvGrpSpPr/>
          <p:nvPr/>
        </p:nvGrpSpPr>
        <p:grpSpPr>
          <a:xfrm>
            <a:off x="281225" y="3186775"/>
            <a:ext cx="6468300" cy="1145050"/>
            <a:chOff x="281225" y="1846825"/>
            <a:chExt cx="6468300" cy="1145050"/>
          </a:xfrm>
        </p:grpSpPr>
        <p:sp>
          <p:nvSpPr>
            <p:cNvPr id="415" name="Shape 415"/>
            <p:cNvSpPr/>
            <p:nvPr/>
          </p:nvSpPr>
          <p:spPr>
            <a:xfrm>
              <a:off x="281225" y="1940375"/>
              <a:ext cx="6468300" cy="1051500"/>
            </a:xfrm>
            <a:prstGeom prst="rect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Shape 416"/>
            <p:cNvSpPr txBox="1"/>
            <p:nvPr/>
          </p:nvSpPr>
          <p:spPr>
            <a:xfrm>
              <a:off x="2959912" y="1846825"/>
              <a:ext cx="1110899" cy="1974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ct val="25000"/>
                <a:buFont typeface="Open Sans"/>
                <a:buNone/>
              </a:pPr>
              <a:r>
                <a:rPr lang="en-US" sz="900" b="1" i="0" u="none" strike="noStrike" cap="none">
                  <a:solidFill>
                    <a:srgbClr val="999999"/>
                  </a:solidFill>
                  <a:latin typeface="Open Sans"/>
                  <a:ea typeface="Open Sans"/>
                  <a:cs typeface="Open Sans"/>
                  <a:sym typeface="Open Sans"/>
                </a:rPr>
                <a:t>Developer Tools</a:t>
              </a:r>
            </a:p>
          </p:txBody>
        </p:sp>
        <p:sp>
          <p:nvSpPr>
            <p:cNvPr id="417" name="Shape 417"/>
            <p:cNvSpPr txBox="1"/>
            <p:nvPr/>
          </p:nvSpPr>
          <p:spPr>
            <a:xfrm>
              <a:off x="398800" y="2667850"/>
              <a:ext cx="599100" cy="250200"/>
            </a:xfrm>
            <a:prstGeom prst="rect">
              <a:avLst/>
            </a:prstGeom>
            <a:noFill/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Open Sans"/>
                <a:buNone/>
              </a:pPr>
              <a:r>
                <a:rPr lang="en-US" sz="700" b="1" i="0" u="none" strike="noStrike" cap="none">
                  <a:solidFill>
                    <a:srgbClr val="808080"/>
                  </a:solidFill>
                  <a:latin typeface="Open Sans"/>
                  <a:ea typeface="Open Sans"/>
                  <a:cs typeface="Open Sans"/>
                  <a:sym typeface="Open Sans"/>
                </a:rPr>
                <a:t>Cloud SDK</a:t>
              </a:r>
            </a:p>
          </p:txBody>
        </p:sp>
        <p:sp>
          <p:nvSpPr>
            <p:cNvPr id="418" name="Shape 418"/>
            <p:cNvSpPr txBox="1"/>
            <p:nvPr/>
          </p:nvSpPr>
          <p:spPr>
            <a:xfrm>
              <a:off x="1054750" y="2667850"/>
              <a:ext cx="681300" cy="250200"/>
            </a:xfrm>
            <a:prstGeom prst="rect">
              <a:avLst/>
            </a:prstGeom>
            <a:noFill/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Open Sans"/>
                <a:buNone/>
              </a:pPr>
              <a:r>
                <a:rPr lang="en-US" sz="700" b="1" i="0" u="none" strike="noStrike" cap="none">
                  <a:solidFill>
                    <a:srgbClr val="808080"/>
                  </a:solidFill>
                  <a:latin typeface="Open Sans"/>
                  <a:ea typeface="Open Sans"/>
                  <a:cs typeface="Open Sans"/>
                  <a:sym typeface="Open Sans"/>
                </a:rPr>
                <a:t>Deployment Manager</a:t>
              </a:r>
            </a:p>
          </p:txBody>
        </p:sp>
        <p:sp>
          <p:nvSpPr>
            <p:cNvPr id="419" name="Shape 419"/>
            <p:cNvSpPr txBox="1"/>
            <p:nvPr/>
          </p:nvSpPr>
          <p:spPr>
            <a:xfrm>
              <a:off x="1694975" y="2667850"/>
              <a:ext cx="795000" cy="250200"/>
            </a:xfrm>
            <a:prstGeom prst="rect">
              <a:avLst/>
            </a:prstGeom>
            <a:noFill/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Open Sans"/>
                <a:buNone/>
              </a:pPr>
              <a:r>
                <a:rPr lang="en-US" sz="700" b="1" i="0" u="none" strike="noStrike" cap="none">
                  <a:solidFill>
                    <a:srgbClr val="808080"/>
                  </a:solidFill>
                  <a:latin typeface="Open Sans"/>
                  <a:ea typeface="Open Sans"/>
                  <a:cs typeface="Open Sans"/>
                  <a:sym typeface="Open Sans"/>
                </a:rPr>
                <a:t>Cloud Source Repositories</a:t>
              </a:r>
            </a:p>
          </p:txBody>
        </p:sp>
        <p:sp>
          <p:nvSpPr>
            <p:cNvPr id="420" name="Shape 420"/>
            <p:cNvSpPr txBox="1"/>
            <p:nvPr/>
          </p:nvSpPr>
          <p:spPr>
            <a:xfrm>
              <a:off x="2304875" y="2667850"/>
              <a:ext cx="989700" cy="250200"/>
            </a:xfrm>
            <a:prstGeom prst="rect">
              <a:avLst/>
            </a:prstGeom>
            <a:noFill/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Open Sans"/>
                <a:buNone/>
              </a:pPr>
              <a:r>
                <a:rPr lang="en-US" sz="700" b="1" i="0" u="none" strike="noStrike" cap="none">
                  <a:solidFill>
                    <a:srgbClr val="808080"/>
                  </a:solidFill>
                  <a:latin typeface="Open Sans"/>
                  <a:ea typeface="Open Sans"/>
                  <a:cs typeface="Open Sans"/>
                  <a:sym typeface="Open Sans"/>
                </a:rPr>
                <a:t>Cloud Tools for Android Studio</a:t>
              </a:r>
            </a:p>
          </p:txBody>
        </p:sp>
        <p:sp>
          <p:nvSpPr>
            <p:cNvPr id="421" name="Shape 421"/>
            <p:cNvSpPr txBox="1"/>
            <p:nvPr/>
          </p:nvSpPr>
          <p:spPr>
            <a:xfrm>
              <a:off x="3156075" y="2667850"/>
              <a:ext cx="681300" cy="250200"/>
            </a:xfrm>
            <a:prstGeom prst="rect">
              <a:avLst/>
            </a:prstGeom>
            <a:noFill/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Open Sans"/>
                <a:buNone/>
              </a:pPr>
              <a:r>
                <a:rPr lang="en-US" sz="700" b="1" i="0" u="none" strike="noStrike" cap="none">
                  <a:solidFill>
                    <a:srgbClr val="808080"/>
                  </a:solidFill>
                  <a:latin typeface="Open Sans"/>
                  <a:ea typeface="Open Sans"/>
                  <a:cs typeface="Open Sans"/>
                  <a:sym typeface="Open Sans"/>
                </a:rPr>
                <a:t>Cloud Tools for IntelliJ</a:t>
              </a:r>
            </a:p>
          </p:txBody>
        </p:sp>
        <p:sp>
          <p:nvSpPr>
            <p:cNvPr id="422" name="Shape 422"/>
            <p:cNvSpPr txBox="1"/>
            <p:nvPr/>
          </p:nvSpPr>
          <p:spPr>
            <a:xfrm>
              <a:off x="3796325" y="2667850"/>
              <a:ext cx="795000" cy="250200"/>
            </a:xfrm>
            <a:prstGeom prst="rect">
              <a:avLst/>
            </a:prstGeom>
            <a:noFill/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Open Sans"/>
                <a:buNone/>
              </a:pPr>
              <a:r>
                <a:rPr lang="en-US" sz="700" b="1" i="0" u="none" strike="noStrike" cap="none">
                  <a:solidFill>
                    <a:srgbClr val="808080"/>
                  </a:solidFill>
                  <a:latin typeface="Open Sans"/>
                  <a:ea typeface="Open Sans"/>
                  <a:cs typeface="Open Sans"/>
                  <a:sym typeface="Open Sans"/>
                </a:rPr>
                <a:t>Cloud Tools for PowerShell</a:t>
              </a:r>
            </a:p>
          </p:txBody>
        </p:sp>
        <p:sp>
          <p:nvSpPr>
            <p:cNvPr id="423" name="Shape 423"/>
            <p:cNvSpPr txBox="1"/>
            <p:nvPr/>
          </p:nvSpPr>
          <p:spPr>
            <a:xfrm>
              <a:off x="4466775" y="2667850"/>
              <a:ext cx="848400" cy="250200"/>
            </a:xfrm>
            <a:prstGeom prst="rect">
              <a:avLst/>
            </a:prstGeom>
            <a:noFill/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Open Sans"/>
                <a:buNone/>
              </a:pPr>
              <a:r>
                <a:rPr lang="en-US" sz="700" b="1" i="0" u="none" strike="noStrike" cap="none">
                  <a:solidFill>
                    <a:srgbClr val="808080"/>
                  </a:solidFill>
                  <a:latin typeface="Open Sans"/>
                  <a:ea typeface="Open Sans"/>
                  <a:cs typeface="Open Sans"/>
                  <a:sym typeface="Open Sans"/>
                </a:rPr>
                <a:t>Cloud Tools for Visual Studio</a:t>
              </a:r>
            </a:p>
          </p:txBody>
        </p:sp>
        <p:pic>
          <p:nvPicPr>
            <p:cNvPr id="424" name="Shape 424" descr="Generic-GCP_256px.png"/>
            <p:cNvPicPr preferRelativeResize="0"/>
            <p:nvPr/>
          </p:nvPicPr>
          <p:blipFill rotWithShape="1">
            <a:blip r:embed="rId9">
              <a:alphaModFix/>
            </a:blip>
            <a:srcRect t="5092" b="5092"/>
            <a:stretch/>
          </p:blipFill>
          <p:spPr>
            <a:xfrm>
              <a:off x="436525" y="2168343"/>
              <a:ext cx="530400" cy="476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5" name="Shape 425" descr="Deployment-Manager_256px.png"/>
            <p:cNvPicPr preferRelativeResize="0"/>
            <p:nvPr/>
          </p:nvPicPr>
          <p:blipFill rotWithShape="1">
            <a:blip r:embed="rId4">
              <a:alphaModFix/>
            </a:blip>
            <a:srcRect t="5092" b="5092"/>
            <a:stretch/>
          </p:blipFill>
          <p:spPr>
            <a:xfrm>
              <a:off x="1128269" y="2168343"/>
              <a:ext cx="530400" cy="476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6" name="Shape 426" descr="Generic-GCP_256px.png"/>
            <p:cNvPicPr preferRelativeResize="0"/>
            <p:nvPr/>
          </p:nvPicPr>
          <p:blipFill rotWithShape="1">
            <a:blip r:embed="rId9">
              <a:alphaModFix/>
            </a:blip>
            <a:srcRect t="5092" b="5092"/>
            <a:stretch/>
          </p:blipFill>
          <p:spPr>
            <a:xfrm>
              <a:off x="1823974" y="2168343"/>
              <a:ext cx="530400" cy="476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7" name="Shape 427" descr="Cloud-Tools-for-PowerShell_256px.png"/>
            <p:cNvPicPr preferRelativeResize="0"/>
            <p:nvPr/>
          </p:nvPicPr>
          <p:blipFill rotWithShape="1">
            <a:blip r:embed="rId11">
              <a:alphaModFix/>
            </a:blip>
            <a:srcRect t="5092" b="5092"/>
            <a:stretch/>
          </p:blipFill>
          <p:spPr>
            <a:xfrm>
              <a:off x="3927742" y="2172731"/>
              <a:ext cx="530400" cy="476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8" name="Shape 428" descr="Cloud-Tools-for-Visual-Studio_256px.png"/>
            <p:cNvPicPr preferRelativeResize="0"/>
            <p:nvPr/>
          </p:nvPicPr>
          <p:blipFill rotWithShape="1">
            <a:blip r:embed="rId11">
              <a:alphaModFix/>
            </a:blip>
            <a:srcRect t="5092" b="5092"/>
            <a:stretch/>
          </p:blipFill>
          <p:spPr>
            <a:xfrm>
              <a:off x="4626198" y="2165300"/>
              <a:ext cx="530400" cy="476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9" name="Shape 429" descr="Generic-GCP_256px.png"/>
            <p:cNvPicPr preferRelativeResize="0"/>
            <p:nvPr/>
          </p:nvPicPr>
          <p:blipFill rotWithShape="1">
            <a:blip r:embed="rId9">
              <a:alphaModFix/>
            </a:blip>
            <a:srcRect t="5092" b="5092"/>
            <a:stretch/>
          </p:blipFill>
          <p:spPr>
            <a:xfrm>
              <a:off x="2534025" y="2165300"/>
              <a:ext cx="530400" cy="476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0" name="Shape 430" descr="Generic-GCP_256px.png"/>
            <p:cNvPicPr preferRelativeResize="0"/>
            <p:nvPr/>
          </p:nvPicPr>
          <p:blipFill rotWithShape="1">
            <a:blip r:embed="rId9">
              <a:alphaModFix/>
            </a:blip>
            <a:srcRect t="5092" b="5092"/>
            <a:stretch/>
          </p:blipFill>
          <p:spPr>
            <a:xfrm>
              <a:off x="3232048" y="2172731"/>
              <a:ext cx="530400" cy="47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1" name="Shape 431"/>
            <p:cNvSpPr txBox="1"/>
            <p:nvPr/>
          </p:nvSpPr>
          <p:spPr>
            <a:xfrm>
              <a:off x="5190450" y="2667850"/>
              <a:ext cx="809700" cy="250200"/>
            </a:xfrm>
            <a:prstGeom prst="rect">
              <a:avLst/>
            </a:prstGeom>
            <a:noFill/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Open Sans"/>
                <a:buNone/>
              </a:pPr>
              <a:r>
                <a:rPr lang="en-US" sz="700" b="1" i="0" u="none" strike="noStrike" cap="none">
                  <a:solidFill>
                    <a:srgbClr val="808080"/>
                  </a:solidFill>
                  <a:latin typeface="Open Sans"/>
                  <a:ea typeface="Open Sans"/>
                  <a:cs typeface="Open Sans"/>
                  <a:sym typeface="Open Sans"/>
                </a:rPr>
                <a:t>Google Plug-in for Eclipse</a:t>
              </a:r>
            </a:p>
          </p:txBody>
        </p:sp>
        <p:sp>
          <p:nvSpPr>
            <p:cNvPr id="432" name="Shape 432"/>
            <p:cNvSpPr txBox="1"/>
            <p:nvPr/>
          </p:nvSpPr>
          <p:spPr>
            <a:xfrm>
              <a:off x="6000100" y="2667850"/>
              <a:ext cx="599100" cy="250200"/>
            </a:xfrm>
            <a:prstGeom prst="rect">
              <a:avLst/>
            </a:prstGeom>
            <a:noFill/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Open Sans"/>
                <a:buNone/>
              </a:pPr>
              <a:r>
                <a:rPr lang="en-US" sz="700" b="1" i="0" u="none" strike="noStrike" cap="none">
                  <a:solidFill>
                    <a:srgbClr val="808080"/>
                  </a:solidFill>
                  <a:latin typeface="Open Sans"/>
                  <a:ea typeface="Open Sans"/>
                  <a:cs typeface="Open Sans"/>
                  <a:sym typeface="Open Sans"/>
                </a:rPr>
                <a:t>Cloud Test Lab</a:t>
              </a:r>
            </a:p>
          </p:txBody>
        </p:sp>
        <p:pic>
          <p:nvPicPr>
            <p:cNvPr id="433" name="Shape 433" descr="Generic-GCP_256px.png"/>
            <p:cNvPicPr preferRelativeResize="0"/>
            <p:nvPr/>
          </p:nvPicPr>
          <p:blipFill rotWithShape="1">
            <a:blip r:embed="rId9">
              <a:alphaModFix/>
            </a:blip>
            <a:srcRect t="5092" b="5092"/>
            <a:stretch/>
          </p:blipFill>
          <p:spPr>
            <a:xfrm>
              <a:off x="6034947" y="2172731"/>
              <a:ext cx="530400" cy="476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4" name="Shape 434" descr="Generic-GCP_256px.png"/>
            <p:cNvPicPr preferRelativeResize="0"/>
            <p:nvPr/>
          </p:nvPicPr>
          <p:blipFill rotWithShape="1">
            <a:blip r:embed="rId9">
              <a:alphaModFix/>
            </a:blip>
            <a:srcRect t="5092" b="5092"/>
            <a:stretch/>
          </p:blipFill>
          <p:spPr>
            <a:xfrm>
              <a:off x="5328687" y="2172731"/>
              <a:ext cx="530400" cy="476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35" name="Shape 435"/>
          <p:cNvSpPr txBox="1">
            <a:spLocks noGrp="1"/>
          </p:cNvSpPr>
          <p:nvPr>
            <p:ph type="body" idx="4294967295"/>
          </p:nvPr>
        </p:nvSpPr>
        <p:spPr>
          <a:xfrm>
            <a:off x="7581650" y="3280325"/>
            <a:ext cx="1197900" cy="149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0" i="1" u="none" strike="noStrike" cap="none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G</a:t>
            </a:r>
            <a:r>
              <a:rPr lang="en-US" sz="1000" i="1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CP</a:t>
            </a:r>
            <a:r>
              <a:rPr lang="en-US" sz="1000" b="0" i="1" u="none" strike="noStrike" cap="none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 products and services </a:t>
            </a:r>
            <a:r>
              <a:rPr lang="en-US" sz="1000" i="1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without a unique</a:t>
            </a:r>
            <a:r>
              <a:rPr lang="en-US" sz="1000" b="0" i="1" u="none" strike="noStrike" cap="none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 icon utilize a generic</a:t>
            </a:r>
            <a:r>
              <a:rPr lang="en-US" sz="1000" i="1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 hexagonal icon</a:t>
            </a:r>
            <a:r>
              <a:rPr lang="en-US" sz="1000" b="0" i="1" u="none" strike="noStrike" cap="none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  <p:pic>
        <p:nvPicPr>
          <p:cNvPr id="436" name="Shape 436" descr="Generic-GCP_256px.png"/>
          <p:cNvPicPr preferRelativeResize="0"/>
          <p:nvPr/>
        </p:nvPicPr>
        <p:blipFill rotWithShape="1">
          <a:blip r:embed="rId9">
            <a:alphaModFix/>
          </a:blip>
          <a:srcRect t="5092" b="5092"/>
          <a:stretch/>
        </p:blipFill>
        <p:spPr>
          <a:xfrm>
            <a:off x="7018672" y="3396656"/>
            <a:ext cx="530400" cy="4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Shape 437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Google Cloud Platform Icons</a:t>
            </a:r>
          </a:p>
        </p:txBody>
      </p:sp>
      <p:sp>
        <p:nvSpPr>
          <p:cNvPr id="438" name="Shape 438"/>
          <p:cNvSpPr txBox="1"/>
          <p:nvPr/>
        </p:nvSpPr>
        <p:spPr>
          <a:xfrm>
            <a:off x="446300" y="2363050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Shell</a:t>
            </a:r>
          </a:p>
        </p:txBody>
      </p:sp>
      <p:sp>
        <p:nvSpPr>
          <p:cNvPr id="439" name="Shape 439"/>
          <p:cNvSpPr txBox="1"/>
          <p:nvPr/>
        </p:nvSpPr>
        <p:spPr>
          <a:xfrm>
            <a:off x="1004625" y="2363050"/>
            <a:ext cx="7950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Mobile App</a:t>
            </a:r>
          </a:p>
        </p:txBody>
      </p:sp>
      <p:sp>
        <p:nvSpPr>
          <p:cNvPr id="440" name="Shape 440"/>
          <p:cNvSpPr txBox="1"/>
          <p:nvPr/>
        </p:nvSpPr>
        <p:spPr>
          <a:xfrm>
            <a:off x="1799625" y="2363050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Billing App</a:t>
            </a:r>
          </a:p>
        </p:txBody>
      </p:sp>
      <p:pic>
        <p:nvPicPr>
          <p:cNvPr id="441" name="Shape 441" descr="Generic-GCP_256px.png"/>
          <p:cNvPicPr preferRelativeResize="0"/>
          <p:nvPr/>
        </p:nvPicPr>
        <p:blipFill rotWithShape="1">
          <a:blip r:embed="rId9">
            <a:alphaModFix/>
          </a:blip>
          <a:srcRect t="5092" b="5092"/>
          <a:stretch/>
        </p:blipFill>
        <p:spPr>
          <a:xfrm>
            <a:off x="480176" y="1869396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Shape 442" descr="Generic-GCP_256px.png"/>
          <p:cNvPicPr preferRelativeResize="0"/>
          <p:nvPr/>
        </p:nvPicPr>
        <p:blipFill rotWithShape="1">
          <a:blip r:embed="rId9">
            <a:alphaModFix/>
          </a:blip>
          <a:srcRect t="5092" b="5092"/>
          <a:stretch/>
        </p:blipFill>
        <p:spPr>
          <a:xfrm>
            <a:off x="1135503" y="1869396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Shape 443" descr="Generic-GCP_256px.png"/>
          <p:cNvPicPr preferRelativeResize="0"/>
          <p:nvPr/>
        </p:nvPicPr>
        <p:blipFill rotWithShape="1">
          <a:blip r:embed="rId9">
            <a:alphaModFix/>
          </a:blip>
          <a:srcRect t="5092" b="5092"/>
          <a:stretch/>
        </p:blipFill>
        <p:spPr>
          <a:xfrm>
            <a:off x="1834472" y="1869396"/>
            <a:ext cx="530400" cy="4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Shape 444"/>
          <p:cNvSpPr txBox="1"/>
          <p:nvPr/>
        </p:nvSpPr>
        <p:spPr>
          <a:xfrm>
            <a:off x="2497325" y="2363050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</a:t>
            </a: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A</a:t>
            </a:r>
            <a:r>
              <a:rPr lang="en-US" sz="700" b="1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PIs</a:t>
            </a:r>
          </a:p>
        </p:txBody>
      </p:sp>
      <p:pic>
        <p:nvPicPr>
          <p:cNvPr id="445" name="Shape 445" descr="Generic-GCP_256px.png"/>
          <p:cNvPicPr preferRelativeResize="0"/>
          <p:nvPr/>
        </p:nvPicPr>
        <p:blipFill rotWithShape="1">
          <a:blip r:embed="rId9">
            <a:alphaModFix/>
          </a:blip>
          <a:srcRect t="5092" b="5092"/>
          <a:stretch/>
        </p:blipFill>
        <p:spPr>
          <a:xfrm>
            <a:off x="2532172" y="1869396"/>
            <a:ext cx="530400" cy="4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1" name="Shape 3071"/>
          <p:cNvGrpSpPr/>
          <p:nvPr/>
        </p:nvGrpSpPr>
        <p:grpSpPr>
          <a:xfrm>
            <a:off x="2320241" y="972149"/>
            <a:ext cx="4398058" cy="3923700"/>
            <a:chOff x="5192873" y="667349"/>
            <a:chExt cx="4398058" cy="3923700"/>
          </a:xfrm>
        </p:grpSpPr>
        <p:sp>
          <p:nvSpPr>
            <p:cNvPr id="3072" name="Shape 3072"/>
            <p:cNvSpPr/>
            <p:nvPr/>
          </p:nvSpPr>
          <p:spPr>
            <a:xfrm>
              <a:off x="5192873" y="667349"/>
              <a:ext cx="4398058" cy="392370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073" name="Shape 307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74" name="Shape 3074"/>
          <p:cNvGrpSpPr/>
          <p:nvPr/>
        </p:nvGrpSpPr>
        <p:grpSpPr>
          <a:xfrm>
            <a:off x="882214" y="1585588"/>
            <a:ext cx="2870750" cy="1172382"/>
            <a:chOff x="2178036" y="1054763"/>
            <a:chExt cx="1227656" cy="637511"/>
          </a:xfrm>
        </p:grpSpPr>
        <p:sp>
          <p:nvSpPr>
            <p:cNvPr id="3075" name="Shape 3075"/>
            <p:cNvSpPr/>
            <p:nvPr/>
          </p:nvSpPr>
          <p:spPr>
            <a:xfrm>
              <a:off x="2178036" y="1054763"/>
              <a:ext cx="1227656" cy="637511"/>
            </a:xfrm>
            <a:prstGeom prst="roundRect">
              <a:avLst>
                <a:gd name="adj" fmla="val 827"/>
              </a:avLst>
            </a:prstGeom>
            <a:solidFill>
              <a:schemeClr val="lt1">
                <a:alpha val="0"/>
              </a:schemeClr>
            </a:solidFill>
            <a:ln w="19050" cap="rnd" cmpd="sng">
              <a:solidFill>
                <a:srgbClr val="4284F3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6" name="Shape 3076"/>
            <p:cNvSpPr txBox="1"/>
            <p:nvPr/>
          </p:nvSpPr>
          <p:spPr>
            <a:xfrm>
              <a:off x="2178036" y="1054764"/>
              <a:ext cx="312798" cy="14570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Streaming</a:t>
              </a:r>
            </a:p>
          </p:txBody>
        </p:sp>
      </p:grpSp>
      <p:grpSp>
        <p:nvGrpSpPr>
          <p:cNvPr id="3077" name="Shape 3077"/>
          <p:cNvGrpSpPr/>
          <p:nvPr/>
        </p:nvGrpSpPr>
        <p:grpSpPr>
          <a:xfrm>
            <a:off x="882239" y="3587471"/>
            <a:ext cx="2870782" cy="1192128"/>
            <a:chOff x="2178036" y="1054763"/>
            <a:chExt cx="1651963" cy="1806254"/>
          </a:xfrm>
        </p:grpSpPr>
        <p:sp>
          <p:nvSpPr>
            <p:cNvPr id="3078" name="Shape 3078"/>
            <p:cNvSpPr/>
            <p:nvPr/>
          </p:nvSpPr>
          <p:spPr>
            <a:xfrm>
              <a:off x="2178036" y="1054763"/>
              <a:ext cx="1651963" cy="1806254"/>
            </a:xfrm>
            <a:prstGeom prst="roundRect">
              <a:avLst>
                <a:gd name="adj" fmla="val 827"/>
              </a:avLst>
            </a:prstGeom>
            <a:solidFill>
              <a:schemeClr val="lt1">
                <a:alpha val="0"/>
              </a:schemeClr>
            </a:solidFill>
            <a:ln w="19050" cap="rnd" cmpd="sng">
              <a:solidFill>
                <a:srgbClr val="4284F3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9" name="Shape 3079"/>
            <p:cNvSpPr txBox="1"/>
            <p:nvPr/>
          </p:nvSpPr>
          <p:spPr>
            <a:xfrm>
              <a:off x="2178036" y="1054763"/>
              <a:ext cx="195191" cy="28007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Batch</a:t>
              </a:r>
            </a:p>
          </p:txBody>
        </p:sp>
      </p:grpSp>
      <p:sp>
        <p:nvSpPr>
          <p:cNvPr id="3080" name="Shape 3080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Gaming &gt; Gaming Analytics</a:t>
            </a:r>
          </a:p>
        </p:txBody>
      </p:sp>
      <p:grpSp>
        <p:nvGrpSpPr>
          <p:cNvPr id="3081" name="Shape 3081"/>
          <p:cNvGrpSpPr/>
          <p:nvPr/>
        </p:nvGrpSpPr>
        <p:grpSpPr>
          <a:xfrm>
            <a:off x="5377124" y="2931390"/>
            <a:ext cx="1188659" cy="382226"/>
            <a:chOff x="5377124" y="2931390"/>
            <a:chExt cx="1188659" cy="382226"/>
          </a:xfrm>
        </p:grpSpPr>
        <p:sp>
          <p:nvSpPr>
            <p:cNvPr id="3082" name="Shape 3082"/>
            <p:cNvSpPr/>
            <p:nvPr/>
          </p:nvSpPr>
          <p:spPr>
            <a:xfrm>
              <a:off x="5377124" y="2931390"/>
              <a:ext cx="118865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Analytics Engine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3083" name="Shape 3083" descr="BigQuery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5428317" y="299779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84" name="Shape 3084"/>
          <p:cNvGrpSpPr/>
          <p:nvPr/>
        </p:nvGrpSpPr>
        <p:grpSpPr>
          <a:xfrm>
            <a:off x="2461001" y="1786244"/>
            <a:ext cx="1236645" cy="382226"/>
            <a:chOff x="2461001" y="1786244"/>
            <a:chExt cx="1236645" cy="382226"/>
          </a:xfrm>
        </p:grpSpPr>
        <p:sp>
          <p:nvSpPr>
            <p:cNvPr id="3085" name="Shape 3085"/>
            <p:cNvSpPr/>
            <p:nvPr/>
          </p:nvSpPr>
          <p:spPr>
            <a:xfrm>
              <a:off x="2461001" y="1786244"/>
              <a:ext cx="123664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Authentication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pic>
          <p:nvPicPr>
            <p:cNvPr id="3086" name="Shape 3086" descr="App-Engin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2506232" y="185353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87" name="Shape 3087"/>
          <p:cNvGrpSpPr/>
          <p:nvPr/>
        </p:nvGrpSpPr>
        <p:grpSpPr>
          <a:xfrm>
            <a:off x="2461001" y="4064682"/>
            <a:ext cx="1236645" cy="382226"/>
            <a:chOff x="2461001" y="4064682"/>
            <a:chExt cx="1236645" cy="382226"/>
          </a:xfrm>
        </p:grpSpPr>
        <p:sp>
          <p:nvSpPr>
            <p:cNvPr id="3088" name="Shape 3088"/>
            <p:cNvSpPr/>
            <p:nvPr/>
          </p:nvSpPr>
          <p:spPr>
            <a:xfrm>
              <a:off x="2461001" y="4064682"/>
              <a:ext cx="123664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Log Data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3089" name="Shape 3089" descr="Cloud-Storage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2505269" y="413489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90" name="Shape 3090"/>
          <p:cNvGrpSpPr/>
          <p:nvPr/>
        </p:nvGrpSpPr>
        <p:grpSpPr>
          <a:xfrm>
            <a:off x="3952599" y="2932538"/>
            <a:ext cx="1182247" cy="382226"/>
            <a:chOff x="3952599" y="2932538"/>
            <a:chExt cx="1182247" cy="382226"/>
          </a:xfrm>
        </p:grpSpPr>
        <p:sp>
          <p:nvSpPr>
            <p:cNvPr id="3091" name="Shape 3091"/>
            <p:cNvSpPr/>
            <p:nvPr/>
          </p:nvSpPr>
          <p:spPr>
            <a:xfrm>
              <a:off x="3952599" y="2932538"/>
              <a:ext cx="118224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Data Processing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pic>
          <p:nvPicPr>
            <p:cNvPr id="3092" name="Shape 3092" descr="Cloud-Dataflow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3995999" y="299927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93" name="Shape 3093"/>
          <p:cNvGrpSpPr/>
          <p:nvPr/>
        </p:nvGrpSpPr>
        <p:grpSpPr>
          <a:xfrm>
            <a:off x="5377124" y="2304519"/>
            <a:ext cx="1185452" cy="382226"/>
            <a:chOff x="5377124" y="2304519"/>
            <a:chExt cx="1185452" cy="382226"/>
          </a:xfrm>
        </p:grpSpPr>
        <p:sp>
          <p:nvSpPr>
            <p:cNvPr id="3094" name="Shape 3094"/>
            <p:cNvSpPr/>
            <p:nvPr/>
          </p:nvSpPr>
          <p:spPr>
            <a:xfrm>
              <a:off x="5377124" y="2304519"/>
              <a:ext cx="118545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Data Exploration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Datalab</a:t>
              </a:r>
            </a:p>
          </p:txBody>
        </p:sp>
        <p:pic>
          <p:nvPicPr>
            <p:cNvPr id="3095" name="Shape 3095" descr="Cloud-Datalab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5421392" y="237127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96" name="Shape 3096"/>
          <p:cNvGrpSpPr/>
          <p:nvPr/>
        </p:nvGrpSpPr>
        <p:grpSpPr>
          <a:xfrm>
            <a:off x="2461001" y="2304520"/>
            <a:ext cx="1239955" cy="382226"/>
            <a:chOff x="2461001" y="2304520"/>
            <a:chExt cx="1239955" cy="382226"/>
          </a:xfrm>
        </p:grpSpPr>
        <p:sp>
          <p:nvSpPr>
            <p:cNvPr id="3097" name="Shape 3097"/>
            <p:cNvSpPr/>
            <p:nvPr/>
          </p:nvSpPr>
          <p:spPr>
            <a:xfrm>
              <a:off x="2461001" y="2304520"/>
              <a:ext cx="123995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Async Messaging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Pub/Sub</a:t>
              </a:r>
            </a:p>
          </p:txBody>
        </p:sp>
        <p:pic>
          <p:nvPicPr>
            <p:cNvPr id="3098" name="Shape 3098" descr="Cloud-PubSub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2505269" y="237087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099" name="Shape 3099"/>
          <p:cNvCxnSpPr>
            <a:stCxn id="3097" idx="3"/>
            <a:endCxn id="3091" idx="0"/>
          </p:cNvCxnSpPr>
          <p:nvPr/>
        </p:nvCxnSpPr>
        <p:spPr>
          <a:xfrm>
            <a:off x="3700956" y="2495633"/>
            <a:ext cx="842700" cy="4368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00" name="Shape 3100"/>
          <p:cNvCxnSpPr>
            <a:stCxn id="3088" idx="3"/>
            <a:endCxn id="3091" idx="2"/>
          </p:cNvCxnSpPr>
          <p:nvPr/>
        </p:nvCxnSpPr>
        <p:spPr>
          <a:xfrm rot="10800000" flipH="1">
            <a:off x="3697647" y="3314695"/>
            <a:ext cx="846000" cy="9411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01" name="Shape 3101"/>
          <p:cNvCxnSpPr>
            <a:stCxn id="3091" idx="3"/>
            <a:endCxn id="3082" idx="1"/>
          </p:cNvCxnSpPr>
          <p:nvPr/>
        </p:nvCxnSpPr>
        <p:spPr>
          <a:xfrm rot="10800000" flipH="1">
            <a:off x="5134847" y="3122451"/>
            <a:ext cx="242400" cy="12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02" name="Shape 3102"/>
          <p:cNvCxnSpPr>
            <a:stCxn id="3082" idx="0"/>
            <a:endCxn id="3094" idx="2"/>
          </p:cNvCxnSpPr>
          <p:nvPr/>
        </p:nvCxnSpPr>
        <p:spPr>
          <a:xfrm rot="10800000">
            <a:off x="5969954" y="2686890"/>
            <a:ext cx="1500" cy="2445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3103" name="Shape 3103"/>
          <p:cNvGrpSpPr/>
          <p:nvPr/>
        </p:nvGrpSpPr>
        <p:grpSpPr>
          <a:xfrm>
            <a:off x="924744" y="3789448"/>
            <a:ext cx="1252748" cy="932687"/>
            <a:chOff x="2178035" y="1054763"/>
            <a:chExt cx="1314531" cy="453774"/>
          </a:xfrm>
        </p:grpSpPr>
        <p:sp>
          <p:nvSpPr>
            <p:cNvPr id="3104" name="Shape 3104"/>
            <p:cNvSpPr/>
            <p:nvPr/>
          </p:nvSpPr>
          <p:spPr>
            <a:xfrm>
              <a:off x="2178036" y="1054763"/>
              <a:ext cx="1314530" cy="453774"/>
            </a:xfrm>
            <a:prstGeom prst="roundRect">
              <a:avLst>
                <a:gd name="adj" fmla="val 827"/>
              </a:avLst>
            </a:prstGeom>
            <a:solidFill>
              <a:srgbClr val="F3E5F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5" name="Shape 3105"/>
            <p:cNvSpPr txBox="1"/>
            <p:nvPr/>
          </p:nvSpPr>
          <p:spPr>
            <a:xfrm>
              <a:off x="2178035" y="1054763"/>
              <a:ext cx="987928" cy="15622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Gaming Logs</a:t>
              </a:r>
              <a:b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Batch Load</a:t>
              </a:r>
            </a:p>
          </p:txBody>
        </p:sp>
      </p:grpSp>
      <p:grpSp>
        <p:nvGrpSpPr>
          <p:cNvPr id="3106" name="Shape 3106"/>
          <p:cNvGrpSpPr/>
          <p:nvPr/>
        </p:nvGrpSpPr>
        <p:grpSpPr>
          <a:xfrm>
            <a:off x="924745" y="1783733"/>
            <a:ext cx="1252748" cy="923586"/>
            <a:chOff x="2178036" y="1054763"/>
            <a:chExt cx="1314530" cy="975585"/>
          </a:xfrm>
        </p:grpSpPr>
        <p:sp>
          <p:nvSpPr>
            <p:cNvPr id="3107" name="Shape 3107"/>
            <p:cNvSpPr/>
            <p:nvPr/>
          </p:nvSpPr>
          <p:spPr>
            <a:xfrm>
              <a:off x="2178036" y="1054763"/>
              <a:ext cx="1314530" cy="975585"/>
            </a:xfrm>
            <a:prstGeom prst="roundRect">
              <a:avLst>
                <a:gd name="adj" fmla="val 827"/>
              </a:avLst>
            </a:prstGeom>
            <a:solidFill>
              <a:srgbClr val="F1F8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8" name="Shape 3108"/>
            <p:cNvSpPr txBox="1"/>
            <p:nvPr/>
          </p:nvSpPr>
          <p:spPr>
            <a:xfrm>
              <a:off x="2178036" y="1054763"/>
              <a:ext cx="917257" cy="33920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Real-Time Events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Multiple Platforms</a:t>
              </a:r>
            </a:p>
          </p:txBody>
        </p:sp>
      </p:grpSp>
      <p:grpSp>
        <p:nvGrpSpPr>
          <p:cNvPr id="3109" name="Shape 3109"/>
          <p:cNvGrpSpPr/>
          <p:nvPr/>
        </p:nvGrpSpPr>
        <p:grpSpPr>
          <a:xfrm>
            <a:off x="6863107" y="2642291"/>
            <a:ext cx="1234458" cy="960116"/>
            <a:chOff x="2178036" y="1054762"/>
            <a:chExt cx="1295338" cy="749564"/>
          </a:xfrm>
        </p:grpSpPr>
        <p:sp>
          <p:nvSpPr>
            <p:cNvPr id="3110" name="Shape 3110"/>
            <p:cNvSpPr/>
            <p:nvPr/>
          </p:nvSpPr>
          <p:spPr>
            <a:xfrm>
              <a:off x="2178036" y="1054762"/>
              <a:ext cx="1295338" cy="749564"/>
            </a:xfrm>
            <a:prstGeom prst="roundRect">
              <a:avLst>
                <a:gd name="adj" fmla="val 827"/>
              </a:avLst>
            </a:prstGeom>
            <a:solidFill>
              <a:srgbClr val="E1F5F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1" name="Shape 3111"/>
            <p:cNvSpPr txBox="1"/>
            <p:nvPr/>
          </p:nvSpPr>
          <p:spPr>
            <a:xfrm>
              <a:off x="2178036" y="1054763"/>
              <a:ext cx="769722" cy="25069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Report &amp; Share</a:t>
              </a:r>
              <a:b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Business Analysis</a:t>
              </a:r>
            </a:p>
          </p:txBody>
        </p:sp>
      </p:grpSp>
      <p:grpSp>
        <p:nvGrpSpPr>
          <p:cNvPr id="3112" name="Shape 3112"/>
          <p:cNvGrpSpPr/>
          <p:nvPr/>
        </p:nvGrpSpPr>
        <p:grpSpPr>
          <a:xfrm>
            <a:off x="7507224" y="3009283"/>
            <a:ext cx="502920" cy="502920"/>
            <a:chOff x="433514" y="2354433"/>
            <a:chExt cx="502920" cy="502920"/>
          </a:xfrm>
        </p:grpSpPr>
        <p:sp>
          <p:nvSpPr>
            <p:cNvPr id="3113" name="Shape 3113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114" name="Shape 3114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15" name="Shape 3115"/>
          <p:cNvGrpSpPr/>
          <p:nvPr/>
        </p:nvGrpSpPr>
        <p:grpSpPr>
          <a:xfrm>
            <a:off x="6956831" y="3009283"/>
            <a:ext cx="502920" cy="502920"/>
            <a:chOff x="433514" y="2354433"/>
            <a:chExt cx="502920" cy="502920"/>
          </a:xfrm>
        </p:grpSpPr>
        <p:sp>
          <p:nvSpPr>
            <p:cNvPr id="3116" name="Shape 3116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117" name="Shape 3117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18" name="Shape 3118"/>
          <p:cNvGrpSpPr/>
          <p:nvPr/>
        </p:nvGrpSpPr>
        <p:grpSpPr>
          <a:xfrm>
            <a:off x="1287975" y="4126991"/>
            <a:ext cx="502920" cy="502920"/>
            <a:chOff x="433514" y="2354433"/>
            <a:chExt cx="502920" cy="502920"/>
          </a:xfrm>
        </p:grpSpPr>
        <p:sp>
          <p:nvSpPr>
            <p:cNvPr id="3119" name="Shape 3119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120" name="Shape 3120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21" name="Shape 3121"/>
          <p:cNvGrpSpPr/>
          <p:nvPr/>
        </p:nvGrpSpPr>
        <p:grpSpPr>
          <a:xfrm>
            <a:off x="1028445" y="2115312"/>
            <a:ext cx="502920" cy="502920"/>
            <a:chOff x="433514" y="2354433"/>
            <a:chExt cx="502920" cy="502920"/>
          </a:xfrm>
        </p:grpSpPr>
        <p:sp>
          <p:nvSpPr>
            <p:cNvPr id="3122" name="Shape 3122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123" name="Shape 3123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24" name="Shape 3124"/>
          <p:cNvGrpSpPr/>
          <p:nvPr/>
        </p:nvGrpSpPr>
        <p:grpSpPr>
          <a:xfrm>
            <a:off x="1577085" y="2115312"/>
            <a:ext cx="502920" cy="502920"/>
            <a:chOff x="433514" y="2354433"/>
            <a:chExt cx="502920" cy="502920"/>
          </a:xfrm>
        </p:grpSpPr>
        <p:sp>
          <p:nvSpPr>
            <p:cNvPr id="3125" name="Shape 3125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126" name="Shape 3126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127" name="Shape 3127"/>
          <p:cNvCxnSpPr>
            <a:endCxn id="3097" idx="1"/>
          </p:cNvCxnSpPr>
          <p:nvPr/>
        </p:nvCxnSpPr>
        <p:spPr>
          <a:xfrm>
            <a:off x="2177501" y="2495633"/>
            <a:ext cx="2835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28" name="Shape 3128"/>
          <p:cNvCxnSpPr>
            <a:stCxn id="3085" idx="1"/>
          </p:cNvCxnSpPr>
          <p:nvPr/>
        </p:nvCxnSpPr>
        <p:spPr>
          <a:xfrm rot="10800000">
            <a:off x="2177501" y="1977357"/>
            <a:ext cx="2835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129" name="Shape 3129"/>
          <p:cNvCxnSpPr>
            <a:stCxn id="3104" idx="3"/>
            <a:endCxn id="3088" idx="1"/>
          </p:cNvCxnSpPr>
          <p:nvPr/>
        </p:nvCxnSpPr>
        <p:spPr>
          <a:xfrm>
            <a:off x="2177492" y="4255792"/>
            <a:ext cx="2835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30" name="Shape 3130"/>
          <p:cNvCxnSpPr>
            <a:stCxn id="3082" idx="3"/>
          </p:cNvCxnSpPr>
          <p:nvPr/>
        </p:nvCxnSpPr>
        <p:spPr>
          <a:xfrm>
            <a:off x="6565784" y="3122503"/>
            <a:ext cx="2973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31" name="Shape 3131"/>
          <p:cNvSpPr/>
          <p:nvPr/>
        </p:nvSpPr>
        <p:spPr>
          <a:xfrm>
            <a:off x="729825" y="558975"/>
            <a:ext cx="75201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Gaming &gt; Gaming Analytics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7" name="Shape 3137"/>
          <p:cNvGrpSpPr/>
          <p:nvPr/>
        </p:nvGrpSpPr>
        <p:grpSpPr>
          <a:xfrm>
            <a:off x="1940135" y="972149"/>
            <a:ext cx="6217919" cy="3304162"/>
            <a:chOff x="5192871" y="667349"/>
            <a:chExt cx="6217919" cy="3304162"/>
          </a:xfrm>
        </p:grpSpPr>
        <p:sp>
          <p:nvSpPr>
            <p:cNvPr id="3138" name="Shape 3138"/>
            <p:cNvSpPr/>
            <p:nvPr/>
          </p:nvSpPr>
          <p:spPr>
            <a:xfrm>
              <a:off x="5192871" y="667349"/>
              <a:ext cx="6217919" cy="3304162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139" name="Shape 313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40" name="Shape 3140"/>
          <p:cNvSpPr/>
          <p:nvPr/>
        </p:nvSpPr>
        <p:spPr>
          <a:xfrm>
            <a:off x="5096112" y="1973948"/>
            <a:ext cx="913500" cy="390000"/>
          </a:xfrm>
          <a:prstGeom prst="roundRect">
            <a:avLst>
              <a:gd name="adj" fmla="val 827"/>
            </a:avLst>
          </a:prstGeom>
          <a:solidFill>
            <a:schemeClr val="lt1">
              <a:alpha val="0"/>
            </a:schemeClr>
          </a:solidFill>
          <a:ln w="19050" cap="rnd" cmpd="sng">
            <a:solidFill>
              <a:srgbClr val="4284F3"/>
            </a:solidFill>
            <a:prstDash val="sys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1" name="Shape 3141"/>
          <p:cNvSpPr/>
          <p:nvPr/>
        </p:nvSpPr>
        <p:spPr>
          <a:xfrm>
            <a:off x="7054346" y="3123801"/>
            <a:ext cx="957600" cy="468599"/>
          </a:xfrm>
          <a:prstGeom prst="roundRect">
            <a:avLst>
              <a:gd name="adj" fmla="val 827"/>
            </a:avLst>
          </a:prstGeom>
          <a:solidFill>
            <a:schemeClr val="lt1">
              <a:alpha val="0"/>
            </a:schemeClr>
          </a:solidFill>
          <a:ln w="19050" cap="rnd" cmpd="sng">
            <a:solidFill>
              <a:srgbClr val="4284F3"/>
            </a:solidFill>
            <a:prstDash val="sys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2" name="Shape 3142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Gaming &gt; Mobile Game Backend</a:t>
            </a:r>
          </a:p>
        </p:txBody>
      </p:sp>
      <p:grpSp>
        <p:nvGrpSpPr>
          <p:cNvPr id="3143" name="Shape 3143"/>
          <p:cNvGrpSpPr/>
          <p:nvPr/>
        </p:nvGrpSpPr>
        <p:grpSpPr>
          <a:xfrm>
            <a:off x="2084928" y="3002253"/>
            <a:ext cx="1207037" cy="1078954"/>
            <a:chOff x="2178036" y="1054759"/>
            <a:chExt cx="694578" cy="1634779"/>
          </a:xfrm>
        </p:grpSpPr>
        <p:sp>
          <p:nvSpPr>
            <p:cNvPr id="3144" name="Shape 3144"/>
            <p:cNvSpPr/>
            <p:nvPr/>
          </p:nvSpPr>
          <p:spPr>
            <a:xfrm>
              <a:off x="2178036" y="1054759"/>
              <a:ext cx="694578" cy="1634779"/>
            </a:xfrm>
            <a:prstGeom prst="roundRect">
              <a:avLst>
                <a:gd name="adj" fmla="val 827"/>
              </a:avLst>
            </a:prstGeom>
            <a:solidFill>
              <a:schemeClr val="lt1">
                <a:alpha val="0"/>
              </a:schemeClr>
            </a:solidFill>
            <a:ln w="19050" cap="rnd" cmpd="sng">
              <a:solidFill>
                <a:srgbClr val="4284F3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5" name="Shape 3145"/>
            <p:cNvSpPr txBox="1"/>
            <p:nvPr/>
          </p:nvSpPr>
          <p:spPr>
            <a:xfrm>
              <a:off x="2178036" y="1054763"/>
              <a:ext cx="589081" cy="28007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Optional Components</a:t>
              </a:r>
            </a:p>
          </p:txBody>
        </p:sp>
      </p:grpSp>
      <p:grpSp>
        <p:nvGrpSpPr>
          <p:cNvPr id="3146" name="Shape 3146"/>
          <p:cNvGrpSpPr/>
          <p:nvPr/>
        </p:nvGrpSpPr>
        <p:grpSpPr>
          <a:xfrm>
            <a:off x="5145873" y="2456120"/>
            <a:ext cx="777239" cy="281750"/>
            <a:chOff x="940698" y="580225"/>
            <a:chExt cx="777239" cy="281750"/>
          </a:xfrm>
        </p:grpSpPr>
        <p:sp>
          <p:nvSpPr>
            <p:cNvPr id="3147" name="Shape 3147"/>
            <p:cNvSpPr/>
            <p:nvPr/>
          </p:nvSpPr>
          <p:spPr>
            <a:xfrm>
              <a:off x="940698" y="580225"/>
              <a:ext cx="777239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Task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Queues</a:t>
              </a:r>
            </a:p>
          </p:txBody>
        </p:sp>
        <p:pic>
          <p:nvPicPr>
            <p:cNvPr id="3148" name="Shape 314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49" name="Shape 3149"/>
          <p:cNvGrpSpPr/>
          <p:nvPr/>
        </p:nvGrpSpPr>
        <p:grpSpPr>
          <a:xfrm>
            <a:off x="3329684" y="3174166"/>
            <a:ext cx="785663" cy="280714"/>
            <a:chOff x="940699" y="580743"/>
            <a:chExt cx="785663" cy="280714"/>
          </a:xfrm>
        </p:grpSpPr>
        <p:sp>
          <p:nvSpPr>
            <p:cNvPr id="3150" name="Shape 3150"/>
            <p:cNvSpPr/>
            <p:nvPr/>
          </p:nvSpPr>
          <p:spPr>
            <a:xfrm>
              <a:off x="940699" y="580743"/>
              <a:ext cx="785663" cy="28071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82275" rIns="45700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Memcache</a:t>
              </a:r>
            </a:p>
          </p:txBody>
        </p:sp>
        <p:pic>
          <p:nvPicPr>
            <p:cNvPr id="3151" name="Shape 315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52" name="Shape 3152"/>
          <p:cNvGrpSpPr/>
          <p:nvPr/>
        </p:nvGrpSpPr>
        <p:grpSpPr>
          <a:xfrm>
            <a:off x="5145874" y="2022452"/>
            <a:ext cx="777239" cy="280714"/>
            <a:chOff x="940699" y="580743"/>
            <a:chExt cx="777239" cy="280714"/>
          </a:xfrm>
        </p:grpSpPr>
        <p:sp>
          <p:nvSpPr>
            <p:cNvPr id="3153" name="Shape 3153"/>
            <p:cNvSpPr/>
            <p:nvPr/>
          </p:nvSpPr>
          <p:spPr>
            <a:xfrm>
              <a:off x="940699" y="580743"/>
              <a:ext cx="777239" cy="28071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82275" rIns="45700" bIns="91425" anchor="ctr" anchorCtr="0">
              <a:noAutofit/>
            </a:bodyPr>
            <a:lstStyle/>
            <a:p>
              <a:pPr marL="0" marR="0" lvl="0" indent="0" algn="l" rtl="0">
                <a:lnSpc>
                  <a:spcPct val="11428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Logs API</a:t>
              </a:r>
            </a:p>
          </p:txBody>
        </p:sp>
        <p:pic>
          <p:nvPicPr>
            <p:cNvPr id="3154" name="Shape 315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55" name="Shape 3155"/>
          <p:cNvGrpSpPr/>
          <p:nvPr/>
        </p:nvGrpSpPr>
        <p:grpSpPr>
          <a:xfrm>
            <a:off x="5128454" y="3174166"/>
            <a:ext cx="679866" cy="281750"/>
            <a:chOff x="940699" y="580225"/>
            <a:chExt cx="679866" cy="281750"/>
          </a:xfrm>
        </p:grpSpPr>
        <p:sp>
          <p:nvSpPr>
            <p:cNvPr id="3156" name="Shape 3156"/>
            <p:cNvSpPr/>
            <p:nvPr/>
          </p:nvSpPr>
          <p:spPr>
            <a:xfrm>
              <a:off x="940699" y="580225"/>
              <a:ext cx="679866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Image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Services</a:t>
              </a:r>
            </a:p>
          </p:txBody>
        </p:sp>
        <p:pic>
          <p:nvPicPr>
            <p:cNvPr id="3157" name="Shape 3157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58" name="Shape 3158"/>
          <p:cNvGrpSpPr/>
          <p:nvPr/>
        </p:nvGrpSpPr>
        <p:grpSpPr>
          <a:xfrm>
            <a:off x="5145873" y="1591106"/>
            <a:ext cx="777239" cy="281750"/>
            <a:chOff x="940698" y="580225"/>
            <a:chExt cx="777239" cy="281750"/>
          </a:xfrm>
        </p:grpSpPr>
        <p:sp>
          <p:nvSpPr>
            <p:cNvPr id="3159" name="Shape 3159"/>
            <p:cNvSpPr/>
            <p:nvPr/>
          </p:nvSpPr>
          <p:spPr>
            <a:xfrm>
              <a:off x="940698" y="580225"/>
              <a:ext cx="777239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Scheduled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Tasks</a:t>
              </a:r>
            </a:p>
          </p:txBody>
        </p:sp>
        <p:pic>
          <p:nvPicPr>
            <p:cNvPr id="3160" name="Shape 3160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61" name="Shape 3161"/>
          <p:cNvGrpSpPr/>
          <p:nvPr/>
        </p:nvGrpSpPr>
        <p:grpSpPr>
          <a:xfrm>
            <a:off x="835872" y="1350254"/>
            <a:ext cx="808106" cy="385334"/>
            <a:chOff x="940699" y="528433"/>
            <a:chExt cx="808106" cy="385334"/>
          </a:xfrm>
        </p:grpSpPr>
        <p:sp>
          <p:nvSpPr>
            <p:cNvPr id="3162" name="Shape 3162"/>
            <p:cNvSpPr/>
            <p:nvPr/>
          </p:nvSpPr>
          <p:spPr>
            <a:xfrm>
              <a:off x="940699" y="528433"/>
              <a:ext cx="808106" cy="38533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Apple Push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Notification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Service</a:t>
              </a:r>
            </a:p>
          </p:txBody>
        </p:sp>
        <p:pic>
          <p:nvPicPr>
            <p:cNvPr id="3163" name="Shape 3163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64" name="Shape 3164"/>
          <p:cNvGrpSpPr/>
          <p:nvPr/>
        </p:nvGrpSpPr>
        <p:grpSpPr>
          <a:xfrm>
            <a:off x="4176424" y="3173073"/>
            <a:ext cx="869662" cy="382226"/>
            <a:chOff x="4176424" y="3173073"/>
            <a:chExt cx="869662" cy="382226"/>
          </a:xfrm>
        </p:grpSpPr>
        <p:sp>
          <p:nvSpPr>
            <p:cNvPr id="3165" name="Shape 3165"/>
            <p:cNvSpPr/>
            <p:nvPr/>
          </p:nvSpPr>
          <p:spPr>
            <a:xfrm>
              <a:off x="4176424" y="3173073"/>
              <a:ext cx="86966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Datastore</a:t>
              </a:r>
            </a:p>
          </p:txBody>
        </p:sp>
        <p:pic>
          <p:nvPicPr>
            <p:cNvPr id="3166" name="Shape 3166" descr="Cloud-Datastore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4224453" y="3240362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67" name="Shape 3167"/>
          <p:cNvGrpSpPr/>
          <p:nvPr/>
        </p:nvGrpSpPr>
        <p:grpSpPr>
          <a:xfrm>
            <a:off x="6009692" y="3173073"/>
            <a:ext cx="868679" cy="382226"/>
            <a:chOff x="6009692" y="3173073"/>
            <a:chExt cx="868679" cy="382226"/>
          </a:xfrm>
        </p:grpSpPr>
        <p:sp>
          <p:nvSpPr>
            <p:cNvPr id="3168" name="Shape 3168"/>
            <p:cNvSpPr/>
            <p:nvPr/>
          </p:nvSpPr>
          <p:spPr>
            <a:xfrm>
              <a:off x="6009692" y="3173073"/>
              <a:ext cx="86867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</a:p>
          </p:txBody>
        </p:sp>
        <p:pic>
          <p:nvPicPr>
            <p:cNvPr id="3169" name="Shape 3169" descr="Cloud-Storage.png"/>
            <p:cNvPicPr preferRelativeResize="0"/>
            <p:nvPr/>
          </p:nvPicPr>
          <p:blipFill rotWithShape="1">
            <a:blip r:embed="rId11">
              <a:alphaModFix/>
            </a:blip>
            <a:srcRect t="5076" b="5076"/>
            <a:stretch/>
          </p:blipFill>
          <p:spPr>
            <a:xfrm>
              <a:off x="6053960" y="324328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70" name="Shape 3170"/>
          <p:cNvGrpSpPr/>
          <p:nvPr/>
        </p:nvGrpSpPr>
        <p:grpSpPr>
          <a:xfrm>
            <a:off x="7103873" y="3173073"/>
            <a:ext cx="868679" cy="386887"/>
            <a:chOff x="7103873" y="3173073"/>
            <a:chExt cx="868679" cy="386887"/>
          </a:xfrm>
        </p:grpSpPr>
        <p:sp>
          <p:nvSpPr>
            <p:cNvPr id="3171" name="Shape 3171"/>
            <p:cNvSpPr/>
            <p:nvPr/>
          </p:nvSpPr>
          <p:spPr>
            <a:xfrm>
              <a:off x="7103873" y="3173073"/>
              <a:ext cx="868679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3172" name="Shape 3172" descr="BigQuery.png"/>
            <p:cNvPicPr preferRelativeResize="0"/>
            <p:nvPr/>
          </p:nvPicPr>
          <p:blipFill rotWithShape="1">
            <a:blip r:embed="rId12">
              <a:alphaModFix/>
            </a:blip>
            <a:srcRect t="5076" b="5076"/>
            <a:stretch/>
          </p:blipFill>
          <p:spPr>
            <a:xfrm>
              <a:off x="7148577" y="323883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73" name="Shape 3173"/>
          <p:cNvGrpSpPr/>
          <p:nvPr/>
        </p:nvGrpSpPr>
        <p:grpSpPr>
          <a:xfrm>
            <a:off x="2084155" y="2409692"/>
            <a:ext cx="880881" cy="382226"/>
            <a:chOff x="2084155" y="2409692"/>
            <a:chExt cx="880881" cy="382226"/>
          </a:xfrm>
        </p:grpSpPr>
        <p:sp>
          <p:nvSpPr>
            <p:cNvPr id="3174" name="Shape 3174"/>
            <p:cNvSpPr/>
            <p:nvPr/>
          </p:nvSpPr>
          <p:spPr>
            <a:xfrm>
              <a:off x="2084155" y="2409692"/>
              <a:ext cx="880881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Endpoints</a:t>
              </a:r>
            </a:p>
          </p:txBody>
        </p:sp>
        <p:pic>
          <p:nvPicPr>
            <p:cNvPr id="3175" name="Shape 3175" descr="Cloud-Endpoints.png"/>
            <p:cNvPicPr preferRelativeResize="0"/>
            <p:nvPr/>
          </p:nvPicPr>
          <p:blipFill rotWithShape="1">
            <a:blip r:embed="rId13">
              <a:alphaModFix/>
            </a:blip>
            <a:srcRect t="5076" b="5076"/>
            <a:stretch/>
          </p:blipFill>
          <p:spPr>
            <a:xfrm>
              <a:off x="2129911" y="247698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76" name="Shape 3176"/>
          <p:cNvGrpSpPr/>
          <p:nvPr/>
        </p:nvGrpSpPr>
        <p:grpSpPr>
          <a:xfrm>
            <a:off x="3326249" y="2313012"/>
            <a:ext cx="1511095" cy="618059"/>
            <a:chOff x="3326249" y="2313012"/>
            <a:chExt cx="1511095" cy="618059"/>
          </a:xfrm>
        </p:grpSpPr>
        <p:sp>
          <p:nvSpPr>
            <p:cNvPr id="3177" name="Shape 3177"/>
            <p:cNvSpPr/>
            <p:nvPr/>
          </p:nvSpPr>
          <p:spPr>
            <a:xfrm>
              <a:off x="3374305" y="2363825"/>
              <a:ext cx="1463039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3178" name="Shape 3178"/>
            <p:cNvGrpSpPr/>
            <p:nvPr/>
          </p:nvGrpSpPr>
          <p:grpSpPr>
            <a:xfrm>
              <a:off x="3326249" y="2313012"/>
              <a:ext cx="1463039" cy="568678"/>
              <a:chOff x="3326249" y="2313012"/>
              <a:chExt cx="1463039" cy="568678"/>
            </a:xfrm>
          </p:grpSpPr>
          <p:sp>
            <p:nvSpPr>
              <p:cNvPr id="3179" name="Shape 3179"/>
              <p:cNvSpPr/>
              <p:nvPr/>
            </p:nvSpPr>
            <p:spPr>
              <a:xfrm>
                <a:off x="3326249" y="2313012"/>
                <a:ext cx="1463039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Mobile Game Backend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App Engine</a:t>
                </a:r>
              </a:p>
            </p:txBody>
          </p:sp>
          <p:sp>
            <p:nvSpPr>
              <p:cNvPr id="3180" name="Shape 3180"/>
              <p:cNvSpPr txBox="1"/>
              <p:nvPr/>
            </p:nvSpPr>
            <p:spPr>
              <a:xfrm>
                <a:off x="3751841" y="2710103"/>
                <a:ext cx="746028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Multiple Instances</a:t>
                </a:r>
              </a:p>
            </p:txBody>
          </p:sp>
          <p:cxnSp>
            <p:nvCxnSpPr>
              <p:cNvPr id="3181" name="Shape 3181"/>
              <p:cNvCxnSpPr/>
              <p:nvPr/>
            </p:nvCxnSpPr>
            <p:spPr>
              <a:xfrm>
                <a:off x="3750938" y="2672291"/>
                <a:ext cx="1033271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pic>
            <p:nvPicPr>
              <p:cNvPr id="3182" name="Shape 3182" descr="App-Engine.png"/>
              <p:cNvPicPr preferRelativeResize="0"/>
              <p:nvPr/>
            </p:nvPicPr>
            <p:blipFill rotWithShape="1">
              <a:blip r:embed="rId14">
                <a:alphaModFix/>
              </a:blip>
              <a:srcRect t="5076" b="5076"/>
              <a:stretch/>
            </p:blipFill>
            <p:spPr>
              <a:xfrm>
                <a:off x="3370616" y="2379746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183" name="Shape 3183"/>
          <p:cNvSpPr txBox="1"/>
          <p:nvPr/>
        </p:nvSpPr>
        <p:spPr>
          <a:xfrm>
            <a:off x="2863175" y="1423905"/>
            <a:ext cx="410400" cy="89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Sockets API</a:t>
            </a:r>
          </a:p>
        </p:txBody>
      </p:sp>
      <p:sp>
        <p:nvSpPr>
          <p:cNvPr id="3184" name="Shape 3184"/>
          <p:cNvSpPr txBox="1"/>
          <p:nvPr/>
        </p:nvSpPr>
        <p:spPr>
          <a:xfrm>
            <a:off x="1523721" y="2544892"/>
            <a:ext cx="301500" cy="26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b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Endpoint</a:t>
            </a:r>
            <a:b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Clients</a:t>
            </a:r>
          </a:p>
        </p:txBody>
      </p:sp>
      <p:sp>
        <p:nvSpPr>
          <p:cNvPr id="3185" name="Shape 3185"/>
          <p:cNvSpPr/>
          <p:nvPr/>
        </p:nvSpPr>
        <p:spPr>
          <a:xfrm>
            <a:off x="6235735" y="2111951"/>
            <a:ext cx="1536600" cy="819000"/>
          </a:xfrm>
          <a:prstGeom prst="roundRect">
            <a:avLst>
              <a:gd name="adj" fmla="val 827"/>
            </a:avLst>
          </a:prstGeom>
          <a:solidFill>
            <a:schemeClr val="lt1">
              <a:alpha val="0"/>
            </a:schemeClr>
          </a:solidFill>
          <a:ln w="12700" cap="rnd" cmpd="sng">
            <a:solidFill>
              <a:srgbClr val="4284F3"/>
            </a:solidFill>
            <a:prstDash val="sys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86" name="Shape 3186"/>
          <p:cNvGrpSpPr/>
          <p:nvPr/>
        </p:nvGrpSpPr>
        <p:grpSpPr>
          <a:xfrm>
            <a:off x="2129912" y="3653024"/>
            <a:ext cx="1121332" cy="382226"/>
            <a:chOff x="7574784" y="1649106"/>
            <a:chExt cx="1121332" cy="382226"/>
          </a:xfrm>
        </p:grpSpPr>
        <p:sp>
          <p:nvSpPr>
            <p:cNvPr id="3187" name="Shape 3187"/>
            <p:cNvSpPr/>
            <p:nvPr/>
          </p:nvSpPr>
          <p:spPr>
            <a:xfrm>
              <a:off x="7574784" y="1649106"/>
              <a:ext cx="112133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Google Play</a:t>
              </a:r>
              <a:b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Game Services</a:t>
              </a:r>
            </a:p>
          </p:txBody>
        </p:sp>
        <p:pic>
          <p:nvPicPr>
            <p:cNvPr id="3188" name="Shape 3188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7619489" y="1745922"/>
              <a:ext cx="274319" cy="18859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89" name="Shape 3189"/>
          <p:cNvGrpSpPr/>
          <p:nvPr/>
        </p:nvGrpSpPr>
        <p:grpSpPr>
          <a:xfrm>
            <a:off x="2129912" y="3212921"/>
            <a:ext cx="1124712" cy="386887"/>
            <a:chOff x="4920419" y="1108349"/>
            <a:chExt cx="1124712" cy="386887"/>
          </a:xfrm>
        </p:grpSpPr>
        <p:sp>
          <p:nvSpPr>
            <p:cNvPr id="3190" name="Shape 3190"/>
            <p:cNvSpPr/>
            <p:nvPr/>
          </p:nvSpPr>
          <p:spPr>
            <a:xfrm>
              <a:off x="4920419" y="1108349"/>
              <a:ext cx="1124712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AdMob</a:t>
              </a:r>
            </a:p>
          </p:txBody>
        </p:sp>
        <p:pic>
          <p:nvPicPr>
            <p:cNvPr id="3191" name="Shape 3191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4979053" y="1174109"/>
              <a:ext cx="246458" cy="24645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92" name="Shape 3192"/>
          <p:cNvGrpSpPr/>
          <p:nvPr/>
        </p:nvGrpSpPr>
        <p:grpSpPr>
          <a:xfrm>
            <a:off x="2901429" y="1688546"/>
            <a:ext cx="1057211" cy="382226"/>
            <a:chOff x="7574784" y="1649106"/>
            <a:chExt cx="1057211" cy="382226"/>
          </a:xfrm>
        </p:grpSpPr>
        <p:sp>
          <p:nvSpPr>
            <p:cNvPr id="3193" name="Shape 3193"/>
            <p:cNvSpPr/>
            <p:nvPr/>
          </p:nvSpPr>
          <p:spPr>
            <a:xfrm>
              <a:off x="7574784" y="1649106"/>
              <a:ext cx="1057211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20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Google Cloud</a:t>
              </a:r>
              <a:b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Messaging</a:t>
              </a:r>
            </a:p>
          </p:txBody>
        </p:sp>
        <p:pic>
          <p:nvPicPr>
            <p:cNvPr id="3194" name="Shape 3194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7619489" y="1746874"/>
              <a:ext cx="274319" cy="186689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195" name="Shape 3195"/>
          <p:cNvCxnSpPr>
            <a:stCxn id="3171" idx="1"/>
            <a:endCxn id="3168" idx="3"/>
          </p:cNvCxnSpPr>
          <p:nvPr/>
        </p:nvCxnSpPr>
        <p:spPr>
          <a:xfrm rot="10800000">
            <a:off x="6878273" y="3364117"/>
            <a:ext cx="225600" cy="24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96" name="Shape 3196"/>
          <p:cNvCxnSpPr>
            <a:stCxn id="3179" idx="0"/>
            <a:endCxn id="3162" idx="3"/>
          </p:cNvCxnSpPr>
          <p:nvPr/>
        </p:nvCxnSpPr>
        <p:spPr>
          <a:xfrm rot="5400000" flipH="1">
            <a:off x="2465819" y="721062"/>
            <a:ext cx="770100" cy="24138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97" name="Shape 3197"/>
          <p:cNvCxnSpPr>
            <a:stCxn id="3193" idx="2"/>
          </p:cNvCxnSpPr>
          <p:nvPr/>
        </p:nvCxnSpPr>
        <p:spPr>
          <a:xfrm>
            <a:off x="3430035" y="2070772"/>
            <a:ext cx="0" cy="2376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3198" name="Shape 3198"/>
          <p:cNvCxnSpPr/>
          <p:nvPr/>
        </p:nvCxnSpPr>
        <p:spPr>
          <a:xfrm>
            <a:off x="1146062" y="1735587"/>
            <a:ext cx="3600" cy="2265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99" name="Shape 3199"/>
          <p:cNvCxnSpPr/>
          <p:nvPr/>
        </p:nvCxnSpPr>
        <p:spPr>
          <a:xfrm>
            <a:off x="1494894" y="2273052"/>
            <a:ext cx="1098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200" name="Shape 3200"/>
          <p:cNvCxnSpPr/>
          <p:nvPr/>
        </p:nvCxnSpPr>
        <p:spPr>
          <a:xfrm>
            <a:off x="1494894" y="3076716"/>
            <a:ext cx="1098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201" name="Shape 3201"/>
          <p:cNvCxnSpPr>
            <a:stCxn id="3179" idx="1"/>
          </p:cNvCxnSpPr>
          <p:nvPr/>
        </p:nvCxnSpPr>
        <p:spPr>
          <a:xfrm rot="10800000">
            <a:off x="3220350" y="2597051"/>
            <a:ext cx="105900" cy="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202" name="Shape 3202"/>
          <p:cNvCxnSpPr/>
          <p:nvPr/>
        </p:nvCxnSpPr>
        <p:spPr>
          <a:xfrm rot="10800000">
            <a:off x="3220350" y="2520136"/>
            <a:ext cx="105900" cy="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203" name="Shape 3203"/>
          <p:cNvCxnSpPr/>
          <p:nvPr/>
        </p:nvCxnSpPr>
        <p:spPr>
          <a:xfrm rot="10800000">
            <a:off x="3220350" y="2670760"/>
            <a:ext cx="105900" cy="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204" name="Shape 3204"/>
          <p:cNvCxnSpPr/>
          <p:nvPr/>
        </p:nvCxnSpPr>
        <p:spPr>
          <a:xfrm rot="10800000" flipH="1">
            <a:off x="2965038" y="2596906"/>
            <a:ext cx="201300" cy="39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205" name="Shape 3205"/>
          <p:cNvCxnSpPr>
            <a:stCxn id="3179" idx="3"/>
            <a:endCxn id="3147" idx="1"/>
          </p:cNvCxnSpPr>
          <p:nvPr/>
        </p:nvCxnSpPr>
        <p:spPr>
          <a:xfrm rot="10800000" flipH="1">
            <a:off x="4789289" y="2597051"/>
            <a:ext cx="356700" cy="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206" name="Shape 3206"/>
          <p:cNvCxnSpPr>
            <a:stCxn id="3159" idx="1"/>
          </p:cNvCxnSpPr>
          <p:nvPr/>
        </p:nvCxnSpPr>
        <p:spPr>
          <a:xfrm flipH="1">
            <a:off x="4206873" y="1731981"/>
            <a:ext cx="939000" cy="581100"/>
          </a:xfrm>
          <a:prstGeom prst="bentConnector3">
            <a:avLst>
              <a:gd name="adj1" fmla="val 100231"/>
            </a:avLst>
          </a:prstGeom>
          <a:noFill/>
          <a:ln w="12700" cap="flat" cmpd="sng">
            <a:solidFill>
              <a:srgbClr val="3A7DF0"/>
            </a:solidFill>
            <a:prstDash val="sysDot"/>
            <a:round/>
            <a:headEnd type="none" w="med" len="med"/>
            <a:tailEnd type="triangle" w="med" len="med"/>
          </a:ln>
        </p:spPr>
      </p:cxnSp>
      <p:cxnSp>
        <p:nvCxnSpPr>
          <p:cNvPr id="3207" name="Shape 3207"/>
          <p:cNvCxnSpPr>
            <a:stCxn id="3140" idx="1"/>
          </p:cNvCxnSpPr>
          <p:nvPr/>
        </p:nvCxnSpPr>
        <p:spPr>
          <a:xfrm flipH="1">
            <a:off x="4448412" y="2168948"/>
            <a:ext cx="647700" cy="144000"/>
          </a:xfrm>
          <a:prstGeom prst="bentConnector3">
            <a:avLst>
              <a:gd name="adj1" fmla="val 100901"/>
            </a:avLst>
          </a:prstGeom>
          <a:noFill/>
          <a:ln w="12700" cap="flat" cmpd="sng">
            <a:solidFill>
              <a:srgbClr val="3A7DF0"/>
            </a:solidFill>
            <a:prstDash val="sysDot"/>
            <a:round/>
            <a:headEnd type="triangle" w="med" len="med"/>
            <a:tailEnd type="none" w="med" len="med"/>
          </a:ln>
        </p:spPr>
      </p:cxnSp>
      <p:cxnSp>
        <p:nvCxnSpPr>
          <p:cNvPr id="3208" name="Shape 3208"/>
          <p:cNvCxnSpPr>
            <a:stCxn id="3168" idx="1"/>
          </p:cNvCxnSpPr>
          <p:nvPr/>
        </p:nvCxnSpPr>
        <p:spPr>
          <a:xfrm rot="10800000">
            <a:off x="4789292" y="2795986"/>
            <a:ext cx="1220400" cy="568200"/>
          </a:xfrm>
          <a:prstGeom prst="bentConnector3">
            <a:avLst>
              <a:gd name="adj1" fmla="val 11463"/>
            </a:avLst>
          </a:prstGeom>
          <a:noFill/>
          <a:ln w="12700" cap="flat" cmpd="sng">
            <a:solidFill>
              <a:srgbClr val="3A7DF0"/>
            </a:solidFill>
            <a:prstDash val="sysDot"/>
            <a:round/>
            <a:headEnd type="triangle" w="med" len="med"/>
            <a:tailEnd type="none" w="med" len="med"/>
          </a:ln>
        </p:spPr>
      </p:cxnSp>
      <p:cxnSp>
        <p:nvCxnSpPr>
          <p:cNvPr id="3209" name="Shape 3209"/>
          <p:cNvCxnSpPr/>
          <p:nvPr/>
        </p:nvCxnSpPr>
        <p:spPr>
          <a:xfrm>
            <a:off x="3722637" y="2881690"/>
            <a:ext cx="0" cy="291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10" name="Shape 3210"/>
          <p:cNvCxnSpPr/>
          <p:nvPr/>
        </p:nvCxnSpPr>
        <p:spPr>
          <a:xfrm>
            <a:off x="4611255" y="2881690"/>
            <a:ext cx="0" cy="291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11" name="Shape 3211"/>
          <p:cNvCxnSpPr>
            <a:stCxn id="3144" idx="1"/>
          </p:cNvCxnSpPr>
          <p:nvPr/>
        </p:nvCxnSpPr>
        <p:spPr>
          <a:xfrm rot="10800000">
            <a:off x="1170528" y="2583830"/>
            <a:ext cx="914400" cy="957900"/>
          </a:xfrm>
          <a:prstGeom prst="bentConnector2">
            <a:avLst/>
          </a:prstGeom>
          <a:noFill/>
          <a:ln w="9525" cap="flat" cmpd="sng">
            <a:solidFill>
              <a:srgbClr val="9575CD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3212" name="Shape 3212"/>
          <p:cNvCxnSpPr>
            <a:stCxn id="3168" idx="2"/>
          </p:cNvCxnSpPr>
          <p:nvPr/>
        </p:nvCxnSpPr>
        <p:spPr>
          <a:xfrm rot="5400000" flipH="1">
            <a:off x="3283682" y="394949"/>
            <a:ext cx="971400" cy="5349300"/>
          </a:xfrm>
          <a:prstGeom prst="bentConnector3">
            <a:avLst>
              <a:gd name="adj1" fmla="val -64062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triangle" w="med" len="med"/>
            <a:tailEnd type="none" w="med" len="med"/>
          </a:ln>
        </p:spPr>
      </p:cxnSp>
      <p:grpSp>
        <p:nvGrpSpPr>
          <p:cNvPr id="3213" name="Shape 3213"/>
          <p:cNvGrpSpPr/>
          <p:nvPr/>
        </p:nvGrpSpPr>
        <p:grpSpPr>
          <a:xfrm>
            <a:off x="991808" y="2772418"/>
            <a:ext cx="502920" cy="621792"/>
            <a:chOff x="4720612" y="2306547"/>
            <a:chExt cx="502920" cy="621792"/>
          </a:xfrm>
        </p:grpSpPr>
        <p:sp>
          <p:nvSpPr>
            <p:cNvPr id="3214" name="Shape 3214"/>
            <p:cNvSpPr/>
            <p:nvPr/>
          </p:nvSpPr>
          <p:spPr>
            <a:xfrm>
              <a:off x="4720612" y="2306547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Android</a:t>
              </a:r>
            </a:p>
          </p:txBody>
        </p:sp>
        <p:pic>
          <p:nvPicPr>
            <p:cNvPr id="3215" name="Shape 3215"/>
            <p:cNvPicPr preferRelativeResize="0"/>
            <p:nvPr/>
          </p:nvPicPr>
          <p:blipFill rotWithShape="1">
            <a:blip r:embed="rId18">
              <a:alphaModFix/>
            </a:blip>
            <a:srcRect/>
            <a:stretch/>
          </p:blipFill>
          <p:spPr>
            <a:xfrm>
              <a:off x="4757187" y="2343123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216" name="Shape 3216"/>
          <p:cNvCxnSpPr/>
          <p:nvPr/>
        </p:nvCxnSpPr>
        <p:spPr>
          <a:xfrm>
            <a:off x="5923112" y="2597556"/>
            <a:ext cx="312600" cy="0"/>
          </a:xfrm>
          <a:prstGeom prst="straightConnector1">
            <a:avLst/>
          </a:prstGeom>
          <a:noFill/>
          <a:ln w="12700" cap="flat" cmpd="sng">
            <a:solidFill>
              <a:srgbClr val="3A7DF0"/>
            </a:solidFill>
            <a:prstDash val="sysDot"/>
            <a:round/>
            <a:headEnd type="none" w="med" len="med"/>
            <a:tailEnd type="none" w="med" len="med"/>
          </a:ln>
        </p:spPr>
      </p:cxnSp>
      <p:cxnSp>
        <p:nvCxnSpPr>
          <p:cNvPr id="3217" name="Shape 3217"/>
          <p:cNvCxnSpPr>
            <a:stCxn id="3156" idx="0"/>
          </p:cNvCxnSpPr>
          <p:nvPr/>
        </p:nvCxnSpPr>
        <p:spPr>
          <a:xfrm rot="10800000">
            <a:off x="5468387" y="2815666"/>
            <a:ext cx="0" cy="358500"/>
          </a:xfrm>
          <a:prstGeom prst="straightConnector1">
            <a:avLst/>
          </a:prstGeom>
          <a:noFill/>
          <a:ln w="12700" cap="flat" cmpd="sng">
            <a:solidFill>
              <a:srgbClr val="3A7DF0"/>
            </a:solidFill>
            <a:prstDash val="sysDot"/>
            <a:round/>
            <a:headEnd type="triangle" w="med" len="med"/>
            <a:tailEnd type="none" w="med" len="med"/>
          </a:ln>
        </p:spPr>
      </p:cxnSp>
      <p:cxnSp>
        <p:nvCxnSpPr>
          <p:cNvPr id="3218" name="Shape 3218"/>
          <p:cNvCxnSpPr/>
          <p:nvPr/>
        </p:nvCxnSpPr>
        <p:spPr>
          <a:xfrm rot="10800000">
            <a:off x="1873256" y="2596993"/>
            <a:ext cx="2109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19" name="Shape 3219"/>
          <p:cNvCxnSpPr>
            <a:stCxn id="3168" idx="0"/>
          </p:cNvCxnSpPr>
          <p:nvPr/>
        </p:nvCxnSpPr>
        <p:spPr>
          <a:xfrm rot="10800000">
            <a:off x="6444032" y="2930973"/>
            <a:ext cx="0" cy="242100"/>
          </a:xfrm>
          <a:prstGeom prst="straightConnector1">
            <a:avLst/>
          </a:prstGeom>
          <a:noFill/>
          <a:ln w="12700" cap="flat" cmpd="sng">
            <a:solidFill>
              <a:srgbClr val="9E9E9E"/>
            </a:solidFill>
            <a:prstDash val="sysDot"/>
            <a:round/>
            <a:headEnd type="none" w="med" len="med"/>
            <a:tailEnd type="none" w="med" len="med"/>
          </a:ln>
        </p:spPr>
      </p:cxnSp>
      <p:cxnSp>
        <p:nvCxnSpPr>
          <p:cNvPr id="3220" name="Shape 3220"/>
          <p:cNvCxnSpPr>
            <a:stCxn id="3156" idx="2"/>
          </p:cNvCxnSpPr>
          <p:nvPr/>
        </p:nvCxnSpPr>
        <p:spPr>
          <a:xfrm>
            <a:off x="5468387" y="3455916"/>
            <a:ext cx="0" cy="722400"/>
          </a:xfrm>
          <a:prstGeom prst="straightConnector1">
            <a:avLst/>
          </a:prstGeom>
          <a:noFill/>
          <a:ln w="12700" cap="flat" cmpd="sng">
            <a:solidFill>
              <a:srgbClr val="9E9E9E"/>
            </a:solidFill>
            <a:prstDash val="sysDot"/>
            <a:round/>
            <a:headEnd type="triangle" w="med" len="med"/>
            <a:tailEnd type="none" w="med" len="med"/>
          </a:ln>
        </p:spPr>
      </p:cxnSp>
      <p:cxnSp>
        <p:nvCxnSpPr>
          <p:cNvPr id="3221" name="Shape 3221"/>
          <p:cNvCxnSpPr>
            <a:stCxn id="3193" idx="1"/>
            <a:endCxn id="3214" idx="0"/>
          </p:cNvCxnSpPr>
          <p:nvPr/>
        </p:nvCxnSpPr>
        <p:spPr>
          <a:xfrm flipH="1">
            <a:off x="1243329" y="1879659"/>
            <a:ext cx="1658100" cy="8928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3222" name="Shape 3222"/>
          <p:cNvGrpSpPr/>
          <p:nvPr/>
        </p:nvGrpSpPr>
        <p:grpSpPr>
          <a:xfrm>
            <a:off x="991974" y="1962157"/>
            <a:ext cx="502800" cy="621900"/>
            <a:chOff x="4720612" y="2306547"/>
            <a:chExt cx="502800" cy="621900"/>
          </a:xfrm>
        </p:grpSpPr>
        <p:sp>
          <p:nvSpPr>
            <p:cNvPr id="3223" name="Shape 3223"/>
            <p:cNvSpPr/>
            <p:nvPr/>
          </p:nvSpPr>
          <p:spPr>
            <a:xfrm>
              <a:off x="4720612" y="2306547"/>
              <a:ext cx="502800" cy="6219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iOS</a:t>
              </a:r>
            </a:p>
          </p:txBody>
        </p:sp>
        <p:pic>
          <p:nvPicPr>
            <p:cNvPr id="3224" name="Shape 3224"/>
            <p:cNvPicPr preferRelativeResize="0"/>
            <p:nvPr/>
          </p:nvPicPr>
          <p:blipFill rotWithShape="1">
            <a:blip r:embed="rId18">
              <a:alphaModFix/>
            </a:blip>
            <a:srcRect/>
            <a:stretch/>
          </p:blipFill>
          <p:spPr>
            <a:xfrm>
              <a:off x="4757187" y="2343123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225" name="Shape 3225"/>
          <p:cNvCxnSpPr/>
          <p:nvPr/>
        </p:nvCxnSpPr>
        <p:spPr>
          <a:xfrm>
            <a:off x="1633149" y="2272207"/>
            <a:ext cx="600" cy="810300"/>
          </a:xfrm>
          <a:prstGeom prst="bentConnector3">
            <a:avLst>
              <a:gd name="adj1" fmla="val 396875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3226" name="Shape 3226"/>
          <p:cNvSpPr/>
          <p:nvPr/>
        </p:nvSpPr>
        <p:spPr>
          <a:xfrm>
            <a:off x="683475" y="558975"/>
            <a:ext cx="76269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Gaming &gt; Mobile Game Backend</a:t>
            </a:r>
          </a:p>
        </p:txBody>
      </p:sp>
      <p:grpSp>
        <p:nvGrpSpPr>
          <p:cNvPr id="3227" name="Shape 3227"/>
          <p:cNvGrpSpPr/>
          <p:nvPr/>
        </p:nvGrpSpPr>
        <p:grpSpPr>
          <a:xfrm>
            <a:off x="6343137" y="2217762"/>
            <a:ext cx="1328214" cy="618060"/>
            <a:chOff x="6343137" y="2217762"/>
            <a:chExt cx="1328214" cy="618060"/>
          </a:xfrm>
        </p:grpSpPr>
        <p:sp>
          <p:nvSpPr>
            <p:cNvPr id="3228" name="Shape 3228"/>
            <p:cNvSpPr/>
            <p:nvPr/>
          </p:nvSpPr>
          <p:spPr>
            <a:xfrm>
              <a:off x="6391191" y="2268576"/>
              <a:ext cx="1280159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3229" name="Shape 3229"/>
            <p:cNvGrpSpPr/>
            <p:nvPr/>
          </p:nvGrpSpPr>
          <p:grpSpPr>
            <a:xfrm>
              <a:off x="6343137" y="2217762"/>
              <a:ext cx="1280159" cy="568678"/>
              <a:chOff x="6343137" y="2217762"/>
              <a:chExt cx="1280159" cy="568678"/>
            </a:xfrm>
          </p:grpSpPr>
          <p:sp>
            <p:nvSpPr>
              <p:cNvPr id="3230" name="Shape 3230"/>
              <p:cNvSpPr/>
              <p:nvPr/>
            </p:nvSpPr>
            <p:spPr>
              <a:xfrm>
                <a:off x="6343137" y="2217762"/>
                <a:ext cx="1280159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Batch Processing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3231" name="Shape 3231" descr="Compute-Engine.png"/>
              <p:cNvPicPr preferRelativeResize="0"/>
              <p:nvPr/>
            </p:nvPicPr>
            <p:blipFill rotWithShape="1">
              <a:blip r:embed="rId19">
                <a:alphaModFix/>
              </a:blip>
              <a:srcRect t="5076" b="5076"/>
              <a:stretch/>
            </p:blipFill>
            <p:spPr>
              <a:xfrm>
                <a:off x="6387842" y="2285646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232" name="Shape 3232"/>
              <p:cNvSpPr txBox="1"/>
              <p:nvPr/>
            </p:nvSpPr>
            <p:spPr>
              <a:xfrm>
                <a:off x="6768728" y="2614853"/>
                <a:ext cx="724195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Multiple Instances</a:t>
                </a:r>
              </a:p>
            </p:txBody>
          </p:sp>
          <p:cxnSp>
            <p:nvCxnSpPr>
              <p:cNvPr id="3233" name="Shape 3233"/>
              <p:cNvCxnSpPr/>
              <p:nvPr/>
            </p:nvCxnSpPr>
            <p:spPr>
              <a:xfrm>
                <a:off x="6763508" y="2577041"/>
                <a:ext cx="859535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9" name="Shape 3239"/>
          <p:cNvGrpSpPr/>
          <p:nvPr/>
        </p:nvGrpSpPr>
        <p:grpSpPr>
          <a:xfrm>
            <a:off x="3183271" y="972149"/>
            <a:ext cx="3007977" cy="2990251"/>
            <a:chOff x="5192873" y="667349"/>
            <a:chExt cx="3007977" cy="2990251"/>
          </a:xfrm>
        </p:grpSpPr>
        <p:sp>
          <p:nvSpPr>
            <p:cNvPr id="3240" name="Shape 3240"/>
            <p:cNvSpPr/>
            <p:nvPr/>
          </p:nvSpPr>
          <p:spPr>
            <a:xfrm>
              <a:off x="5192873" y="667349"/>
              <a:ext cx="3007977" cy="2990251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241" name="Shape 324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42" name="Shape 3242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Gaming &gt; Real-Time AAA Games Servers</a:t>
            </a:r>
          </a:p>
        </p:txBody>
      </p:sp>
      <p:grpSp>
        <p:nvGrpSpPr>
          <p:cNvPr id="3243" name="Shape 3243"/>
          <p:cNvGrpSpPr/>
          <p:nvPr/>
        </p:nvGrpSpPr>
        <p:grpSpPr>
          <a:xfrm>
            <a:off x="5142252" y="2112844"/>
            <a:ext cx="896136" cy="1152140"/>
            <a:chOff x="2178035" y="1054763"/>
            <a:chExt cx="515673" cy="518235"/>
          </a:xfrm>
        </p:grpSpPr>
        <p:sp>
          <p:nvSpPr>
            <p:cNvPr id="3244" name="Shape 3244"/>
            <p:cNvSpPr/>
            <p:nvPr/>
          </p:nvSpPr>
          <p:spPr>
            <a:xfrm>
              <a:off x="2178035" y="1054763"/>
              <a:ext cx="515673" cy="518235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5" name="Shape 3245"/>
            <p:cNvSpPr txBox="1"/>
            <p:nvPr/>
          </p:nvSpPr>
          <p:spPr>
            <a:xfrm>
              <a:off x="2178036" y="1054763"/>
              <a:ext cx="488535" cy="8972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Game Database</a:t>
              </a:r>
            </a:p>
          </p:txBody>
        </p:sp>
      </p:grpSp>
      <p:grpSp>
        <p:nvGrpSpPr>
          <p:cNvPr id="3246" name="Shape 3246"/>
          <p:cNvGrpSpPr/>
          <p:nvPr/>
        </p:nvGrpSpPr>
        <p:grpSpPr>
          <a:xfrm>
            <a:off x="1053712" y="2247983"/>
            <a:ext cx="502920" cy="621792"/>
            <a:chOff x="1214621" y="3426276"/>
            <a:chExt cx="502920" cy="621792"/>
          </a:xfrm>
        </p:grpSpPr>
        <p:sp>
          <p:nvSpPr>
            <p:cNvPr id="3247" name="Shape 3247"/>
            <p:cNvSpPr/>
            <p:nvPr/>
          </p:nvSpPr>
          <p:spPr>
            <a:xfrm>
              <a:off x="1214621" y="3426276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Clients</a:t>
              </a:r>
            </a:p>
          </p:txBody>
        </p:sp>
        <p:pic>
          <p:nvPicPr>
            <p:cNvPr id="3248" name="Shape 324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251198" y="3462853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49" name="Shape 3249"/>
          <p:cNvGrpSpPr/>
          <p:nvPr/>
        </p:nvGrpSpPr>
        <p:grpSpPr>
          <a:xfrm>
            <a:off x="3323200" y="1448922"/>
            <a:ext cx="1268808" cy="382226"/>
            <a:chOff x="3323200" y="1448922"/>
            <a:chExt cx="1268808" cy="382226"/>
          </a:xfrm>
        </p:grpSpPr>
        <p:sp>
          <p:nvSpPr>
            <p:cNvPr id="3250" name="Shape 3250"/>
            <p:cNvSpPr/>
            <p:nvPr/>
          </p:nvSpPr>
          <p:spPr>
            <a:xfrm>
              <a:off x="3323200" y="1448922"/>
              <a:ext cx="126880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Analytics Backend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3251" name="Shape 3251" descr="BigQuery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3374393" y="151533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52" name="Shape 3252"/>
          <p:cNvGrpSpPr/>
          <p:nvPr/>
        </p:nvGrpSpPr>
        <p:grpSpPr>
          <a:xfrm>
            <a:off x="5185687" y="2837497"/>
            <a:ext cx="805542" cy="382226"/>
            <a:chOff x="5185687" y="2837497"/>
            <a:chExt cx="805542" cy="382226"/>
          </a:xfrm>
        </p:grpSpPr>
        <p:sp>
          <p:nvSpPr>
            <p:cNvPr id="3253" name="Shape 3253"/>
            <p:cNvSpPr/>
            <p:nvPr/>
          </p:nvSpPr>
          <p:spPr>
            <a:xfrm>
              <a:off x="5185687" y="2837497"/>
              <a:ext cx="80554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Bigtable</a:t>
              </a:r>
            </a:p>
          </p:txBody>
        </p:sp>
        <p:pic>
          <p:nvPicPr>
            <p:cNvPr id="3254" name="Shape 3254" descr="BigQuery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5229954" y="290423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55" name="Shape 3255"/>
          <p:cNvGrpSpPr/>
          <p:nvPr/>
        </p:nvGrpSpPr>
        <p:grpSpPr>
          <a:xfrm>
            <a:off x="5185687" y="2329597"/>
            <a:ext cx="805542" cy="382226"/>
            <a:chOff x="5185687" y="2329597"/>
            <a:chExt cx="805542" cy="382226"/>
          </a:xfrm>
        </p:grpSpPr>
        <p:sp>
          <p:nvSpPr>
            <p:cNvPr id="3256" name="Shape 3256"/>
            <p:cNvSpPr/>
            <p:nvPr/>
          </p:nvSpPr>
          <p:spPr>
            <a:xfrm>
              <a:off x="5185687" y="2329597"/>
              <a:ext cx="80554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SQL</a:t>
              </a:r>
            </a:p>
          </p:txBody>
        </p:sp>
        <p:pic>
          <p:nvPicPr>
            <p:cNvPr id="3257" name="Shape 3257" descr="Cloud-SQL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5232492" y="239688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58" name="Shape 3258"/>
          <p:cNvSpPr txBox="1"/>
          <p:nvPr/>
        </p:nvSpPr>
        <p:spPr>
          <a:xfrm>
            <a:off x="5554006" y="2729100"/>
            <a:ext cx="128400" cy="89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or</a:t>
            </a:r>
          </a:p>
        </p:txBody>
      </p:sp>
      <p:cxnSp>
        <p:nvCxnSpPr>
          <p:cNvPr id="3259" name="Shape 3259"/>
          <p:cNvCxnSpPr>
            <a:stCxn id="3247" idx="3"/>
          </p:cNvCxnSpPr>
          <p:nvPr/>
        </p:nvCxnSpPr>
        <p:spPr>
          <a:xfrm rot="10800000" flipH="1">
            <a:off x="1556632" y="1638479"/>
            <a:ext cx="477899" cy="920400"/>
          </a:xfrm>
          <a:prstGeom prst="bentConnector3">
            <a:avLst>
              <a:gd name="adj1" fmla="val 5001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grpSp>
        <p:nvGrpSpPr>
          <p:cNvPr id="3260" name="Shape 3260"/>
          <p:cNvGrpSpPr/>
          <p:nvPr/>
        </p:nvGrpSpPr>
        <p:grpSpPr>
          <a:xfrm>
            <a:off x="2034633" y="1497683"/>
            <a:ext cx="1048557" cy="281750"/>
            <a:chOff x="940699" y="580225"/>
            <a:chExt cx="1048557" cy="281750"/>
          </a:xfrm>
        </p:grpSpPr>
        <p:sp>
          <p:nvSpPr>
            <p:cNvPr id="3261" name="Shape 3261"/>
            <p:cNvSpPr/>
            <p:nvPr/>
          </p:nvSpPr>
          <p:spPr>
            <a:xfrm>
              <a:off x="940699" y="580225"/>
              <a:ext cx="1048557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Frontend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Platform Services</a:t>
              </a:r>
            </a:p>
          </p:txBody>
        </p:sp>
        <p:pic>
          <p:nvPicPr>
            <p:cNvPr id="3262" name="Shape 3262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63" name="Shape 3263"/>
          <p:cNvGrpSpPr/>
          <p:nvPr/>
        </p:nvGrpSpPr>
        <p:grpSpPr>
          <a:xfrm>
            <a:off x="2034633" y="2081982"/>
            <a:ext cx="1045350" cy="280714"/>
            <a:chOff x="940699" y="580743"/>
            <a:chExt cx="1045350" cy="280714"/>
          </a:xfrm>
        </p:grpSpPr>
        <p:sp>
          <p:nvSpPr>
            <p:cNvPr id="3264" name="Shape 3264"/>
            <p:cNvSpPr/>
            <p:nvPr/>
          </p:nvSpPr>
          <p:spPr>
            <a:xfrm>
              <a:off x="940699" y="580743"/>
              <a:ext cx="1045350" cy="28071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82275" rIns="45700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Service Discovery</a:t>
              </a:r>
            </a:p>
          </p:txBody>
        </p:sp>
        <p:pic>
          <p:nvPicPr>
            <p:cNvPr id="3265" name="Shape 3265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66" name="Shape 3266"/>
          <p:cNvGrpSpPr/>
          <p:nvPr/>
        </p:nvGrpSpPr>
        <p:grpSpPr>
          <a:xfrm>
            <a:off x="3321098" y="2112845"/>
            <a:ext cx="1527088" cy="1700776"/>
            <a:chOff x="2178033" y="1054763"/>
            <a:chExt cx="878747" cy="765013"/>
          </a:xfrm>
        </p:grpSpPr>
        <p:sp>
          <p:nvSpPr>
            <p:cNvPr id="3267" name="Shape 3267"/>
            <p:cNvSpPr/>
            <p:nvPr/>
          </p:nvSpPr>
          <p:spPr>
            <a:xfrm>
              <a:off x="2178033" y="1054763"/>
              <a:ext cx="878747" cy="765013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8" name="Shape 3268"/>
            <p:cNvSpPr txBox="1"/>
            <p:nvPr/>
          </p:nvSpPr>
          <p:spPr>
            <a:xfrm>
              <a:off x="2178036" y="1054763"/>
              <a:ext cx="661032" cy="8675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Dedicated Game Servers</a:t>
              </a:r>
            </a:p>
          </p:txBody>
        </p:sp>
      </p:grpSp>
      <p:grpSp>
        <p:nvGrpSpPr>
          <p:cNvPr id="3269" name="Shape 3269"/>
          <p:cNvGrpSpPr/>
          <p:nvPr/>
        </p:nvGrpSpPr>
        <p:grpSpPr>
          <a:xfrm>
            <a:off x="3410537" y="2325358"/>
            <a:ext cx="1346503" cy="618060"/>
            <a:chOff x="3410537" y="2325358"/>
            <a:chExt cx="1346503" cy="618060"/>
          </a:xfrm>
        </p:grpSpPr>
        <p:sp>
          <p:nvSpPr>
            <p:cNvPr id="3270" name="Shape 3270"/>
            <p:cNvSpPr/>
            <p:nvPr/>
          </p:nvSpPr>
          <p:spPr>
            <a:xfrm>
              <a:off x="3458592" y="2376172"/>
              <a:ext cx="1298447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3271" name="Shape 3271"/>
            <p:cNvGrpSpPr/>
            <p:nvPr/>
          </p:nvGrpSpPr>
          <p:grpSpPr>
            <a:xfrm>
              <a:off x="3410537" y="2325358"/>
              <a:ext cx="1298929" cy="568678"/>
              <a:chOff x="3410537" y="2325358"/>
              <a:chExt cx="1298929" cy="568678"/>
            </a:xfrm>
          </p:grpSpPr>
          <p:sp>
            <p:nvSpPr>
              <p:cNvPr id="3272" name="Shape 3272"/>
              <p:cNvSpPr/>
              <p:nvPr/>
            </p:nvSpPr>
            <p:spPr>
              <a:xfrm>
                <a:off x="3410537" y="2325358"/>
                <a:ext cx="1298447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Virtual Machines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3273" name="Shape 3273" descr="Compute-Engine.png"/>
              <p:cNvPicPr preferRelativeResize="0"/>
              <p:nvPr/>
            </p:nvPicPr>
            <p:blipFill rotWithShape="1">
              <a:blip r:embed="rId9">
                <a:alphaModFix/>
              </a:blip>
              <a:srcRect t="5076" b="5076"/>
              <a:stretch/>
            </p:blipFill>
            <p:spPr>
              <a:xfrm>
                <a:off x="3455243" y="2393242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274" name="Shape 3274"/>
              <p:cNvSpPr txBox="1"/>
              <p:nvPr/>
            </p:nvSpPr>
            <p:spPr>
              <a:xfrm>
                <a:off x="3836129" y="2722449"/>
                <a:ext cx="686170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Multiple Instances</a:t>
                </a:r>
              </a:p>
            </p:txBody>
          </p:sp>
          <p:cxnSp>
            <p:nvCxnSpPr>
              <p:cNvPr id="3275" name="Shape 3275"/>
              <p:cNvCxnSpPr/>
              <p:nvPr/>
            </p:nvCxnSpPr>
            <p:spPr>
              <a:xfrm>
                <a:off x="3834039" y="2684637"/>
                <a:ext cx="875426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276" name="Shape 3276"/>
          <p:cNvGrpSpPr/>
          <p:nvPr/>
        </p:nvGrpSpPr>
        <p:grpSpPr>
          <a:xfrm>
            <a:off x="3409012" y="3106540"/>
            <a:ext cx="1346502" cy="618060"/>
            <a:chOff x="3409012" y="3106540"/>
            <a:chExt cx="1346502" cy="618060"/>
          </a:xfrm>
        </p:grpSpPr>
        <p:sp>
          <p:nvSpPr>
            <p:cNvPr id="3277" name="Shape 3277"/>
            <p:cNvSpPr/>
            <p:nvPr/>
          </p:nvSpPr>
          <p:spPr>
            <a:xfrm>
              <a:off x="3457067" y="3157354"/>
              <a:ext cx="1298447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3278" name="Shape 3278"/>
            <p:cNvGrpSpPr/>
            <p:nvPr/>
          </p:nvGrpSpPr>
          <p:grpSpPr>
            <a:xfrm>
              <a:off x="3409012" y="3106540"/>
              <a:ext cx="1300868" cy="568678"/>
              <a:chOff x="3409012" y="3106540"/>
              <a:chExt cx="1300868" cy="568678"/>
            </a:xfrm>
          </p:grpSpPr>
          <p:sp>
            <p:nvSpPr>
              <p:cNvPr id="3279" name="Shape 3279"/>
              <p:cNvSpPr/>
              <p:nvPr/>
            </p:nvSpPr>
            <p:spPr>
              <a:xfrm>
                <a:off x="3409012" y="3106540"/>
                <a:ext cx="1300868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Kubernetes Cluster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Container Engine</a:t>
                </a:r>
              </a:p>
            </p:txBody>
          </p:sp>
          <p:sp>
            <p:nvSpPr>
              <p:cNvPr id="3280" name="Shape 3280"/>
              <p:cNvSpPr txBox="1"/>
              <p:nvPr/>
            </p:nvSpPr>
            <p:spPr>
              <a:xfrm>
                <a:off x="3834604" y="3503631"/>
                <a:ext cx="713297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Multiple Instances</a:t>
                </a:r>
              </a:p>
            </p:txBody>
          </p:sp>
          <p:cxnSp>
            <p:nvCxnSpPr>
              <p:cNvPr id="3281" name="Shape 3281"/>
              <p:cNvCxnSpPr/>
              <p:nvPr/>
            </p:nvCxnSpPr>
            <p:spPr>
              <a:xfrm>
                <a:off x="3834039" y="3465818"/>
                <a:ext cx="873067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pic>
            <p:nvPicPr>
              <p:cNvPr id="3282" name="Shape 3282" descr="Container-Engine.png"/>
              <p:cNvPicPr preferRelativeResize="0"/>
              <p:nvPr/>
            </p:nvPicPr>
            <p:blipFill rotWithShape="1">
              <a:blip r:embed="rId10">
                <a:alphaModFix/>
              </a:blip>
              <a:srcRect t="5076" b="5076"/>
              <a:stretch/>
            </p:blipFill>
            <p:spPr>
              <a:xfrm>
                <a:off x="3453718" y="3177561"/>
                <a:ext cx="274200" cy="2465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283" name="Shape 3283"/>
          <p:cNvSpPr txBox="1"/>
          <p:nvPr/>
        </p:nvSpPr>
        <p:spPr>
          <a:xfrm>
            <a:off x="4050044" y="2978075"/>
            <a:ext cx="107700" cy="89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or</a:t>
            </a:r>
          </a:p>
        </p:txBody>
      </p:sp>
      <p:cxnSp>
        <p:nvCxnSpPr>
          <p:cNvPr id="3284" name="Shape 3284"/>
          <p:cNvCxnSpPr>
            <a:stCxn id="3244" idx="1"/>
          </p:cNvCxnSpPr>
          <p:nvPr/>
        </p:nvCxnSpPr>
        <p:spPr>
          <a:xfrm rot="10800000">
            <a:off x="4851552" y="2688914"/>
            <a:ext cx="2907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285" name="Shape 3285"/>
          <p:cNvCxnSpPr>
            <a:stCxn id="3250" idx="2"/>
          </p:cNvCxnSpPr>
          <p:nvPr/>
        </p:nvCxnSpPr>
        <p:spPr>
          <a:xfrm flipH="1">
            <a:off x="3956105" y="1831148"/>
            <a:ext cx="1500" cy="2817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286" name="Shape 3286"/>
          <p:cNvCxnSpPr>
            <a:stCxn id="3261" idx="3"/>
            <a:endCxn id="3250" idx="1"/>
          </p:cNvCxnSpPr>
          <p:nvPr/>
        </p:nvCxnSpPr>
        <p:spPr>
          <a:xfrm>
            <a:off x="3083190" y="1638558"/>
            <a:ext cx="240000" cy="15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287" name="Shape 3287"/>
          <p:cNvCxnSpPr>
            <a:stCxn id="3264" idx="3"/>
          </p:cNvCxnSpPr>
          <p:nvPr/>
        </p:nvCxnSpPr>
        <p:spPr>
          <a:xfrm>
            <a:off x="3079984" y="2222339"/>
            <a:ext cx="2409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288" name="Shape 3288"/>
          <p:cNvCxnSpPr/>
          <p:nvPr/>
        </p:nvCxnSpPr>
        <p:spPr>
          <a:xfrm>
            <a:off x="1556633" y="2665246"/>
            <a:ext cx="17643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289" name="Shape 3289"/>
          <p:cNvCxnSpPr>
            <a:stCxn id="3261" idx="2"/>
            <a:endCxn id="3264" idx="0"/>
          </p:cNvCxnSpPr>
          <p:nvPr/>
        </p:nvCxnSpPr>
        <p:spPr>
          <a:xfrm flipH="1">
            <a:off x="2557411" y="1779433"/>
            <a:ext cx="1500" cy="3024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3290" name="Shape 3290"/>
          <p:cNvSpPr/>
          <p:nvPr/>
        </p:nvSpPr>
        <p:spPr>
          <a:xfrm>
            <a:off x="901325" y="558975"/>
            <a:ext cx="54423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Gaming &gt; Real-Time AAA Games Servers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96" name="Shape 3296"/>
          <p:cNvGrpSpPr/>
          <p:nvPr/>
        </p:nvGrpSpPr>
        <p:grpSpPr>
          <a:xfrm>
            <a:off x="2315864" y="972149"/>
            <a:ext cx="3151485" cy="3208689"/>
            <a:chOff x="5192873" y="667349"/>
            <a:chExt cx="3151485" cy="3208689"/>
          </a:xfrm>
        </p:grpSpPr>
        <p:sp>
          <p:nvSpPr>
            <p:cNvPr id="3297" name="Shape 3297"/>
            <p:cNvSpPr/>
            <p:nvPr/>
          </p:nvSpPr>
          <p:spPr>
            <a:xfrm>
              <a:off x="5192873" y="667349"/>
              <a:ext cx="3151485" cy="3208689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298" name="Shape 329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99" name="Shape 3299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Digital Marketing &gt; DMP Data Warehouse</a:t>
            </a:r>
          </a:p>
        </p:txBody>
      </p:sp>
      <p:grpSp>
        <p:nvGrpSpPr>
          <p:cNvPr id="3300" name="Shape 3300"/>
          <p:cNvGrpSpPr/>
          <p:nvPr/>
        </p:nvGrpSpPr>
        <p:grpSpPr>
          <a:xfrm>
            <a:off x="3901050" y="2980710"/>
            <a:ext cx="1151789" cy="382226"/>
            <a:chOff x="3901050" y="2980710"/>
            <a:chExt cx="1151789" cy="382226"/>
          </a:xfrm>
        </p:grpSpPr>
        <p:sp>
          <p:nvSpPr>
            <p:cNvPr id="3301" name="Shape 3301"/>
            <p:cNvSpPr/>
            <p:nvPr/>
          </p:nvSpPr>
          <p:spPr>
            <a:xfrm>
              <a:off x="3901050" y="2980710"/>
              <a:ext cx="115178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Reference table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3302" name="Shape 3302" descr="BigQuery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3952243" y="3047118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03" name="Shape 3303"/>
          <p:cNvGrpSpPr/>
          <p:nvPr/>
        </p:nvGrpSpPr>
        <p:grpSpPr>
          <a:xfrm>
            <a:off x="3901050" y="1450468"/>
            <a:ext cx="1151788" cy="382226"/>
            <a:chOff x="3901050" y="1450468"/>
            <a:chExt cx="1151788" cy="382226"/>
          </a:xfrm>
        </p:grpSpPr>
        <p:sp>
          <p:nvSpPr>
            <p:cNvPr id="3304" name="Shape 3304"/>
            <p:cNvSpPr/>
            <p:nvPr/>
          </p:nvSpPr>
          <p:spPr>
            <a:xfrm>
              <a:off x="3901050" y="1450468"/>
              <a:ext cx="115178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Relevant Users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3305" name="Shape 3305" descr="Cloud-Storag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3945318" y="152068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06" name="Shape 3306"/>
          <p:cNvGrpSpPr/>
          <p:nvPr/>
        </p:nvGrpSpPr>
        <p:grpSpPr>
          <a:xfrm>
            <a:off x="2468979" y="2097014"/>
            <a:ext cx="2633541" cy="640077"/>
            <a:chOff x="2178034" y="1054763"/>
            <a:chExt cx="1515445" cy="287908"/>
          </a:xfrm>
        </p:grpSpPr>
        <p:sp>
          <p:nvSpPr>
            <p:cNvPr id="3307" name="Shape 3307"/>
            <p:cNvSpPr/>
            <p:nvPr/>
          </p:nvSpPr>
          <p:spPr>
            <a:xfrm>
              <a:off x="2178034" y="1054763"/>
              <a:ext cx="1515445" cy="287908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8" name="Shape 3308"/>
            <p:cNvSpPr txBox="1"/>
            <p:nvPr/>
          </p:nvSpPr>
          <p:spPr>
            <a:xfrm>
              <a:off x="2178036" y="1054763"/>
              <a:ext cx="590003" cy="8675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Customer Lists Logic</a:t>
              </a:r>
            </a:p>
          </p:txBody>
        </p:sp>
      </p:grpSp>
      <p:grpSp>
        <p:nvGrpSpPr>
          <p:cNvPr id="3309" name="Shape 3309"/>
          <p:cNvGrpSpPr/>
          <p:nvPr/>
        </p:nvGrpSpPr>
        <p:grpSpPr>
          <a:xfrm>
            <a:off x="2516428" y="2309864"/>
            <a:ext cx="1121332" cy="382226"/>
            <a:chOff x="2516428" y="2309864"/>
            <a:chExt cx="1121332" cy="382226"/>
          </a:xfrm>
        </p:grpSpPr>
        <p:sp>
          <p:nvSpPr>
            <p:cNvPr id="3310" name="Shape 3310"/>
            <p:cNvSpPr/>
            <p:nvPr/>
          </p:nvSpPr>
          <p:spPr>
            <a:xfrm>
              <a:off x="2516428" y="2309864"/>
              <a:ext cx="112133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Export Ad Data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3311" name="Shape 3311" descr="Cloud-Storag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2560695" y="238007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12" name="Shape 3312"/>
          <p:cNvGrpSpPr/>
          <p:nvPr/>
        </p:nvGrpSpPr>
        <p:grpSpPr>
          <a:xfrm>
            <a:off x="3901050" y="2311012"/>
            <a:ext cx="1151788" cy="382226"/>
            <a:chOff x="3901050" y="2311012"/>
            <a:chExt cx="1151788" cy="382226"/>
          </a:xfrm>
        </p:grpSpPr>
        <p:sp>
          <p:nvSpPr>
            <p:cNvPr id="3313" name="Shape 3313"/>
            <p:cNvSpPr/>
            <p:nvPr/>
          </p:nvSpPr>
          <p:spPr>
            <a:xfrm>
              <a:off x="3901050" y="2311012"/>
              <a:ext cx="115178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Id matching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pic>
          <p:nvPicPr>
            <p:cNvPr id="3314" name="Shape 3314" descr="Cloud-Dataflow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3944450" y="237774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15" name="Shape 3315"/>
          <p:cNvGrpSpPr/>
          <p:nvPr/>
        </p:nvGrpSpPr>
        <p:grpSpPr>
          <a:xfrm>
            <a:off x="1058221" y="3412789"/>
            <a:ext cx="1018808" cy="768132"/>
            <a:chOff x="2178036" y="1054762"/>
            <a:chExt cx="1069054" cy="811378"/>
          </a:xfrm>
        </p:grpSpPr>
        <p:sp>
          <p:nvSpPr>
            <p:cNvPr id="3316" name="Shape 3316"/>
            <p:cNvSpPr/>
            <p:nvPr/>
          </p:nvSpPr>
          <p:spPr>
            <a:xfrm>
              <a:off x="2178036" y="1054762"/>
              <a:ext cx="1069054" cy="811378"/>
            </a:xfrm>
            <a:prstGeom prst="roundRect">
              <a:avLst>
                <a:gd name="adj" fmla="val 827"/>
              </a:avLst>
            </a:prstGeom>
            <a:solidFill>
              <a:srgbClr val="F1F8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7" name="Shape 3317"/>
            <p:cNvSpPr txBox="1"/>
            <p:nvPr/>
          </p:nvSpPr>
          <p:spPr>
            <a:xfrm>
              <a:off x="2178036" y="1054763"/>
              <a:ext cx="917257" cy="19527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Marketing List</a:t>
              </a:r>
            </a:p>
          </p:txBody>
        </p:sp>
      </p:grpSp>
      <p:grpSp>
        <p:nvGrpSpPr>
          <p:cNvPr id="3318" name="Shape 3318"/>
          <p:cNvGrpSpPr/>
          <p:nvPr/>
        </p:nvGrpSpPr>
        <p:grpSpPr>
          <a:xfrm>
            <a:off x="1058221" y="1543280"/>
            <a:ext cx="1018810" cy="896091"/>
            <a:chOff x="2178036" y="1054762"/>
            <a:chExt cx="1069056" cy="951972"/>
          </a:xfrm>
        </p:grpSpPr>
        <p:sp>
          <p:nvSpPr>
            <p:cNvPr id="3319" name="Shape 3319"/>
            <p:cNvSpPr/>
            <p:nvPr/>
          </p:nvSpPr>
          <p:spPr>
            <a:xfrm>
              <a:off x="2178036" y="1054762"/>
              <a:ext cx="1069056" cy="951972"/>
            </a:xfrm>
            <a:prstGeom prst="roundRect">
              <a:avLst>
                <a:gd name="adj" fmla="val 827"/>
              </a:avLst>
            </a:prstGeom>
            <a:solidFill>
              <a:srgbClr val="FFF8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0" name="Shape 3320"/>
            <p:cNvSpPr txBox="1"/>
            <p:nvPr/>
          </p:nvSpPr>
          <p:spPr>
            <a:xfrm>
              <a:off x="2178036" y="1054763"/>
              <a:ext cx="976620" cy="34113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DoubleClick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Campaign Manager</a:t>
              </a:r>
            </a:p>
          </p:txBody>
        </p:sp>
      </p:grpSp>
      <p:grpSp>
        <p:nvGrpSpPr>
          <p:cNvPr id="3321" name="Shape 3321"/>
          <p:cNvGrpSpPr/>
          <p:nvPr/>
        </p:nvGrpSpPr>
        <p:grpSpPr>
          <a:xfrm>
            <a:off x="1058221" y="2545310"/>
            <a:ext cx="1018809" cy="758934"/>
            <a:chOff x="2178036" y="1054762"/>
            <a:chExt cx="1069055" cy="806262"/>
          </a:xfrm>
        </p:grpSpPr>
        <p:sp>
          <p:nvSpPr>
            <p:cNvPr id="3322" name="Shape 3322"/>
            <p:cNvSpPr/>
            <p:nvPr/>
          </p:nvSpPr>
          <p:spPr>
            <a:xfrm>
              <a:off x="2178036" y="1054762"/>
              <a:ext cx="1069055" cy="806262"/>
            </a:xfrm>
            <a:prstGeom prst="roundRect">
              <a:avLst>
                <a:gd name="adj" fmla="val 827"/>
              </a:avLst>
            </a:prstGeom>
            <a:solidFill>
              <a:srgbClr val="FFF8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3" name="Shape 3323"/>
            <p:cNvSpPr txBox="1"/>
            <p:nvPr/>
          </p:nvSpPr>
          <p:spPr>
            <a:xfrm>
              <a:off x="2178036" y="1054763"/>
              <a:ext cx="855509" cy="19638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Google Analytics</a:t>
              </a:r>
            </a:p>
          </p:txBody>
        </p:sp>
      </p:grpSp>
      <p:grpSp>
        <p:nvGrpSpPr>
          <p:cNvPr id="3324" name="Shape 3324"/>
          <p:cNvGrpSpPr/>
          <p:nvPr/>
        </p:nvGrpSpPr>
        <p:grpSpPr>
          <a:xfrm>
            <a:off x="1316125" y="3628887"/>
            <a:ext cx="502920" cy="502920"/>
            <a:chOff x="433514" y="2354433"/>
            <a:chExt cx="502920" cy="502920"/>
          </a:xfrm>
        </p:grpSpPr>
        <p:sp>
          <p:nvSpPr>
            <p:cNvPr id="3325" name="Shape 3325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326" name="Shape 3326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27" name="Shape 3327"/>
          <p:cNvGrpSpPr/>
          <p:nvPr/>
        </p:nvGrpSpPr>
        <p:grpSpPr>
          <a:xfrm>
            <a:off x="1316125" y="2756327"/>
            <a:ext cx="502920" cy="502920"/>
            <a:chOff x="7806988" y="4373037"/>
            <a:chExt cx="502920" cy="502920"/>
          </a:xfrm>
        </p:grpSpPr>
        <p:sp>
          <p:nvSpPr>
            <p:cNvPr id="3328" name="Shape 3328"/>
            <p:cNvSpPr/>
            <p:nvPr/>
          </p:nvSpPr>
          <p:spPr>
            <a:xfrm>
              <a:off x="7806988" y="4373037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329" name="Shape 3329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898428" y="4464476"/>
              <a:ext cx="320039" cy="3200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30" name="Shape 3330"/>
          <p:cNvGrpSpPr/>
          <p:nvPr/>
        </p:nvGrpSpPr>
        <p:grpSpPr>
          <a:xfrm>
            <a:off x="1316124" y="1886807"/>
            <a:ext cx="502920" cy="502920"/>
            <a:chOff x="373397" y="1527894"/>
            <a:chExt cx="502920" cy="502920"/>
          </a:xfrm>
        </p:grpSpPr>
        <p:sp>
          <p:nvSpPr>
            <p:cNvPr id="3331" name="Shape 3331"/>
            <p:cNvSpPr/>
            <p:nvPr/>
          </p:nvSpPr>
          <p:spPr>
            <a:xfrm>
              <a:off x="373397" y="1527894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332" name="Shape 3332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41977" y="1632033"/>
              <a:ext cx="365759" cy="294639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333" name="Shape 3333"/>
          <p:cNvCxnSpPr>
            <a:stCxn id="3319" idx="3"/>
            <a:endCxn id="3307" idx="1"/>
          </p:cNvCxnSpPr>
          <p:nvPr/>
        </p:nvCxnSpPr>
        <p:spPr>
          <a:xfrm>
            <a:off x="2077031" y="1991326"/>
            <a:ext cx="391800" cy="425700"/>
          </a:xfrm>
          <a:prstGeom prst="bentConnector3">
            <a:avLst>
              <a:gd name="adj1" fmla="val 50012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34" name="Shape 3334"/>
          <p:cNvCxnSpPr>
            <a:stCxn id="3322" idx="3"/>
            <a:endCxn id="3307" idx="1"/>
          </p:cNvCxnSpPr>
          <p:nvPr/>
        </p:nvCxnSpPr>
        <p:spPr>
          <a:xfrm rot="10800000" flipH="1">
            <a:off x="2077030" y="2417177"/>
            <a:ext cx="391800" cy="507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35" name="Shape 3335"/>
          <p:cNvCxnSpPr>
            <a:stCxn id="3316" idx="3"/>
          </p:cNvCxnSpPr>
          <p:nvPr/>
        </p:nvCxnSpPr>
        <p:spPr>
          <a:xfrm rot="10800000" flipH="1">
            <a:off x="2077029" y="2737255"/>
            <a:ext cx="1047900" cy="10596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36" name="Shape 3336"/>
          <p:cNvCxnSpPr>
            <a:stCxn id="3301" idx="0"/>
          </p:cNvCxnSpPr>
          <p:nvPr/>
        </p:nvCxnSpPr>
        <p:spPr>
          <a:xfrm rot="10800000">
            <a:off x="4476945" y="2730210"/>
            <a:ext cx="0" cy="2505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37" name="Shape 3337"/>
          <p:cNvCxnSpPr>
            <a:stCxn id="3313" idx="3"/>
            <a:endCxn id="3301" idx="3"/>
          </p:cNvCxnSpPr>
          <p:nvPr/>
        </p:nvCxnSpPr>
        <p:spPr>
          <a:xfrm>
            <a:off x="5052839" y="2502125"/>
            <a:ext cx="600" cy="669600"/>
          </a:xfrm>
          <a:prstGeom prst="bentConnector3">
            <a:avLst>
              <a:gd name="adj1" fmla="val 38100333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38" name="Shape 3338"/>
          <p:cNvCxnSpPr>
            <a:stCxn id="3313" idx="3"/>
            <a:endCxn id="3304" idx="3"/>
          </p:cNvCxnSpPr>
          <p:nvPr/>
        </p:nvCxnSpPr>
        <p:spPr>
          <a:xfrm rot="10800000" flipH="1">
            <a:off x="5052839" y="1641725"/>
            <a:ext cx="600" cy="860400"/>
          </a:xfrm>
          <a:prstGeom prst="bentConnector3">
            <a:avLst>
              <a:gd name="adj1" fmla="val 3810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39" name="Shape 3339"/>
          <p:cNvCxnSpPr/>
          <p:nvPr/>
        </p:nvCxnSpPr>
        <p:spPr>
          <a:xfrm flipH="1">
            <a:off x="2094450" y="1638300"/>
            <a:ext cx="1806600" cy="294000"/>
          </a:xfrm>
          <a:prstGeom prst="bentConnector3">
            <a:avLst>
              <a:gd name="adj1" fmla="val 10986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40" name="Shape 3340"/>
          <p:cNvCxnSpPr>
            <a:stCxn id="3310" idx="3"/>
            <a:endCxn id="3313" idx="1"/>
          </p:cNvCxnSpPr>
          <p:nvPr/>
        </p:nvCxnSpPr>
        <p:spPr>
          <a:xfrm>
            <a:off x="3637761" y="2500977"/>
            <a:ext cx="263400" cy="12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41" name="Shape 3341"/>
          <p:cNvSpPr/>
          <p:nvPr/>
        </p:nvSpPr>
        <p:spPr>
          <a:xfrm>
            <a:off x="905825" y="558975"/>
            <a:ext cx="47139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Digital Marketing &gt; DMP Data Warehouse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7" name="Shape 3347"/>
          <p:cNvGrpSpPr/>
          <p:nvPr/>
        </p:nvGrpSpPr>
        <p:grpSpPr>
          <a:xfrm>
            <a:off x="2034053" y="514949"/>
            <a:ext cx="6024395" cy="4399348"/>
            <a:chOff x="5192873" y="667349"/>
            <a:chExt cx="6024395" cy="4399348"/>
          </a:xfrm>
        </p:grpSpPr>
        <p:sp>
          <p:nvSpPr>
            <p:cNvPr id="3348" name="Shape 3348"/>
            <p:cNvSpPr/>
            <p:nvPr/>
          </p:nvSpPr>
          <p:spPr>
            <a:xfrm>
              <a:off x="5192873" y="667349"/>
              <a:ext cx="6024395" cy="4399348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349" name="Shape 334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50" name="Shape 3350"/>
          <p:cNvGrpSpPr/>
          <p:nvPr/>
        </p:nvGrpSpPr>
        <p:grpSpPr>
          <a:xfrm>
            <a:off x="2660936" y="3596685"/>
            <a:ext cx="2761531" cy="1216207"/>
            <a:chOff x="2178036" y="1054763"/>
            <a:chExt cx="2897725" cy="1284681"/>
          </a:xfrm>
        </p:grpSpPr>
        <p:sp>
          <p:nvSpPr>
            <p:cNvPr id="3351" name="Shape 3351"/>
            <p:cNvSpPr/>
            <p:nvPr/>
          </p:nvSpPr>
          <p:spPr>
            <a:xfrm>
              <a:off x="2178036" y="1054763"/>
              <a:ext cx="2897725" cy="1284681"/>
            </a:xfrm>
            <a:prstGeom prst="roundRect">
              <a:avLst>
                <a:gd name="adj" fmla="val 827"/>
              </a:avLst>
            </a:prstGeom>
            <a:solidFill>
              <a:srgbClr val="F1F8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2" name="Shape 3352"/>
            <p:cNvSpPr txBox="1"/>
            <p:nvPr/>
          </p:nvSpPr>
          <p:spPr>
            <a:xfrm>
              <a:off x="2178036" y="1054763"/>
              <a:ext cx="917257" cy="19527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Ingestion Layer</a:t>
              </a:r>
            </a:p>
          </p:txBody>
        </p:sp>
      </p:grpSp>
      <p:grpSp>
        <p:nvGrpSpPr>
          <p:cNvPr id="3353" name="Shape 3353"/>
          <p:cNvGrpSpPr/>
          <p:nvPr/>
        </p:nvGrpSpPr>
        <p:grpSpPr>
          <a:xfrm>
            <a:off x="6007504" y="3596685"/>
            <a:ext cx="822902" cy="1216179"/>
            <a:chOff x="2178036" y="1054763"/>
            <a:chExt cx="1220561" cy="637511"/>
          </a:xfrm>
        </p:grpSpPr>
        <p:sp>
          <p:nvSpPr>
            <p:cNvPr id="3354" name="Shape 3354"/>
            <p:cNvSpPr/>
            <p:nvPr/>
          </p:nvSpPr>
          <p:spPr>
            <a:xfrm>
              <a:off x="2178036" y="1054763"/>
              <a:ext cx="1220561" cy="637511"/>
            </a:xfrm>
            <a:prstGeom prst="roundRect">
              <a:avLst>
                <a:gd name="adj" fmla="val 827"/>
              </a:avLst>
            </a:prstGeom>
            <a:solidFill>
              <a:srgbClr val="FFF3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5" name="Shape 3355"/>
            <p:cNvSpPr txBox="1"/>
            <p:nvPr/>
          </p:nvSpPr>
          <p:spPr>
            <a:xfrm>
              <a:off x="2178036" y="1054763"/>
              <a:ext cx="1032147" cy="12888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Data Sources</a:t>
              </a:r>
            </a:p>
          </p:txBody>
        </p:sp>
      </p:grpSp>
      <p:grpSp>
        <p:nvGrpSpPr>
          <p:cNvPr id="3356" name="Shape 3356"/>
          <p:cNvGrpSpPr/>
          <p:nvPr/>
        </p:nvGrpSpPr>
        <p:grpSpPr>
          <a:xfrm>
            <a:off x="2179490" y="903270"/>
            <a:ext cx="1152175" cy="1938523"/>
            <a:chOff x="2178033" y="1054763"/>
            <a:chExt cx="663008" cy="871951"/>
          </a:xfrm>
        </p:grpSpPr>
        <p:sp>
          <p:nvSpPr>
            <p:cNvPr id="3357" name="Shape 3357"/>
            <p:cNvSpPr/>
            <p:nvPr/>
          </p:nvSpPr>
          <p:spPr>
            <a:xfrm>
              <a:off x="2178033" y="1054763"/>
              <a:ext cx="663008" cy="871951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8" name="Shape 3358"/>
            <p:cNvSpPr txBox="1"/>
            <p:nvPr/>
          </p:nvSpPr>
          <p:spPr>
            <a:xfrm>
              <a:off x="2178036" y="1054763"/>
              <a:ext cx="516206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Presentation Layer</a:t>
              </a:r>
            </a:p>
          </p:txBody>
        </p:sp>
      </p:grpSp>
      <p:grpSp>
        <p:nvGrpSpPr>
          <p:cNvPr id="3359" name="Shape 3359"/>
          <p:cNvGrpSpPr/>
          <p:nvPr/>
        </p:nvGrpSpPr>
        <p:grpSpPr>
          <a:xfrm>
            <a:off x="3514786" y="903270"/>
            <a:ext cx="1588015" cy="2051291"/>
            <a:chOff x="2178034" y="1054763"/>
            <a:chExt cx="913807" cy="922674"/>
          </a:xfrm>
        </p:grpSpPr>
        <p:sp>
          <p:nvSpPr>
            <p:cNvPr id="3360" name="Shape 3360"/>
            <p:cNvSpPr/>
            <p:nvPr/>
          </p:nvSpPr>
          <p:spPr>
            <a:xfrm>
              <a:off x="2178034" y="1054763"/>
              <a:ext cx="913807" cy="922674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1" name="Shape 3361"/>
            <p:cNvSpPr txBox="1"/>
            <p:nvPr/>
          </p:nvSpPr>
          <p:spPr>
            <a:xfrm>
              <a:off x="2178036" y="1054763"/>
              <a:ext cx="410125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Analysis Layer</a:t>
              </a:r>
            </a:p>
          </p:txBody>
        </p:sp>
      </p:grpSp>
      <p:grpSp>
        <p:nvGrpSpPr>
          <p:cNvPr id="3362" name="Shape 3362"/>
          <p:cNvGrpSpPr/>
          <p:nvPr/>
        </p:nvGrpSpPr>
        <p:grpSpPr>
          <a:xfrm>
            <a:off x="5241986" y="903269"/>
            <a:ext cx="955743" cy="2478016"/>
            <a:chOff x="2178034" y="1054763"/>
            <a:chExt cx="549973" cy="1114616"/>
          </a:xfrm>
        </p:grpSpPr>
        <p:sp>
          <p:nvSpPr>
            <p:cNvPr id="3363" name="Shape 3363"/>
            <p:cNvSpPr/>
            <p:nvPr/>
          </p:nvSpPr>
          <p:spPr>
            <a:xfrm>
              <a:off x="2178034" y="1054763"/>
              <a:ext cx="549973" cy="1114616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4" name="Shape 3364"/>
            <p:cNvSpPr txBox="1"/>
            <p:nvPr/>
          </p:nvSpPr>
          <p:spPr>
            <a:xfrm>
              <a:off x="2178036" y="1054763"/>
              <a:ext cx="410125" cy="14443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Processing &amp;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Analysis Layer</a:t>
              </a:r>
            </a:p>
          </p:txBody>
        </p:sp>
      </p:grpSp>
      <p:grpSp>
        <p:nvGrpSpPr>
          <p:cNvPr id="3365" name="Shape 3365"/>
          <p:cNvGrpSpPr/>
          <p:nvPr/>
        </p:nvGrpSpPr>
        <p:grpSpPr>
          <a:xfrm>
            <a:off x="6336924" y="903270"/>
            <a:ext cx="1572809" cy="2395720"/>
            <a:chOff x="2178032" y="1054763"/>
            <a:chExt cx="905057" cy="1077600"/>
          </a:xfrm>
        </p:grpSpPr>
        <p:sp>
          <p:nvSpPr>
            <p:cNvPr id="3366" name="Shape 3366"/>
            <p:cNvSpPr/>
            <p:nvPr/>
          </p:nvSpPr>
          <p:spPr>
            <a:xfrm>
              <a:off x="2178032" y="1054763"/>
              <a:ext cx="905057" cy="1077600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7" name="Shape 3367"/>
            <p:cNvSpPr txBox="1"/>
            <p:nvPr/>
          </p:nvSpPr>
          <p:spPr>
            <a:xfrm>
              <a:off x="2178036" y="1054763"/>
              <a:ext cx="394443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Storage Layer</a:t>
              </a:r>
            </a:p>
          </p:txBody>
        </p:sp>
      </p:grpSp>
      <p:sp>
        <p:nvSpPr>
          <p:cNvPr id="3368" name="Shape 3368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Digital Marketing &gt; Publisher side analysis</a:t>
            </a:r>
          </a:p>
        </p:txBody>
      </p:sp>
      <p:grpSp>
        <p:nvGrpSpPr>
          <p:cNvPr id="3369" name="Shape 3369"/>
          <p:cNvGrpSpPr/>
          <p:nvPr/>
        </p:nvGrpSpPr>
        <p:grpSpPr>
          <a:xfrm>
            <a:off x="4524674" y="4396158"/>
            <a:ext cx="844014" cy="375752"/>
            <a:chOff x="4524674" y="4396158"/>
            <a:chExt cx="844014" cy="375752"/>
          </a:xfrm>
        </p:grpSpPr>
        <p:sp>
          <p:nvSpPr>
            <p:cNvPr id="3370" name="Shape 3370"/>
            <p:cNvSpPr/>
            <p:nvPr/>
          </p:nvSpPr>
          <p:spPr>
            <a:xfrm>
              <a:off x="4524674" y="4396158"/>
              <a:ext cx="844014" cy="37575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id="3371" name="Shape 3371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4569379" y="446080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72" name="Shape 3372"/>
          <p:cNvGrpSpPr/>
          <p:nvPr/>
        </p:nvGrpSpPr>
        <p:grpSpPr>
          <a:xfrm>
            <a:off x="1028731" y="1513914"/>
            <a:ext cx="768108" cy="713229"/>
            <a:chOff x="2178035" y="1054763"/>
            <a:chExt cx="805989" cy="347002"/>
          </a:xfrm>
        </p:grpSpPr>
        <p:sp>
          <p:nvSpPr>
            <p:cNvPr id="3373" name="Shape 3373"/>
            <p:cNvSpPr/>
            <p:nvPr/>
          </p:nvSpPr>
          <p:spPr>
            <a:xfrm>
              <a:off x="2178036" y="1054763"/>
              <a:ext cx="805988" cy="347002"/>
            </a:xfrm>
            <a:prstGeom prst="roundRect">
              <a:avLst>
                <a:gd name="adj" fmla="val 827"/>
              </a:avLst>
            </a:prstGeom>
            <a:solidFill>
              <a:srgbClr val="F3E5F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4" name="Shape 3374"/>
            <p:cNvSpPr txBox="1"/>
            <p:nvPr/>
          </p:nvSpPr>
          <p:spPr>
            <a:xfrm>
              <a:off x="2178035" y="1054763"/>
              <a:ext cx="779883" cy="15622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Ingestion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Layer</a:t>
              </a:r>
            </a:p>
          </p:txBody>
        </p:sp>
      </p:grpSp>
      <p:grpSp>
        <p:nvGrpSpPr>
          <p:cNvPr id="3375" name="Shape 3375"/>
          <p:cNvGrpSpPr/>
          <p:nvPr/>
        </p:nvGrpSpPr>
        <p:grpSpPr>
          <a:xfrm>
            <a:off x="5006044" y="1235095"/>
            <a:ext cx="2842106" cy="382226"/>
            <a:chOff x="5006044" y="1235095"/>
            <a:chExt cx="2842106" cy="382226"/>
          </a:xfrm>
        </p:grpSpPr>
        <p:sp>
          <p:nvSpPr>
            <p:cNvPr id="3376" name="Shape 3376"/>
            <p:cNvSpPr/>
            <p:nvPr/>
          </p:nvSpPr>
          <p:spPr>
            <a:xfrm>
              <a:off x="5006044" y="1235095"/>
              <a:ext cx="2842106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Managed Data Warehouse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3377" name="Shape 3377" descr="BigQuery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5057237" y="130150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78" name="Shape 3378"/>
          <p:cNvGrpSpPr/>
          <p:nvPr/>
        </p:nvGrpSpPr>
        <p:grpSpPr>
          <a:xfrm>
            <a:off x="6390791" y="2478194"/>
            <a:ext cx="1463039" cy="382226"/>
            <a:chOff x="6390791" y="2478194"/>
            <a:chExt cx="1463039" cy="382226"/>
          </a:xfrm>
        </p:grpSpPr>
        <p:sp>
          <p:nvSpPr>
            <p:cNvPr id="3379" name="Shape 3379"/>
            <p:cNvSpPr/>
            <p:nvPr/>
          </p:nvSpPr>
          <p:spPr>
            <a:xfrm>
              <a:off x="6390791" y="2478194"/>
              <a:ext cx="146303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Production Storage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3380" name="Shape 3380" descr="Cloud-Storage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6435059" y="254840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81" name="Shape 3381"/>
          <p:cNvSpPr/>
          <p:nvPr/>
        </p:nvSpPr>
        <p:spPr>
          <a:xfrm>
            <a:off x="1124712" y="1857248"/>
            <a:ext cx="578100" cy="28080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lIns="45700" tIns="82275" rIns="457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Experiences</a:t>
            </a:r>
          </a:p>
        </p:txBody>
      </p:sp>
      <p:grpSp>
        <p:nvGrpSpPr>
          <p:cNvPr id="3382" name="Shape 3382"/>
          <p:cNvGrpSpPr/>
          <p:nvPr/>
        </p:nvGrpSpPr>
        <p:grpSpPr>
          <a:xfrm>
            <a:off x="6060481" y="3814462"/>
            <a:ext cx="719941" cy="281750"/>
            <a:chOff x="940699" y="580225"/>
            <a:chExt cx="719941" cy="281750"/>
          </a:xfrm>
        </p:grpSpPr>
        <p:sp>
          <p:nvSpPr>
            <p:cNvPr id="3383" name="Shape 3383"/>
            <p:cNvSpPr/>
            <p:nvPr/>
          </p:nvSpPr>
          <p:spPr>
            <a:xfrm>
              <a:off x="940699" y="580225"/>
              <a:ext cx="719941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1st Party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Cluster</a:t>
              </a:r>
            </a:p>
          </p:txBody>
        </p:sp>
        <p:pic>
          <p:nvPicPr>
            <p:cNvPr id="3384" name="Shape 3384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85" name="Shape 3385"/>
          <p:cNvGrpSpPr/>
          <p:nvPr/>
        </p:nvGrpSpPr>
        <p:grpSpPr>
          <a:xfrm>
            <a:off x="6060481" y="4158857"/>
            <a:ext cx="719941" cy="281750"/>
            <a:chOff x="940699" y="580225"/>
            <a:chExt cx="719941" cy="281750"/>
          </a:xfrm>
        </p:grpSpPr>
        <p:sp>
          <p:nvSpPr>
            <p:cNvPr id="3386" name="Shape 3386"/>
            <p:cNvSpPr/>
            <p:nvPr/>
          </p:nvSpPr>
          <p:spPr>
            <a:xfrm>
              <a:off x="940699" y="580225"/>
              <a:ext cx="719941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2nd Party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Cluster</a:t>
              </a:r>
            </a:p>
          </p:txBody>
        </p:sp>
        <p:pic>
          <p:nvPicPr>
            <p:cNvPr id="3387" name="Shape 3387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88" name="Shape 3388"/>
          <p:cNvGrpSpPr/>
          <p:nvPr/>
        </p:nvGrpSpPr>
        <p:grpSpPr>
          <a:xfrm>
            <a:off x="6060481" y="4484017"/>
            <a:ext cx="719941" cy="281750"/>
            <a:chOff x="940699" y="580225"/>
            <a:chExt cx="719941" cy="281750"/>
          </a:xfrm>
        </p:grpSpPr>
        <p:sp>
          <p:nvSpPr>
            <p:cNvPr id="3389" name="Shape 3389"/>
            <p:cNvSpPr/>
            <p:nvPr/>
          </p:nvSpPr>
          <p:spPr>
            <a:xfrm>
              <a:off x="940699" y="580225"/>
              <a:ext cx="719941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3rd Party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Cluster</a:t>
              </a:r>
            </a:p>
          </p:txBody>
        </p:sp>
        <p:pic>
          <p:nvPicPr>
            <p:cNvPr id="3390" name="Shape 339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91" name="Shape 3391"/>
          <p:cNvSpPr txBox="1"/>
          <p:nvPr/>
        </p:nvSpPr>
        <p:spPr>
          <a:xfrm>
            <a:off x="2716429" y="1524375"/>
            <a:ext cx="156300" cy="89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or</a:t>
            </a:r>
          </a:p>
        </p:txBody>
      </p:sp>
      <p:sp>
        <p:nvSpPr>
          <p:cNvPr id="3392" name="Shape 3392"/>
          <p:cNvSpPr txBox="1"/>
          <p:nvPr/>
        </p:nvSpPr>
        <p:spPr>
          <a:xfrm>
            <a:off x="5522973" y="3774344"/>
            <a:ext cx="381600" cy="17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Batch</a:t>
            </a:r>
            <a:b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Processing</a:t>
            </a:r>
          </a:p>
        </p:txBody>
      </p:sp>
      <p:sp>
        <p:nvSpPr>
          <p:cNvPr id="3393" name="Shape 3393"/>
          <p:cNvSpPr txBox="1"/>
          <p:nvPr/>
        </p:nvSpPr>
        <p:spPr>
          <a:xfrm>
            <a:off x="2716429" y="2166925"/>
            <a:ext cx="156300" cy="89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or</a:t>
            </a:r>
          </a:p>
        </p:txBody>
      </p:sp>
      <p:sp>
        <p:nvSpPr>
          <p:cNvPr id="3394" name="Shape 3394"/>
          <p:cNvSpPr txBox="1"/>
          <p:nvPr/>
        </p:nvSpPr>
        <p:spPr>
          <a:xfrm>
            <a:off x="5529323" y="4047978"/>
            <a:ext cx="322200" cy="17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Real-time</a:t>
            </a:r>
            <a:b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Analytics</a:t>
            </a:r>
          </a:p>
        </p:txBody>
      </p:sp>
      <p:grpSp>
        <p:nvGrpSpPr>
          <p:cNvPr id="3395" name="Shape 3395"/>
          <p:cNvGrpSpPr/>
          <p:nvPr/>
        </p:nvGrpSpPr>
        <p:grpSpPr>
          <a:xfrm>
            <a:off x="6390792" y="2860532"/>
            <a:ext cx="1463039" cy="382226"/>
            <a:chOff x="6390792" y="2860532"/>
            <a:chExt cx="1463039" cy="382226"/>
          </a:xfrm>
        </p:grpSpPr>
        <p:sp>
          <p:nvSpPr>
            <p:cNvPr id="3396" name="Shape 3396"/>
            <p:cNvSpPr/>
            <p:nvPr/>
          </p:nvSpPr>
          <p:spPr>
            <a:xfrm>
              <a:off x="6390792" y="2860532"/>
              <a:ext cx="146303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Archival Storage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 Nearline</a:t>
              </a:r>
            </a:p>
          </p:txBody>
        </p:sp>
        <p:pic>
          <p:nvPicPr>
            <p:cNvPr id="3397" name="Shape 3397" descr="Cloud-Storage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6435060" y="293074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98" name="Shape 3398"/>
          <p:cNvGrpSpPr/>
          <p:nvPr/>
        </p:nvGrpSpPr>
        <p:grpSpPr>
          <a:xfrm>
            <a:off x="2228859" y="1123081"/>
            <a:ext cx="1051560" cy="382226"/>
            <a:chOff x="2228859" y="1123081"/>
            <a:chExt cx="1051560" cy="382226"/>
          </a:xfrm>
        </p:grpSpPr>
        <p:sp>
          <p:nvSpPr>
            <p:cNvPr id="3399" name="Shape 3399"/>
            <p:cNvSpPr/>
            <p:nvPr/>
          </p:nvSpPr>
          <p:spPr>
            <a:xfrm>
              <a:off x="2228859" y="1123081"/>
              <a:ext cx="105156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CMS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pic>
          <p:nvPicPr>
            <p:cNvPr id="3400" name="Shape 3400" descr="App-Engine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2274090" y="119037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01" name="Shape 3401"/>
          <p:cNvGrpSpPr/>
          <p:nvPr/>
        </p:nvGrpSpPr>
        <p:grpSpPr>
          <a:xfrm>
            <a:off x="5006044" y="2045027"/>
            <a:ext cx="1143000" cy="382226"/>
            <a:chOff x="5006044" y="2045027"/>
            <a:chExt cx="1143000" cy="382226"/>
          </a:xfrm>
        </p:grpSpPr>
        <p:sp>
          <p:nvSpPr>
            <p:cNvPr id="3402" name="Shape 3402"/>
            <p:cNvSpPr/>
            <p:nvPr/>
          </p:nvSpPr>
          <p:spPr>
            <a:xfrm>
              <a:off x="5006044" y="2045027"/>
              <a:ext cx="114300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Container Infra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GKE/Kubernetes</a:t>
              </a:r>
            </a:p>
          </p:txBody>
        </p:sp>
        <p:pic>
          <p:nvPicPr>
            <p:cNvPr id="3403" name="Shape 3403" descr="Container-Engine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5050750" y="211231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04" name="Shape 3404"/>
          <p:cNvGrpSpPr/>
          <p:nvPr/>
        </p:nvGrpSpPr>
        <p:grpSpPr>
          <a:xfrm>
            <a:off x="6616210" y="2045026"/>
            <a:ext cx="1231940" cy="382226"/>
            <a:chOff x="6616210" y="2045026"/>
            <a:chExt cx="1231940" cy="382226"/>
          </a:xfrm>
        </p:grpSpPr>
        <p:sp>
          <p:nvSpPr>
            <p:cNvPr id="3405" name="Shape 3405"/>
            <p:cNvSpPr/>
            <p:nvPr/>
          </p:nvSpPr>
          <p:spPr>
            <a:xfrm>
              <a:off x="6616210" y="2045026"/>
              <a:ext cx="123194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Columnar/NoSQL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Bigtable</a:t>
              </a:r>
            </a:p>
          </p:txBody>
        </p:sp>
        <p:pic>
          <p:nvPicPr>
            <p:cNvPr id="3406" name="Shape 3406" descr="Cloud-Bigtable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6660478" y="211176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07" name="Shape 3407"/>
          <p:cNvGrpSpPr/>
          <p:nvPr/>
        </p:nvGrpSpPr>
        <p:grpSpPr>
          <a:xfrm>
            <a:off x="5006044" y="1618858"/>
            <a:ext cx="2842106" cy="382226"/>
            <a:chOff x="5006044" y="1618858"/>
            <a:chExt cx="2842106" cy="382226"/>
          </a:xfrm>
        </p:grpSpPr>
        <p:sp>
          <p:nvSpPr>
            <p:cNvPr id="3408" name="Shape 3408"/>
            <p:cNvSpPr/>
            <p:nvPr/>
          </p:nvSpPr>
          <p:spPr>
            <a:xfrm>
              <a:off x="5006044" y="1618858"/>
              <a:ext cx="2842106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Managed Data Warehouse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SQL</a:t>
              </a:r>
            </a:p>
          </p:txBody>
        </p:sp>
        <p:pic>
          <p:nvPicPr>
            <p:cNvPr id="3409" name="Shape 3409" descr="Cloud-SQL.png"/>
            <p:cNvPicPr preferRelativeResize="0"/>
            <p:nvPr/>
          </p:nvPicPr>
          <p:blipFill rotWithShape="1">
            <a:blip r:embed="rId11">
              <a:alphaModFix/>
            </a:blip>
            <a:srcRect t="5076" b="5076"/>
            <a:stretch/>
          </p:blipFill>
          <p:spPr>
            <a:xfrm>
              <a:off x="5052850" y="168615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10" name="Shape 3410"/>
          <p:cNvGrpSpPr/>
          <p:nvPr/>
        </p:nvGrpSpPr>
        <p:grpSpPr>
          <a:xfrm>
            <a:off x="2228859" y="1645833"/>
            <a:ext cx="1051560" cy="498759"/>
            <a:chOff x="2228859" y="1645833"/>
            <a:chExt cx="1051560" cy="498759"/>
          </a:xfrm>
        </p:grpSpPr>
        <p:sp>
          <p:nvSpPr>
            <p:cNvPr id="3411" name="Shape 3411"/>
            <p:cNvSpPr/>
            <p:nvPr/>
          </p:nvSpPr>
          <p:spPr>
            <a:xfrm>
              <a:off x="2228859" y="1645833"/>
              <a:ext cx="1051560" cy="49875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E-commerce</a:t>
              </a:r>
              <a:b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Platform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pic>
          <p:nvPicPr>
            <p:cNvPr id="3412" name="Shape 3412" descr="App-Engine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2274090" y="177139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13" name="Shape 3413"/>
          <p:cNvGrpSpPr/>
          <p:nvPr/>
        </p:nvGrpSpPr>
        <p:grpSpPr>
          <a:xfrm>
            <a:off x="2228859" y="2294478"/>
            <a:ext cx="1051560" cy="498759"/>
            <a:chOff x="2228859" y="2294478"/>
            <a:chExt cx="1051560" cy="498759"/>
          </a:xfrm>
        </p:grpSpPr>
        <p:sp>
          <p:nvSpPr>
            <p:cNvPr id="3414" name="Shape 3414"/>
            <p:cNvSpPr/>
            <p:nvPr/>
          </p:nvSpPr>
          <p:spPr>
            <a:xfrm>
              <a:off x="2228859" y="2294478"/>
              <a:ext cx="1051560" cy="49875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Web/Mobile</a:t>
              </a:r>
              <a:b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Application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pic>
          <p:nvPicPr>
            <p:cNvPr id="3415" name="Shape 3415" descr="App-Engine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2274090" y="242003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16" name="Shape 3416"/>
          <p:cNvGrpSpPr/>
          <p:nvPr/>
        </p:nvGrpSpPr>
        <p:grpSpPr>
          <a:xfrm>
            <a:off x="5291489" y="2954573"/>
            <a:ext cx="857554" cy="382226"/>
            <a:chOff x="5291489" y="2954573"/>
            <a:chExt cx="857554" cy="382226"/>
          </a:xfrm>
        </p:grpSpPr>
        <p:sp>
          <p:nvSpPr>
            <p:cNvPr id="3417" name="Shape 3417"/>
            <p:cNvSpPr/>
            <p:nvPr/>
          </p:nvSpPr>
          <p:spPr>
            <a:xfrm>
              <a:off x="5291489" y="2954573"/>
              <a:ext cx="857554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ETL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Dataflow</a:t>
              </a:r>
            </a:p>
          </p:txBody>
        </p:sp>
        <p:pic>
          <p:nvPicPr>
            <p:cNvPr id="3418" name="Shape 3418" descr="Cloud-Dataflow.png"/>
            <p:cNvPicPr preferRelativeResize="0"/>
            <p:nvPr/>
          </p:nvPicPr>
          <p:blipFill rotWithShape="1">
            <a:blip r:embed="rId12">
              <a:alphaModFix/>
            </a:blip>
            <a:srcRect t="5076" b="5076"/>
            <a:stretch/>
          </p:blipFill>
          <p:spPr>
            <a:xfrm>
              <a:off x="5334889" y="302130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19" name="Shape 3419"/>
          <p:cNvGrpSpPr/>
          <p:nvPr/>
        </p:nvGrpSpPr>
        <p:grpSpPr>
          <a:xfrm>
            <a:off x="3621576" y="4385022"/>
            <a:ext cx="840807" cy="386887"/>
            <a:chOff x="3621576" y="4385022"/>
            <a:chExt cx="840807" cy="386887"/>
          </a:xfrm>
        </p:grpSpPr>
        <p:sp>
          <p:nvSpPr>
            <p:cNvPr id="3420" name="Shape 3420"/>
            <p:cNvSpPr/>
            <p:nvPr/>
          </p:nvSpPr>
          <p:spPr>
            <a:xfrm>
              <a:off x="3621576" y="4385022"/>
              <a:ext cx="840807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3421" name="Shape 3421" descr="BigQuery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3666280" y="445078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22" name="Shape 3422"/>
          <p:cNvGrpSpPr/>
          <p:nvPr/>
        </p:nvGrpSpPr>
        <p:grpSpPr>
          <a:xfrm>
            <a:off x="4524674" y="3817870"/>
            <a:ext cx="842218" cy="382226"/>
            <a:chOff x="4524674" y="3817870"/>
            <a:chExt cx="842218" cy="382226"/>
          </a:xfrm>
        </p:grpSpPr>
        <p:sp>
          <p:nvSpPr>
            <p:cNvPr id="3423" name="Shape 3423"/>
            <p:cNvSpPr/>
            <p:nvPr/>
          </p:nvSpPr>
          <p:spPr>
            <a:xfrm>
              <a:off x="4524674" y="3817870"/>
              <a:ext cx="84221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Pub/Sub</a:t>
              </a:r>
            </a:p>
          </p:txBody>
        </p:sp>
        <p:pic>
          <p:nvPicPr>
            <p:cNvPr id="3424" name="Shape 3424" descr="Cloud-PubSub.png"/>
            <p:cNvPicPr preferRelativeResize="0"/>
            <p:nvPr/>
          </p:nvPicPr>
          <p:blipFill rotWithShape="1">
            <a:blip r:embed="rId13">
              <a:alphaModFix/>
            </a:blip>
            <a:srcRect t="5076" b="5076"/>
            <a:stretch/>
          </p:blipFill>
          <p:spPr>
            <a:xfrm>
              <a:off x="4568941" y="388422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25" name="Shape 3425"/>
          <p:cNvGrpSpPr/>
          <p:nvPr/>
        </p:nvGrpSpPr>
        <p:grpSpPr>
          <a:xfrm>
            <a:off x="2705085" y="3817869"/>
            <a:ext cx="835997" cy="382226"/>
            <a:chOff x="2705085" y="3817869"/>
            <a:chExt cx="835997" cy="382226"/>
          </a:xfrm>
        </p:grpSpPr>
        <p:sp>
          <p:nvSpPr>
            <p:cNvPr id="3426" name="Shape 3426"/>
            <p:cNvSpPr/>
            <p:nvPr/>
          </p:nvSpPr>
          <p:spPr>
            <a:xfrm>
              <a:off x="2705085" y="3817869"/>
              <a:ext cx="83599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Dataflow</a:t>
              </a:r>
            </a:p>
          </p:txBody>
        </p:sp>
        <p:pic>
          <p:nvPicPr>
            <p:cNvPr id="3427" name="Shape 3427" descr="Cloud-Dataflow.png"/>
            <p:cNvPicPr preferRelativeResize="0"/>
            <p:nvPr/>
          </p:nvPicPr>
          <p:blipFill rotWithShape="1">
            <a:blip r:embed="rId12">
              <a:alphaModFix/>
            </a:blip>
            <a:srcRect t="5076" b="5076"/>
            <a:stretch/>
          </p:blipFill>
          <p:spPr>
            <a:xfrm>
              <a:off x="2748485" y="388460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28" name="Shape 3428"/>
          <p:cNvGrpSpPr/>
          <p:nvPr/>
        </p:nvGrpSpPr>
        <p:grpSpPr>
          <a:xfrm>
            <a:off x="2705085" y="4389683"/>
            <a:ext cx="842409" cy="382226"/>
            <a:chOff x="2705085" y="4389683"/>
            <a:chExt cx="842409" cy="382226"/>
          </a:xfrm>
        </p:grpSpPr>
        <p:sp>
          <p:nvSpPr>
            <p:cNvPr id="3429" name="Shape 3429"/>
            <p:cNvSpPr/>
            <p:nvPr/>
          </p:nvSpPr>
          <p:spPr>
            <a:xfrm>
              <a:off x="2705085" y="4389683"/>
              <a:ext cx="84240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Dataproc</a:t>
              </a:r>
            </a:p>
          </p:txBody>
        </p:sp>
        <p:pic>
          <p:nvPicPr>
            <p:cNvPr id="3430" name="Shape 3430" descr="Cloud-Dataproc.png"/>
            <p:cNvPicPr preferRelativeResize="0"/>
            <p:nvPr/>
          </p:nvPicPr>
          <p:blipFill rotWithShape="1">
            <a:blip r:embed="rId14">
              <a:alphaModFix/>
            </a:blip>
            <a:srcRect t="5076" b="5076"/>
            <a:stretch/>
          </p:blipFill>
          <p:spPr>
            <a:xfrm>
              <a:off x="2749353" y="445718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31" name="Shape 3431"/>
          <p:cNvGrpSpPr/>
          <p:nvPr/>
        </p:nvGrpSpPr>
        <p:grpSpPr>
          <a:xfrm>
            <a:off x="5006044" y="2471695"/>
            <a:ext cx="1143000" cy="386887"/>
            <a:chOff x="5006044" y="2471695"/>
            <a:chExt cx="1143000" cy="386887"/>
          </a:xfrm>
        </p:grpSpPr>
        <p:sp>
          <p:nvSpPr>
            <p:cNvPr id="3432" name="Shape 3432"/>
            <p:cNvSpPr/>
            <p:nvPr/>
          </p:nvSpPr>
          <p:spPr>
            <a:xfrm>
              <a:off x="5006044" y="2471695"/>
              <a:ext cx="1143000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Dataproc</a:t>
              </a:r>
            </a:p>
          </p:txBody>
        </p:sp>
        <p:pic>
          <p:nvPicPr>
            <p:cNvPr id="3433" name="Shape 3433" descr="Cloud-Dataproc.png"/>
            <p:cNvPicPr preferRelativeResize="0"/>
            <p:nvPr/>
          </p:nvPicPr>
          <p:blipFill rotWithShape="1">
            <a:blip r:embed="rId14">
              <a:alphaModFix/>
            </a:blip>
            <a:srcRect t="5076" b="5076"/>
            <a:stretch/>
          </p:blipFill>
          <p:spPr>
            <a:xfrm>
              <a:off x="5050311" y="253919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34" name="Shape 3434"/>
          <p:cNvGrpSpPr/>
          <p:nvPr/>
        </p:nvGrpSpPr>
        <p:grpSpPr>
          <a:xfrm>
            <a:off x="3562524" y="1235664"/>
            <a:ext cx="1143000" cy="382226"/>
            <a:chOff x="1501075" y="1771092"/>
            <a:chExt cx="1143000" cy="382226"/>
          </a:xfrm>
        </p:grpSpPr>
        <p:sp>
          <p:nvSpPr>
            <p:cNvPr id="3435" name="Shape 3435"/>
            <p:cNvSpPr/>
            <p:nvPr/>
          </p:nvSpPr>
          <p:spPr>
            <a:xfrm>
              <a:off x="1501075" y="1771092"/>
              <a:ext cx="114300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BI Interface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 Studio 360</a:t>
              </a:r>
            </a:p>
          </p:txBody>
        </p:sp>
        <p:pic>
          <p:nvPicPr>
            <p:cNvPr id="3436" name="Shape 3436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1558500" y="1837827"/>
              <a:ext cx="249931" cy="24646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37" name="Shape 3437"/>
          <p:cNvGrpSpPr/>
          <p:nvPr/>
        </p:nvGrpSpPr>
        <p:grpSpPr>
          <a:xfrm>
            <a:off x="3562524" y="1620236"/>
            <a:ext cx="1143000" cy="382226"/>
            <a:chOff x="3562524" y="1620236"/>
            <a:chExt cx="1143000" cy="382226"/>
          </a:xfrm>
        </p:grpSpPr>
        <p:sp>
          <p:nvSpPr>
            <p:cNvPr id="3438" name="Shape 3438"/>
            <p:cNvSpPr/>
            <p:nvPr/>
          </p:nvSpPr>
          <p:spPr>
            <a:xfrm>
              <a:off x="3562524" y="1620236"/>
              <a:ext cx="114300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Image Analysis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Vision API</a:t>
              </a:r>
            </a:p>
          </p:txBody>
        </p:sp>
        <p:pic>
          <p:nvPicPr>
            <p:cNvPr id="3439" name="Shape 3439" descr="Vision-API.png"/>
            <p:cNvPicPr preferRelativeResize="0"/>
            <p:nvPr/>
          </p:nvPicPr>
          <p:blipFill rotWithShape="1">
            <a:blip r:embed="rId16">
              <a:alphaModFix/>
            </a:blip>
            <a:srcRect t="5076" b="5076"/>
            <a:stretch/>
          </p:blipFill>
          <p:spPr>
            <a:xfrm>
              <a:off x="3607756" y="168697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40" name="Shape 3440"/>
          <p:cNvGrpSpPr/>
          <p:nvPr/>
        </p:nvGrpSpPr>
        <p:grpSpPr>
          <a:xfrm>
            <a:off x="3562524" y="2001084"/>
            <a:ext cx="1143000" cy="386887"/>
            <a:chOff x="274863" y="3429394"/>
            <a:chExt cx="1143000" cy="386887"/>
          </a:xfrm>
        </p:grpSpPr>
        <p:sp>
          <p:nvSpPr>
            <p:cNvPr id="3441" name="Shape 3441"/>
            <p:cNvSpPr/>
            <p:nvPr/>
          </p:nvSpPr>
          <p:spPr>
            <a:xfrm>
              <a:off x="274863" y="3429394"/>
              <a:ext cx="1143000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TensorFlow</a:t>
              </a:r>
            </a:p>
          </p:txBody>
        </p:sp>
        <p:pic>
          <p:nvPicPr>
            <p:cNvPr id="3442" name="Shape 3442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340310" y="3496898"/>
              <a:ext cx="231960" cy="24645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43" name="Shape 3443"/>
          <p:cNvSpPr/>
          <p:nvPr/>
        </p:nvSpPr>
        <p:spPr>
          <a:xfrm>
            <a:off x="6957627" y="3596639"/>
            <a:ext cx="1144200" cy="1328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44" name="Shape 3444"/>
          <p:cNvGrpSpPr/>
          <p:nvPr/>
        </p:nvGrpSpPr>
        <p:grpSpPr>
          <a:xfrm>
            <a:off x="7052027" y="3763662"/>
            <a:ext cx="983029" cy="386887"/>
            <a:chOff x="7052027" y="4367294"/>
            <a:chExt cx="983029" cy="386887"/>
          </a:xfrm>
        </p:grpSpPr>
        <p:sp>
          <p:nvSpPr>
            <p:cNvPr id="3445" name="Shape 3445"/>
            <p:cNvSpPr/>
            <p:nvPr/>
          </p:nvSpPr>
          <p:spPr>
            <a:xfrm>
              <a:off x="7052027" y="4367294"/>
              <a:ext cx="983029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DoubleClick</a:t>
              </a:r>
            </a:p>
          </p:txBody>
        </p:sp>
        <p:pic>
          <p:nvPicPr>
            <p:cNvPr id="3446" name="Shape 3446"/>
            <p:cNvPicPr preferRelativeResize="0"/>
            <p:nvPr/>
          </p:nvPicPr>
          <p:blipFill rotWithShape="1">
            <a:blip r:embed="rId18">
              <a:alphaModFix/>
            </a:blip>
            <a:srcRect/>
            <a:stretch/>
          </p:blipFill>
          <p:spPr>
            <a:xfrm>
              <a:off x="7101371" y="4453887"/>
              <a:ext cx="274319" cy="22098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447" name="Shape 3447"/>
          <p:cNvCxnSpPr>
            <a:stCxn id="3402" idx="3"/>
            <a:endCxn id="3405" idx="1"/>
          </p:cNvCxnSpPr>
          <p:nvPr/>
        </p:nvCxnSpPr>
        <p:spPr>
          <a:xfrm>
            <a:off x="6149044" y="2236140"/>
            <a:ext cx="4671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448" name="Shape 3448"/>
          <p:cNvCxnSpPr>
            <a:stCxn id="3379" idx="1"/>
            <a:endCxn id="3396" idx="1"/>
          </p:cNvCxnSpPr>
          <p:nvPr/>
        </p:nvCxnSpPr>
        <p:spPr>
          <a:xfrm>
            <a:off x="6390791" y="2669307"/>
            <a:ext cx="600" cy="382200"/>
          </a:xfrm>
          <a:prstGeom prst="bentConnector3">
            <a:avLst>
              <a:gd name="adj1" fmla="val -22225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449" name="Shape 3449"/>
          <p:cNvCxnSpPr>
            <a:stCxn id="3376" idx="1"/>
            <a:endCxn id="3402" idx="1"/>
          </p:cNvCxnSpPr>
          <p:nvPr/>
        </p:nvCxnSpPr>
        <p:spPr>
          <a:xfrm>
            <a:off x="5006044" y="1426208"/>
            <a:ext cx="600" cy="810000"/>
          </a:xfrm>
          <a:prstGeom prst="bentConnector3">
            <a:avLst>
              <a:gd name="adj1" fmla="val -24341667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450" name="Shape 3450"/>
          <p:cNvCxnSpPr>
            <a:stCxn id="3408" idx="1"/>
            <a:endCxn id="3438" idx="3"/>
          </p:cNvCxnSpPr>
          <p:nvPr/>
        </p:nvCxnSpPr>
        <p:spPr>
          <a:xfrm flipH="1">
            <a:off x="4705444" y="1809971"/>
            <a:ext cx="300600" cy="15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451" name="Shape 3451"/>
          <p:cNvCxnSpPr>
            <a:stCxn id="3423" idx="1"/>
            <a:endCxn id="3426" idx="3"/>
          </p:cNvCxnSpPr>
          <p:nvPr/>
        </p:nvCxnSpPr>
        <p:spPr>
          <a:xfrm rot="10800000">
            <a:off x="3540974" y="4008983"/>
            <a:ext cx="9837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52" name="Shape 3452"/>
          <p:cNvCxnSpPr>
            <a:stCxn id="3426" idx="2"/>
            <a:endCxn id="3370" idx="0"/>
          </p:cNvCxnSpPr>
          <p:nvPr/>
        </p:nvCxnSpPr>
        <p:spPr>
          <a:xfrm rot="-5400000" flipH="1">
            <a:off x="3936834" y="3386345"/>
            <a:ext cx="196200" cy="182369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53" name="Shape 3453"/>
          <p:cNvCxnSpPr>
            <a:stCxn id="3426" idx="2"/>
            <a:endCxn id="3420" idx="0"/>
          </p:cNvCxnSpPr>
          <p:nvPr/>
        </p:nvCxnSpPr>
        <p:spPr>
          <a:xfrm rot="-5400000" flipH="1">
            <a:off x="3490134" y="3833045"/>
            <a:ext cx="184800" cy="91889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54" name="Shape 3454"/>
          <p:cNvCxnSpPr>
            <a:stCxn id="3426" idx="2"/>
            <a:endCxn id="3429" idx="0"/>
          </p:cNvCxnSpPr>
          <p:nvPr/>
        </p:nvCxnSpPr>
        <p:spPr>
          <a:xfrm>
            <a:off x="3123084" y="4200095"/>
            <a:ext cx="3300" cy="1896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55" name="Shape 3455"/>
          <p:cNvCxnSpPr>
            <a:stCxn id="3426" idx="1"/>
            <a:endCxn id="3360" idx="2"/>
          </p:cNvCxnSpPr>
          <p:nvPr/>
        </p:nvCxnSpPr>
        <p:spPr>
          <a:xfrm rot="10800000" flipH="1">
            <a:off x="2705085" y="2954482"/>
            <a:ext cx="1603800" cy="1054500"/>
          </a:xfrm>
          <a:prstGeom prst="bentConnector4">
            <a:avLst>
              <a:gd name="adj1" fmla="val -14257"/>
              <a:gd name="adj2" fmla="val 4581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456" name="Shape 3456"/>
          <p:cNvCxnSpPr>
            <a:stCxn id="3426" idx="1"/>
            <a:endCxn id="3363" idx="2"/>
          </p:cNvCxnSpPr>
          <p:nvPr/>
        </p:nvCxnSpPr>
        <p:spPr>
          <a:xfrm rot="10800000" flipH="1">
            <a:off x="2705085" y="3381382"/>
            <a:ext cx="3014700" cy="627600"/>
          </a:xfrm>
          <a:prstGeom prst="bentConnector4">
            <a:avLst>
              <a:gd name="adj1" fmla="val -7583"/>
              <a:gd name="adj2" fmla="val 76362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457" name="Shape 3457"/>
          <p:cNvCxnSpPr>
            <a:stCxn id="3426" idx="1"/>
            <a:endCxn id="3366" idx="2"/>
          </p:cNvCxnSpPr>
          <p:nvPr/>
        </p:nvCxnSpPr>
        <p:spPr>
          <a:xfrm rot="10800000" flipH="1">
            <a:off x="2705085" y="3298882"/>
            <a:ext cx="4418100" cy="710100"/>
          </a:xfrm>
          <a:prstGeom prst="bentConnector4">
            <a:avLst>
              <a:gd name="adj1" fmla="val -5174"/>
              <a:gd name="adj2" fmla="val 68813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458" name="Shape 3458"/>
          <p:cNvCxnSpPr>
            <a:stCxn id="3432" idx="1"/>
            <a:endCxn id="3441" idx="2"/>
          </p:cNvCxnSpPr>
          <p:nvPr/>
        </p:nvCxnSpPr>
        <p:spPr>
          <a:xfrm rot="10800000">
            <a:off x="4133944" y="2387939"/>
            <a:ext cx="872100" cy="2772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459" name="Shape 3459"/>
          <p:cNvCxnSpPr/>
          <p:nvPr/>
        </p:nvCxnSpPr>
        <p:spPr>
          <a:xfrm rot="10800000">
            <a:off x="4138425" y="2385600"/>
            <a:ext cx="2121300" cy="5211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60" name="Shape 3460"/>
          <p:cNvCxnSpPr>
            <a:stCxn id="3373" idx="3"/>
            <a:endCxn id="3357" idx="1"/>
          </p:cNvCxnSpPr>
          <p:nvPr/>
        </p:nvCxnSpPr>
        <p:spPr>
          <a:xfrm>
            <a:off x="1796840" y="1870529"/>
            <a:ext cx="382800" cy="21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61" name="Shape 3461"/>
          <p:cNvCxnSpPr>
            <a:stCxn id="3357" idx="3"/>
          </p:cNvCxnSpPr>
          <p:nvPr/>
        </p:nvCxnSpPr>
        <p:spPr>
          <a:xfrm rot="10800000" flipH="1">
            <a:off x="3331666" y="1870432"/>
            <a:ext cx="175200" cy="21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62" name="Shape 3462"/>
          <p:cNvCxnSpPr>
            <a:stCxn id="3423" idx="3"/>
          </p:cNvCxnSpPr>
          <p:nvPr/>
        </p:nvCxnSpPr>
        <p:spPr>
          <a:xfrm rot="10800000" flipH="1">
            <a:off x="5366892" y="4007483"/>
            <a:ext cx="640800" cy="15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3463" name="Shape 3463"/>
          <p:cNvCxnSpPr>
            <a:stCxn id="3445" idx="2"/>
            <a:endCxn id="3389" idx="3"/>
          </p:cNvCxnSpPr>
          <p:nvPr/>
        </p:nvCxnSpPr>
        <p:spPr>
          <a:xfrm rot="5400000">
            <a:off x="6924792" y="4006100"/>
            <a:ext cx="474300" cy="7632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64" name="Shape 3464"/>
          <p:cNvCxnSpPr>
            <a:stCxn id="3445" idx="1"/>
            <a:endCxn id="3383" idx="3"/>
          </p:cNvCxnSpPr>
          <p:nvPr/>
        </p:nvCxnSpPr>
        <p:spPr>
          <a:xfrm rot="10800000">
            <a:off x="6780527" y="3955306"/>
            <a:ext cx="271500" cy="18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0" name="Shape 3470"/>
          <p:cNvGrpSpPr/>
          <p:nvPr/>
        </p:nvGrpSpPr>
        <p:grpSpPr>
          <a:xfrm>
            <a:off x="1703874" y="514950"/>
            <a:ext cx="6343199" cy="4399500"/>
            <a:chOff x="5192878" y="667350"/>
            <a:chExt cx="6343199" cy="4399500"/>
          </a:xfrm>
        </p:grpSpPr>
        <p:sp>
          <p:nvSpPr>
            <p:cNvPr id="3471" name="Shape 3471"/>
            <p:cNvSpPr/>
            <p:nvPr/>
          </p:nvSpPr>
          <p:spPr>
            <a:xfrm>
              <a:off x="5192878" y="667350"/>
              <a:ext cx="6343199" cy="439950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472" name="Shape 347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73" name="Shape 3473"/>
          <p:cNvGrpSpPr/>
          <p:nvPr/>
        </p:nvGrpSpPr>
        <p:grpSpPr>
          <a:xfrm>
            <a:off x="6525771" y="894837"/>
            <a:ext cx="1380699" cy="1911066"/>
            <a:chOff x="2178035" y="1054763"/>
            <a:chExt cx="1146189" cy="637511"/>
          </a:xfrm>
        </p:grpSpPr>
        <p:sp>
          <p:nvSpPr>
            <p:cNvPr id="3474" name="Shape 3474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DE7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5" name="Shape 3475"/>
            <p:cNvSpPr txBox="1"/>
            <p:nvPr/>
          </p:nvSpPr>
          <p:spPr>
            <a:xfrm>
              <a:off x="2178035" y="1054763"/>
              <a:ext cx="535432" cy="7942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us-east</a:t>
              </a:r>
            </a:p>
          </p:txBody>
        </p:sp>
      </p:grpSp>
      <p:grpSp>
        <p:nvGrpSpPr>
          <p:cNvPr id="3476" name="Shape 3476"/>
          <p:cNvGrpSpPr/>
          <p:nvPr/>
        </p:nvGrpSpPr>
        <p:grpSpPr>
          <a:xfrm>
            <a:off x="6439620" y="1139094"/>
            <a:ext cx="1380698" cy="1911066"/>
            <a:chOff x="2178036" y="1054763"/>
            <a:chExt cx="1146188" cy="637511"/>
          </a:xfrm>
        </p:grpSpPr>
        <p:sp>
          <p:nvSpPr>
            <p:cNvPr id="3477" name="Shape 3477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FF3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8" name="Shape 3478"/>
            <p:cNvSpPr txBox="1"/>
            <p:nvPr/>
          </p:nvSpPr>
          <p:spPr>
            <a:xfrm>
              <a:off x="2178036" y="1054763"/>
              <a:ext cx="628845" cy="8198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 err="1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europe</a:t>
              </a: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-west</a:t>
              </a:r>
            </a:p>
          </p:txBody>
        </p:sp>
      </p:grpSp>
      <p:grpSp>
        <p:nvGrpSpPr>
          <p:cNvPr id="3479" name="Shape 3479"/>
          <p:cNvGrpSpPr/>
          <p:nvPr/>
        </p:nvGrpSpPr>
        <p:grpSpPr>
          <a:xfrm>
            <a:off x="6338485" y="1370688"/>
            <a:ext cx="1380781" cy="1911087"/>
            <a:chOff x="2178035" y="1054763"/>
            <a:chExt cx="794557" cy="859610"/>
          </a:xfrm>
        </p:grpSpPr>
        <p:sp>
          <p:nvSpPr>
            <p:cNvPr id="3480" name="Shape 3480"/>
            <p:cNvSpPr/>
            <p:nvPr/>
          </p:nvSpPr>
          <p:spPr>
            <a:xfrm>
              <a:off x="2178035" y="1054763"/>
              <a:ext cx="794557" cy="859610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1" name="Shape 3481"/>
            <p:cNvSpPr txBox="1"/>
            <p:nvPr/>
          </p:nvSpPr>
          <p:spPr>
            <a:xfrm>
              <a:off x="2178036" y="1054763"/>
              <a:ext cx="279135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 err="1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asia</a:t>
              </a: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-east</a:t>
              </a:r>
            </a:p>
          </p:txBody>
        </p:sp>
      </p:grpSp>
      <p:grpSp>
        <p:nvGrpSpPr>
          <p:cNvPr id="3482" name="Shape 3482"/>
          <p:cNvGrpSpPr/>
          <p:nvPr/>
        </p:nvGrpSpPr>
        <p:grpSpPr>
          <a:xfrm>
            <a:off x="1853274" y="1374374"/>
            <a:ext cx="4245792" cy="1910840"/>
            <a:chOff x="2178033" y="1054760"/>
            <a:chExt cx="2443199" cy="859500"/>
          </a:xfrm>
        </p:grpSpPr>
        <p:sp>
          <p:nvSpPr>
            <p:cNvPr id="3483" name="Shape 3483"/>
            <p:cNvSpPr/>
            <p:nvPr/>
          </p:nvSpPr>
          <p:spPr>
            <a:xfrm>
              <a:off x="2178033" y="1054760"/>
              <a:ext cx="2443199" cy="859500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4" name="Shape 3484"/>
            <p:cNvSpPr txBox="1"/>
            <p:nvPr/>
          </p:nvSpPr>
          <p:spPr>
            <a:xfrm>
              <a:off x="2178036" y="1054763"/>
              <a:ext cx="300351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us-central</a:t>
              </a:r>
            </a:p>
          </p:txBody>
        </p:sp>
      </p:grpSp>
      <p:sp>
        <p:nvSpPr>
          <p:cNvPr id="3485" name="Shape 3485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Digital Marketing &gt; Real-Time Bidding</a:t>
            </a:r>
          </a:p>
        </p:txBody>
      </p:sp>
      <p:grpSp>
        <p:nvGrpSpPr>
          <p:cNvPr id="3486" name="Shape 3486"/>
          <p:cNvGrpSpPr/>
          <p:nvPr/>
        </p:nvGrpSpPr>
        <p:grpSpPr>
          <a:xfrm>
            <a:off x="3228423" y="2236973"/>
            <a:ext cx="1145377" cy="382226"/>
            <a:chOff x="3228423" y="2236973"/>
            <a:chExt cx="1145377" cy="382226"/>
          </a:xfrm>
        </p:grpSpPr>
        <p:sp>
          <p:nvSpPr>
            <p:cNvPr id="3487" name="Shape 3487"/>
            <p:cNvSpPr/>
            <p:nvPr/>
          </p:nvSpPr>
          <p:spPr>
            <a:xfrm>
              <a:off x="3228423" y="2236973"/>
              <a:ext cx="114537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Bid Servers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3488" name="Shape 3488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3273128" y="230485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89" name="Shape 3489"/>
          <p:cNvGrpSpPr/>
          <p:nvPr/>
        </p:nvGrpSpPr>
        <p:grpSpPr>
          <a:xfrm>
            <a:off x="3226366" y="2856954"/>
            <a:ext cx="1145377" cy="382226"/>
            <a:chOff x="3226366" y="2856954"/>
            <a:chExt cx="1145377" cy="382226"/>
          </a:xfrm>
        </p:grpSpPr>
        <p:sp>
          <p:nvSpPr>
            <p:cNvPr id="3490" name="Shape 3490"/>
            <p:cNvSpPr/>
            <p:nvPr/>
          </p:nvSpPr>
          <p:spPr>
            <a:xfrm>
              <a:off x="3226366" y="2856954"/>
              <a:ext cx="114537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Pixel Servers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3491" name="Shape 3491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3271071" y="292483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92" name="Shape 3492"/>
          <p:cNvGrpSpPr/>
          <p:nvPr/>
        </p:nvGrpSpPr>
        <p:grpSpPr>
          <a:xfrm>
            <a:off x="4755567" y="2856954"/>
            <a:ext cx="1294455" cy="382226"/>
            <a:chOff x="4755567" y="2856954"/>
            <a:chExt cx="1294455" cy="382226"/>
          </a:xfrm>
        </p:grpSpPr>
        <p:sp>
          <p:nvSpPr>
            <p:cNvPr id="3493" name="Shape 3493"/>
            <p:cNvSpPr/>
            <p:nvPr/>
          </p:nvSpPr>
          <p:spPr>
            <a:xfrm>
              <a:off x="4755567" y="2856954"/>
              <a:ext cx="129445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Database User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3494" name="Shape 3494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4800272" y="292483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95" name="Shape 3495"/>
          <p:cNvGrpSpPr/>
          <p:nvPr/>
        </p:nvGrpSpPr>
        <p:grpSpPr>
          <a:xfrm>
            <a:off x="4755565" y="2236973"/>
            <a:ext cx="1294456" cy="382226"/>
            <a:chOff x="4755565" y="2236973"/>
            <a:chExt cx="1294456" cy="382226"/>
          </a:xfrm>
        </p:grpSpPr>
        <p:sp>
          <p:nvSpPr>
            <p:cNvPr id="3496" name="Shape 3496"/>
            <p:cNvSpPr/>
            <p:nvPr/>
          </p:nvSpPr>
          <p:spPr>
            <a:xfrm>
              <a:off x="4755565" y="2236973"/>
              <a:ext cx="1294456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Database Bid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3497" name="Shape 3497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4800272" y="230485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98" name="Shape 3498"/>
          <p:cNvGrpSpPr/>
          <p:nvPr/>
        </p:nvGrpSpPr>
        <p:grpSpPr>
          <a:xfrm>
            <a:off x="4755567" y="1616473"/>
            <a:ext cx="1294456" cy="382226"/>
            <a:chOff x="4755567" y="1616473"/>
            <a:chExt cx="1294456" cy="382226"/>
          </a:xfrm>
        </p:grpSpPr>
        <p:sp>
          <p:nvSpPr>
            <p:cNvPr id="3499" name="Shape 3499"/>
            <p:cNvSpPr/>
            <p:nvPr/>
          </p:nvSpPr>
          <p:spPr>
            <a:xfrm>
              <a:off x="4755567" y="1616473"/>
              <a:ext cx="1294456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Data Proxy Servers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3500" name="Shape 3500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4800272" y="168435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01" name="Shape 3501"/>
          <p:cNvGrpSpPr/>
          <p:nvPr/>
        </p:nvGrpSpPr>
        <p:grpSpPr>
          <a:xfrm>
            <a:off x="6379362" y="1616473"/>
            <a:ext cx="1294456" cy="382226"/>
            <a:chOff x="6379362" y="1616473"/>
            <a:chExt cx="1294456" cy="382226"/>
          </a:xfrm>
        </p:grpSpPr>
        <p:sp>
          <p:nvSpPr>
            <p:cNvPr id="3502" name="Shape 3502"/>
            <p:cNvSpPr/>
            <p:nvPr/>
          </p:nvSpPr>
          <p:spPr>
            <a:xfrm>
              <a:off x="6379362" y="1616473"/>
              <a:ext cx="1294456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Data Proxy Servers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3503" name="Shape 3503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6424067" y="168435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04" name="Shape 3504"/>
          <p:cNvGrpSpPr/>
          <p:nvPr/>
        </p:nvGrpSpPr>
        <p:grpSpPr>
          <a:xfrm>
            <a:off x="800133" y="3140204"/>
            <a:ext cx="806463" cy="758934"/>
            <a:chOff x="2178036" y="1054762"/>
            <a:chExt cx="846237" cy="806262"/>
          </a:xfrm>
        </p:grpSpPr>
        <p:sp>
          <p:nvSpPr>
            <p:cNvPr id="3505" name="Shape 3505"/>
            <p:cNvSpPr/>
            <p:nvPr/>
          </p:nvSpPr>
          <p:spPr>
            <a:xfrm>
              <a:off x="2178038" y="1054762"/>
              <a:ext cx="846235" cy="806262"/>
            </a:xfrm>
            <a:prstGeom prst="roundRect">
              <a:avLst>
                <a:gd name="adj" fmla="val 827"/>
              </a:avLst>
            </a:prstGeom>
            <a:solidFill>
              <a:srgbClr val="FFF8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6" name="Shape 3506"/>
            <p:cNvSpPr txBox="1"/>
            <p:nvPr/>
          </p:nvSpPr>
          <p:spPr>
            <a:xfrm>
              <a:off x="2178036" y="1054763"/>
              <a:ext cx="510682" cy="19638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Analytics</a:t>
              </a:r>
            </a:p>
          </p:txBody>
        </p:sp>
      </p:grpSp>
      <p:grpSp>
        <p:nvGrpSpPr>
          <p:cNvPr id="3507" name="Shape 3507"/>
          <p:cNvGrpSpPr/>
          <p:nvPr/>
        </p:nvGrpSpPr>
        <p:grpSpPr>
          <a:xfrm>
            <a:off x="950977" y="923404"/>
            <a:ext cx="502920" cy="502920"/>
            <a:chOff x="433514" y="2354433"/>
            <a:chExt cx="502920" cy="502920"/>
          </a:xfrm>
        </p:grpSpPr>
        <p:sp>
          <p:nvSpPr>
            <p:cNvPr id="3508" name="Shape 3508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509" name="Shape 350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10" name="Shape 3510"/>
          <p:cNvGrpSpPr/>
          <p:nvPr/>
        </p:nvGrpSpPr>
        <p:grpSpPr>
          <a:xfrm>
            <a:off x="950977" y="1576128"/>
            <a:ext cx="502920" cy="502920"/>
            <a:chOff x="433514" y="2354433"/>
            <a:chExt cx="502920" cy="502920"/>
          </a:xfrm>
        </p:grpSpPr>
        <p:sp>
          <p:nvSpPr>
            <p:cNvPr id="3511" name="Shape 3511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512" name="Shape 3512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13" name="Shape 3513"/>
          <p:cNvGrpSpPr/>
          <p:nvPr/>
        </p:nvGrpSpPr>
        <p:grpSpPr>
          <a:xfrm>
            <a:off x="6379362" y="2856954"/>
            <a:ext cx="1294455" cy="382226"/>
            <a:chOff x="6379362" y="2856954"/>
            <a:chExt cx="1294455" cy="382226"/>
          </a:xfrm>
        </p:grpSpPr>
        <p:sp>
          <p:nvSpPr>
            <p:cNvPr id="3514" name="Shape 3514"/>
            <p:cNvSpPr/>
            <p:nvPr/>
          </p:nvSpPr>
          <p:spPr>
            <a:xfrm>
              <a:off x="6379362" y="2856954"/>
              <a:ext cx="129445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Database User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3515" name="Shape 3515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6424067" y="292483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16" name="Shape 3516"/>
          <p:cNvGrpSpPr/>
          <p:nvPr/>
        </p:nvGrpSpPr>
        <p:grpSpPr>
          <a:xfrm>
            <a:off x="6379360" y="2236973"/>
            <a:ext cx="1294456" cy="382226"/>
            <a:chOff x="6379360" y="2236973"/>
            <a:chExt cx="1294456" cy="382226"/>
          </a:xfrm>
        </p:grpSpPr>
        <p:sp>
          <p:nvSpPr>
            <p:cNvPr id="3517" name="Shape 3517"/>
            <p:cNvSpPr/>
            <p:nvPr/>
          </p:nvSpPr>
          <p:spPr>
            <a:xfrm>
              <a:off x="6379360" y="2236973"/>
              <a:ext cx="1294456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Database Bid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3518" name="Shape 3518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6424067" y="230485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19" name="Shape 3519"/>
          <p:cNvGrpSpPr/>
          <p:nvPr/>
        </p:nvGrpSpPr>
        <p:grpSpPr>
          <a:xfrm>
            <a:off x="800132" y="4009465"/>
            <a:ext cx="804685" cy="896111"/>
            <a:chOff x="2178035" y="1054763"/>
            <a:chExt cx="844371" cy="435978"/>
          </a:xfrm>
        </p:grpSpPr>
        <p:sp>
          <p:nvSpPr>
            <p:cNvPr id="3520" name="Shape 3520"/>
            <p:cNvSpPr/>
            <p:nvPr/>
          </p:nvSpPr>
          <p:spPr>
            <a:xfrm>
              <a:off x="2178036" y="1054763"/>
              <a:ext cx="844370" cy="435978"/>
            </a:xfrm>
            <a:prstGeom prst="roundRect">
              <a:avLst>
                <a:gd name="adj" fmla="val 827"/>
              </a:avLst>
            </a:prstGeom>
            <a:solidFill>
              <a:srgbClr val="F3E5F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1" name="Shape 3521"/>
            <p:cNvSpPr txBox="1"/>
            <p:nvPr/>
          </p:nvSpPr>
          <p:spPr>
            <a:xfrm>
              <a:off x="2178035" y="1054763"/>
              <a:ext cx="779883" cy="15622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Campaign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management</a:t>
              </a:r>
            </a:p>
          </p:txBody>
        </p:sp>
      </p:grpSp>
      <p:grpSp>
        <p:nvGrpSpPr>
          <p:cNvPr id="3522" name="Shape 3522"/>
          <p:cNvGrpSpPr/>
          <p:nvPr/>
        </p:nvGrpSpPr>
        <p:grpSpPr>
          <a:xfrm>
            <a:off x="801911" y="2285852"/>
            <a:ext cx="804684" cy="758986"/>
            <a:chOff x="2178036" y="1054763"/>
            <a:chExt cx="844370" cy="801717"/>
          </a:xfrm>
        </p:grpSpPr>
        <p:sp>
          <p:nvSpPr>
            <p:cNvPr id="3523" name="Shape 3523"/>
            <p:cNvSpPr/>
            <p:nvPr/>
          </p:nvSpPr>
          <p:spPr>
            <a:xfrm>
              <a:off x="2178036" y="1054763"/>
              <a:ext cx="844370" cy="801717"/>
            </a:xfrm>
            <a:prstGeom prst="roundRect">
              <a:avLst>
                <a:gd name="adj" fmla="val 827"/>
              </a:avLst>
            </a:prstGeom>
            <a:solidFill>
              <a:srgbClr val="F1F8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4" name="Shape 3524"/>
            <p:cNvSpPr txBox="1"/>
            <p:nvPr/>
          </p:nvSpPr>
          <p:spPr>
            <a:xfrm>
              <a:off x="2178036" y="1054763"/>
              <a:ext cx="783594" cy="20374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Ad Exchange</a:t>
              </a:r>
            </a:p>
          </p:txBody>
        </p:sp>
      </p:grpSp>
      <p:grpSp>
        <p:nvGrpSpPr>
          <p:cNvPr id="3525" name="Shape 3525"/>
          <p:cNvGrpSpPr/>
          <p:nvPr/>
        </p:nvGrpSpPr>
        <p:grpSpPr>
          <a:xfrm>
            <a:off x="951866" y="3351221"/>
            <a:ext cx="502920" cy="502920"/>
            <a:chOff x="7806988" y="4373037"/>
            <a:chExt cx="502920" cy="502920"/>
          </a:xfrm>
        </p:grpSpPr>
        <p:sp>
          <p:nvSpPr>
            <p:cNvPr id="3526" name="Shape 3526"/>
            <p:cNvSpPr/>
            <p:nvPr/>
          </p:nvSpPr>
          <p:spPr>
            <a:xfrm>
              <a:off x="7806988" y="4373037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527" name="Shape 3527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7898428" y="4464476"/>
              <a:ext cx="320039" cy="3200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28" name="Shape 3528"/>
          <p:cNvGrpSpPr/>
          <p:nvPr/>
        </p:nvGrpSpPr>
        <p:grpSpPr>
          <a:xfrm>
            <a:off x="951866" y="2499360"/>
            <a:ext cx="502920" cy="502920"/>
            <a:chOff x="373397" y="1527894"/>
            <a:chExt cx="502920" cy="502920"/>
          </a:xfrm>
        </p:grpSpPr>
        <p:sp>
          <p:nvSpPr>
            <p:cNvPr id="3529" name="Shape 3529"/>
            <p:cNvSpPr/>
            <p:nvPr/>
          </p:nvSpPr>
          <p:spPr>
            <a:xfrm>
              <a:off x="373397" y="1527894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530" name="Shape 3530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41977" y="1632033"/>
              <a:ext cx="365759" cy="2946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31" name="Shape 3531"/>
          <p:cNvGrpSpPr/>
          <p:nvPr/>
        </p:nvGrpSpPr>
        <p:grpSpPr>
          <a:xfrm>
            <a:off x="951866" y="4355591"/>
            <a:ext cx="502920" cy="502920"/>
            <a:chOff x="433514" y="2354433"/>
            <a:chExt cx="502920" cy="502920"/>
          </a:xfrm>
        </p:grpSpPr>
        <p:sp>
          <p:nvSpPr>
            <p:cNvPr id="3532" name="Shape 3532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533" name="Shape 3533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534" name="Shape 3534"/>
          <p:cNvCxnSpPr>
            <a:stCxn id="3520" idx="3"/>
            <a:endCxn id="3499" idx="3"/>
          </p:cNvCxnSpPr>
          <p:nvPr/>
        </p:nvCxnSpPr>
        <p:spPr>
          <a:xfrm rot="10800000" flipH="1">
            <a:off x="1604817" y="1807620"/>
            <a:ext cx="4445100" cy="2649900"/>
          </a:xfrm>
          <a:prstGeom prst="bentConnector3">
            <a:avLst>
              <a:gd name="adj1" fmla="val 105359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535" name="Shape 3535"/>
          <p:cNvCxnSpPr>
            <a:stCxn id="3505" idx="3"/>
            <a:endCxn id="3493" idx="2"/>
          </p:cNvCxnSpPr>
          <p:nvPr/>
        </p:nvCxnSpPr>
        <p:spPr>
          <a:xfrm rot="10800000" flipH="1">
            <a:off x="1606597" y="3239171"/>
            <a:ext cx="3796200" cy="280500"/>
          </a:xfrm>
          <a:prstGeom prst="bentConnector2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536" name="Shape 3536"/>
          <p:cNvCxnSpPr>
            <a:stCxn id="3496" idx="3"/>
            <a:endCxn id="3505" idx="3"/>
          </p:cNvCxnSpPr>
          <p:nvPr/>
        </p:nvCxnSpPr>
        <p:spPr>
          <a:xfrm flipH="1">
            <a:off x="1606722" y="2428086"/>
            <a:ext cx="4443300" cy="1091699"/>
          </a:xfrm>
          <a:prstGeom prst="bentConnector3">
            <a:avLst>
              <a:gd name="adj1" fmla="val -5359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537" name="Shape 3537"/>
          <p:cNvCxnSpPr>
            <a:stCxn id="3508" idx="2"/>
            <a:endCxn id="3511" idx="0"/>
          </p:cNvCxnSpPr>
          <p:nvPr/>
        </p:nvCxnSpPr>
        <p:spPr>
          <a:xfrm>
            <a:off x="1202437" y="1426324"/>
            <a:ext cx="0" cy="1497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38" name="Shape 3538"/>
          <p:cNvCxnSpPr>
            <a:stCxn id="3511" idx="2"/>
          </p:cNvCxnSpPr>
          <p:nvPr/>
        </p:nvCxnSpPr>
        <p:spPr>
          <a:xfrm>
            <a:off x="1202437" y="2079048"/>
            <a:ext cx="0" cy="2067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39" name="Shape 3539"/>
          <p:cNvCxnSpPr/>
          <p:nvPr/>
        </p:nvCxnSpPr>
        <p:spPr>
          <a:xfrm>
            <a:off x="1604650" y="2710123"/>
            <a:ext cx="285300" cy="45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40" name="Shape 3540"/>
          <p:cNvCxnSpPr>
            <a:stCxn id="3541" idx="3"/>
            <a:endCxn id="3487" idx="1"/>
          </p:cNvCxnSpPr>
          <p:nvPr/>
        </p:nvCxnSpPr>
        <p:spPr>
          <a:xfrm rot="10800000" flipH="1">
            <a:off x="2809623" y="2428086"/>
            <a:ext cx="418800" cy="286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42" name="Shape 3542"/>
          <p:cNvCxnSpPr>
            <a:endCxn id="3490" idx="1"/>
          </p:cNvCxnSpPr>
          <p:nvPr/>
        </p:nvCxnSpPr>
        <p:spPr>
          <a:xfrm>
            <a:off x="2809666" y="2709967"/>
            <a:ext cx="416700" cy="338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43" name="Shape 3543"/>
          <p:cNvCxnSpPr>
            <a:stCxn id="3490" idx="0"/>
            <a:endCxn id="3487" idx="2"/>
          </p:cNvCxnSpPr>
          <p:nvPr/>
        </p:nvCxnSpPr>
        <p:spPr>
          <a:xfrm rot="10800000" flipH="1">
            <a:off x="3799055" y="2619054"/>
            <a:ext cx="2100" cy="2379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44" name="Shape 3544"/>
          <p:cNvCxnSpPr>
            <a:stCxn id="3487" idx="0"/>
            <a:endCxn id="3499" idx="1"/>
          </p:cNvCxnSpPr>
          <p:nvPr/>
        </p:nvCxnSpPr>
        <p:spPr>
          <a:xfrm rot="-5400000">
            <a:off x="4063762" y="1545023"/>
            <a:ext cx="429300" cy="9546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45" name="Shape 3545"/>
          <p:cNvCxnSpPr>
            <a:stCxn id="3487" idx="3"/>
            <a:endCxn id="3493" idx="1"/>
          </p:cNvCxnSpPr>
          <p:nvPr/>
        </p:nvCxnSpPr>
        <p:spPr>
          <a:xfrm>
            <a:off x="4373801" y="2428086"/>
            <a:ext cx="381900" cy="620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46" name="Shape 3546"/>
          <p:cNvCxnSpPr/>
          <p:nvPr/>
        </p:nvCxnSpPr>
        <p:spPr>
          <a:xfrm>
            <a:off x="4373801" y="2382242"/>
            <a:ext cx="3819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47" name="Shape 3547"/>
          <p:cNvCxnSpPr/>
          <p:nvPr/>
        </p:nvCxnSpPr>
        <p:spPr>
          <a:xfrm>
            <a:off x="4371744" y="3115950"/>
            <a:ext cx="3819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48" name="Shape 3548"/>
          <p:cNvCxnSpPr>
            <a:stCxn id="3499" idx="2"/>
            <a:endCxn id="3496" idx="0"/>
          </p:cNvCxnSpPr>
          <p:nvPr/>
        </p:nvCxnSpPr>
        <p:spPr>
          <a:xfrm>
            <a:off x="5402795" y="1998699"/>
            <a:ext cx="0" cy="2382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49" name="Shape 3549"/>
          <p:cNvCxnSpPr>
            <a:stCxn id="3496" idx="2"/>
            <a:endCxn id="3493" idx="0"/>
          </p:cNvCxnSpPr>
          <p:nvPr/>
        </p:nvCxnSpPr>
        <p:spPr>
          <a:xfrm>
            <a:off x="5402794" y="2619199"/>
            <a:ext cx="0" cy="2379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50" name="Shape 3550"/>
          <p:cNvCxnSpPr/>
          <p:nvPr/>
        </p:nvCxnSpPr>
        <p:spPr>
          <a:xfrm>
            <a:off x="6050023" y="1756785"/>
            <a:ext cx="3294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51" name="Shape 3551"/>
          <p:cNvCxnSpPr/>
          <p:nvPr/>
        </p:nvCxnSpPr>
        <p:spPr>
          <a:xfrm>
            <a:off x="6050023" y="2383635"/>
            <a:ext cx="3294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52" name="Shape 3552"/>
          <p:cNvCxnSpPr>
            <a:stCxn id="3493" idx="3"/>
            <a:endCxn id="3514" idx="1"/>
          </p:cNvCxnSpPr>
          <p:nvPr/>
        </p:nvCxnSpPr>
        <p:spPr>
          <a:xfrm>
            <a:off x="6050023" y="3048067"/>
            <a:ext cx="3294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53" name="Shape 3553"/>
          <p:cNvCxnSpPr>
            <a:stCxn id="3502" idx="2"/>
            <a:endCxn id="3517" idx="0"/>
          </p:cNvCxnSpPr>
          <p:nvPr/>
        </p:nvCxnSpPr>
        <p:spPr>
          <a:xfrm>
            <a:off x="7026590" y="1998699"/>
            <a:ext cx="0" cy="2382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54" name="Shape 3554"/>
          <p:cNvCxnSpPr>
            <a:stCxn id="3517" idx="2"/>
            <a:endCxn id="3514" idx="0"/>
          </p:cNvCxnSpPr>
          <p:nvPr/>
        </p:nvCxnSpPr>
        <p:spPr>
          <a:xfrm>
            <a:off x="7026589" y="2619199"/>
            <a:ext cx="0" cy="2379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3555" name="Shape 3555"/>
          <p:cNvGrpSpPr/>
          <p:nvPr/>
        </p:nvGrpSpPr>
        <p:grpSpPr>
          <a:xfrm>
            <a:off x="1889961" y="2523530"/>
            <a:ext cx="933900" cy="382200"/>
            <a:chOff x="1889961" y="2523530"/>
            <a:chExt cx="933900" cy="382200"/>
          </a:xfrm>
        </p:grpSpPr>
        <p:sp>
          <p:nvSpPr>
            <p:cNvPr id="3556" name="Shape 3556"/>
            <p:cNvSpPr/>
            <p:nvPr/>
          </p:nvSpPr>
          <p:spPr>
            <a:xfrm>
              <a:off x="1889961" y="2523530"/>
              <a:ext cx="9339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Load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Balancing</a:t>
              </a:r>
            </a:p>
          </p:txBody>
        </p:sp>
        <p:pic>
          <p:nvPicPr>
            <p:cNvPr id="3557" name="Shape 3557" descr="Cloud-Load-Balancing.png"/>
            <p:cNvPicPr preferRelativeResize="0"/>
            <p:nvPr/>
          </p:nvPicPr>
          <p:blipFill rotWithShape="1">
            <a:blip r:embed="rId10">
              <a:alphaModFix/>
            </a:blip>
            <a:srcRect t="5036" b="5027"/>
            <a:stretch/>
          </p:blipFill>
          <p:spPr>
            <a:xfrm>
              <a:off x="1934665" y="259060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3" name="Shape 3563"/>
          <p:cNvGrpSpPr/>
          <p:nvPr/>
        </p:nvGrpSpPr>
        <p:grpSpPr>
          <a:xfrm>
            <a:off x="1515699" y="972150"/>
            <a:ext cx="4416000" cy="2863200"/>
            <a:chOff x="5192871" y="667350"/>
            <a:chExt cx="4416000" cy="2863200"/>
          </a:xfrm>
        </p:grpSpPr>
        <p:sp>
          <p:nvSpPr>
            <p:cNvPr id="3564" name="Shape 3564"/>
            <p:cNvSpPr/>
            <p:nvPr/>
          </p:nvSpPr>
          <p:spPr>
            <a:xfrm>
              <a:off x="5192871" y="667350"/>
              <a:ext cx="4416000" cy="286320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565" name="Shape 356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66" name="Shape 3566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Internet of Things &gt; MQTT to PubSub Broker</a:t>
            </a:r>
          </a:p>
        </p:txBody>
      </p:sp>
      <p:grpSp>
        <p:nvGrpSpPr>
          <p:cNvPr id="3567" name="Shape 3567"/>
          <p:cNvGrpSpPr/>
          <p:nvPr/>
        </p:nvGrpSpPr>
        <p:grpSpPr>
          <a:xfrm>
            <a:off x="4593144" y="3314765"/>
            <a:ext cx="1207895" cy="382226"/>
            <a:chOff x="4593144" y="3314765"/>
            <a:chExt cx="1207895" cy="382226"/>
          </a:xfrm>
        </p:grpSpPr>
        <p:sp>
          <p:nvSpPr>
            <p:cNvPr id="3568" name="Shape 3568"/>
            <p:cNvSpPr/>
            <p:nvPr/>
          </p:nvSpPr>
          <p:spPr>
            <a:xfrm>
              <a:off x="4593144" y="3314765"/>
              <a:ext cx="120789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IoT Warehouse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3569" name="Shape 3569" descr="BigQuery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4644337" y="338117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70" name="Shape 3570"/>
          <p:cNvGrpSpPr/>
          <p:nvPr/>
        </p:nvGrpSpPr>
        <p:grpSpPr>
          <a:xfrm>
            <a:off x="4593144" y="1400563"/>
            <a:ext cx="1207895" cy="382226"/>
            <a:chOff x="4593144" y="1400563"/>
            <a:chExt cx="1207895" cy="382226"/>
          </a:xfrm>
        </p:grpSpPr>
        <p:sp>
          <p:nvSpPr>
            <p:cNvPr id="3571" name="Shape 3571"/>
            <p:cNvSpPr/>
            <p:nvPr/>
          </p:nvSpPr>
          <p:spPr>
            <a:xfrm>
              <a:off x="4593144" y="1400563"/>
              <a:ext cx="120789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IoT Application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pic>
          <p:nvPicPr>
            <p:cNvPr id="3572" name="Shape 3572" descr="App-Engin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4638375" y="1467855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73" name="Shape 3573"/>
          <p:cNvGrpSpPr/>
          <p:nvPr/>
        </p:nvGrpSpPr>
        <p:grpSpPr>
          <a:xfrm>
            <a:off x="4593144" y="2689274"/>
            <a:ext cx="1207895" cy="382226"/>
            <a:chOff x="4593144" y="2689274"/>
            <a:chExt cx="1207895" cy="382226"/>
          </a:xfrm>
        </p:grpSpPr>
        <p:sp>
          <p:nvSpPr>
            <p:cNvPr id="3574" name="Shape 3574"/>
            <p:cNvSpPr/>
            <p:nvPr/>
          </p:nvSpPr>
          <p:spPr>
            <a:xfrm>
              <a:off x="4593144" y="2689274"/>
              <a:ext cx="120789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Stream Analytics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pic>
          <p:nvPicPr>
            <p:cNvPr id="3575" name="Shape 3575" descr="Cloud-Dataflow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4636544" y="275600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76" name="Shape 3576"/>
          <p:cNvGrpSpPr/>
          <p:nvPr/>
        </p:nvGrpSpPr>
        <p:grpSpPr>
          <a:xfrm>
            <a:off x="4593144" y="2070135"/>
            <a:ext cx="1207895" cy="382226"/>
            <a:chOff x="4593144" y="2070135"/>
            <a:chExt cx="1207895" cy="382226"/>
          </a:xfrm>
        </p:grpSpPr>
        <p:sp>
          <p:nvSpPr>
            <p:cNvPr id="3577" name="Shape 3577"/>
            <p:cNvSpPr/>
            <p:nvPr/>
          </p:nvSpPr>
          <p:spPr>
            <a:xfrm>
              <a:off x="4593144" y="2070135"/>
              <a:ext cx="120789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IoT Topic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Pub/Sub</a:t>
              </a:r>
            </a:p>
          </p:txBody>
        </p:sp>
        <p:pic>
          <p:nvPicPr>
            <p:cNvPr id="3578" name="Shape 3578" descr="Cloud-PubSub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4637412" y="213649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579" name="Shape 3579"/>
          <p:cNvCxnSpPr>
            <a:stCxn id="3571" idx="2"/>
            <a:endCxn id="3577" idx="0"/>
          </p:cNvCxnSpPr>
          <p:nvPr/>
        </p:nvCxnSpPr>
        <p:spPr>
          <a:xfrm>
            <a:off x="5197092" y="1782789"/>
            <a:ext cx="0" cy="2874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580" name="Shape 3580"/>
          <p:cNvCxnSpPr>
            <a:stCxn id="3577" idx="2"/>
            <a:endCxn id="3574" idx="0"/>
          </p:cNvCxnSpPr>
          <p:nvPr/>
        </p:nvCxnSpPr>
        <p:spPr>
          <a:xfrm>
            <a:off x="5197092" y="2452361"/>
            <a:ext cx="0" cy="2370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81" name="Shape 3581"/>
          <p:cNvCxnSpPr>
            <a:stCxn id="3574" idx="2"/>
            <a:endCxn id="3568" idx="0"/>
          </p:cNvCxnSpPr>
          <p:nvPr/>
        </p:nvCxnSpPr>
        <p:spPr>
          <a:xfrm>
            <a:off x="5197092" y="3071500"/>
            <a:ext cx="0" cy="243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3582" name="Shape 3582"/>
          <p:cNvGrpSpPr/>
          <p:nvPr/>
        </p:nvGrpSpPr>
        <p:grpSpPr>
          <a:xfrm>
            <a:off x="848084" y="1898011"/>
            <a:ext cx="502920" cy="731519"/>
            <a:chOff x="250375" y="1379726"/>
            <a:chExt cx="502920" cy="731519"/>
          </a:xfrm>
        </p:grpSpPr>
        <p:sp>
          <p:nvSpPr>
            <p:cNvPr id="3583" name="Shape 3583"/>
            <p:cNvSpPr/>
            <p:nvPr/>
          </p:nvSpPr>
          <p:spPr>
            <a:xfrm>
              <a:off x="250375" y="1379726"/>
              <a:ext cx="502920" cy="73151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9377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MQTT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Devices</a:t>
              </a:r>
            </a:p>
          </p:txBody>
        </p:sp>
        <p:pic>
          <p:nvPicPr>
            <p:cNvPr id="3584" name="Shape 3584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286951" y="1416303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585" name="Shape 3585"/>
          <p:cNvCxnSpPr>
            <a:stCxn id="3586" idx="1"/>
            <a:endCxn id="3583" idx="3"/>
          </p:cNvCxnSpPr>
          <p:nvPr/>
        </p:nvCxnSpPr>
        <p:spPr>
          <a:xfrm rot="10800000">
            <a:off x="1350986" y="2263630"/>
            <a:ext cx="289800" cy="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grpSp>
        <p:nvGrpSpPr>
          <p:cNvPr id="3587" name="Shape 3587"/>
          <p:cNvGrpSpPr/>
          <p:nvPr/>
        </p:nvGrpSpPr>
        <p:grpSpPr>
          <a:xfrm>
            <a:off x="2842987" y="1738152"/>
            <a:ext cx="1456100" cy="1051555"/>
            <a:chOff x="2178036" y="1054763"/>
            <a:chExt cx="837899" cy="472992"/>
          </a:xfrm>
        </p:grpSpPr>
        <p:sp>
          <p:nvSpPr>
            <p:cNvPr id="3588" name="Shape 3588"/>
            <p:cNvSpPr/>
            <p:nvPr/>
          </p:nvSpPr>
          <p:spPr>
            <a:xfrm>
              <a:off x="2178036" y="1054763"/>
              <a:ext cx="837899" cy="472992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9" name="Shape 3589"/>
            <p:cNvSpPr txBox="1"/>
            <p:nvPr/>
          </p:nvSpPr>
          <p:spPr>
            <a:xfrm>
              <a:off x="2178036" y="1054763"/>
              <a:ext cx="792942" cy="13794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 err="1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Autoscaled</a:t>
              </a: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Broker Tier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5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Custom MQTT &lt;-&gt; Cloud Pub/Sub broker</a:t>
              </a:r>
            </a:p>
          </p:txBody>
        </p:sp>
      </p:grpSp>
      <p:grpSp>
        <p:nvGrpSpPr>
          <p:cNvPr id="3590" name="Shape 3590"/>
          <p:cNvGrpSpPr/>
          <p:nvPr/>
        </p:nvGrpSpPr>
        <p:grpSpPr>
          <a:xfrm>
            <a:off x="2935223" y="2078735"/>
            <a:ext cx="1182068" cy="618060"/>
            <a:chOff x="2935223" y="2078735"/>
            <a:chExt cx="1182068" cy="618060"/>
          </a:xfrm>
        </p:grpSpPr>
        <p:sp>
          <p:nvSpPr>
            <p:cNvPr id="3591" name="Shape 3591"/>
            <p:cNvSpPr/>
            <p:nvPr/>
          </p:nvSpPr>
          <p:spPr>
            <a:xfrm>
              <a:off x="2983278" y="2129549"/>
              <a:ext cx="1134014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3592" name="Shape 3592"/>
            <p:cNvGrpSpPr/>
            <p:nvPr/>
          </p:nvGrpSpPr>
          <p:grpSpPr>
            <a:xfrm>
              <a:off x="2935223" y="2078735"/>
              <a:ext cx="1140179" cy="568678"/>
              <a:chOff x="2935223" y="2078735"/>
              <a:chExt cx="1140179" cy="568678"/>
            </a:xfrm>
          </p:grpSpPr>
          <p:sp>
            <p:nvSpPr>
              <p:cNvPr id="3593" name="Shape 3593"/>
              <p:cNvSpPr/>
              <p:nvPr/>
            </p:nvSpPr>
            <p:spPr>
              <a:xfrm>
                <a:off x="2935223" y="2078735"/>
                <a:ext cx="1137363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MQTT Broker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3594" name="Shape 3594" descr="Compute-Engine.png"/>
              <p:cNvPicPr preferRelativeResize="0"/>
              <p:nvPr/>
            </p:nvPicPr>
            <p:blipFill rotWithShape="1">
              <a:blip r:embed="rId9">
                <a:alphaModFix/>
              </a:blip>
              <a:srcRect t="5076" b="5076"/>
              <a:stretch/>
            </p:blipFill>
            <p:spPr>
              <a:xfrm>
                <a:off x="2979929" y="2146620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595" name="Shape 3595"/>
              <p:cNvSpPr txBox="1"/>
              <p:nvPr/>
            </p:nvSpPr>
            <p:spPr>
              <a:xfrm>
                <a:off x="3360814" y="2475826"/>
                <a:ext cx="634827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RabbitMQ™</a:t>
                </a:r>
              </a:p>
            </p:txBody>
          </p:sp>
          <p:cxnSp>
            <p:nvCxnSpPr>
              <p:cNvPr id="3596" name="Shape 3596"/>
              <p:cNvCxnSpPr/>
              <p:nvPr/>
            </p:nvCxnSpPr>
            <p:spPr>
              <a:xfrm>
                <a:off x="3355595" y="2438014"/>
                <a:ext cx="719807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cxnSp>
        <p:nvCxnSpPr>
          <p:cNvPr id="3597" name="Shape 3597"/>
          <p:cNvCxnSpPr>
            <a:stCxn id="3598" idx="3"/>
            <a:endCxn id="3588" idx="1"/>
          </p:cNvCxnSpPr>
          <p:nvPr/>
        </p:nvCxnSpPr>
        <p:spPr>
          <a:xfrm>
            <a:off x="2574787" y="2263630"/>
            <a:ext cx="268200" cy="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599" name="Shape 3599"/>
          <p:cNvCxnSpPr>
            <a:stCxn id="3577" idx="1"/>
            <a:endCxn id="3588" idx="3"/>
          </p:cNvCxnSpPr>
          <p:nvPr/>
        </p:nvCxnSpPr>
        <p:spPr>
          <a:xfrm flipH="1">
            <a:off x="4299144" y="2261248"/>
            <a:ext cx="294000" cy="27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3600" name="Shape 3600"/>
          <p:cNvSpPr/>
          <p:nvPr/>
        </p:nvSpPr>
        <p:spPr>
          <a:xfrm>
            <a:off x="695675" y="558975"/>
            <a:ext cx="53883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Internet of Things &gt; MQTT to </a:t>
            </a:r>
            <a:r>
              <a:rPr lang="en-US" sz="85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PubSub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Broker</a:t>
            </a:r>
          </a:p>
        </p:txBody>
      </p:sp>
      <p:grpSp>
        <p:nvGrpSpPr>
          <p:cNvPr id="3601" name="Shape 3601"/>
          <p:cNvGrpSpPr/>
          <p:nvPr/>
        </p:nvGrpSpPr>
        <p:grpSpPr>
          <a:xfrm>
            <a:off x="1640786" y="2072830"/>
            <a:ext cx="933900" cy="382200"/>
            <a:chOff x="1640786" y="2072830"/>
            <a:chExt cx="933900" cy="382200"/>
          </a:xfrm>
        </p:grpSpPr>
        <p:sp>
          <p:nvSpPr>
            <p:cNvPr id="3586" name="Shape 3586"/>
            <p:cNvSpPr/>
            <p:nvPr/>
          </p:nvSpPr>
          <p:spPr>
            <a:xfrm>
              <a:off x="1640786" y="2072830"/>
              <a:ext cx="9339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Load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Balancing</a:t>
              </a:r>
            </a:p>
          </p:txBody>
        </p:sp>
        <p:pic>
          <p:nvPicPr>
            <p:cNvPr id="3602" name="Shape 3602" descr="Cloud-Load-Balancing.png"/>
            <p:cNvPicPr preferRelativeResize="0"/>
            <p:nvPr/>
          </p:nvPicPr>
          <p:blipFill rotWithShape="1">
            <a:blip r:embed="rId10">
              <a:alphaModFix/>
            </a:blip>
            <a:srcRect t="5036" b="5027"/>
            <a:stretch/>
          </p:blipFill>
          <p:spPr>
            <a:xfrm>
              <a:off x="1685490" y="213990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8" name="Shape 3608"/>
          <p:cNvGrpSpPr/>
          <p:nvPr/>
        </p:nvGrpSpPr>
        <p:grpSpPr>
          <a:xfrm>
            <a:off x="2841034" y="972264"/>
            <a:ext cx="5050223" cy="3520134"/>
            <a:chOff x="5192873" y="667349"/>
            <a:chExt cx="5168054" cy="3519430"/>
          </a:xfrm>
        </p:grpSpPr>
        <p:sp>
          <p:nvSpPr>
            <p:cNvPr id="3609" name="Shape 3609"/>
            <p:cNvSpPr/>
            <p:nvPr/>
          </p:nvSpPr>
          <p:spPr>
            <a:xfrm>
              <a:off x="5192873" y="667349"/>
              <a:ext cx="5168054" cy="351943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610" name="Shape 361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6155" y="759841"/>
              <a:ext cx="1360716" cy="17370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11" name="Shape 3611"/>
          <p:cNvGrpSpPr/>
          <p:nvPr/>
        </p:nvGrpSpPr>
        <p:grpSpPr>
          <a:xfrm>
            <a:off x="2976874" y="1953735"/>
            <a:ext cx="1014965" cy="1508754"/>
            <a:chOff x="2178035" y="1054763"/>
            <a:chExt cx="584051" cy="678640"/>
          </a:xfrm>
        </p:grpSpPr>
        <p:sp>
          <p:nvSpPr>
            <p:cNvPr id="3612" name="Shape 3612"/>
            <p:cNvSpPr/>
            <p:nvPr/>
          </p:nvSpPr>
          <p:spPr>
            <a:xfrm>
              <a:off x="2178035" y="1054763"/>
              <a:ext cx="584051" cy="678640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3" name="Shape 3613"/>
            <p:cNvSpPr txBox="1"/>
            <p:nvPr/>
          </p:nvSpPr>
          <p:spPr>
            <a:xfrm>
              <a:off x="2178036" y="1054763"/>
              <a:ext cx="207183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Ingest</a:t>
              </a:r>
            </a:p>
          </p:txBody>
        </p:sp>
      </p:grpSp>
      <p:grpSp>
        <p:nvGrpSpPr>
          <p:cNvPr id="3614" name="Shape 3614"/>
          <p:cNvGrpSpPr/>
          <p:nvPr/>
        </p:nvGrpSpPr>
        <p:grpSpPr>
          <a:xfrm>
            <a:off x="4106728" y="1953734"/>
            <a:ext cx="927837" cy="640077"/>
            <a:chOff x="2178036" y="1054763"/>
            <a:chExt cx="533915" cy="287908"/>
          </a:xfrm>
        </p:grpSpPr>
        <p:sp>
          <p:nvSpPr>
            <p:cNvPr id="3615" name="Shape 3615"/>
            <p:cNvSpPr/>
            <p:nvPr/>
          </p:nvSpPr>
          <p:spPr>
            <a:xfrm>
              <a:off x="2178038" y="1054763"/>
              <a:ext cx="533913" cy="287908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6" name="Shape 3616"/>
            <p:cNvSpPr txBox="1"/>
            <p:nvPr/>
          </p:nvSpPr>
          <p:spPr>
            <a:xfrm>
              <a:off x="2178036" y="1054763"/>
              <a:ext cx="279135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Pipelines</a:t>
              </a:r>
            </a:p>
          </p:txBody>
        </p:sp>
      </p:grpSp>
      <p:grpSp>
        <p:nvGrpSpPr>
          <p:cNvPr id="3617" name="Shape 3617"/>
          <p:cNvGrpSpPr/>
          <p:nvPr/>
        </p:nvGrpSpPr>
        <p:grpSpPr>
          <a:xfrm>
            <a:off x="5413991" y="1048478"/>
            <a:ext cx="964677" cy="1399026"/>
            <a:chOff x="2178036" y="1054763"/>
            <a:chExt cx="533915" cy="629284"/>
          </a:xfrm>
        </p:grpSpPr>
        <p:sp>
          <p:nvSpPr>
            <p:cNvPr id="3618" name="Shape 3618"/>
            <p:cNvSpPr/>
            <p:nvPr/>
          </p:nvSpPr>
          <p:spPr>
            <a:xfrm>
              <a:off x="2178038" y="1054763"/>
              <a:ext cx="533913" cy="629284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9" name="Shape 3619"/>
            <p:cNvSpPr txBox="1"/>
            <p:nvPr/>
          </p:nvSpPr>
          <p:spPr>
            <a:xfrm>
              <a:off x="2178036" y="1054763"/>
              <a:ext cx="236533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</a:p>
          </p:txBody>
        </p:sp>
      </p:grpSp>
      <p:grpSp>
        <p:nvGrpSpPr>
          <p:cNvPr id="3620" name="Shape 3620"/>
          <p:cNvGrpSpPr/>
          <p:nvPr/>
        </p:nvGrpSpPr>
        <p:grpSpPr>
          <a:xfrm>
            <a:off x="5418297" y="2548094"/>
            <a:ext cx="938175" cy="1773929"/>
            <a:chOff x="2178036" y="1054763"/>
            <a:chExt cx="539864" cy="797917"/>
          </a:xfrm>
        </p:grpSpPr>
        <p:sp>
          <p:nvSpPr>
            <p:cNvPr id="3621" name="Shape 3621"/>
            <p:cNvSpPr/>
            <p:nvPr/>
          </p:nvSpPr>
          <p:spPr>
            <a:xfrm>
              <a:off x="2178038" y="1054763"/>
              <a:ext cx="539863" cy="797917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2" name="Shape 3622"/>
            <p:cNvSpPr txBox="1"/>
            <p:nvPr/>
          </p:nvSpPr>
          <p:spPr>
            <a:xfrm>
              <a:off x="2178036" y="1054763"/>
              <a:ext cx="280058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Analytics</a:t>
              </a:r>
            </a:p>
          </p:txBody>
        </p:sp>
      </p:grpSp>
      <p:grpSp>
        <p:nvGrpSpPr>
          <p:cNvPr id="3623" name="Shape 3623"/>
          <p:cNvGrpSpPr/>
          <p:nvPr/>
        </p:nvGrpSpPr>
        <p:grpSpPr>
          <a:xfrm>
            <a:off x="6804968" y="1935446"/>
            <a:ext cx="960145" cy="1527042"/>
            <a:chOff x="2178036" y="1054763"/>
            <a:chExt cx="552506" cy="686867"/>
          </a:xfrm>
        </p:grpSpPr>
        <p:sp>
          <p:nvSpPr>
            <p:cNvPr id="3624" name="Shape 3624"/>
            <p:cNvSpPr/>
            <p:nvPr/>
          </p:nvSpPr>
          <p:spPr>
            <a:xfrm>
              <a:off x="2178038" y="1054763"/>
              <a:ext cx="552505" cy="686867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5" name="Shape 3625"/>
            <p:cNvSpPr txBox="1"/>
            <p:nvPr/>
          </p:nvSpPr>
          <p:spPr>
            <a:xfrm>
              <a:off x="2178036" y="1054763"/>
              <a:ext cx="381528" cy="14443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Application &amp;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Presentation</a:t>
              </a:r>
            </a:p>
          </p:txBody>
        </p:sp>
      </p:grpSp>
      <p:grpSp>
        <p:nvGrpSpPr>
          <p:cNvPr id="3626" name="Shape 3626"/>
          <p:cNvGrpSpPr/>
          <p:nvPr/>
        </p:nvGrpSpPr>
        <p:grpSpPr>
          <a:xfrm>
            <a:off x="1992103" y="972185"/>
            <a:ext cx="668686" cy="3519953"/>
            <a:chOff x="2178036" y="1054763"/>
            <a:chExt cx="1146188" cy="637511"/>
          </a:xfrm>
        </p:grpSpPr>
        <p:sp>
          <p:nvSpPr>
            <p:cNvPr id="3627" name="Shape 3627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3E5F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8" name="Shape 3628"/>
            <p:cNvSpPr txBox="1"/>
            <p:nvPr/>
          </p:nvSpPr>
          <p:spPr>
            <a:xfrm>
              <a:off x="2178036" y="1054763"/>
              <a:ext cx="784797" cy="7971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Standard</a:t>
              </a:r>
              <a:b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Devices</a:t>
              </a:r>
              <a:r>
                <a:rPr lang="en-US" sz="8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8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HTTPS</a:t>
              </a:r>
            </a:p>
          </p:txBody>
        </p:sp>
      </p:grpSp>
      <p:grpSp>
        <p:nvGrpSpPr>
          <p:cNvPr id="3629" name="Shape 3629"/>
          <p:cNvGrpSpPr/>
          <p:nvPr/>
        </p:nvGrpSpPr>
        <p:grpSpPr>
          <a:xfrm>
            <a:off x="1125994" y="972190"/>
            <a:ext cx="677511" cy="3519953"/>
            <a:chOff x="2178036" y="1054763"/>
            <a:chExt cx="1146188" cy="637511"/>
          </a:xfrm>
        </p:grpSpPr>
        <p:sp>
          <p:nvSpPr>
            <p:cNvPr id="3630" name="Shape 3630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1F8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1" name="Shape 3631"/>
            <p:cNvSpPr txBox="1"/>
            <p:nvPr/>
          </p:nvSpPr>
          <p:spPr>
            <a:xfrm>
              <a:off x="2178036" y="1054763"/>
              <a:ext cx="983388" cy="10293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Constrained</a:t>
              </a:r>
              <a:b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Devices</a:t>
              </a:r>
              <a:r>
                <a:rPr lang="en-US" sz="8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8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Non-TCP</a:t>
              </a:r>
              <a:b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e.g. BLE</a:t>
              </a:r>
            </a:p>
          </p:txBody>
        </p:sp>
      </p:grpSp>
      <p:grpSp>
        <p:nvGrpSpPr>
          <p:cNvPr id="3632" name="Shape 3632"/>
          <p:cNvGrpSpPr/>
          <p:nvPr/>
        </p:nvGrpSpPr>
        <p:grpSpPr>
          <a:xfrm>
            <a:off x="1208372" y="2480205"/>
            <a:ext cx="502920" cy="502920"/>
            <a:chOff x="433514" y="2354433"/>
            <a:chExt cx="502920" cy="502920"/>
          </a:xfrm>
        </p:grpSpPr>
        <p:sp>
          <p:nvSpPr>
            <p:cNvPr id="3633" name="Shape 3633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634" name="Shape 363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35" name="Shape 3635"/>
          <p:cNvGrpSpPr/>
          <p:nvPr/>
        </p:nvGrpSpPr>
        <p:grpSpPr>
          <a:xfrm>
            <a:off x="1208372" y="3331743"/>
            <a:ext cx="502920" cy="502920"/>
            <a:chOff x="433514" y="2354433"/>
            <a:chExt cx="502920" cy="502920"/>
          </a:xfrm>
        </p:grpSpPr>
        <p:sp>
          <p:nvSpPr>
            <p:cNvPr id="3636" name="Shape 3636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637" name="Shape 3637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38" name="Shape 3638"/>
          <p:cNvGrpSpPr/>
          <p:nvPr/>
        </p:nvGrpSpPr>
        <p:grpSpPr>
          <a:xfrm>
            <a:off x="2071817" y="2420768"/>
            <a:ext cx="502920" cy="621792"/>
            <a:chOff x="353038" y="3389373"/>
            <a:chExt cx="502920" cy="621792"/>
          </a:xfrm>
        </p:grpSpPr>
        <p:sp>
          <p:nvSpPr>
            <p:cNvPr id="3639" name="Shape 3639"/>
            <p:cNvSpPr/>
            <p:nvPr/>
          </p:nvSpPr>
          <p:spPr>
            <a:xfrm>
              <a:off x="353038" y="3389373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</a:p>
          </p:txBody>
        </p:sp>
        <p:pic>
          <p:nvPicPr>
            <p:cNvPr id="3640" name="Shape 3640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89656" y="342454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41" name="Shape 3641"/>
          <p:cNvGrpSpPr/>
          <p:nvPr/>
        </p:nvGrpSpPr>
        <p:grpSpPr>
          <a:xfrm>
            <a:off x="1208372" y="1637777"/>
            <a:ext cx="502920" cy="502920"/>
            <a:chOff x="433514" y="2354433"/>
            <a:chExt cx="502920" cy="502920"/>
          </a:xfrm>
        </p:grpSpPr>
        <p:sp>
          <p:nvSpPr>
            <p:cNvPr id="3642" name="Shape 3642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643" name="Shape 3643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44" name="Shape 3644"/>
          <p:cNvGrpSpPr/>
          <p:nvPr/>
        </p:nvGrpSpPr>
        <p:grpSpPr>
          <a:xfrm>
            <a:off x="2071818" y="1637777"/>
            <a:ext cx="502920" cy="502920"/>
            <a:chOff x="433514" y="2354433"/>
            <a:chExt cx="502920" cy="502920"/>
          </a:xfrm>
        </p:grpSpPr>
        <p:sp>
          <p:nvSpPr>
            <p:cNvPr id="3645" name="Shape 3645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646" name="Shape 3646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47" name="Shape 3647"/>
          <p:cNvGrpSpPr/>
          <p:nvPr/>
        </p:nvGrpSpPr>
        <p:grpSpPr>
          <a:xfrm>
            <a:off x="2071818" y="3330639"/>
            <a:ext cx="502920" cy="502920"/>
            <a:chOff x="433514" y="2354433"/>
            <a:chExt cx="502920" cy="502920"/>
          </a:xfrm>
        </p:grpSpPr>
        <p:sp>
          <p:nvSpPr>
            <p:cNvPr id="3648" name="Shape 3648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649" name="Shape 3649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650" name="Shape 3650"/>
          <p:cNvCxnSpPr>
            <a:stCxn id="3630" idx="3"/>
            <a:endCxn id="3639" idx="1"/>
          </p:cNvCxnSpPr>
          <p:nvPr/>
        </p:nvCxnSpPr>
        <p:spPr>
          <a:xfrm rot="10800000" flipH="1">
            <a:off x="1803506" y="2731566"/>
            <a:ext cx="268200" cy="6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651" name="Shape 3651"/>
          <p:cNvCxnSpPr>
            <a:stCxn id="3627" idx="3"/>
          </p:cNvCxnSpPr>
          <p:nvPr/>
        </p:nvCxnSpPr>
        <p:spPr>
          <a:xfrm>
            <a:off x="2660789" y="2732161"/>
            <a:ext cx="3168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652" name="Shape 3652"/>
          <p:cNvCxnSpPr/>
          <p:nvPr/>
        </p:nvCxnSpPr>
        <p:spPr>
          <a:xfrm>
            <a:off x="3935455" y="2364572"/>
            <a:ext cx="144900" cy="3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653" name="Shape 3653"/>
          <p:cNvCxnSpPr>
            <a:stCxn id="3654" idx="3"/>
          </p:cNvCxnSpPr>
          <p:nvPr/>
        </p:nvCxnSpPr>
        <p:spPr>
          <a:xfrm>
            <a:off x="3935456" y="3223730"/>
            <a:ext cx="1482900" cy="500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655" name="Shape 3655"/>
          <p:cNvCxnSpPr>
            <a:stCxn id="3618" idx="1"/>
            <a:endCxn id="3621" idx="1"/>
          </p:cNvCxnSpPr>
          <p:nvPr/>
        </p:nvCxnSpPr>
        <p:spPr>
          <a:xfrm>
            <a:off x="5413993" y="1747991"/>
            <a:ext cx="4200" cy="1687200"/>
          </a:xfrm>
          <a:prstGeom prst="bentConnector3">
            <a:avLst>
              <a:gd name="adj1" fmla="val -5669643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656" name="Shape 3656"/>
          <p:cNvCxnSpPr/>
          <p:nvPr/>
        </p:nvCxnSpPr>
        <p:spPr>
          <a:xfrm>
            <a:off x="5035550" y="2389073"/>
            <a:ext cx="1419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57" name="Shape 3657"/>
          <p:cNvCxnSpPr>
            <a:stCxn id="3618" idx="3"/>
            <a:endCxn id="3621" idx="3"/>
          </p:cNvCxnSpPr>
          <p:nvPr/>
        </p:nvCxnSpPr>
        <p:spPr>
          <a:xfrm flipH="1">
            <a:off x="6356469" y="1747991"/>
            <a:ext cx="22200" cy="1687200"/>
          </a:xfrm>
          <a:prstGeom prst="bentConnector3">
            <a:avLst>
              <a:gd name="adj1" fmla="val -1072635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58" name="Shape 3658"/>
          <p:cNvCxnSpPr/>
          <p:nvPr/>
        </p:nvCxnSpPr>
        <p:spPr>
          <a:xfrm>
            <a:off x="6616800" y="2689625"/>
            <a:ext cx="1863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659" name="Shape 3659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Internet of Things &gt; Sensor stream ingest and processing</a:t>
            </a:r>
          </a:p>
        </p:txBody>
      </p:sp>
      <p:sp>
        <p:nvSpPr>
          <p:cNvPr id="3660" name="Shape 3660"/>
          <p:cNvSpPr/>
          <p:nvPr/>
        </p:nvSpPr>
        <p:spPr>
          <a:xfrm>
            <a:off x="973600" y="558975"/>
            <a:ext cx="70701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Internet of Things &gt; Sensor stream ingest and processing</a:t>
            </a:r>
          </a:p>
        </p:txBody>
      </p:sp>
      <p:grpSp>
        <p:nvGrpSpPr>
          <p:cNvPr id="3661" name="Shape 3661"/>
          <p:cNvGrpSpPr/>
          <p:nvPr/>
        </p:nvGrpSpPr>
        <p:grpSpPr>
          <a:xfrm>
            <a:off x="6846319" y="2281363"/>
            <a:ext cx="866400" cy="382200"/>
            <a:chOff x="8036307" y="2232913"/>
            <a:chExt cx="866400" cy="382200"/>
          </a:xfrm>
        </p:grpSpPr>
        <p:sp>
          <p:nvSpPr>
            <p:cNvPr id="3662" name="Shape 3662"/>
            <p:cNvSpPr/>
            <p:nvPr/>
          </p:nvSpPr>
          <p:spPr>
            <a:xfrm>
              <a:off x="8036307" y="2232913"/>
              <a:ext cx="8664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id="3663" name="Shape 3663" descr="App-Engine_256px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8081538" y="230020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64" name="Shape 3664"/>
          <p:cNvGrpSpPr/>
          <p:nvPr/>
        </p:nvGrpSpPr>
        <p:grpSpPr>
          <a:xfrm>
            <a:off x="6846319" y="2659831"/>
            <a:ext cx="866400" cy="382200"/>
            <a:chOff x="8036307" y="2611381"/>
            <a:chExt cx="866400" cy="382200"/>
          </a:xfrm>
        </p:grpSpPr>
        <p:sp>
          <p:nvSpPr>
            <p:cNvPr id="3665" name="Shape 3665"/>
            <p:cNvSpPr/>
            <p:nvPr/>
          </p:nvSpPr>
          <p:spPr>
            <a:xfrm>
              <a:off x="8036307" y="2611381"/>
              <a:ext cx="8664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id="3666" name="Shape 3666" descr="Container-Engine_256px.png"/>
            <p:cNvPicPr preferRelativeResize="0"/>
            <p:nvPr/>
          </p:nvPicPr>
          <p:blipFill rotWithShape="1">
            <a:blip r:embed="rId11">
              <a:alphaModFix/>
            </a:blip>
            <a:srcRect t="5076" b="5076"/>
            <a:stretch/>
          </p:blipFill>
          <p:spPr>
            <a:xfrm>
              <a:off x="8081012" y="267867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67" name="Shape 3667"/>
          <p:cNvGrpSpPr/>
          <p:nvPr/>
        </p:nvGrpSpPr>
        <p:grpSpPr>
          <a:xfrm>
            <a:off x="5456553" y="1266380"/>
            <a:ext cx="869700" cy="382200"/>
            <a:chOff x="6646540" y="1217930"/>
            <a:chExt cx="869700" cy="382200"/>
          </a:xfrm>
        </p:grpSpPr>
        <p:sp>
          <p:nvSpPr>
            <p:cNvPr id="3668" name="Shape 3668"/>
            <p:cNvSpPr/>
            <p:nvPr/>
          </p:nvSpPr>
          <p:spPr>
            <a:xfrm>
              <a:off x="6646540" y="1217930"/>
              <a:ext cx="8697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Storage    </a:t>
              </a:r>
            </a:p>
          </p:txBody>
        </p:sp>
        <p:pic>
          <p:nvPicPr>
            <p:cNvPr id="3669" name="Shape 3669" descr="Cloud-Storage_256px.png"/>
            <p:cNvPicPr preferRelativeResize="0"/>
            <p:nvPr/>
          </p:nvPicPr>
          <p:blipFill rotWithShape="1">
            <a:blip r:embed="rId12">
              <a:alphaModFix/>
            </a:blip>
            <a:srcRect t="5076" b="5076"/>
            <a:stretch/>
          </p:blipFill>
          <p:spPr>
            <a:xfrm>
              <a:off x="6690808" y="128814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70" name="Shape 3670"/>
          <p:cNvGrpSpPr/>
          <p:nvPr/>
        </p:nvGrpSpPr>
        <p:grpSpPr>
          <a:xfrm>
            <a:off x="3018372" y="2182567"/>
            <a:ext cx="914400" cy="382200"/>
            <a:chOff x="4208359" y="2134117"/>
            <a:chExt cx="914400" cy="382200"/>
          </a:xfrm>
        </p:grpSpPr>
        <p:sp>
          <p:nvSpPr>
            <p:cNvPr id="3671" name="Shape 3671"/>
            <p:cNvSpPr/>
            <p:nvPr/>
          </p:nvSpPr>
          <p:spPr>
            <a:xfrm>
              <a:off x="4208359" y="2134117"/>
              <a:ext cx="9144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Pub/Sub</a:t>
              </a:r>
            </a:p>
          </p:txBody>
        </p:sp>
        <p:pic>
          <p:nvPicPr>
            <p:cNvPr id="3672" name="Shape 3672" descr="Cloud-PubSub_256px.png"/>
            <p:cNvPicPr preferRelativeResize="0"/>
            <p:nvPr/>
          </p:nvPicPr>
          <p:blipFill rotWithShape="1">
            <a:blip r:embed="rId13">
              <a:alphaModFix/>
            </a:blip>
            <a:srcRect t="5076" b="5076"/>
            <a:stretch/>
          </p:blipFill>
          <p:spPr>
            <a:xfrm>
              <a:off x="4252627" y="220047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73" name="Shape 3673"/>
          <p:cNvGrpSpPr/>
          <p:nvPr/>
        </p:nvGrpSpPr>
        <p:grpSpPr>
          <a:xfrm>
            <a:off x="5458197" y="2765995"/>
            <a:ext cx="840600" cy="382200"/>
            <a:chOff x="6648184" y="2717545"/>
            <a:chExt cx="840600" cy="382200"/>
          </a:xfrm>
        </p:grpSpPr>
        <p:sp>
          <p:nvSpPr>
            <p:cNvPr id="3674" name="Shape 3674"/>
            <p:cNvSpPr/>
            <p:nvPr/>
          </p:nvSpPr>
          <p:spPr>
            <a:xfrm>
              <a:off x="6648184" y="2717545"/>
              <a:ext cx="8406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Dataflow</a:t>
              </a:r>
            </a:p>
          </p:txBody>
        </p:sp>
        <p:pic>
          <p:nvPicPr>
            <p:cNvPr id="3675" name="Shape 3675" descr="Cloud-Dataflow_256px.png"/>
            <p:cNvPicPr preferRelativeResize="0"/>
            <p:nvPr/>
          </p:nvPicPr>
          <p:blipFill rotWithShape="1">
            <a:blip r:embed="rId14">
              <a:alphaModFix/>
            </a:blip>
            <a:srcRect t="5076" b="5076"/>
            <a:stretch/>
          </p:blipFill>
          <p:spPr>
            <a:xfrm>
              <a:off x="6691584" y="278428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76" name="Shape 3676"/>
          <p:cNvGrpSpPr/>
          <p:nvPr/>
        </p:nvGrpSpPr>
        <p:grpSpPr>
          <a:xfrm>
            <a:off x="3018372" y="2609255"/>
            <a:ext cx="914400" cy="387000"/>
            <a:chOff x="4208360" y="2560805"/>
            <a:chExt cx="914400" cy="387000"/>
          </a:xfrm>
        </p:grpSpPr>
        <p:sp>
          <p:nvSpPr>
            <p:cNvPr id="3677" name="Shape 3677"/>
            <p:cNvSpPr/>
            <p:nvPr/>
          </p:nvSpPr>
          <p:spPr>
            <a:xfrm>
              <a:off x="4208360" y="2560805"/>
              <a:ext cx="914400" cy="3870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Monitoring</a:t>
              </a:r>
            </a:p>
          </p:txBody>
        </p:sp>
        <p:pic>
          <p:nvPicPr>
            <p:cNvPr id="3678" name="Shape 3678" descr="Monitoring_256px.png"/>
            <p:cNvPicPr preferRelativeResize="0"/>
            <p:nvPr/>
          </p:nvPicPr>
          <p:blipFill rotWithShape="1">
            <a:blip r:embed="rId15">
              <a:alphaModFix/>
            </a:blip>
            <a:srcRect t="5076" b="5076"/>
            <a:stretch/>
          </p:blipFill>
          <p:spPr>
            <a:xfrm>
              <a:off x="4254389" y="262883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79" name="Shape 3679"/>
          <p:cNvGrpSpPr/>
          <p:nvPr/>
        </p:nvGrpSpPr>
        <p:grpSpPr>
          <a:xfrm>
            <a:off x="3018372" y="3037866"/>
            <a:ext cx="914400" cy="387000"/>
            <a:chOff x="4208360" y="2989416"/>
            <a:chExt cx="914400" cy="387000"/>
          </a:xfrm>
        </p:grpSpPr>
        <p:sp>
          <p:nvSpPr>
            <p:cNvPr id="3680" name="Shape 3680"/>
            <p:cNvSpPr/>
            <p:nvPr/>
          </p:nvSpPr>
          <p:spPr>
            <a:xfrm>
              <a:off x="4208360" y="2989416"/>
              <a:ext cx="914400" cy="3870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Logging</a:t>
              </a:r>
            </a:p>
          </p:txBody>
        </p:sp>
        <p:pic>
          <p:nvPicPr>
            <p:cNvPr id="3681" name="Shape 3681" descr="Logging_256px.png"/>
            <p:cNvPicPr preferRelativeResize="0"/>
            <p:nvPr/>
          </p:nvPicPr>
          <p:blipFill rotWithShape="1">
            <a:blip r:embed="rId16">
              <a:alphaModFix/>
            </a:blip>
            <a:srcRect t="5076" b="5076"/>
            <a:stretch/>
          </p:blipFill>
          <p:spPr>
            <a:xfrm>
              <a:off x="4254170" y="306293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82" name="Shape 3682"/>
          <p:cNvGrpSpPr/>
          <p:nvPr/>
        </p:nvGrpSpPr>
        <p:grpSpPr>
          <a:xfrm>
            <a:off x="4150837" y="2183882"/>
            <a:ext cx="836100" cy="382200"/>
            <a:chOff x="5340824" y="2135432"/>
            <a:chExt cx="836100" cy="382200"/>
          </a:xfrm>
        </p:grpSpPr>
        <p:sp>
          <p:nvSpPr>
            <p:cNvPr id="3683" name="Shape 3683"/>
            <p:cNvSpPr/>
            <p:nvPr/>
          </p:nvSpPr>
          <p:spPr>
            <a:xfrm>
              <a:off x="5340824" y="2135432"/>
              <a:ext cx="8361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Dataflow</a:t>
              </a:r>
            </a:p>
          </p:txBody>
        </p:sp>
        <p:pic>
          <p:nvPicPr>
            <p:cNvPr id="3684" name="Shape 3684" descr="Cloud-Dataflow_256px.png"/>
            <p:cNvPicPr preferRelativeResize="0"/>
            <p:nvPr/>
          </p:nvPicPr>
          <p:blipFill rotWithShape="1">
            <a:blip r:embed="rId14">
              <a:alphaModFix/>
            </a:blip>
            <a:srcRect t="5076" b="5076"/>
            <a:stretch/>
          </p:blipFill>
          <p:spPr>
            <a:xfrm>
              <a:off x="5384224" y="220216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85" name="Shape 3685"/>
          <p:cNvGrpSpPr/>
          <p:nvPr/>
        </p:nvGrpSpPr>
        <p:grpSpPr>
          <a:xfrm>
            <a:off x="5456553" y="1646538"/>
            <a:ext cx="869700" cy="382200"/>
            <a:chOff x="6646540" y="1598088"/>
            <a:chExt cx="869700" cy="382200"/>
          </a:xfrm>
        </p:grpSpPr>
        <p:sp>
          <p:nvSpPr>
            <p:cNvPr id="3686" name="Shape 3686"/>
            <p:cNvSpPr/>
            <p:nvPr/>
          </p:nvSpPr>
          <p:spPr>
            <a:xfrm>
              <a:off x="6646540" y="1598088"/>
              <a:ext cx="8697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Datastore</a:t>
              </a:r>
            </a:p>
          </p:txBody>
        </p:sp>
        <p:pic>
          <p:nvPicPr>
            <p:cNvPr id="3687" name="Shape 3687" descr="Cloud-Datastore_256px.png"/>
            <p:cNvPicPr preferRelativeResize="0"/>
            <p:nvPr/>
          </p:nvPicPr>
          <p:blipFill rotWithShape="1">
            <a:blip r:embed="rId17">
              <a:alphaModFix/>
            </a:blip>
            <a:srcRect t="5076" b="5076"/>
            <a:stretch/>
          </p:blipFill>
          <p:spPr>
            <a:xfrm>
              <a:off x="6694569" y="166537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88" name="Shape 3688"/>
          <p:cNvGrpSpPr/>
          <p:nvPr/>
        </p:nvGrpSpPr>
        <p:grpSpPr>
          <a:xfrm>
            <a:off x="5456553" y="2026656"/>
            <a:ext cx="867600" cy="382200"/>
            <a:chOff x="6646540" y="1978206"/>
            <a:chExt cx="867600" cy="382200"/>
          </a:xfrm>
        </p:grpSpPr>
        <p:sp>
          <p:nvSpPr>
            <p:cNvPr id="3689" name="Shape 3689"/>
            <p:cNvSpPr/>
            <p:nvPr/>
          </p:nvSpPr>
          <p:spPr>
            <a:xfrm>
              <a:off x="6646540" y="1978206"/>
              <a:ext cx="8676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Bigtable </a:t>
              </a:r>
            </a:p>
          </p:txBody>
        </p:sp>
        <p:pic>
          <p:nvPicPr>
            <p:cNvPr id="3690" name="Shape 3690" descr="Cloud-Bigtable_256px.png"/>
            <p:cNvPicPr preferRelativeResize="0"/>
            <p:nvPr/>
          </p:nvPicPr>
          <p:blipFill rotWithShape="1">
            <a:blip r:embed="rId18">
              <a:alphaModFix/>
            </a:blip>
            <a:srcRect t="5076" b="5076"/>
            <a:stretch/>
          </p:blipFill>
          <p:spPr>
            <a:xfrm>
              <a:off x="6690808" y="204494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91" name="Shape 3691"/>
          <p:cNvGrpSpPr/>
          <p:nvPr/>
        </p:nvGrpSpPr>
        <p:grpSpPr>
          <a:xfrm>
            <a:off x="5458197" y="3142745"/>
            <a:ext cx="842400" cy="386999"/>
            <a:chOff x="6648185" y="3094295"/>
            <a:chExt cx="842400" cy="386999"/>
          </a:xfrm>
        </p:grpSpPr>
        <p:sp>
          <p:nvSpPr>
            <p:cNvPr id="3692" name="Shape 3692"/>
            <p:cNvSpPr/>
            <p:nvPr/>
          </p:nvSpPr>
          <p:spPr>
            <a:xfrm>
              <a:off x="6648185" y="3094295"/>
              <a:ext cx="842400" cy="38699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3693" name="Shape 3693" descr="BigQuery_256px.png"/>
            <p:cNvPicPr preferRelativeResize="0"/>
            <p:nvPr/>
          </p:nvPicPr>
          <p:blipFill rotWithShape="1">
            <a:blip r:embed="rId19">
              <a:alphaModFix/>
            </a:blip>
            <a:srcRect t="5076" b="5076"/>
            <a:stretch/>
          </p:blipFill>
          <p:spPr>
            <a:xfrm>
              <a:off x="6692889" y="3160056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94" name="Shape 3694"/>
          <p:cNvGrpSpPr/>
          <p:nvPr/>
        </p:nvGrpSpPr>
        <p:grpSpPr>
          <a:xfrm>
            <a:off x="5458197" y="3520107"/>
            <a:ext cx="842400" cy="382200"/>
            <a:chOff x="6648184" y="3471657"/>
            <a:chExt cx="842400" cy="382200"/>
          </a:xfrm>
        </p:grpSpPr>
        <p:sp>
          <p:nvSpPr>
            <p:cNvPr id="3695" name="Shape 3695"/>
            <p:cNvSpPr/>
            <p:nvPr/>
          </p:nvSpPr>
          <p:spPr>
            <a:xfrm>
              <a:off x="6648184" y="3471657"/>
              <a:ext cx="8424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Dataproc</a:t>
              </a:r>
            </a:p>
          </p:txBody>
        </p:sp>
        <p:pic>
          <p:nvPicPr>
            <p:cNvPr id="3696" name="Shape 3696" descr="Cloud-Dataproc_256px.png"/>
            <p:cNvPicPr preferRelativeResize="0"/>
            <p:nvPr/>
          </p:nvPicPr>
          <p:blipFill rotWithShape="1">
            <a:blip r:embed="rId20">
              <a:alphaModFix/>
            </a:blip>
            <a:srcRect t="5076" b="5076"/>
            <a:stretch/>
          </p:blipFill>
          <p:spPr>
            <a:xfrm>
              <a:off x="6692452" y="353916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97" name="Shape 3697"/>
          <p:cNvGrpSpPr/>
          <p:nvPr/>
        </p:nvGrpSpPr>
        <p:grpSpPr>
          <a:xfrm>
            <a:off x="5458197" y="3897611"/>
            <a:ext cx="842400" cy="382200"/>
            <a:chOff x="6648184" y="3849161"/>
            <a:chExt cx="842400" cy="382200"/>
          </a:xfrm>
        </p:grpSpPr>
        <p:sp>
          <p:nvSpPr>
            <p:cNvPr id="3698" name="Shape 3698"/>
            <p:cNvSpPr/>
            <p:nvPr/>
          </p:nvSpPr>
          <p:spPr>
            <a:xfrm>
              <a:off x="6648184" y="3849161"/>
              <a:ext cx="8424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Datalab</a:t>
              </a:r>
            </a:p>
          </p:txBody>
        </p:sp>
        <p:pic>
          <p:nvPicPr>
            <p:cNvPr id="3699" name="Shape 3699" descr="Cloud-Datalab_256px.png"/>
            <p:cNvPicPr preferRelativeResize="0"/>
            <p:nvPr/>
          </p:nvPicPr>
          <p:blipFill rotWithShape="1">
            <a:blip r:embed="rId21">
              <a:alphaModFix/>
            </a:blip>
            <a:srcRect t="5076" b="5076"/>
            <a:stretch/>
          </p:blipFill>
          <p:spPr>
            <a:xfrm>
              <a:off x="6692452" y="391591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00" name="Shape 3700"/>
          <p:cNvGrpSpPr/>
          <p:nvPr/>
        </p:nvGrpSpPr>
        <p:grpSpPr>
          <a:xfrm>
            <a:off x="6846319" y="3040750"/>
            <a:ext cx="866400" cy="382200"/>
            <a:chOff x="8036307" y="2992300"/>
            <a:chExt cx="866400" cy="382200"/>
          </a:xfrm>
        </p:grpSpPr>
        <p:sp>
          <p:nvSpPr>
            <p:cNvPr id="3701" name="Shape 3701"/>
            <p:cNvSpPr/>
            <p:nvPr/>
          </p:nvSpPr>
          <p:spPr>
            <a:xfrm>
              <a:off x="8036307" y="2992300"/>
              <a:ext cx="8664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id="3702" name="Shape 3702" descr="Compute-Engine_256px.png"/>
            <p:cNvPicPr preferRelativeResize="0"/>
            <p:nvPr/>
          </p:nvPicPr>
          <p:blipFill rotWithShape="1">
            <a:blip r:embed="rId22">
              <a:alphaModFix/>
            </a:blip>
            <a:srcRect t="5076" b="5076"/>
            <a:stretch/>
          </p:blipFill>
          <p:spPr>
            <a:xfrm>
              <a:off x="8081012" y="306018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08" name="Shape 3708"/>
          <p:cNvGrpSpPr/>
          <p:nvPr/>
        </p:nvGrpSpPr>
        <p:grpSpPr>
          <a:xfrm>
            <a:off x="1016205" y="972149"/>
            <a:ext cx="5232194" cy="2863250"/>
            <a:chOff x="5192873" y="667349"/>
            <a:chExt cx="5232194" cy="2863250"/>
          </a:xfrm>
        </p:grpSpPr>
        <p:sp>
          <p:nvSpPr>
            <p:cNvPr id="3709" name="Shape 3709"/>
            <p:cNvSpPr/>
            <p:nvPr/>
          </p:nvSpPr>
          <p:spPr>
            <a:xfrm>
              <a:off x="5192873" y="667349"/>
              <a:ext cx="5232194" cy="286325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710" name="Shape 371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11" name="Shape 3711"/>
          <p:cNvGrpSpPr/>
          <p:nvPr/>
        </p:nvGrpSpPr>
        <p:grpSpPr>
          <a:xfrm>
            <a:off x="1179650" y="1520914"/>
            <a:ext cx="1417341" cy="1929348"/>
            <a:chOff x="2178036" y="1054762"/>
            <a:chExt cx="606115" cy="1049128"/>
          </a:xfrm>
        </p:grpSpPr>
        <p:sp>
          <p:nvSpPr>
            <p:cNvPr id="3712" name="Shape 3712"/>
            <p:cNvSpPr/>
            <p:nvPr/>
          </p:nvSpPr>
          <p:spPr>
            <a:xfrm>
              <a:off x="2178036" y="1054762"/>
              <a:ext cx="606115" cy="1049128"/>
            </a:xfrm>
            <a:prstGeom prst="roundRect">
              <a:avLst>
                <a:gd name="adj" fmla="val 827"/>
              </a:avLst>
            </a:prstGeom>
            <a:solidFill>
              <a:schemeClr val="lt1">
                <a:alpha val="0"/>
              </a:schemeClr>
            </a:solidFill>
            <a:ln w="12700" cap="rnd" cmpd="sng">
              <a:solidFill>
                <a:srgbClr val="4284F3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3" name="Shape 3713"/>
            <p:cNvSpPr txBox="1"/>
            <p:nvPr/>
          </p:nvSpPr>
          <p:spPr>
            <a:xfrm>
              <a:off x="2178036" y="1054763"/>
              <a:ext cx="328294" cy="1005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Data</a:t>
              </a:r>
            </a:p>
          </p:txBody>
        </p:sp>
      </p:grpSp>
      <p:grpSp>
        <p:nvGrpSpPr>
          <p:cNvPr id="3714" name="Shape 3714"/>
          <p:cNvGrpSpPr/>
          <p:nvPr/>
        </p:nvGrpSpPr>
        <p:grpSpPr>
          <a:xfrm>
            <a:off x="3282769" y="1520914"/>
            <a:ext cx="1417341" cy="1929348"/>
            <a:chOff x="2178036" y="1054762"/>
            <a:chExt cx="606115" cy="1049128"/>
          </a:xfrm>
        </p:grpSpPr>
        <p:sp>
          <p:nvSpPr>
            <p:cNvPr id="3715" name="Shape 3715"/>
            <p:cNvSpPr/>
            <p:nvPr/>
          </p:nvSpPr>
          <p:spPr>
            <a:xfrm>
              <a:off x="2178036" y="1054762"/>
              <a:ext cx="606115" cy="1049128"/>
            </a:xfrm>
            <a:prstGeom prst="roundRect">
              <a:avLst>
                <a:gd name="adj" fmla="val 827"/>
              </a:avLst>
            </a:prstGeom>
            <a:solidFill>
              <a:schemeClr val="lt1">
                <a:alpha val="0"/>
              </a:schemeClr>
            </a:solidFill>
            <a:ln w="12700" cap="rnd" cmpd="sng">
              <a:solidFill>
                <a:srgbClr val="4284F3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6" name="Shape 3716"/>
            <p:cNvSpPr txBox="1"/>
            <p:nvPr/>
          </p:nvSpPr>
          <p:spPr>
            <a:xfrm>
              <a:off x="2178036" y="1054763"/>
              <a:ext cx="245142" cy="1005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Processing</a:t>
              </a:r>
            </a:p>
          </p:txBody>
        </p:sp>
      </p:grpSp>
      <p:sp>
        <p:nvSpPr>
          <p:cNvPr id="3717" name="Shape 3717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Financial Services &gt; Monte Carlo Simulations</a:t>
            </a:r>
          </a:p>
        </p:txBody>
      </p:sp>
      <p:grpSp>
        <p:nvGrpSpPr>
          <p:cNvPr id="3718" name="Shape 3718"/>
          <p:cNvGrpSpPr/>
          <p:nvPr/>
        </p:nvGrpSpPr>
        <p:grpSpPr>
          <a:xfrm>
            <a:off x="3374177" y="2977766"/>
            <a:ext cx="1234440" cy="382226"/>
            <a:chOff x="3374177" y="2977766"/>
            <a:chExt cx="1234440" cy="382226"/>
          </a:xfrm>
        </p:grpSpPr>
        <p:sp>
          <p:nvSpPr>
            <p:cNvPr id="3719" name="Shape 3719"/>
            <p:cNvSpPr/>
            <p:nvPr/>
          </p:nvSpPr>
          <p:spPr>
            <a:xfrm>
              <a:off x="3374177" y="2977766"/>
              <a:ext cx="123444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Bespoke Apps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3720" name="Shape 3720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3418882" y="304565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21" name="Shape 3721"/>
          <p:cNvGrpSpPr/>
          <p:nvPr/>
        </p:nvGrpSpPr>
        <p:grpSpPr>
          <a:xfrm>
            <a:off x="1270935" y="1736942"/>
            <a:ext cx="1234440" cy="382226"/>
            <a:chOff x="1270935" y="1736942"/>
            <a:chExt cx="1234440" cy="382226"/>
          </a:xfrm>
        </p:grpSpPr>
        <p:sp>
          <p:nvSpPr>
            <p:cNvPr id="3722" name="Shape 3722"/>
            <p:cNvSpPr/>
            <p:nvPr/>
          </p:nvSpPr>
          <p:spPr>
            <a:xfrm>
              <a:off x="1270935" y="1736942"/>
              <a:ext cx="123444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Storage/Analysis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3723" name="Shape 3723" descr="BigQuery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1322128" y="180335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24" name="Shape 3724"/>
          <p:cNvGrpSpPr/>
          <p:nvPr/>
        </p:nvGrpSpPr>
        <p:grpSpPr>
          <a:xfrm>
            <a:off x="1270935" y="2977766"/>
            <a:ext cx="1236645" cy="382226"/>
            <a:chOff x="1270935" y="2977766"/>
            <a:chExt cx="1236645" cy="382226"/>
          </a:xfrm>
        </p:grpSpPr>
        <p:sp>
          <p:nvSpPr>
            <p:cNvPr id="3725" name="Shape 3725"/>
            <p:cNvSpPr/>
            <p:nvPr/>
          </p:nvSpPr>
          <p:spPr>
            <a:xfrm>
              <a:off x="1270935" y="2977766"/>
              <a:ext cx="123664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3726" name="Shape 3726" descr="Cloud-Storage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1315203" y="304797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27" name="Shape 3727"/>
          <p:cNvGrpSpPr/>
          <p:nvPr/>
        </p:nvGrpSpPr>
        <p:grpSpPr>
          <a:xfrm>
            <a:off x="3374176" y="2363260"/>
            <a:ext cx="1234440" cy="382226"/>
            <a:chOff x="3374176" y="2363260"/>
            <a:chExt cx="1234440" cy="382226"/>
          </a:xfrm>
        </p:grpSpPr>
        <p:sp>
          <p:nvSpPr>
            <p:cNvPr id="3728" name="Shape 3728"/>
            <p:cNvSpPr/>
            <p:nvPr/>
          </p:nvSpPr>
          <p:spPr>
            <a:xfrm>
              <a:off x="3374176" y="2363260"/>
              <a:ext cx="123444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Dataflow/Beam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pic>
          <p:nvPicPr>
            <p:cNvPr id="3729" name="Shape 3729" descr="Cloud-Dataflow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3417576" y="242999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30" name="Shape 3730"/>
          <p:cNvGrpSpPr/>
          <p:nvPr/>
        </p:nvGrpSpPr>
        <p:grpSpPr>
          <a:xfrm>
            <a:off x="4998516" y="2293410"/>
            <a:ext cx="1039579" cy="382226"/>
            <a:chOff x="4998516" y="2293410"/>
            <a:chExt cx="1039579" cy="382226"/>
          </a:xfrm>
        </p:grpSpPr>
        <p:sp>
          <p:nvSpPr>
            <p:cNvPr id="3731" name="Shape 3731"/>
            <p:cNvSpPr/>
            <p:nvPr/>
          </p:nvSpPr>
          <p:spPr>
            <a:xfrm>
              <a:off x="4998516" y="2293410"/>
              <a:ext cx="103957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Visualization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Datalab</a:t>
              </a:r>
            </a:p>
          </p:txBody>
        </p:sp>
        <p:pic>
          <p:nvPicPr>
            <p:cNvPr id="3732" name="Shape 3732" descr="Cloud-Datalab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5042784" y="236016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33" name="Shape 3733"/>
          <p:cNvGrpSpPr/>
          <p:nvPr/>
        </p:nvGrpSpPr>
        <p:grpSpPr>
          <a:xfrm>
            <a:off x="1270935" y="2363260"/>
            <a:ext cx="1234440" cy="382226"/>
            <a:chOff x="1270935" y="2363260"/>
            <a:chExt cx="1234440" cy="382226"/>
          </a:xfrm>
        </p:grpSpPr>
        <p:sp>
          <p:nvSpPr>
            <p:cNvPr id="3734" name="Shape 3734"/>
            <p:cNvSpPr/>
            <p:nvPr/>
          </p:nvSpPr>
          <p:spPr>
            <a:xfrm>
              <a:off x="1270935" y="2363260"/>
              <a:ext cx="123444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Bigtable</a:t>
              </a:r>
            </a:p>
          </p:txBody>
        </p:sp>
        <p:pic>
          <p:nvPicPr>
            <p:cNvPr id="3735" name="Shape 3735" descr="Cloud-Bigtable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1315203" y="242999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36" name="Shape 3736"/>
          <p:cNvGrpSpPr/>
          <p:nvPr/>
        </p:nvGrpSpPr>
        <p:grpSpPr>
          <a:xfrm>
            <a:off x="3374176" y="1736942"/>
            <a:ext cx="1234440" cy="382226"/>
            <a:chOff x="3374176" y="1736942"/>
            <a:chExt cx="1234440" cy="382226"/>
          </a:xfrm>
        </p:grpSpPr>
        <p:sp>
          <p:nvSpPr>
            <p:cNvPr id="3737" name="Shape 3737"/>
            <p:cNvSpPr/>
            <p:nvPr/>
          </p:nvSpPr>
          <p:spPr>
            <a:xfrm>
              <a:off x="3374176" y="1736942"/>
              <a:ext cx="123444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Hadoop/Spark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Dataproc</a:t>
              </a:r>
            </a:p>
          </p:txBody>
        </p:sp>
        <p:pic>
          <p:nvPicPr>
            <p:cNvPr id="3738" name="Shape 3738" descr="Cloud-Dataproc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3418444" y="180444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739" name="Shape 3739"/>
          <p:cNvCxnSpPr>
            <a:stCxn id="3734" idx="3"/>
            <a:endCxn id="3728" idx="1"/>
          </p:cNvCxnSpPr>
          <p:nvPr/>
        </p:nvCxnSpPr>
        <p:spPr>
          <a:xfrm>
            <a:off x="2505375" y="2554373"/>
            <a:ext cx="8688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740" name="Shape 3740"/>
          <p:cNvCxnSpPr>
            <a:stCxn id="3722" idx="3"/>
            <a:endCxn id="3737" idx="1"/>
          </p:cNvCxnSpPr>
          <p:nvPr/>
        </p:nvCxnSpPr>
        <p:spPr>
          <a:xfrm>
            <a:off x="2505375" y="1928055"/>
            <a:ext cx="8688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741" name="Shape 3741"/>
          <p:cNvCxnSpPr>
            <a:stCxn id="3725" idx="3"/>
            <a:endCxn id="3719" idx="1"/>
          </p:cNvCxnSpPr>
          <p:nvPr/>
        </p:nvCxnSpPr>
        <p:spPr>
          <a:xfrm>
            <a:off x="2507581" y="3168879"/>
            <a:ext cx="8667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742" name="Shape 3742"/>
          <p:cNvCxnSpPr>
            <a:stCxn id="3722" idx="3"/>
            <a:endCxn id="3719" idx="1"/>
          </p:cNvCxnSpPr>
          <p:nvPr/>
        </p:nvCxnSpPr>
        <p:spPr>
          <a:xfrm>
            <a:off x="2505375" y="1928055"/>
            <a:ext cx="868800" cy="12408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743" name="Shape 3743"/>
          <p:cNvCxnSpPr>
            <a:stCxn id="3731" idx="1"/>
            <a:endCxn id="3715" idx="3"/>
          </p:cNvCxnSpPr>
          <p:nvPr/>
        </p:nvCxnSpPr>
        <p:spPr>
          <a:xfrm flipH="1">
            <a:off x="4700016" y="2484523"/>
            <a:ext cx="298500" cy="120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3744" name="Shape 3744"/>
          <p:cNvSpPr/>
          <p:nvPr/>
        </p:nvSpPr>
        <p:spPr>
          <a:xfrm>
            <a:off x="863800" y="558975"/>
            <a:ext cx="55371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Financial Services &gt; Monte Carlo Simulations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0" name="Shape 3750"/>
          <p:cNvGrpSpPr/>
          <p:nvPr/>
        </p:nvGrpSpPr>
        <p:grpSpPr>
          <a:xfrm>
            <a:off x="1016205" y="972149"/>
            <a:ext cx="6984794" cy="2863250"/>
            <a:chOff x="5192873" y="667349"/>
            <a:chExt cx="6984794" cy="2863250"/>
          </a:xfrm>
        </p:grpSpPr>
        <p:sp>
          <p:nvSpPr>
            <p:cNvPr id="3751" name="Shape 3751"/>
            <p:cNvSpPr/>
            <p:nvPr/>
          </p:nvSpPr>
          <p:spPr>
            <a:xfrm>
              <a:off x="5192873" y="667349"/>
              <a:ext cx="6984794" cy="286325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752" name="Shape 375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53" name="Shape 3753"/>
          <p:cNvGrpSpPr/>
          <p:nvPr/>
        </p:nvGrpSpPr>
        <p:grpSpPr>
          <a:xfrm>
            <a:off x="1170505" y="1712940"/>
            <a:ext cx="1545357" cy="640067"/>
            <a:chOff x="2178036" y="1054762"/>
            <a:chExt cx="660860" cy="348052"/>
          </a:xfrm>
        </p:grpSpPr>
        <p:sp>
          <p:nvSpPr>
            <p:cNvPr id="3754" name="Shape 3754"/>
            <p:cNvSpPr/>
            <p:nvPr/>
          </p:nvSpPr>
          <p:spPr>
            <a:xfrm>
              <a:off x="2178036" y="1054762"/>
              <a:ext cx="660860" cy="348052"/>
            </a:xfrm>
            <a:prstGeom prst="roundRect">
              <a:avLst>
                <a:gd name="adj" fmla="val 827"/>
              </a:avLst>
            </a:prstGeom>
            <a:solidFill>
              <a:schemeClr val="lt1">
                <a:alpha val="0"/>
              </a:schemeClr>
            </a:solidFill>
            <a:ln w="12700" cap="rnd" cmpd="sng">
              <a:solidFill>
                <a:srgbClr val="4284F3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5" name="Shape 3755"/>
            <p:cNvSpPr txBox="1"/>
            <p:nvPr/>
          </p:nvSpPr>
          <p:spPr>
            <a:xfrm>
              <a:off x="2178036" y="1054763"/>
              <a:ext cx="145055" cy="1005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Batch</a:t>
              </a:r>
            </a:p>
          </p:txBody>
        </p:sp>
      </p:grpSp>
      <p:sp>
        <p:nvSpPr>
          <p:cNvPr id="3756" name="Shape 3756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Financial Services &gt; Time Series Analysis</a:t>
            </a:r>
          </a:p>
        </p:txBody>
      </p:sp>
      <p:grpSp>
        <p:nvGrpSpPr>
          <p:cNvPr id="3757" name="Shape 3757"/>
          <p:cNvGrpSpPr/>
          <p:nvPr/>
        </p:nvGrpSpPr>
        <p:grpSpPr>
          <a:xfrm>
            <a:off x="5144424" y="1643375"/>
            <a:ext cx="1081800" cy="382200"/>
            <a:chOff x="5144424" y="1643375"/>
            <a:chExt cx="1081800" cy="382200"/>
          </a:xfrm>
        </p:grpSpPr>
        <p:sp>
          <p:nvSpPr>
            <p:cNvPr id="3758" name="Shape 3758"/>
            <p:cNvSpPr/>
            <p:nvPr/>
          </p:nvSpPr>
          <p:spPr>
            <a:xfrm>
              <a:off x="5144424" y="1643375"/>
              <a:ext cx="10818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3759" name="Shape 3759" descr="BigQuery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5195628" y="170977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60" name="Shape 3760"/>
          <p:cNvGrpSpPr/>
          <p:nvPr/>
        </p:nvGrpSpPr>
        <p:grpSpPr>
          <a:xfrm>
            <a:off x="5144424" y="2884200"/>
            <a:ext cx="1081800" cy="382200"/>
            <a:chOff x="5144424" y="2884200"/>
            <a:chExt cx="1081800" cy="382200"/>
          </a:xfrm>
        </p:grpSpPr>
        <p:sp>
          <p:nvSpPr>
            <p:cNvPr id="3761" name="Shape 3761"/>
            <p:cNvSpPr/>
            <p:nvPr/>
          </p:nvSpPr>
          <p:spPr>
            <a:xfrm>
              <a:off x="5144424" y="2884200"/>
              <a:ext cx="10818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3762" name="Shape 3762" descr="Cloud-Storag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5188703" y="295440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63" name="Shape 3763"/>
          <p:cNvGrpSpPr/>
          <p:nvPr/>
        </p:nvGrpSpPr>
        <p:grpSpPr>
          <a:xfrm>
            <a:off x="3182725" y="2268400"/>
            <a:ext cx="1493229" cy="382226"/>
            <a:chOff x="3182725" y="2268400"/>
            <a:chExt cx="1493229" cy="382226"/>
          </a:xfrm>
        </p:grpSpPr>
        <p:sp>
          <p:nvSpPr>
            <p:cNvPr id="3764" name="Shape 3764"/>
            <p:cNvSpPr/>
            <p:nvPr/>
          </p:nvSpPr>
          <p:spPr>
            <a:xfrm>
              <a:off x="3182725" y="2268400"/>
              <a:ext cx="149322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Time Series Processing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pic>
          <p:nvPicPr>
            <p:cNvPr id="3765" name="Shape 3765" descr="Cloud-Dataflow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3226125" y="233513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66" name="Shape 3766"/>
          <p:cNvGrpSpPr/>
          <p:nvPr/>
        </p:nvGrpSpPr>
        <p:grpSpPr>
          <a:xfrm>
            <a:off x="6767978" y="2884192"/>
            <a:ext cx="1097288" cy="382226"/>
            <a:chOff x="6767978" y="2884192"/>
            <a:chExt cx="1097288" cy="382226"/>
          </a:xfrm>
        </p:grpSpPr>
        <p:sp>
          <p:nvSpPr>
            <p:cNvPr id="3767" name="Shape 3767"/>
            <p:cNvSpPr/>
            <p:nvPr/>
          </p:nvSpPr>
          <p:spPr>
            <a:xfrm>
              <a:off x="6767978" y="2884192"/>
              <a:ext cx="109728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Analysis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Datalab</a:t>
              </a:r>
            </a:p>
          </p:txBody>
        </p:sp>
        <p:pic>
          <p:nvPicPr>
            <p:cNvPr id="3768" name="Shape 3768" descr="Cloud-Datalab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6812246" y="295094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69" name="Shape 3769"/>
          <p:cNvGrpSpPr/>
          <p:nvPr/>
        </p:nvGrpSpPr>
        <p:grpSpPr>
          <a:xfrm>
            <a:off x="5144424" y="2269700"/>
            <a:ext cx="1089000" cy="382200"/>
            <a:chOff x="5144424" y="2269700"/>
            <a:chExt cx="1089000" cy="382200"/>
          </a:xfrm>
        </p:grpSpPr>
        <p:sp>
          <p:nvSpPr>
            <p:cNvPr id="3770" name="Shape 3770"/>
            <p:cNvSpPr/>
            <p:nvPr/>
          </p:nvSpPr>
          <p:spPr>
            <a:xfrm>
              <a:off x="5144424" y="2269700"/>
              <a:ext cx="10890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Bigtable</a:t>
              </a:r>
            </a:p>
          </p:txBody>
        </p:sp>
        <p:pic>
          <p:nvPicPr>
            <p:cNvPr id="3771" name="Shape 3771" descr="Cloud-Bigtable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5188703" y="233642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72" name="Shape 3772"/>
          <p:cNvGrpSpPr/>
          <p:nvPr/>
        </p:nvGrpSpPr>
        <p:grpSpPr>
          <a:xfrm>
            <a:off x="6767978" y="2267252"/>
            <a:ext cx="1097288" cy="382226"/>
            <a:chOff x="6767978" y="2267252"/>
            <a:chExt cx="1097288" cy="382226"/>
          </a:xfrm>
        </p:grpSpPr>
        <p:sp>
          <p:nvSpPr>
            <p:cNvPr id="3773" name="Shape 3773"/>
            <p:cNvSpPr/>
            <p:nvPr/>
          </p:nvSpPr>
          <p:spPr>
            <a:xfrm>
              <a:off x="6767978" y="2267252"/>
              <a:ext cx="109728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Processing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Dataproc</a:t>
              </a:r>
            </a:p>
          </p:txBody>
        </p:sp>
        <p:pic>
          <p:nvPicPr>
            <p:cNvPr id="3774" name="Shape 3774" descr="Cloud-Dataproc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6812246" y="233475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75" name="Shape 3775"/>
          <p:cNvGrpSpPr/>
          <p:nvPr/>
        </p:nvGrpSpPr>
        <p:grpSpPr>
          <a:xfrm>
            <a:off x="1220399" y="1926420"/>
            <a:ext cx="1453155" cy="382226"/>
            <a:chOff x="1220399" y="1926420"/>
            <a:chExt cx="1453155" cy="382226"/>
          </a:xfrm>
        </p:grpSpPr>
        <p:sp>
          <p:nvSpPr>
            <p:cNvPr id="3776" name="Shape 3776"/>
            <p:cNvSpPr/>
            <p:nvPr/>
          </p:nvSpPr>
          <p:spPr>
            <a:xfrm>
              <a:off x="1220399" y="1926420"/>
              <a:ext cx="145315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Time Series Files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3777" name="Shape 3777" descr="Cloud-Storag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1264667" y="199663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78" name="Shape 3778"/>
          <p:cNvGrpSpPr/>
          <p:nvPr/>
        </p:nvGrpSpPr>
        <p:grpSpPr>
          <a:xfrm>
            <a:off x="6767979" y="1643369"/>
            <a:ext cx="1097288" cy="382226"/>
            <a:chOff x="6767979" y="1643369"/>
            <a:chExt cx="1097288" cy="382226"/>
          </a:xfrm>
        </p:grpSpPr>
        <p:sp>
          <p:nvSpPr>
            <p:cNvPr id="3779" name="Shape 3779"/>
            <p:cNvSpPr/>
            <p:nvPr/>
          </p:nvSpPr>
          <p:spPr>
            <a:xfrm>
              <a:off x="6767979" y="1643369"/>
              <a:ext cx="109728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ML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ML</a:t>
              </a:r>
            </a:p>
          </p:txBody>
        </p:sp>
        <p:pic>
          <p:nvPicPr>
            <p:cNvPr id="3780" name="Shape 3780" descr="Cloud-Machine-Learning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6806601" y="171125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81" name="Shape 3781"/>
          <p:cNvGrpSpPr/>
          <p:nvPr/>
        </p:nvGrpSpPr>
        <p:grpSpPr>
          <a:xfrm>
            <a:off x="1170505" y="2526757"/>
            <a:ext cx="1545357" cy="640067"/>
            <a:chOff x="2178036" y="1054762"/>
            <a:chExt cx="660860" cy="348052"/>
          </a:xfrm>
        </p:grpSpPr>
        <p:sp>
          <p:nvSpPr>
            <p:cNvPr id="3782" name="Shape 3782"/>
            <p:cNvSpPr/>
            <p:nvPr/>
          </p:nvSpPr>
          <p:spPr>
            <a:xfrm>
              <a:off x="2178036" y="1054762"/>
              <a:ext cx="660860" cy="348052"/>
            </a:xfrm>
            <a:prstGeom prst="roundRect">
              <a:avLst>
                <a:gd name="adj" fmla="val 827"/>
              </a:avLst>
            </a:prstGeom>
            <a:solidFill>
              <a:schemeClr val="lt1">
                <a:alpha val="0"/>
              </a:schemeClr>
            </a:solidFill>
            <a:ln w="12700" cap="rnd" cmpd="sng">
              <a:solidFill>
                <a:srgbClr val="4284F3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3" name="Shape 3783"/>
            <p:cNvSpPr txBox="1"/>
            <p:nvPr/>
          </p:nvSpPr>
          <p:spPr>
            <a:xfrm>
              <a:off x="2178036" y="1054763"/>
              <a:ext cx="228004" cy="1005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Streaming</a:t>
              </a:r>
            </a:p>
          </p:txBody>
        </p:sp>
      </p:grpSp>
      <p:cxnSp>
        <p:nvCxnSpPr>
          <p:cNvPr id="3784" name="Shape 3784"/>
          <p:cNvCxnSpPr>
            <a:stCxn id="3754" idx="3"/>
            <a:endCxn id="3764" idx="1"/>
          </p:cNvCxnSpPr>
          <p:nvPr/>
        </p:nvCxnSpPr>
        <p:spPr>
          <a:xfrm>
            <a:off x="2715862" y="2032974"/>
            <a:ext cx="466800" cy="426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85" name="Shape 3785"/>
          <p:cNvCxnSpPr>
            <a:stCxn id="3782" idx="3"/>
            <a:endCxn id="3764" idx="1"/>
          </p:cNvCxnSpPr>
          <p:nvPr/>
        </p:nvCxnSpPr>
        <p:spPr>
          <a:xfrm rot="10800000" flipH="1">
            <a:off x="2715862" y="2459491"/>
            <a:ext cx="466800" cy="387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86" name="Shape 3786"/>
          <p:cNvCxnSpPr>
            <a:stCxn id="3764" idx="3"/>
            <a:endCxn id="3758" idx="1"/>
          </p:cNvCxnSpPr>
          <p:nvPr/>
        </p:nvCxnSpPr>
        <p:spPr>
          <a:xfrm rot="10800000" flipH="1">
            <a:off x="4675955" y="1834613"/>
            <a:ext cx="468600" cy="624900"/>
          </a:xfrm>
          <a:prstGeom prst="bentConnector3">
            <a:avLst>
              <a:gd name="adj1" fmla="val 49986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87" name="Shape 3787"/>
          <p:cNvCxnSpPr>
            <a:stCxn id="3764" idx="3"/>
            <a:endCxn id="3761" idx="1"/>
          </p:cNvCxnSpPr>
          <p:nvPr/>
        </p:nvCxnSpPr>
        <p:spPr>
          <a:xfrm>
            <a:off x="4675955" y="2459513"/>
            <a:ext cx="468600" cy="615900"/>
          </a:xfrm>
          <a:prstGeom prst="bentConnector3">
            <a:avLst>
              <a:gd name="adj1" fmla="val 49986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88" name="Shape 3788"/>
          <p:cNvCxnSpPr>
            <a:stCxn id="3764" idx="3"/>
            <a:endCxn id="3770" idx="1"/>
          </p:cNvCxnSpPr>
          <p:nvPr/>
        </p:nvCxnSpPr>
        <p:spPr>
          <a:xfrm>
            <a:off x="4675955" y="2459513"/>
            <a:ext cx="468600" cy="12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89" name="Shape 3789"/>
          <p:cNvCxnSpPr>
            <a:stCxn id="3758" idx="3"/>
            <a:endCxn id="3779" idx="1"/>
          </p:cNvCxnSpPr>
          <p:nvPr/>
        </p:nvCxnSpPr>
        <p:spPr>
          <a:xfrm>
            <a:off x="6226224" y="1834475"/>
            <a:ext cx="5418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790" name="Shape 3790"/>
          <p:cNvCxnSpPr>
            <a:stCxn id="3770" idx="3"/>
            <a:endCxn id="3773" idx="1"/>
          </p:cNvCxnSpPr>
          <p:nvPr/>
        </p:nvCxnSpPr>
        <p:spPr>
          <a:xfrm rot="10800000" flipH="1">
            <a:off x="6233424" y="2458400"/>
            <a:ext cx="534599" cy="24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791" name="Shape 3791"/>
          <p:cNvCxnSpPr>
            <a:stCxn id="3761" idx="3"/>
            <a:endCxn id="3767" idx="1"/>
          </p:cNvCxnSpPr>
          <p:nvPr/>
        </p:nvCxnSpPr>
        <p:spPr>
          <a:xfrm>
            <a:off x="6226224" y="3075300"/>
            <a:ext cx="5418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792" name="Shape 3792"/>
          <p:cNvCxnSpPr>
            <a:stCxn id="3758" idx="3"/>
            <a:endCxn id="3767" idx="1"/>
          </p:cNvCxnSpPr>
          <p:nvPr/>
        </p:nvCxnSpPr>
        <p:spPr>
          <a:xfrm>
            <a:off x="6226224" y="1834475"/>
            <a:ext cx="541800" cy="1240800"/>
          </a:xfrm>
          <a:prstGeom prst="bentConnector3">
            <a:avLst>
              <a:gd name="adj1" fmla="val 49996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3793" name="Shape 3793"/>
          <p:cNvSpPr/>
          <p:nvPr/>
        </p:nvSpPr>
        <p:spPr>
          <a:xfrm>
            <a:off x="863800" y="558975"/>
            <a:ext cx="72897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Financial Services &gt; Time Series Analysis</a:t>
            </a:r>
          </a:p>
        </p:txBody>
      </p:sp>
      <p:grpSp>
        <p:nvGrpSpPr>
          <p:cNvPr id="3794" name="Shape 3794"/>
          <p:cNvGrpSpPr/>
          <p:nvPr/>
        </p:nvGrpSpPr>
        <p:grpSpPr>
          <a:xfrm>
            <a:off x="1220398" y="2740296"/>
            <a:ext cx="1453155" cy="382226"/>
            <a:chOff x="1220398" y="2740296"/>
            <a:chExt cx="1453155" cy="382226"/>
          </a:xfrm>
        </p:grpSpPr>
        <p:sp>
          <p:nvSpPr>
            <p:cNvPr id="3795" name="Shape 3795"/>
            <p:cNvSpPr/>
            <p:nvPr/>
          </p:nvSpPr>
          <p:spPr>
            <a:xfrm>
              <a:off x="1220398" y="2740296"/>
              <a:ext cx="145315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Time Series Streaming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Pub/Sub</a:t>
              </a:r>
            </a:p>
          </p:txBody>
        </p:sp>
        <p:pic>
          <p:nvPicPr>
            <p:cNvPr id="3796" name="Shape 3796" descr="Cloud-PubSub.png"/>
            <p:cNvPicPr preferRelativeResize="0"/>
            <p:nvPr/>
          </p:nvPicPr>
          <p:blipFill rotWithShape="1">
            <a:blip r:embed="rId11">
              <a:alphaModFix/>
            </a:blip>
            <a:srcRect t="5076" b="5076"/>
            <a:stretch/>
          </p:blipFill>
          <p:spPr>
            <a:xfrm>
              <a:off x="1264666" y="280665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>
            <a:spLocks noGrp="1"/>
          </p:cNvSpPr>
          <p:nvPr>
            <p:ph type="title"/>
          </p:nvPr>
        </p:nvSpPr>
        <p:spPr>
          <a:xfrm>
            <a:off x="361653" y="1880582"/>
            <a:ext cx="6244500" cy="74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Diagram Elements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2" name="Shape 3802"/>
          <p:cNvSpPr/>
          <p:nvPr/>
        </p:nvSpPr>
        <p:spPr>
          <a:xfrm>
            <a:off x="2127125" y="4318000"/>
            <a:ext cx="4121700" cy="502800"/>
          </a:xfrm>
          <a:prstGeom prst="rect">
            <a:avLst/>
          </a:prstGeom>
          <a:noFill/>
          <a:ln w="9525" cap="flat" cmpd="sng">
            <a:solidFill>
              <a:srgbClr val="E0E0E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03" name="Shape 3803"/>
          <p:cNvGrpSpPr/>
          <p:nvPr/>
        </p:nvGrpSpPr>
        <p:grpSpPr>
          <a:xfrm>
            <a:off x="1979825" y="591150"/>
            <a:ext cx="4968899" cy="3578700"/>
            <a:chOff x="5192879" y="667350"/>
            <a:chExt cx="4968900" cy="3578700"/>
          </a:xfrm>
        </p:grpSpPr>
        <p:sp>
          <p:nvSpPr>
            <p:cNvPr id="3804" name="Shape 3804"/>
            <p:cNvSpPr/>
            <p:nvPr/>
          </p:nvSpPr>
          <p:spPr>
            <a:xfrm>
              <a:off x="5192879" y="667350"/>
              <a:ext cx="4968900" cy="357870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805" name="Shape 380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806" name="Shape 3806"/>
          <p:cNvGrpSpPr/>
          <p:nvPr/>
        </p:nvGrpSpPr>
        <p:grpSpPr>
          <a:xfrm>
            <a:off x="4197192" y="1168069"/>
            <a:ext cx="1362492" cy="1664200"/>
            <a:chOff x="2178034" y="1054763"/>
            <a:chExt cx="784033" cy="748560"/>
          </a:xfrm>
        </p:grpSpPr>
        <p:sp>
          <p:nvSpPr>
            <p:cNvPr id="3807" name="Shape 3807"/>
            <p:cNvSpPr/>
            <p:nvPr/>
          </p:nvSpPr>
          <p:spPr>
            <a:xfrm>
              <a:off x="2178034" y="1054763"/>
              <a:ext cx="784033" cy="748560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8" name="Shape 3808"/>
            <p:cNvSpPr txBox="1"/>
            <p:nvPr/>
          </p:nvSpPr>
          <p:spPr>
            <a:xfrm>
              <a:off x="2178036" y="1054763"/>
              <a:ext cx="317879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us-east1-d</a:t>
              </a:r>
            </a:p>
          </p:txBody>
        </p:sp>
      </p:grpSp>
      <p:grpSp>
        <p:nvGrpSpPr>
          <p:cNvPr id="3809" name="Shape 3809"/>
          <p:cNvGrpSpPr/>
          <p:nvPr/>
        </p:nvGrpSpPr>
        <p:grpSpPr>
          <a:xfrm>
            <a:off x="4197192" y="3076430"/>
            <a:ext cx="1362492" cy="941829"/>
            <a:chOff x="2178034" y="1054763"/>
            <a:chExt cx="784033" cy="423636"/>
          </a:xfrm>
        </p:grpSpPr>
        <p:sp>
          <p:nvSpPr>
            <p:cNvPr id="3810" name="Shape 3810"/>
            <p:cNvSpPr/>
            <p:nvPr/>
          </p:nvSpPr>
          <p:spPr>
            <a:xfrm>
              <a:off x="2178034" y="1054763"/>
              <a:ext cx="784033" cy="423636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1" name="Shape 3811"/>
            <p:cNvSpPr txBox="1"/>
            <p:nvPr/>
          </p:nvSpPr>
          <p:spPr>
            <a:xfrm>
              <a:off x="2178036" y="1054763"/>
              <a:ext cx="369536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us-central1-f</a:t>
              </a:r>
            </a:p>
          </p:txBody>
        </p:sp>
      </p:grpSp>
      <p:sp>
        <p:nvSpPr>
          <p:cNvPr id="3812" name="Shape 3812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Dev Test &gt; Continuous Delivery with Spinnaker</a:t>
            </a:r>
          </a:p>
        </p:txBody>
      </p:sp>
      <p:grpSp>
        <p:nvGrpSpPr>
          <p:cNvPr id="3813" name="Shape 3813"/>
          <p:cNvGrpSpPr/>
          <p:nvPr/>
        </p:nvGrpSpPr>
        <p:grpSpPr>
          <a:xfrm>
            <a:off x="4286629" y="1406082"/>
            <a:ext cx="1182068" cy="618060"/>
            <a:chOff x="4286629" y="1406082"/>
            <a:chExt cx="1182068" cy="618060"/>
          </a:xfrm>
        </p:grpSpPr>
        <p:sp>
          <p:nvSpPr>
            <p:cNvPr id="3814" name="Shape 3814"/>
            <p:cNvSpPr/>
            <p:nvPr/>
          </p:nvSpPr>
          <p:spPr>
            <a:xfrm>
              <a:off x="4334683" y="1456896"/>
              <a:ext cx="1134014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3815" name="Shape 3815"/>
            <p:cNvGrpSpPr/>
            <p:nvPr/>
          </p:nvGrpSpPr>
          <p:grpSpPr>
            <a:xfrm>
              <a:off x="4286629" y="1406082"/>
              <a:ext cx="1140179" cy="568678"/>
              <a:chOff x="4286629" y="1406082"/>
              <a:chExt cx="1140179" cy="568678"/>
            </a:xfrm>
          </p:grpSpPr>
          <p:sp>
            <p:nvSpPr>
              <p:cNvPr id="3816" name="Shape 3816"/>
              <p:cNvSpPr/>
              <p:nvPr/>
            </p:nvSpPr>
            <p:spPr>
              <a:xfrm>
                <a:off x="4286629" y="1406082"/>
                <a:ext cx="1137363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Test Instances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3817" name="Shape 3817" descr="Compute-Engine.png"/>
              <p:cNvPicPr preferRelativeResize="0"/>
              <p:nvPr/>
            </p:nvPicPr>
            <p:blipFill rotWithShape="1">
              <a:blip r:embed="rId4">
                <a:alphaModFix/>
              </a:blip>
              <a:srcRect t="5076" b="5076"/>
              <a:stretch/>
            </p:blipFill>
            <p:spPr>
              <a:xfrm>
                <a:off x="4331334" y="1473966"/>
                <a:ext cx="274200" cy="2465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818" name="Shape 3818"/>
              <p:cNvSpPr txBox="1"/>
              <p:nvPr/>
            </p:nvSpPr>
            <p:spPr>
              <a:xfrm>
                <a:off x="4712220" y="1803172"/>
                <a:ext cx="634827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Build Artifact</a:t>
                </a:r>
              </a:p>
            </p:txBody>
          </p:sp>
          <p:cxnSp>
            <p:nvCxnSpPr>
              <p:cNvPr id="3819" name="Shape 3819"/>
              <p:cNvCxnSpPr/>
              <p:nvPr/>
            </p:nvCxnSpPr>
            <p:spPr>
              <a:xfrm>
                <a:off x="4707000" y="1765360"/>
                <a:ext cx="719807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820" name="Shape 3820"/>
          <p:cNvGrpSpPr/>
          <p:nvPr/>
        </p:nvGrpSpPr>
        <p:grpSpPr>
          <a:xfrm>
            <a:off x="4286629" y="2119140"/>
            <a:ext cx="1182068" cy="618060"/>
            <a:chOff x="4286629" y="2119140"/>
            <a:chExt cx="1182068" cy="618060"/>
          </a:xfrm>
        </p:grpSpPr>
        <p:sp>
          <p:nvSpPr>
            <p:cNvPr id="3821" name="Shape 3821"/>
            <p:cNvSpPr/>
            <p:nvPr/>
          </p:nvSpPr>
          <p:spPr>
            <a:xfrm>
              <a:off x="4334683" y="2169954"/>
              <a:ext cx="1134014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3822" name="Shape 3822"/>
            <p:cNvGrpSpPr/>
            <p:nvPr/>
          </p:nvGrpSpPr>
          <p:grpSpPr>
            <a:xfrm>
              <a:off x="4286629" y="2119140"/>
              <a:ext cx="1140179" cy="568678"/>
              <a:chOff x="4286629" y="2119140"/>
              <a:chExt cx="1140179" cy="568678"/>
            </a:xfrm>
          </p:grpSpPr>
          <p:sp>
            <p:nvSpPr>
              <p:cNvPr id="3823" name="Shape 3823"/>
              <p:cNvSpPr/>
              <p:nvPr/>
            </p:nvSpPr>
            <p:spPr>
              <a:xfrm>
                <a:off x="4286629" y="2119140"/>
                <a:ext cx="1137363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Prod Instances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3824" name="Shape 3824" descr="Compute-Engine.png"/>
              <p:cNvPicPr preferRelativeResize="0"/>
              <p:nvPr/>
            </p:nvPicPr>
            <p:blipFill rotWithShape="1">
              <a:blip r:embed="rId4">
                <a:alphaModFix/>
              </a:blip>
              <a:srcRect t="5076" b="5076"/>
              <a:stretch/>
            </p:blipFill>
            <p:spPr>
              <a:xfrm>
                <a:off x="4331334" y="2187025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825" name="Shape 3825"/>
              <p:cNvSpPr txBox="1"/>
              <p:nvPr/>
            </p:nvSpPr>
            <p:spPr>
              <a:xfrm>
                <a:off x="4712220" y="2516231"/>
                <a:ext cx="634827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Autoscaler</a:t>
                </a:r>
              </a:p>
            </p:txBody>
          </p:sp>
          <p:cxnSp>
            <p:nvCxnSpPr>
              <p:cNvPr id="3826" name="Shape 3826"/>
              <p:cNvCxnSpPr/>
              <p:nvPr/>
            </p:nvCxnSpPr>
            <p:spPr>
              <a:xfrm>
                <a:off x="4707000" y="2478419"/>
                <a:ext cx="719807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827" name="Shape 3827"/>
          <p:cNvGrpSpPr/>
          <p:nvPr/>
        </p:nvGrpSpPr>
        <p:grpSpPr>
          <a:xfrm>
            <a:off x="4286629" y="3312940"/>
            <a:ext cx="1182068" cy="618060"/>
            <a:chOff x="4286629" y="3312940"/>
            <a:chExt cx="1182068" cy="618060"/>
          </a:xfrm>
        </p:grpSpPr>
        <p:sp>
          <p:nvSpPr>
            <p:cNvPr id="3828" name="Shape 3828"/>
            <p:cNvSpPr/>
            <p:nvPr/>
          </p:nvSpPr>
          <p:spPr>
            <a:xfrm>
              <a:off x="4334683" y="3363754"/>
              <a:ext cx="1134014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3829" name="Shape 3829"/>
            <p:cNvGrpSpPr/>
            <p:nvPr/>
          </p:nvGrpSpPr>
          <p:grpSpPr>
            <a:xfrm>
              <a:off x="4286629" y="3312940"/>
              <a:ext cx="1140179" cy="568678"/>
              <a:chOff x="4286629" y="3312940"/>
              <a:chExt cx="1140179" cy="568678"/>
            </a:xfrm>
          </p:grpSpPr>
          <p:sp>
            <p:nvSpPr>
              <p:cNvPr id="3830" name="Shape 3830"/>
              <p:cNvSpPr/>
              <p:nvPr/>
            </p:nvSpPr>
            <p:spPr>
              <a:xfrm>
                <a:off x="4286629" y="3312940"/>
                <a:ext cx="1137363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Prod Instances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3831" name="Shape 3831" descr="Compute-Engine.png"/>
              <p:cNvPicPr preferRelativeResize="0"/>
              <p:nvPr/>
            </p:nvPicPr>
            <p:blipFill rotWithShape="1">
              <a:blip r:embed="rId4">
                <a:alphaModFix/>
              </a:blip>
              <a:srcRect t="5076" b="5076"/>
              <a:stretch/>
            </p:blipFill>
            <p:spPr>
              <a:xfrm>
                <a:off x="4331334" y="3380825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832" name="Shape 3832"/>
              <p:cNvSpPr txBox="1"/>
              <p:nvPr/>
            </p:nvSpPr>
            <p:spPr>
              <a:xfrm>
                <a:off x="4712220" y="3710031"/>
                <a:ext cx="634827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Autoscaler</a:t>
                </a:r>
              </a:p>
            </p:txBody>
          </p:sp>
          <p:cxnSp>
            <p:nvCxnSpPr>
              <p:cNvPr id="3833" name="Shape 3833"/>
              <p:cNvCxnSpPr/>
              <p:nvPr/>
            </p:nvCxnSpPr>
            <p:spPr>
              <a:xfrm>
                <a:off x="4707000" y="3672219"/>
                <a:ext cx="719807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834" name="Shape 3834"/>
          <p:cNvGrpSpPr/>
          <p:nvPr/>
        </p:nvGrpSpPr>
        <p:grpSpPr>
          <a:xfrm>
            <a:off x="1079637" y="1089856"/>
            <a:ext cx="668686" cy="923536"/>
            <a:chOff x="2178036" y="1054763"/>
            <a:chExt cx="1146188" cy="167265"/>
          </a:xfrm>
        </p:grpSpPr>
        <p:sp>
          <p:nvSpPr>
            <p:cNvPr id="3835" name="Shape 3835"/>
            <p:cNvSpPr/>
            <p:nvPr/>
          </p:nvSpPr>
          <p:spPr>
            <a:xfrm>
              <a:off x="2178036" y="1054763"/>
              <a:ext cx="1146188" cy="167265"/>
            </a:xfrm>
            <a:prstGeom prst="roundRect">
              <a:avLst>
                <a:gd name="adj" fmla="val 827"/>
              </a:avLst>
            </a:prstGeom>
            <a:solidFill>
              <a:srgbClr val="F3E5F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6" name="Shape 3836"/>
            <p:cNvSpPr txBox="1"/>
            <p:nvPr/>
          </p:nvSpPr>
          <p:spPr>
            <a:xfrm>
              <a:off x="2178036" y="1054763"/>
              <a:ext cx="1070576" cy="5648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Development</a:t>
              </a:r>
              <a:b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Team</a:t>
              </a:r>
            </a:p>
          </p:txBody>
        </p:sp>
      </p:grpSp>
      <p:grpSp>
        <p:nvGrpSpPr>
          <p:cNvPr id="3837" name="Shape 3837"/>
          <p:cNvGrpSpPr/>
          <p:nvPr/>
        </p:nvGrpSpPr>
        <p:grpSpPr>
          <a:xfrm>
            <a:off x="7154324" y="2214146"/>
            <a:ext cx="677511" cy="1389874"/>
            <a:chOff x="2178036" y="1054763"/>
            <a:chExt cx="1146188" cy="251725"/>
          </a:xfrm>
        </p:grpSpPr>
        <p:sp>
          <p:nvSpPr>
            <p:cNvPr id="3838" name="Shape 3838"/>
            <p:cNvSpPr/>
            <p:nvPr/>
          </p:nvSpPr>
          <p:spPr>
            <a:xfrm>
              <a:off x="2178036" y="1054763"/>
              <a:ext cx="1146188" cy="251725"/>
            </a:xfrm>
            <a:prstGeom prst="roundRect">
              <a:avLst>
                <a:gd name="adj" fmla="val 827"/>
              </a:avLst>
            </a:prstGeom>
            <a:solidFill>
              <a:srgbClr val="F1F8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9" name="Shape 3839"/>
            <p:cNvSpPr txBox="1"/>
            <p:nvPr/>
          </p:nvSpPr>
          <p:spPr>
            <a:xfrm>
              <a:off x="2178036" y="1054763"/>
              <a:ext cx="549461" cy="3151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Users</a:t>
              </a:r>
            </a:p>
          </p:txBody>
        </p:sp>
      </p:grpSp>
      <p:grpSp>
        <p:nvGrpSpPr>
          <p:cNvPr id="3840" name="Shape 3840"/>
          <p:cNvGrpSpPr/>
          <p:nvPr/>
        </p:nvGrpSpPr>
        <p:grpSpPr>
          <a:xfrm>
            <a:off x="1159352" y="1418484"/>
            <a:ext cx="502920" cy="502920"/>
            <a:chOff x="433514" y="2354433"/>
            <a:chExt cx="502920" cy="502920"/>
          </a:xfrm>
        </p:grpSpPr>
        <p:sp>
          <p:nvSpPr>
            <p:cNvPr id="3841" name="Shape 3841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842" name="Shape 3842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843" name="Shape 3843"/>
          <p:cNvGrpSpPr/>
          <p:nvPr/>
        </p:nvGrpSpPr>
        <p:grpSpPr>
          <a:xfrm>
            <a:off x="7236703" y="3012287"/>
            <a:ext cx="502920" cy="502920"/>
            <a:chOff x="433514" y="2354433"/>
            <a:chExt cx="502920" cy="502920"/>
          </a:xfrm>
        </p:grpSpPr>
        <p:sp>
          <p:nvSpPr>
            <p:cNvPr id="3844" name="Shape 3844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845" name="Shape 3845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846" name="Shape 3846"/>
          <p:cNvGrpSpPr/>
          <p:nvPr/>
        </p:nvGrpSpPr>
        <p:grpSpPr>
          <a:xfrm>
            <a:off x="7236703" y="2418924"/>
            <a:ext cx="502920" cy="502920"/>
            <a:chOff x="433514" y="2354433"/>
            <a:chExt cx="502920" cy="502920"/>
          </a:xfrm>
        </p:grpSpPr>
        <p:sp>
          <p:nvSpPr>
            <p:cNvPr id="3847" name="Shape 384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848" name="Shape 3848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849" name="Shape 3849"/>
          <p:cNvGrpSpPr/>
          <p:nvPr/>
        </p:nvGrpSpPr>
        <p:grpSpPr>
          <a:xfrm>
            <a:off x="2127113" y="2700519"/>
            <a:ext cx="1284563" cy="568678"/>
            <a:chOff x="2127113" y="2700519"/>
            <a:chExt cx="1284563" cy="568678"/>
          </a:xfrm>
        </p:grpSpPr>
        <p:sp>
          <p:nvSpPr>
            <p:cNvPr id="3850" name="Shape 3850"/>
            <p:cNvSpPr/>
            <p:nvPr/>
          </p:nvSpPr>
          <p:spPr>
            <a:xfrm>
              <a:off x="2127113" y="2700519"/>
              <a:ext cx="1280159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Cloud Image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3851" name="Shape 3851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2171819" y="276840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52" name="Shape 3852"/>
            <p:cNvSpPr txBox="1"/>
            <p:nvPr/>
          </p:nvSpPr>
          <p:spPr>
            <a:xfrm>
              <a:off x="2552705" y="3097610"/>
              <a:ext cx="622003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Build Artifact</a:t>
              </a:r>
            </a:p>
          </p:txBody>
        </p:sp>
        <p:cxnSp>
          <p:nvCxnSpPr>
            <p:cNvPr id="3853" name="Shape 3853"/>
            <p:cNvCxnSpPr/>
            <p:nvPr/>
          </p:nvCxnSpPr>
          <p:spPr>
            <a:xfrm>
              <a:off x="2552141" y="3059798"/>
              <a:ext cx="859535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854" name="Shape 3854"/>
          <p:cNvGrpSpPr/>
          <p:nvPr/>
        </p:nvGrpSpPr>
        <p:grpSpPr>
          <a:xfrm>
            <a:off x="2127114" y="1360217"/>
            <a:ext cx="1280159" cy="382226"/>
            <a:chOff x="2127114" y="1360217"/>
            <a:chExt cx="1280159" cy="382226"/>
          </a:xfrm>
        </p:grpSpPr>
        <p:sp>
          <p:nvSpPr>
            <p:cNvPr id="3855" name="Shape 3855"/>
            <p:cNvSpPr/>
            <p:nvPr/>
          </p:nvSpPr>
          <p:spPr>
            <a:xfrm>
              <a:off x="2127114" y="1360217"/>
              <a:ext cx="128015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Code Repository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DevTools</a:t>
              </a:r>
            </a:p>
          </p:txBody>
        </p:sp>
        <p:pic>
          <p:nvPicPr>
            <p:cNvPr id="3856" name="Shape 3856" descr="Cloud-Tools-for-Visual-Studio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2168702" y="142440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57" name="Shape 3857"/>
          <p:cNvSpPr txBox="1"/>
          <p:nvPr/>
        </p:nvSpPr>
        <p:spPr>
          <a:xfrm>
            <a:off x="2175250" y="4370723"/>
            <a:ext cx="737400" cy="38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1 Commit code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6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2 Detect code change</a:t>
            </a:r>
          </a:p>
        </p:txBody>
      </p:sp>
      <p:sp>
        <p:nvSpPr>
          <p:cNvPr id="3858" name="Shape 3858"/>
          <p:cNvSpPr txBox="1"/>
          <p:nvPr/>
        </p:nvSpPr>
        <p:spPr>
          <a:xfrm>
            <a:off x="3564875" y="4370723"/>
            <a:ext cx="1184700" cy="38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3 Build immutable image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6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4 Launch test instance from image</a:t>
            </a:r>
          </a:p>
        </p:txBody>
      </p:sp>
      <p:sp>
        <p:nvSpPr>
          <p:cNvPr id="3859" name="Shape 3859"/>
          <p:cNvSpPr txBox="1"/>
          <p:nvPr/>
        </p:nvSpPr>
        <p:spPr>
          <a:xfrm>
            <a:off x="4945200" y="4370724"/>
            <a:ext cx="1146300" cy="45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5 Run tests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6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6 Perform rolling update of image</a:t>
            </a:r>
            <a:b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   to autoscaler</a:t>
            </a:r>
          </a:p>
        </p:txBody>
      </p:sp>
      <p:cxnSp>
        <p:nvCxnSpPr>
          <p:cNvPr id="3860" name="Shape 3860"/>
          <p:cNvCxnSpPr>
            <a:stCxn id="3835" idx="3"/>
            <a:endCxn id="3855" idx="1"/>
          </p:cNvCxnSpPr>
          <p:nvPr/>
        </p:nvCxnSpPr>
        <p:spPr>
          <a:xfrm rot="10800000" flipH="1">
            <a:off x="1748323" y="1551324"/>
            <a:ext cx="378900" cy="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61" name="Shape 3861"/>
          <p:cNvCxnSpPr>
            <a:stCxn id="3855" idx="2"/>
            <a:endCxn id="3862" idx="0"/>
          </p:cNvCxnSpPr>
          <p:nvPr/>
        </p:nvCxnSpPr>
        <p:spPr>
          <a:xfrm>
            <a:off x="2767194" y="1742443"/>
            <a:ext cx="0" cy="2820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63" name="Shape 3863"/>
          <p:cNvCxnSpPr>
            <a:stCxn id="3862" idx="2"/>
            <a:endCxn id="3850" idx="0"/>
          </p:cNvCxnSpPr>
          <p:nvPr/>
        </p:nvCxnSpPr>
        <p:spPr>
          <a:xfrm>
            <a:off x="2767194" y="2406653"/>
            <a:ext cx="0" cy="2940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64" name="Shape 3864"/>
          <p:cNvCxnSpPr>
            <a:stCxn id="3823" idx="1"/>
            <a:endCxn id="3830" idx="1"/>
          </p:cNvCxnSpPr>
          <p:nvPr/>
        </p:nvCxnSpPr>
        <p:spPr>
          <a:xfrm>
            <a:off x="4286629" y="2403479"/>
            <a:ext cx="600" cy="1193700"/>
          </a:xfrm>
          <a:prstGeom prst="bentConnector3">
            <a:avLst>
              <a:gd name="adj1" fmla="val -35983333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865" name="Shape 3865"/>
          <p:cNvCxnSpPr>
            <a:stCxn id="3816" idx="1"/>
            <a:endCxn id="3850" idx="3"/>
          </p:cNvCxnSpPr>
          <p:nvPr/>
        </p:nvCxnSpPr>
        <p:spPr>
          <a:xfrm flipH="1">
            <a:off x="3407329" y="1690421"/>
            <a:ext cx="879300" cy="1294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3866" name="Shape 3866"/>
          <p:cNvCxnSpPr>
            <a:stCxn id="3862" idx="3"/>
          </p:cNvCxnSpPr>
          <p:nvPr/>
        </p:nvCxnSpPr>
        <p:spPr>
          <a:xfrm rot="10800000" flipH="1">
            <a:off x="3407274" y="1594540"/>
            <a:ext cx="879300" cy="621000"/>
          </a:xfrm>
          <a:prstGeom prst="bentConnector3">
            <a:avLst>
              <a:gd name="adj1" fmla="val 38019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67" name="Shape 3867"/>
          <p:cNvCxnSpPr/>
          <p:nvPr/>
        </p:nvCxnSpPr>
        <p:spPr>
          <a:xfrm>
            <a:off x="3407273" y="3123772"/>
            <a:ext cx="6630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68" name="Shape 3868"/>
          <p:cNvCxnSpPr>
            <a:stCxn id="3869" idx="1"/>
            <a:endCxn id="3823" idx="3"/>
          </p:cNvCxnSpPr>
          <p:nvPr/>
        </p:nvCxnSpPr>
        <p:spPr>
          <a:xfrm rot="10800000">
            <a:off x="5424061" y="2403467"/>
            <a:ext cx="479100" cy="581400"/>
          </a:xfrm>
          <a:prstGeom prst="bentConnector3">
            <a:avLst>
              <a:gd name="adj1" fmla="val 50007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70" name="Shape 3870"/>
          <p:cNvCxnSpPr>
            <a:stCxn id="3869" idx="1"/>
            <a:endCxn id="3830" idx="3"/>
          </p:cNvCxnSpPr>
          <p:nvPr/>
        </p:nvCxnSpPr>
        <p:spPr>
          <a:xfrm flipH="1">
            <a:off x="5424061" y="2984867"/>
            <a:ext cx="479100" cy="612300"/>
          </a:xfrm>
          <a:prstGeom prst="bentConnector3">
            <a:avLst>
              <a:gd name="adj1" fmla="val 50007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71" name="Shape 3871"/>
          <p:cNvCxnSpPr>
            <a:stCxn id="3847" idx="1"/>
            <a:endCxn id="3872" idx="3"/>
          </p:cNvCxnSpPr>
          <p:nvPr/>
        </p:nvCxnSpPr>
        <p:spPr>
          <a:xfrm flipH="1">
            <a:off x="6837103" y="2670384"/>
            <a:ext cx="399600" cy="312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73" name="Shape 3873"/>
          <p:cNvCxnSpPr>
            <a:stCxn id="3844" idx="1"/>
            <a:endCxn id="3872" idx="3"/>
          </p:cNvCxnSpPr>
          <p:nvPr/>
        </p:nvCxnSpPr>
        <p:spPr>
          <a:xfrm rot="10800000">
            <a:off x="6837103" y="2983547"/>
            <a:ext cx="399600" cy="280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3892" name="Shape 3892"/>
          <p:cNvGrpSpPr/>
          <p:nvPr/>
        </p:nvGrpSpPr>
        <p:grpSpPr>
          <a:xfrm>
            <a:off x="2127114" y="2024427"/>
            <a:ext cx="1280159" cy="382226"/>
            <a:chOff x="2127114" y="2024427"/>
            <a:chExt cx="1280159" cy="382226"/>
          </a:xfrm>
        </p:grpSpPr>
        <p:sp>
          <p:nvSpPr>
            <p:cNvPr id="3862" name="Shape 3862"/>
            <p:cNvSpPr/>
            <p:nvPr/>
          </p:nvSpPr>
          <p:spPr>
            <a:xfrm>
              <a:off x="2127114" y="2024427"/>
              <a:ext cx="128015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Spinnaker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3893" name="Shape 3893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2171819" y="209231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894" name="Shape 3894"/>
          <p:cNvGrpSpPr/>
          <p:nvPr/>
        </p:nvGrpSpPr>
        <p:grpSpPr>
          <a:xfrm>
            <a:off x="5903161" y="2793767"/>
            <a:ext cx="933900" cy="382200"/>
            <a:chOff x="5903161" y="2793767"/>
            <a:chExt cx="933900" cy="382200"/>
          </a:xfrm>
        </p:grpSpPr>
        <p:sp>
          <p:nvSpPr>
            <p:cNvPr id="3869" name="Shape 3869"/>
            <p:cNvSpPr/>
            <p:nvPr/>
          </p:nvSpPr>
          <p:spPr>
            <a:xfrm>
              <a:off x="5903161" y="2793767"/>
              <a:ext cx="9339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Load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Balancing</a:t>
              </a:r>
            </a:p>
          </p:txBody>
        </p:sp>
        <p:pic>
          <p:nvPicPr>
            <p:cNvPr id="3895" name="Shape 3895" descr="Cloud-Load-Balancing.png"/>
            <p:cNvPicPr preferRelativeResize="0"/>
            <p:nvPr/>
          </p:nvPicPr>
          <p:blipFill rotWithShape="1">
            <a:blip r:embed="rId8">
              <a:alphaModFix/>
            </a:blip>
            <a:srcRect t="5036" b="5027"/>
            <a:stretch/>
          </p:blipFill>
          <p:spPr>
            <a:xfrm>
              <a:off x="5947865" y="286084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6" name="Oval 95"/>
          <p:cNvSpPr/>
          <p:nvPr/>
        </p:nvSpPr>
        <p:spPr>
          <a:xfrm>
            <a:off x="1795071" y="1501492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1</a:t>
            </a:r>
            <a:endParaRPr lang="en-US" sz="600" dirty="0">
              <a:solidFill>
                <a:srgbClr val="757575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97" name="Oval 96"/>
          <p:cNvSpPr/>
          <p:nvPr/>
        </p:nvSpPr>
        <p:spPr>
          <a:xfrm>
            <a:off x="2718526" y="1794950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2</a:t>
            </a:r>
            <a:endParaRPr lang="en-US" sz="600" dirty="0">
              <a:solidFill>
                <a:srgbClr val="757575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2718526" y="2463823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3</a:t>
            </a:r>
            <a:endParaRPr lang="en-US" sz="600" dirty="0">
              <a:solidFill>
                <a:srgbClr val="757575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99" name="Oval 98"/>
          <p:cNvSpPr/>
          <p:nvPr/>
        </p:nvSpPr>
        <p:spPr>
          <a:xfrm>
            <a:off x="3467335" y="2169884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5</a:t>
            </a:r>
            <a:endParaRPr lang="en-US" sz="600" dirty="0">
              <a:solidFill>
                <a:srgbClr val="757575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3468230" y="3085964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6</a:t>
            </a:r>
            <a:endParaRPr lang="en-US" sz="600" dirty="0">
              <a:solidFill>
                <a:srgbClr val="757575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3464543" y="2936225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4</a:t>
            </a:r>
            <a:endParaRPr lang="en-US" sz="600" dirty="0">
              <a:solidFill>
                <a:srgbClr val="757575"/>
              </a:solidFill>
              <a:latin typeface="Roboto" charset="0"/>
              <a:ea typeface="Roboto" charset="0"/>
              <a:cs typeface="Roboto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" name="Shape 3901"/>
          <p:cNvSpPr/>
          <p:nvPr/>
        </p:nvSpPr>
        <p:spPr>
          <a:xfrm>
            <a:off x="2317800" y="4241800"/>
            <a:ext cx="4121700" cy="622500"/>
          </a:xfrm>
          <a:prstGeom prst="rect">
            <a:avLst/>
          </a:prstGeom>
          <a:noFill/>
          <a:ln w="9525" cap="flat" cmpd="sng">
            <a:solidFill>
              <a:srgbClr val="E0E0E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02" name="Shape 3902"/>
          <p:cNvGrpSpPr/>
          <p:nvPr/>
        </p:nvGrpSpPr>
        <p:grpSpPr>
          <a:xfrm>
            <a:off x="2176675" y="514950"/>
            <a:ext cx="4932900" cy="3587100"/>
            <a:chOff x="5192879" y="667350"/>
            <a:chExt cx="4932900" cy="3587100"/>
          </a:xfrm>
        </p:grpSpPr>
        <p:sp>
          <p:nvSpPr>
            <p:cNvPr id="3903" name="Shape 3903"/>
            <p:cNvSpPr/>
            <p:nvPr/>
          </p:nvSpPr>
          <p:spPr>
            <a:xfrm>
              <a:off x="5192879" y="667350"/>
              <a:ext cx="4932900" cy="358710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904" name="Shape 390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05" name="Shape 3905"/>
          <p:cNvGrpSpPr/>
          <p:nvPr/>
        </p:nvGrpSpPr>
        <p:grpSpPr>
          <a:xfrm>
            <a:off x="4425792" y="1109463"/>
            <a:ext cx="1417358" cy="1316730"/>
            <a:chOff x="2178033" y="1054763"/>
            <a:chExt cx="815605" cy="592268"/>
          </a:xfrm>
        </p:grpSpPr>
        <p:sp>
          <p:nvSpPr>
            <p:cNvPr id="3906" name="Shape 3906"/>
            <p:cNvSpPr/>
            <p:nvPr/>
          </p:nvSpPr>
          <p:spPr>
            <a:xfrm>
              <a:off x="2178033" y="1054763"/>
              <a:ext cx="815605" cy="592268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7" name="Shape 3907"/>
            <p:cNvSpPr txBox="1"/>
            <p:nvPr/>
          </p:nvSpPr>
          <p:spPr>
            <a:xfrm>
              <a:off x="2178036" y="1054763"/>
              <a:ext cx="631513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Production Namespace</a:t>
              </a:r>
            </a:p>
          </p:txBody>
        </p:sp>
      </p:grpSp>
      <p:grpSp>
        <p:nvGrpSpPr>
          <p:cNvPr id="3908" name="Shape 3908"/>
          <p:cNvGrpSpPr/>
          <p:nvPr/>
        </p:nvGrpSpPr>
        <p:grpSpPr>
          <a:xfrm>
            <a:off x="2267806" y="1978143"/>
            <a:ext cx="1417358" cy="1307588"/>
            <a:chOff x="2178033" y="1054763"/>
            <a:chExt cx="815605" cy="588155"/>
          </a:xfrm>
        </p:grpSpPr>
        <p:sp>
          <p:nvSpPr>
            <p:cNvPr id="3909" name="Shape 3909"/>
            <p:cNvSpPr/>
            <p:nvPr/>
          </p:nvSpPr>
          <p:spPr>
            <a:xfrm>
              <a:off x="2178033" y="1054763"/>
              <a:ext cx="815605" cy="588155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0" name="Shape 3910"/>
            <p:cNvSpPr txBox="1"/>
            <p:nvPr/>
          </p:nvSpPr>
          <p:spPr>
            <a:xfrm>
              <a:off x="2178036" y="1054763"/>
              <a:ext cx="553104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Jenkins Namespace</a:t>
              </a:r>
            </a:p>
          </p:txBody>
        </p:sp>
      </p:grpSp>
      <p:sp>
        <p:nvSpPr>
          <p:cNvPr id="3911" name="Shape 3911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Dev Test &gt; Jenkins on k8s</a:t>
            </a:r>
          </a:p>
        </p:txBody>
      </p:sp>
      <p:grpSp>
        <p:nvGrpSpPr>
          <p:cNvPr id="3912" name="Shape 3912"/>
          <p:cNvGrpSpPr/>
          <p:nvPr/>
        </p:nvGrpSpPr>
        <p:grpSpPr>
          <a:xfrm>
            <a:off x="1079298" y="1042153"/>
            <a:ext cx="668686" cy="1399017"/>
            <a:chOff x="2178036" y="1054763"/>
            <a:chExt cx="1146188" cy="253380"/>
          </a:xfrm>
        </p:grpSpPr>
        <p:sp>
          <p:nvSpPr>
            <p:cNvPr id="3913" name="Shape 3913"/>
            <p:cNvSpPr/>
            <p:nvPr/>
          </p:nvSpPr>
          <p:spPr>
            <a:xfrm>
              <a:off x="2178036" y="1054763"/>
              <a:ext cx="1146188" cy="253380"/>
            </a:xfrm>
            <a:prstGeom prst="roundRect">
              <a:avLst>
                <a:gd name="adj" fmla="val 827"/>
              </a:avLst>
            </a:prstGeom>
            <a:solidFill>
              <a:srgbClr val="F3E5F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4" name="Shape 3914"/>
            <p:cNvSpPr txBox="1"/>
            <p:nvPr/>
          </p:nvSpPr>
          <p:spPr>
            <a:xfrm>
              <a:off x="2178036" y="1054763"/>
              <a:ext cx="933182" cy="3151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Developers</a:t>
              </a:r>
            </a:p>
          </p:txBody>
        </p:sp>
      </p:grpSp>
      <p:grpSp>
        <p:nvGrpSpPr>
          <p:cNvPr id="3915" name="Shape 3915"/>
          <p:cNvGrpSpPr/>
          <p:nvPr/>
        </p:nvGrpSpPr>
        <p:grpSpPr>
          <a:xfrm>
            <a:off x="7283818" y="768323"/>
            <a:ext cx="677511" cy="1389874"/>
            <a:chOff x="2178036" y="1054763"/>
            <a:chExt cx="1146188" cy="251725"/>
          </a:xfrm>
        </p:grpSpPr>
        <p:sp>
          <p:nvSpPr>
            <p:cNvPr id="3916" name="Shape 3916"/>
            <p:cNvSpPr/>
            <p:nvPr/>
          </p:nvSpPr>
          <p:spPr>
            <a:xfrm>
              <a:off x="2178036" y="1054763"/>
              <a:ext cx="1146188" cy="251725"/>
            </a:xfrm>
            <a:prstGeom prst="roundRect">
              <a:avLst>
                <a:gd name="adj" fmla="val 827"/>
              </a:avLst>
            </a:prstGeom>
            <a:solidFill>
              <a:srgbClr val="F1F8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7" name="Shape 3917"/>
            <p:cNvSpPr txBox="1"/>
            <p:nvPr/>
          </p:nvSpPr>
          <p:spPr>
            <a:xfrm>
              <a:off x="2178036" y="1054763"/>
              <a:ext cx="845074" cy="3151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End Users</a:t>
              </a:r>
            </a:p>
          </p:txBody>
        </p:sp>
      </p:grpSp>
      <p:grpSp>
        <p:nvGrpSpPr>
          <p:cNvPr id="3918" name="Shape 3918"/>
          <p:cNvGrpSpPr/>
          <p:nvPr/>
        </p:nvGrpSpPr>
        <p:grpSpPr>
          <a:xfrm>
            <a:off x="1159013" y="1249729"/>
            <a:ext cx="502920" cy="502920"/>
            <a:chOff x="433514" y="2354433"/>
            <a:chExt cx="502920" cy="502920"/>
          </a:xfrm>
        </p:grpSpPr>
        <p:sp>
          <p:nvSpPr>
            <p:cNvPr id="3919" name="Shape 3919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920" name="Shape 392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21" name="Shape 3921"/>
          <p:cNvGrpSpPr/>
          <p:nvPr/>
        </p:nvGrpSpPr>
        <p:grpSpPr>
          <a:xfrm>
            <a:off x="7366196" y="973100"/>
            <a:ext cx="502920" cy="502920"/>
            <a:chOff x="433514" y="2354433"/>
            <a:chExt cx="502920" cy="502920"/>
          </a:xfrm>
        </p:grpSpPr>
        <p:sp>
          <p:nvSpPr>
            <p:cNvPr id="3922" name="Shape 3922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923" name="Shape 392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24" name="Shape 3924"/>
          <p:cNvGrpSpPr/>
          <p:nvPr/>
        </p:nvGrpSpPr>
        <p:grpSpPr>
          <a:xfrm>
            <a:off x="7366196" y="1566464"/>
            <a:ext cx="502920" cy="502920"/>
            <a:chOff x="433514" y="2354433"/>
            <a:chExt cx="502920" cy="502920"/>
          </a:xfrm>
        </p:grpSpPr>
        <p:sp>
          <p:nvSpPr>
            <p:cNvPr id="3925" name="Shape 3925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926" name="Shape 392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27" name="Shape 3927"/>
          <p:cNvGrpSpPr/>
          <p:nvPr/>
        </p:nvGrpSpPr>
        <p:grpSpPr>
          <a:xfrm>
            <a:off x="1159013" y="1844089"/>
            <a:ext cx="502920" cy="502920"/>
            <a:chOff x="433514" y="2354433"/>
            <a:chExt cx="502920" cy="502920"/>
          </a:xfrm>
        </p:grpSpPr>
        <p:sp>
          <p:nvSpPr>
            <p:cNvPr id="3928" name="Shape 3928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929" name="Shape 392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30" name="Shape 3930"/>
          <p:cNvGrpSpPr/>
          <p:nvPr/>
        </p:nvGrpSpPr>
        <p:grpSpPr>
          <a:xfrm>
            <a:off x="7283840" y="2683706"/>
            <a:ext cx="668686" cy="1399017"/>
            <a:chOff x="2178036" y="1054763"/>
            <a:chExt cx="1146188" cy="253380"/>
          </a:xfrm>
        </p:grpSpPr>
        <p:sp>
          <p:nvSpPr>
            <p:cNvPr id="3931" name="Shape 3931"/>
            <p:cNvSpPr/>
            <p:nvPr/>
          </p:nvSpPr>
          <p:spPr>
            <a:xfrm>
              <a:off x="2178036" y="1054763"/>
              <a:ext cx="1146188" cy="253380"/>
            </a:xfrm>
            <a:prstGeom prst="roundRect">
              <a:avLst>
                <a:gd name="adj" fmla="val 827"/>
              </a:avLst>
            </a:prstGeom>
            <a:solidFill>
              <a:srgbClr val="F3E5F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2" name="Shape 3932"/>
            <p:cNvSpPr txBox="1"/>
            <p:nvPr/>
          </p:nvSpPr>
          <p:spPr>
            <a:xfrm>
              <a:off x="2178036" y="1054763"/>
              <a:ext cx="1087064" cy="3325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Ops &amp; Quality</a:t>
              </a:r>
            </a:p>
          </p:txBody>
        </p:sp>
      </p:grpSp>
      <p:grpSp>
        <p:nvGrpSpPr>
          <p:cNvPr id="3933" name="Shape 3933"/>
          <p:cNvGrpSpPr/>
          <p:nvPr/>
        </p:nvGrpSpPr>
        <p:grpSpPr>
          <a:xfrm>
            <a:off x="7363554" y="2891282"/>
            <a:ext cx="502920" cy="502920"/>
            <a:chOff x="433514" y="2354433"/>
            <a:chExt cx="502920" cy="502920"/>
          </a:xfrm>
        </p:grpSpPr>
        <p:sp>
          <p:nvSpPr>
            <p:cNvPr id="3934" name="Shape 3934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935" name="Shape 393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36" name="Shape 3936"/>
          <p:cNvGrpSpPr/>
          <p:nvPr/>
        </p:nvGrpSpPr>
        <p:grpSpPr>
          <a:xfrm>
            <a:off x="7363554" y="3485641"/>
            <a:ext cx="502920" cy="502920"/>
            <a:chOff x="433514" y="2354433"/>
            <a:chExt cx="502920" cy="502920"/>
          </a:xfrm>
        </p:grpSpPr>
        <p:sp>
          <p:nvSpPr>
            <p:cNvPr id="3937" name="Shape 393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938" name="Shape 393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39" name="Shape 3939"/>
          <p:cNvGrpSpPr/>
          <p:nvPr/>
        </p:nvGrpSpPr>
        <p:grpSpPr>
          <a:xfrm>
            <a:off x="2317807" y="1284017"/>
            <a:ext cx="1325880" cy="382226"/>
            <a:chOff x="2317807" y="1284017"/>
            <a:chExt cx="1325880" cy="382226"/>
          </a:xfrm>
        </p:grpSpPr>
        <p:sp>
          <p:nvSpPr>
            <p:cNvPr id="3940" name="Shape 3940"/>
            <p:cNvSpPr/>
            <p:nvPr/>
          </p:nvSpPr>
          <p:spPr>
            <a:xfrm>
              <a:off x="2317807" y="1284017"/>
              <a:ext cx="132588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Code Repository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DevTools</a:t>
              </a:r>
            </a:p>
          </p:txBody>
        </p:sp>
        <p:pic>
          <p:nvPicPr>
            <p:cNvPr id="3941" name="Shape 3941" descr="Cloud-Tools-for-Visual-Studio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2359395" y="134820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42" name="Shape 3942"/>
          <p:cNvGrpSpPr/>
          <p:nvPr/>
        </p:nvGrpSpPr>
        <p:grpSpPr>
          <a:xfrm>
            <a:off x="2317805" y="2854695"/>
            <a:ext cx="1325880" cy="382226"/>
            <a:chOff x="2317805" y="2854695"/>
            <a:chExt cx="1325880" cy="382226"/>
          </a:xfrm>
        </p:grpSpPr>
        <p:sp>
          <p:nvSpPr>
            <p:cNvPr id="3943" name="Shape 3943"/>
            <p:cNvSpPr/>
            <p:nvPr/>
          </p:nvSpPr>
          <p:spPr>
            <a:xfrm>
              <a:off x="2317805" y="2854695"/>
              <a:ext cx="132588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Jenkins Slaves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ReplicationController</a:t>
              </a:r>
            </a:p>
          </p:txBody>
        </p:sp>
        <p:pic>
          <p:nvPicPr>
            <p:cNvPr id="3944" name="Shape 3944" descr="Container-Engine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2362512" y="292198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45" name="Shape 3945"/>
          <p:cNvGrpSpPr/>
          <p:nvPr/>
        </p:nvGrpSpPr>
        <p:grpSpPr>
          <a:xfrm>
            <a:off x="2317805" y="3528568"/>
            <a:ext cx="1325880" cy="382226"/>
            <a:chOff x="2317805" y="3528568"/>
            <a:chExt cx="1325880" cy="382226"/>
          </a:xfrm>
        </p:grpSpPr>
        <p:sp>
          <p:nvSpPr>
            <p:cNvPr id="3946" name="Shape 3946"/>
            <p:cNvSpPr/>
            <p:nvPr/>
          </p:nvSpPr>
          <p:spPr>
            <a:xfrm>
              <a:off x="2317805" y="3528568"/>
              <a:ext cx="132588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Docker Images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 Registry</a:t>
              </a:r>
            </a:p>
          </p:txBody>
        </p:sp>
        <p:pic>
          <p:nvPicPr>
            <p:cNvPr id="3947" name="Shape 3947" descr="Container-Engine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2362512" y="359586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48" name="Shape 3948"/>
          <p:cNvGrpSpPr/>
          <p:nvPr/>
        </p:nvGrpSpPr>
        <p:grpSpPr>
          <a:xfrm>
            <a:off x="4468068" y="1997923"/>
            <a:ext cx="1325880" cy="382226"/>
            <a:chOff x="4468068" y="1997923"/>
            <a:chExt cx="1325880" cy="382226"/>
          </a:xfrm>
        </p:grpSpPr>
        <p:sp>
          <p:nvSpPr>
            <p:cNvPr id="3949" name="Shape 3949"/>
            <p:cNvSpPr/>
            <p:nvPr/>
          </p:nvSpPr>
          <p:spPr>
            <a:xfrm>
              <a:off x="4468068" y="1997923"/>
              <a:ext cx="132588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Backend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ReplicationController</a:t>
              </a:r>
            </a:p>
          </p:txBody>
        </p:sp>
        <p:pic>
          <p:nvPicPr>
            <p:cNvPr id="3950" name="Shape 3950" descr="Container-Engine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4512775" y="206521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51" name="Shape 3951"/>
          <p:cNvGrpSpPr/>
          <p:nvPr/>
        </p:nvGrpSpPr>
        <p:grpSpPr>
          <a:xfrm>
            <a:off x="2317805" y="2189036"/>
            <a:ext cx="1325880" cy="382226"/>
            <a:chOff x="2317805" y="2189036"/>
            <a:chExt cx="1325880" cy="382226"/>
          </a:xfrm>
        </p:grpSpPr>
        <p:sp>
          <p:nvSpPr>
            <p:cNvPr id="3952" name="Shape 3952"/>
            <p:cNvSpPr/>
            <p:nvPr/>
          </p:nvSpPr>
          <p:spPr>
            <a:xfrm>
              <a:off x="2317805" y="2189036"/>
              <a:ext cx="132588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Jenkins Master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Pod</a:t>
              </a:r>
            </a:p>
          </p:txBody>
        </p:sp>
        <p:pic>
          <p:nvPicPr>
            <p:cNvPr id="3953" name="Shape 3953" descr="Container-Engine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2362512" y="225632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54" name="Shape 3954"/>
          <p:cNvGrpSpPr/>
          <p:nvPr/>
        </p:nvGrpSpPr>
        <p:grpSpPr>
          <a:xfrm>
            <a:off x="4468068" y="1324606"/>
            <a:ext cx="1325880" cy="382226"/>
            <a:chOff x="4468068" y="1324606"/>
            <a:chExt cx="1325880" cy="382226"/>
          </a:xfrm>
        </p:grpSpPr>
        <p:sp>
          <p:nvSpPr>
            <p:cNvPr id="3955" name="Shape 3955"/>
            <p:cNvSpPr/>
            <p:nvPr/>
          </p:nvSpPr>
          <p:spPr>
            <a:xfrm>
              <a:off x="4468068" y="1324606"/>
              <a:ext cx="132588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Frontend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ReplicationController</a:t>
              </a:r>
            </a:p>
          </p:txBody>
        </p:sp>
        <p:pic>
          <p:nvPicPr>
            <p:cNvPr id="3956" name="Shape 3956" descr="Container-Engine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4512775" y="139189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957" name="Shape 3957"/>
          <p:cNvCxnSpPr>
            <a:stCxn id="3955" idx="2"/>
            <a:endCxn id="3949" idx="0"/>
          </p:cNvCxnSpPr>
          <p:nvPr/>
        </p:nvCxnSpPr>
        <p:spPr>
          <a:xfrm>
            <a:off x="5131008" y="1706832"/>
            <a:ext cx="0" cy="29100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triangle" w="med" len="med"/>
            <a:tailEnd type="triangle" w="med" len="med"/>
          </a:ln>
        </p:spPr>
      </p:cxnSp>
      <p:grpSp>
        <p:nvGrpSpPr>
          <p:cNvPr id="3958" name="Shape 3958"/>
          <p:cNvGrpSpPr/>
          <p:nvPr/>
        </p:nvGrpSpPr>
        <p:grpSpPr>
          <a:xfrm>
            <a:off x="4425792" y="2641591"/>
            <a:ext cx="1417358" cy="1316730"/>
            <a:chOff x="2178033" y="1054763"/>
            <a:chExt cx="815605" cy="592268"/>
          </a:xfrm>
        </p:grpSpPr>
        <p:sp>
          <p:nvSpPr>
            <p:cNvPr id="3959" name="Shape 3959"/>
            <p:cNvSpPr/>
            <p:nvPr/>
          </p:nvSpPr>
          <p:spPr>
            <a:xfrm>
              <a:off x="2178033" y="1054763"/>
              <a:ext cx="815605" cy="592268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0" name="Shape 3960"/>
            <p:cNvSpPr txBox="1"/>
            <p:nvPr/>
          </p:nvSpPr>
          <p:spPr>
            <a:xfrm>
              <a:off x="2178036" y="1054763"/>
              <a:ext cx="549415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Staging Namespace</a:t>
              </a:r>
            </a:p>
          </p:txBody>
        </p:sp>
      </p:grpSp>
      <p:grpSp>
        <p:nvGrpSpPr>
          <p:cNvPr id="3961" name="Shape 3961"/>
          <p:cNvGrpSpPr/>
          <p:nvPr/>
        </p:nvGrpSpPr>
        <p:grpSpPr>
          <a:xfrm>
            <a:off x="4468068" y="3530051"/>
            <a:ext cx="1325880" cy="382226"/>
            <a:chOff x="4468068" y="3530051"/>
            <a:chExt cx="1325880" cy="382226"/>
          </a:xfrm>
        </p:grpSpPr>
        <p:sp>
          <p:nvSpPr>
            <p:cNvPr id="3962" name="Shape 3962"/>
            <p:cNvSpPr/>
            <p:nvPr/>
          </p:nvSpPr>
          <p:spPr>
            <a:xfrm>
              <a:off x="4468068" y="3530051"/>
              <a:ext cx="132588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Backend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ReplicationController</a:t>
              </a:r>
            </a:p>
          </p:txBody>
        </p:sp>
        <p:pic>
          <p:nvPicPr>
            <p:cNvPr id="3963" name="Shape 3963" descr="Container-Engine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4512775" y="359734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64" name="Shape 3964"/>
          <p:cNvGrpSpPr/>
          <p:nvPr/>
        </p:nvGrpSpPr>
        <p:grpSpPr>
          <a:xfrm>
            <a:off x="4468068" y="2856734"/>
            <a:ext cx="1325880" cy="382226"/>
            <a:chOff x="4468068" y="2856734"/>
            <a:chExt cx="1325880" cy="382226"/>
          </a:xfrm>
        </p:grpSpPr>
        <p:sp>
          <p:nvSpPr>
            <p:cNvPr id="3965" name="Shape 3965"/>
            <p:cNvSpPr/>
            <p:nvPr/>
          </p:nvSpPr>
          <p:spPr>
            <a:xfrm>
              <a:off x="4468068" y="2856734"/>
              <a:ext cx="132588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Frontend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ReplicationController</a:t>
              </a:r>
            </a:p>
          </p:txBody>
        </p:sp>
        <p:pic>
          <p:nvPicPr>
            <p:cNvPr id="3966" name="Shape 3966" descr="Container-Engine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4512775" y="292402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967" name="Shape 3967"/>
          <p:cNvCxnSpPr>
            <a:stCxn id="3965" idx="2"/>
            <a:endCxn id="3962" idx="0"/>
          </p:cNvCxnSpPr>
          <p:nvPr/>
        </p:nvCxnSpPr>
        <p:spPr>
          <a:xfrm>
            <a:off x="5131008" y="3238960"/>
            <a:ext cx="0" cy="29100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3968" name="Shape 3968"/>
          <p:cNvSpPr txBox="1"/>
          <p:nvPr/>
        </p:nvSpPr>
        <p:spPr>
          <a:xfrm>
            <a:off x="2365942" y="4294526"/>
            <a:ext cx="883200" cy="230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1 Commit Code</a:t>
            </a:r>
          </a:p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6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2 Code Enters CD Pipeline</a:t>
            </a:r>
          </a:p>
        </p:txBody>
      </p:sp>
      <p:sp>
        <p:nvSpPr>
          <p:cNvPr id="3969" name="Shape 3969"/>
          <p:cNvSpPr txBox="1"/>
          <p:nvPr/>
        </p:nvSpPr>
        <p:spPr>
          <a:xfrm>
            <a:off x="3755566" y="4294526"/>
            <a:ext cx="1248600" cy="230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3 Test/Build Job Submitted to Slave</a:t>
            </a:r>
          </a:p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6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4 Push Docker images</a:t>
            </a:r>
          </a:p>
        </p:txBody>
      </p:sp>
      <p:sp>
        <p:nvSpPr>
          <p:cNvPr id="3970" name="Shape 3970"/>
          <p:cNvSpPr txBox="1"/>
          <p:nvPr/>
        </p:nvSpPr>
        <p:spPr>
          <a:xfrm>
            <a:off x="5135903" y="4294526"/>
            <a:ext cx="1255200" cy="38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5 Images Deployed to Staging</a:t>
            </a:r>
          </a:p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6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6 Operational and Functional Testing</a:t>
            </a:r>
          </a:p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6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7 Images Deployed to Production</a:t>
            </a:r>
          </a:p>
        </p:txBody>
      </p:sp>
      <p:cxnSp>
        <p:nvCxnSpPr>
          <p:cNvPr id="3971" name="Shape 3971"/>
          <p:cNvCxnSpPr>
            <a:stCxn id="3952" idx="2"/>
            <a:endCxn id="3943" idx="0"/>
          </p:cNvCxnSpPr>
          <p:nvPr/>
        </p:nvCxnSpPr>
        <p:spPr>
          <a:xfrm>
            <a:off x="2980745" y="2571262"/>
            <a:ext cx="0" cy="2835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72" name="Shape 3972"/>
          <p:cNvCxnSpPr>
            <a:endCxn id="3940" idx="1"/>
          </p:cNvCxnSpPr>
          <p:nvPr/>
        </p:nvCxnSpPr>
        <p:spPr>
          <a:xfrm>
            <a:off x="1750807" y="1475130"/>
            <a:ext cx="5670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73" name="Shape 3973"/>
          <p:cNvCxnSpPr>
            <a:stCxn id="3940" idx="2"/>
          </p:cNvCxnSpPr>
          <p:nvPr/>
        </p:nvCxnSpPr>
        <p:spPr>
          <a:xfrm>
            <a:off x="2980747" y="1666243"/>
            <a:ext cx="0" cy="3120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74" name="Shape 3974"/>
          <p:cNvCxnSpPr>
            <a:stCxn id="3943" idx="2"/>
            <a:endCxn id="3946" idx="0"/>
          </p:cNvCxnSpPr>
          <p:nvPr/>
        </p:nvCxnSpPr>
        <p:spPr>
          <a:xfrm>
            <a:off x="2980745" y="3236921"/>
            <a:ext cx="0" cy="291599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75" name="Shape 3975"/>
          <p:cNvCxnSpPr/>
          <p:nvPr/>
        </p:nvCxnSpPr>
        <p:spPr>
          <a:xfrm>
            <a:off x="3643685" y="3783180"/>
            <a:ext cx="824400" cy="15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76" name="Shape 3976"/>
          <p:cNvCxnSpPr>
            <a:stCxn id="3946" idx="3"/>
            <a:endCxn id="3965" idx="1"/>
          </p:cNvCxnSpPr>
          <p:nvPr/>
        </p:nvCxnSpPr>
        <p:spPr>
          <a:xfrm rot="10800000" flipH="1">
            <a:off x="3643685" y="3047981"/>
            <a:ext cx="824400" cy="671700"/>
          </a:xfrm>
          <a:prstGeom prst="bentConnector3">
            <a:avLst>
              <a:gd name="adj1" fmla="val 70026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77" name="Shape 3977"/>
          <p:cNvCxnSpPr>
            <a:stCxn id="3946" idx="3"/>
            <a:endCxn id="3949" idx="1"/>
          </p:cNvCxnSpPr>
          <p:nvPr/>
        </p:nvCxnSpPr>
        <p:spPr>
          <a:xfrm rot="10800000" flipH="1">
            <a:off x="3643685" y="2189081"/>
            <a:ext cx="824400" cy="1530600"/>
          </a:xfrm>
          <a:prstGeom prst="bentConnector3">
            <a:avLst>
              <a:gd name="adj1" fmla="val 47688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78" name="Shape 3978"/>
          <p:cNvCxnSpPr>
            <a:stCxn id="3946" idx="3"/>
            <a:endCxn id="3955" idx="1"/>
          </p:cNvCxnSpPr>
          <p:nvPr/>
        </p:nvCxnSpPr>
        <p:spPr>
          <a:xfrm rot="10800000" flipH="1">
            <a:off x="3643685" y="1515581"/>
            <a:ext cx="824400" cy="2204100"/>
          </a:xfrm>
          <a:prstGeom prst="bentConnector3">
            <a:avLst>
              <a:gd name="adj1" fmla="val 42296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79" name="Shape 3979"/>
          <p:cNvCxnSpPr>
            <a:stCxn id="3965" idx="3"/>
            <a:endCxn id="3962" idx="3"/>
          </p:cNvCxnSpPr>
          <p:nvPr/>
        </p:nvCxnSpPr>
        <p:spPr>
          <a:xfrm>
            <a:off x="5793948" y="3047847"/>
            <a:ext cx="600" cy="673199"/>
          </a:xfrm>
          <a:prstGeom prst="bentConnector3">
            <a:avLst>
              <a:gd name="adj1" fmla="val 38100000"/>
            </a:avLst>
          </a:prstGeom>
          <a:noFill/>
          <a:ln w="9525" cap="flat" cmpd="sng">
            <a:solidFill>
              <a:srgbClr val="9575CD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980" name="Shape 3980"/>
          <p:cNvCxnSpPr>
            <a:stCxn id="3931" idx="1"/>
          </p:cNvCxnSpPr>
          <p:nvPr/>
        </p:nvCxnSpPr>
        <p:spPr>
          <a:xfrm rot="10800000">
            <a:off x="6024440" y="3383215"/>
            <a:ext cx="1259400" cy="0"/>
          </a:xfrm>
          <a:prstGeom prst="straightConnector1">
            <a:avLst/>
          </a:prstGeom>
          <a:noFill/>
          <a:ln w="9525" cap="flat" cmpd="sng">
            <a:solidFill>
              <a:srgbClr val="9575CD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3981" name="Shape 3981"/>
          <p:cNvCxnSpPr>
            <a:stCxn id="3955" idx="3"/>
            <a:endCxn id="3982" idx="1"/>
          </p:cNvCxnSpPr>
          <p:nvPr/>
        </p:nvCxnSpPr>
        <p:spPr>
          <a:xfrm>
            <a:off x="5793948" y="1515719"/>
            <a:ext cx="257100" cy="1500"/>
          </a:xfrm>
          <a:prstGeom prst="straightConnector1">
            <a:avLst/>
          </a:prstGeom>
          <a:noFill/>
          <a:ln w="9525" cap="flat" cmpd="sng">
            <a:solidFill>
              <a:srgbClr val="9575CD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983" name="Shape 3983"/>
          <p:cNvCxnSpPr>
            <a:stCxn id="3982" idx="3"/>
            <a:endCxn id="3922" idx="1"/>
          </p:cNvCxnSpPr>
          <p:nvPr/>
        </p:nvCxnSpPr>
        <p:spPr>
          <a:xfrm rot="10800000" flipH="1">
            <a:off x="6984836" y="1224480"/>
            <a:ext cx="381300" cy="292800"/>
          </a:xfrm>
          <a:prstGeom prst="bentConnector3">
            <a:avLst>
              <a:gd name="adj1" fmla="val 50008"/>
            </a:avLst>
          </a:prstGeom>
          <a:noFill/>
          <a:ln w="9525" cap="flat" cmpd="sng">
            <a:solidFill>
              <a:srgbClr val="9575CD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984" name="Shape 3984"/>
          <p:cNvCxnSpPr>
            <a:stCxn id="3982" idx="3"/>
            <a:endCxn id="3925" idx="1"/>
          </p:cNvCxnSpPr>
          <p:nvPr/>
        </p:nvCxnSpPr>
        <p:spPr>
          <a:xfrm>
            <a:off x="6984836" y="1517280"/>
            <a:ext cx="381300" cy="300600"/>
          </a:xfrm>
          <a:prstGeom prst="bentConnector3">
            <a:avLst>
              <a:gd name="adj1" fmla="val 50008"/>
            </a:avLst>
          </a:prstGeom>
          <a:noFill/>
          <a:ln w="9525" cap="flat" cmpd="sng">
            <a:solidFill>
              <a:srgbClr val="9575CD"/>
            </a:solidFill>
            <a:prstDash val="solid"/>
            <a:round/>
            <a:headEnd type="triangle" w="med" len="med"/>
            <a:tailEnd type="triangle" w="med" len="med"/>
          </a:ln>
        </p:spPr>
      </p:cxnSp>
      <p:grpSp>
        <p:nvGrpSpPr>
          <p:cNvPr id="4006" name="Shape 4006"/>
          <p:cNvGrpSpPr/>
          <p:nvPr/>
        </p:nvGrpSpPr>
        <p:grpSpPr>
          <a:xfrm>
            <a:off x="6050936" y="1326180"/>
            <a:ext cx="933900" cy="382200"/>
            <a:chOff x="6050936" y="1326180"/>
            <a:chExt cx="933900" cy="382200"/>
          </a:xfrm>
        </p:grpSpPr>
        <p:sp>
          <p:nvSpPr>
            <p:cNvPr id="3982" name="Shape 3982"/>
            <p:cNvSpPr/>
            <p:nvPr/>
          </p:nvSpPr>
          <p:spPr>
            <a:xfrm>
              <a:off x="6050936" y="1326180"/>
              <a:ext cx="9339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Load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Balancing</a:t>
              </a:r>
            </a:p>
          </p:txBody>
        </p:sp>
        <p:pic>
          <p:nvPicPr>
            <p:cNvPr id="4007" name="Shape 4007" descr="Cloud-Load-Balancing.png"/>
            <p:cNvPicPr preferRelativeResize="0"/>
            <p:nvPr/>
          </p:nvPicPr>
          <p:blipFill rotWithShape="1">
            <a:blip r:embed="rId8">
              <a:alphaModFix/>
            </a:blip>
            <a:srcRect t="5036" b="5027"/>
            <a:stretch/>
          </p:blipFill>
          <p:spPr>
            <a:xfrm>
              <a:off x="6095640" y="1393259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0" name="Oval 109"/>
          <p:cNvSpPr/>
          <p:nvPr/>
        </p:nvSpPr>
        <p:spPr>
          <a:xfrm>
            <a:off x="4089735" y="3709941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5</a:t>
            </a:r>
            <a:endParaRPr lang="en-US" sz="600" dirty="0">
              <a:solidFill>
                <a:srgbClr val="757575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3971185" y="2242279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7</a:t>
            </a:r>
            <a:endParaRPr lang="en-US" sz="600" dirty="0">
              <a:solidFill>
                <a:srgbClr val="757575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2936541" y="1713679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2</a:t>
            </a:r>
            <a:endParaRPr lang="en-US" sz="600" dirty="0">
              <a:solidFill>
                <a:srgbClr val="757575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2936541" y="2621151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3</a:t>
            </a:r>
            <a:endParaRPr lang="en-US" sz="600" dirty="0">
              <a:solidFill>
                <a:srgbClr val="757575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2936541" y="3288152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4</a:t>
            </a:r>
            <a:endParaRPr lang="en-US" sz="600" dirty="0">
              <a:solidFill>
                <a:srgbClr val="757575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1799136" y="1431560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1</a:t>
            </a:r>
            <a:endParaRPr lang="en-US" sz="600" dirty="0">
              <a:solidFill>
                <a:srgbClr val="757575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6070988" y="3342140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6</a:t>
            </a:r>
            <a:endParaRPr lang="en-US" sz="600" dirty="0">
              <a:solidFill>
                <a:srgbClr val="757575"/>
              </a:solidFill>
              <a:latin typeface="Roboto" charset="0"/>
              <a:ea typeface="Roboto" charset="0"/>
              <a:cs typeface="Roboto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3" name="Shape 4013"/>
          <p:cNvSpPr/>
          <p:nvPr/>
        </p:nvSpPr>
        <p:spPr>
          <a:xfrm>
            <a:off x="2035225" y="3981146"/>
            <a:ext cx="2435100" cy="622800"/>
          </a:xfrm>
          <a:prstGeom prst="rect">
            <a:avLst/>
          </a:prstGeom>
          <a:noFill/>
          <a:ln w="9525" cap="flat" cmpd="sng">
            <a:solidFill>
              <a:srgbClr val="E0E0E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14" name="Shape 4014"/>
          <p:cNvGrpSpPr/>
          <p:nvPr/>
        </p:nvGrpSpPr>
        <p:grpSpPr>
          <a:xfrm>
            <a:off x="1886248" y="972149"/>
            <a:ext cx="5568652" cy="2872963"/>
            <a:chOff x="5192875" y="667349"/>
            <a:chExt cx="5568652" cy="2872963"/>
          </a:xfrm>
        </p:grpSpPr>
        <p:sp>
          <p:nvSpPr>
            <p:cNvPr id="4015" name="Shape 4015"/>
            <p:cNvSpPr/>
            <p:nvPr/>
          </p:nvSpPr>
          <p:spPr>
            <a:xfrm>
              <a:off x="5192875" y="667349"/>
              <a:ext cx="5568652" cy="2872963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016" name="Shape 401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17" name="Shape 4017"/>
          <p:cNvGrpSpPr/>
          <p:nvPr/>
        </p:nvGrpSpPr>
        <p:grpSpPr>
          <a:xfrm>
            <a:off x="2032116" y="1646721"/>
            <a:ext cx="2715839" cy="2055312"/>
            <a:chOff x="2178032" y="1054763"/>
            <a:chExt cx="1562803" cy="924484"/>
          </a:xfrm>
        </p:grpSpPr>
        <p:sp>
          <p:nvSpPr>
            <p:cNvPr id="4018" name="Shape 4018"/>
            <p:cNvSpPr/>
            <p:nvPr/>
          </p:nvSpPr>
          <p:spPr>
            <a:xfrm>
              <a:off x="2178032" y="1054763"/>
              <a:ext cx="1562803" cy="924484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9" name="Shape 4019"/>
            <p:cNvSpPr txBox="1"/>
            <p:nvPr/>
          </p:nvSpPr>
          <p:spPr>
            <a:xfrm>
              <a:off x="2178036" y="1054763"/>
              <a:ext cx="682249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Load Testing Namespace</a:t>
              </a:r>
            </a:p>
          </p:txBody>
        </p:sp>
      </p:grpSp>
      <p:grpSp>
        <p:nvGrpSpPr>
          <p:cNvPr id="4020" name="Shape 4020"/>
          <p:cNvGrpSpPr/>
          <p:nvPr/>
        </p:nvGrpSpPr>
        <p:grpSpPr>
          <a:xfrm>
            <a:off x="5092232" y="1646721"/>
            <a:ext cx="2203761" cy="2055312"/>
            <a:chOff x="2178032" y="1054763"/>
            <a:chExt cx="1268133" cy="924484"/>
          </a:xfrm>
        </p:grpSpPr>
        <p:sp>
          <p:nvSpPr>
            <p:cNvPr id="4021" name="Shape 4021"/>
            <p:cNvSpPr/>
            <p:nvPr/>
          </p:nvSpPr>
          <p:spPr>
            <a:xfrm>
              <a:off x="2178032" y="1054763"/>
              <a:ext cx="1268133" cy="924484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2" name="Shape 4022"/>
            <p:cNvSpPr txBox="1"/>
            <p:nvPr/>
          </p:nvSpPr>
          <p:spPr>
            <a:xfrm>
              <a:off x="2178036" y="1054763"/>
              <a:ext cx="924854" cy="8675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Application Under Test Namespace</a:t>
              </a:r>
            </a:p>
          </p:txBody>
        </p:sp>
      </p:grpSp>
      <p:sp>
        <p:nvSpPr>
          <p:cNvPr id="4023" name="Shape 4023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Dev Test &gt; Scale Testing with Kubernetes+Locust</a:t>
            </a:r>
          </a:p>
        </p:txBody>
      </p:sp>
      <p:grpSp>
        <p:nvGrpSpPr>
          <p:cNvPr id="4024" name="Shape 4024"/>
          <p:cNvGrpSpPr/>
          <p:nvPr/>
        </p:nvGrpSpPr>
        <p:grpSpPr>
          <a:xfrm>
            <a:off x="1080204" y="2169504"/>
            <a:ext cx="668686" cy="923536"/>
            <a:chOff x="2178036" y="1054763"/>
            <a:chExt cx="1146188" cy="167265"/>
          </a:xfrm>
        </p:grpSpPr>
        <p:sp>
          <p:nvSpPr>
            <p:cNvPr id="4025" name="Shape 4025"/>
            <p:cNvSpPr/>
            <p:nvPr/>
          </p:nvSpPr>
          <p:spPr>
            <a:xfrm>
              <a:off x="2178036" y="1054763"/>
              <a:ext cx="1146188" cy="167265"/>
            </a:xfrm>
            <a:prstGeom prst="roundRect">
              <a:avLst>
                <a:gd name="adj" fmla="val 827"/>
              </a:avLst>
            </a:prstGeom>
            <a:solidFill>
              <a:srgbClr val="F3E5F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6" name="Shape 4026"/>
            <p:cNvSpPr txBox="1"/>
            <p:nvPr/>
          </p:nvSpPr>
          <p:spPr>
            <a:xfrm>
              <a:off x="2178036" y="1054763"/>
              <a:ext cx="768310" cy="5648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Test</a:t>
              </a:r>
              <a:b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Operator</a:t>
              </a:r>
            </a:p>
          </p:txBody>
        </p:sp>
      </p:grpSp>
      <p:grpSp>
        <p:nvGrpSpPr>
          <p:cNvPr id="4027" name="Shape 4027"/>
          <p:cNvGrpSpPr/>
          <p:nvPr/>
        </p:nvGrpSpPr>
        <p:grpSpPr>
          <a:xfrm>
            <a:off x="1159918" y="2502253"/>
            <a:ext cx="502920" cy="502920"/>
            <a:chOff x="433514" y="2354433"/>
            <a:chExt cx="502920" cy="502920"/>
          </a:xfrm>
        </p:grpSpPr>
        <p:sp>
          <p:nvSpPr>
            <p:cNvPr id="4028" name="Shape 4028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029" name="Shape 402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30" name="Shape 4030"/>
          <p:cNvGrpSpPr/>
          <p:nvPr/>
        </p:nvGrpSpPr>
        <p:grpSpPr>
          <a:xfrm>
            <a:off x="2082855" y="2553075"/>
            <a:ext cx="1159804" cy="382226"/>
            <a:chOff x="2082855" y="2553075"/>
            <a:chExt cx="1159804" cy="382226"/>
          </a:xfrm>
        </p:grpSpPr>
        <p:sp>
          <p:nvSpPr>
            <p:cNvPr id="4031" name="Shape 4031"/>
            <p:cNvSpPr/>
            <p:nvPr/>
          </p:nvSpPr>
          <p:spPr>
            <a:xfrm>
              <a:off x="2082855" y="2553075"/>
              <a:ext cx="1159804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Locust Master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 Engine</a:t>
              </a:r>
            </a:p>
          </p:txBody>
        </p:sp>
        <p:pic>
          <p:nvPicPr>
            <p:cNvPr id="4032" name="Shape 4032" descr="Container-Engin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2127562" y="262036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33" name="Shape 4033"/>
          <p:cNvGrpSpPr/>
          <p:nvPr/>
        </p:nvGrpSpPr>
        <p:grpSpPr>
          <a:xfrm>
            <a:off x="3487027" y="2559425"/>
            <a:ext cx="1218208" cy="431607"/>
            <a:chOff x="3487027" y="2559425"/>
            <a:chExt cx="1218208" cy="431607"/>
          </a:xfrm>
        </p:grpSpPr>
        <p:sp>
          <p:nvSpPr>
            <p:cNvPr id="4034" name="Shape 4034"/>
            <p:cNvSpPr/>
            <p:nvPr/>
          </p:nvSpPr>
          <p:spPr>
            <a:xfrm>
              <a:off x="3543948" y="2614278"/>
              <a:ext cx="1161287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035" name="Shape 4035"/>
            <p:cNvGrpSpPr/>
            <p:nvPr/>
          </p:nvGrpSpPr>
          <p:grpSpPr>
            <a:xfrm>
              <a:off x="3487027" y="2559425"/>
              <a:ext cx="1159804" cy="382226"/>
              <a:chOff x="3487027" y="2559425"/>
              <a:chExt cx="1159804" cy="382226"/>
            </a:xfrm>
          </p:grpSpPr>
          <p:sp>
            <p:nvSpPr>
              <p:cNvPr id="4036" name="Shape 4036"/>
              <p:cNvSpPr/>
              <p:nvPr/>
            </p:nvSpPr>
            <p:spPr>
              <a:xfrm>
                <a:off x="3487027" y="2559425"/>
                <a:ext cx="1159804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Locust Workers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Container Engine</a:t>
                </a:r>
              </a:p>
            </p:txBody>
          </p:sp>
          <p:pic>
            <p:nvPicPr>
              <p:cNvPr id="4037" name="Shape 4037" descr="Container-Engine.png"/>
              <p:cNvPicPr preferRelativeResize="0"/>
              <p:nvPr/>
            </p:nvPicPr>
            <p:blipFill rotWithShape="1">
              <a:blip r:embed="rId5">
                <a:alphaModFix/>
              </a:blip>
              <a:srcRect t="5076" b="5076"/>
              <a:stretch/>
            </p:blipFill>
            <p:spPr>
              <a:xfrm>
                <a:off x="3531733" y="2627309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4038" name="Shape 4038"/>
          <p:cNvGrpSpPr/>
          <p:nvPr/>
        </p:nvGrpSpPr>
        <p:grpSpPr>
          <a:xfrm>
            <a:off x="5569827" y="1971802"/>
            <a:ext cx="1218208" cy="431607"/>
            <a:chOff x="5569827" y="1971802"/>
            <a:chExt cx="1218208" cy="431607"/>
          </a:xfrm>
        </p:grpSpPr>
        <p:sp>
          <p:nvSpPr>
            <p:cNvPr id="4039" name="Shape 4039"/>
            <p:cNvSpPr/>
            <p:nvPr/>
          </p:nvSpPr>
          <p:spPr>
            <a:xfrm>
              <a:off x="5626748" y="2026655"/>
              <a:ext cx="1161287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040" name="Shape 4040"/>
            <p:cNvGrpSpPr/>
            <p:nvPr/>
          </p:nvGrpSpPr>
          <p:grpSpPr>
            <a:xfrm>
              <a:off x="5569827" y="1971802"/>
              <a:ext cx="1159804" cy="382226"/>
              <a:chOff x="5569827" y="1971802"/>
              <a:chExt cx="1159804" cy="382226"/>
            </a:xfrm>
          </p:grpSpPr>
          <p:sp>
            <p:nvSpPr>
              <p:cNvPr id="4041" name="Shape 4041"/>
              <p:cNvSpPr/>
              <p:nvPr/>
            </p:nvSpPr>
            <p:spPr>
              <a:xfrm>
                <a:off x="5569827" y="1971802"/>
                <a:ext cx="1159804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Frontend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Container Engine</a:t>
                </a:r>
              </a:p>
            </p:txBody>
          </p:sp>
          <p:pic>
            <p:nvPicPr>
              <p:cNvPr id="4042" name="Shape 4042" descr="Container-Engine.png"/>
              <p:cNvPicPr preferRelativeResize="0"/>
              <p:nvPr/>
            </p:nvPicPr>
            <p:blipFill rotWithShape="1">
              <a:blip r:embed="rId5">
                <a:alphaModFix/>
              </a:blip>
              <a:srcRect t="5076" b="5076"/>
              <a:stretch/>
            </p:blipFill>
            <p:spPr>
              <a:xfrm>
                <a:off x="5614533" y="2039686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4043" name="Shape 4043"/>
          <p:cNvGrpSpPr/>
          <p:nvPr/>
        </p:nvGrpSpPr>
        <p:grpSpPr>
          <a:xfrm>
            <a:off x="5569827" y="3029442"/>
            <a:ext cx="1218208" cy="431607"/>
            <a:chOff x="5569827" y="3029442"/>
            <a:chExt cx="1218208" cy="431607"/>
          </a:xfrm>
        </p:grpSpPr>
        <p:sp>
          <p:nvSpPr>
            <p:cNvPr id="4044" name="Shape 4044"/>
            <p:cNvSpPr/>
            <p:nvPr/>
          </p:nvSpPr>
          <p:spPr>
            <a:xfrm>
              <a:off x="5626748" y="3084295"/>
              <a:ext cx="1161287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045" name="Shape 4045"/>
            <p:cNvGrpSpPr/>
            <p:nvPr/>
          </p:nvGrpSpPr>
          <p:grpSpPr>
            <a:xfrm>
              <a:off x="5569827" y="3029442"/>
              <a:ext cx="1159804" cy="382226"/>
              <a:chOff x="5569827" y="3029442"/>
              <a:chExt cx="1159804" cy="382226"/>
            </a:xfrm>
          </p:grpSpPr>
          <p:sp>
            <p:nvSpPr>
              <p:cNvPr id="4046" name="Shape 4046"/>
              <p:cNvSpPr/>
              <p:nvPr/>
            </p:nvSpPr>
            <p:spPr>
              <a:xfrm>
                <a:off x="5569827" y="3029442"/>
                <a:ext cx="1159804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Backend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Container Engine</a:t>
                </a:r>
              </a:p>
            </p:txBody>
          </p:sp>
          <p:pic>
            <p:nvPicPr>
              <p:cNvPr id="4047" name="Shape 4047" descr="Container-Engine.png"/>
              <p:cNvPicPr preferRelativeResize="0"/>
              <p:nvPr/>
            </p:nvPicPr>
            <p:blipFill rotWithShape="1">
              <a:blip r:embed="rId5">
                <a:alphaModFix/>
              </a:blip>
              <a:srcRect t="5076" b="5076"/>
              <a:stretch/>
            </p:blipFill>
            <p:spPr>
              <a:xfrm>
                <a:off x="5614533" y="3097326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4048" name="Shape 4048"/>
          <p:cNvSpPr txBox="1"/>
          <p:nvPr/>
        </p:nvSpPr>
        <p:spPr>
          <a:xfrm>
            <a:off x="2083367" y="4033887"/>
            <a:ext cx="1260000" cy="38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1 Tester starts test</a:t>
            </a:r>
          </a:p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6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2 Master starts load</a:t>
            </a:r>
          </a:p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6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3 Workers send request to FE service</a:t>
            </a:r>
          </a:p>
        </p:txBody>
      </p:sp>
      <p:sp>
        <p:nvSpPr>
          <p:cNvPr id="4049" name="Shape 4049"/>
          <p:cNvSpPr txBox="1"/>
          <p:nvPr/>
        </p:nvSpPr>
        <p:spPr>
          <a:xfrm>
            <a:off x="3466641" y="4033887"/>
            <a:ext cx="942600" cy="38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4 FE pods talk to BE service</a:t>
            </a:r>
          </a:p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6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5 Worker report results</a:t>
            </a:r>
          </a:p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6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6 Tester views results</a:t>
            </a:r>
          </a:p>
        </p:txBody>
      </p:sp>
      <p:sp>
        <p:nvSpPr>
          <p:cNvPr id="4050" name="Shape 4050"/>
          <p:cNvSpPr/>
          <p:nvPr/>
        </p:nvSpPr>
        <p:spPr>
          <a:xfrm>
            <a:off x="5136403" y="2598481"/>
            <a:ext cx="451500" cy="28170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lIns="45700" tIns="36575" rIns="45700" bIns="36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Frontend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Service</a:t>
            </a:r>
          </a:p>
        </p:txBody>
      </p:sp>
      <p:sp>
        <p:nvSpPr>
          <p:cNvPr id="4051" name="Shape 4051"/>
          <p:cNvSpPr/>
          <p:nvPr/>
        </p:nvSpPr>
        <p:spPr>
          <a:xfrm>
            <a:off x="6815806" y="2598481"/>
            <a:ext cx="437100" cy="28170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lIns="45700" tIns="36575" rIns="45700" bIns="36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Backend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Service</a:t>
            </a:r>
          </a:p>
        </p:txBody>
      </p:sp>
      <p:cxnSp>
        <p:nvCxnSpPr>
          <p:cNvPr id="4052" name="Shape 4052"/>
          <p:cNvCxnSpPr/>
          <p:nvPr/>
        </p:nvCxnSpPr>
        <p:spPr>
          <a:xfrm rot="10800000">
            <a:off x="1784356" y="2692861"/>
            <a:ext cx="2985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53" name="Shape 4053"/>
          <p:cNvCxnSpPr/>
          <p:nvPr/>
        </p:nvCxnSpPr>
        <p:spPr>
          <a:xfrm>
            <a:off x="1748750" y="2788638"/>
            <a:ext cx="2832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54" name="Shape 4054"/>
          <p:cNvCxnSpPr/>
          <p:nvPr/>
        </p:nvCxnSpPr>
        <p:spPr>
          <a:xfrm>
            <a:off x="3242660" y="2645763"/>
            <a:ext cx="2241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55" name="Shape 4055"/>
          <p:cNvCxnSpPr/>
          <p:nvPr/>
        </p:nvCxnSpPr>
        <p:spPr>
          <a:xfrm rot="10800000">
            <a:off x="3252728" y="2741013"/>
            <a:ext cx="2343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56" name="Shape 4056"/>
          <p:cNvCxnSpPr/>
          <p:nvPr/>
        </p:nvCxnSpPr>
        <p:spPr>
          <a:xfrm rot="10800000">
            <a:off x="3252728" y="2834975"/>
            <a:ext cx="2343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57" name="Shape 4057"/>
          <p:cNvCxnSpPr>
            <a:stCxn id="4036" idx="3"/>
          </p:cNvCxnSpPr>
          <p:nvPr/>
        </p:nvCxnSpPr>
        <p:spPr>
          <a:xfrm>
            <a:off x="4646832" y="2750538"/>
            <a:ext cx="4452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58" name="Shape 4058"/>
          <p:cNvCxnSpPr/>
          <p:nvPr/>
        </p:nvCxnSpPr>
        <p:spPr>
          <a:xfrm>
            <a:off x="4646832" y="2645093"/>
            <a:ext cx="4452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59" name="Shape 4059"/>
          <p:cNvCxnSpPr/>
          <p:nvPr/>
        </p:nvCxnSpPr>
        <p:spPr>
          <a:xfrm>
            <a:off x="4646832" y="2834306"/>
            <a:ext cx="4452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60" name="Shape 4060"/>
          <p:cNvCxnSpPr/>
          <p:nvPr/>
        </p:nvCxnSpPr>
        <p:spPr>
          <a:xfrm rot="10800000" flipH="1">
            <a:off x="5587810" y="2428906"/>
            <a:ext cx="603600" cy="3108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61" name="Shape 4061"/>
          <p:cNvCxnSpPr/>
          <p:nvPr/>
        </p:nvCxnSpPr>
        <p:spPr>
          <a:xfrm rot="10800000" flipH="1">
            <a:off x="5587810" y="2430027"/>
            <a:ext cx="502800" cy="2103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62" name="Shape 4062"/>
          <p:cNvCxnSpPr/>
          <p:nvPr/>
        </p:nvCxnSpPr>
        <p:spPr>
          <a:xfrm rot="10800000" flipH="1">
            <a:off x="5587810" y="2428351"/>
            <a:ext cx="704100" cy="4023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63" name="Shape 4063"/>
          <p:cNvCxnSpPr>
            <a:stCxn id="4039" idx="3"/>
            <a:endCxn id="4051" idx="0"/>
          </p:cNvCxnSpPr>
          <p:nvPr/>
        </p:nvCxnSpPr>
        <p:spPr>
          <a:xfrm>
            <a:off x="6788036" y="2215032"/>
            <a:ext cx="246300" cy="3834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64" name="Shape 4064"/>
          <p:cNvCxnSpPr>
            <a:stCxn id="4051" idx="2"/>
          </p:cNvCxnSpPr>
          <p:nvPr/>
        </p:nvCxnSpPr>
        <p:spPr>
          <a:xfrm rot="5400000">
            <a:off x="6735856" y="2965681"/>
            <a:ext cx="384000" cy="213000"/>
          </a:xfrm>
          <a:prstGeom prst="bentConnector3">
            <a:avLst>
              <a:gd name="adj1" fmla="val 99842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65" name="Shape 4065"/>
          <p:cNvCxnSpPr/>
          <p:nvPr/>
        </p:nvCxnSpPr>
        <p:spPr>
          <a:xfrm rot="5400000">
            <a:off x="6732031" y="2967081"/>
            <a:ext cx="292500" cy="1188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66" name="Shape 4066"/>
          <p:cNvCxnSpPr/>
          <p:nvPr/>
        </p:nvCxnSpPr>
        <p:spPr>
          <a:xfrm rot="5400000">
            <a:off x="6734472" y="2967081"/>
            <a:ext cx="484499" cy="3108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85" name="Shape 4085"/>
          <p:cNvCxnSpPr/>
          <p:nvPr/>
        </p:nvCxnSpPr>
        <p:spPr>
          <a:xfrm rot="-5400000" flipH="1">
            <a:off x="6717025" y="2183600"/>
            <a:ext cx="487500" cy="342600"/>
          </a:xfrm>
          <a:prstGeom prst="bentConnector3">
            <a:avLst>
              <a:gd name="adj1" fmla="val 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86" name="Shape 4086"/>
          <p:cNvCxnSpPr/>
          <p:nvPr/>
        </p:nvCxnSpPr>
        <p:spPr>
          <a:xfrm rot="-5400000" flipH="1">
            <a:off x="6722850" y="2383775"/>
            <a:ext cx="284400" cy="145200"/>
          </a:xfrm>
          <a:prstGeom prst="bentConnector3">
            <a:avLst>
              <a:gd name="adj1" fmla="val 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87" name="Shape 4087"/>
          <p:cNvSpPr/>
          <p:nvPr/>
        </p:nvSpPr>
        <p:spPr>
          <a:xfrm>
            <a:off x="927800" y="558975"/>
            <a:ext cx="66795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Dev Test &gt; Scale Testing with </a:t>
            </a:r>
            <a:r>
              <a:rPr lang="en-US" sz="85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Kubernetes+Locust</a:t>
            </a:r>
            <a:endParaRPr lang="en-US" sz="85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Oval 77"/>
          <p:cNvSpPr/>
          <p:nvPr/>
        </p:nvSpPr>
        <p:spPr>
          <a:xfrm>
            <a:off x="1839093" y="2849862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1</a:t>
            </a:r>
            <a:endParaRPr lang="en-US" sz="600" dirty="0">
              <a:solidFill>
                <a:srgbClr val="757575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3272659" y="2513042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2</a:t>
            </a:r>
            <a:endParaRPr lang="en-US" sz="600" dirty="0">
              <a:solidFill>
                <a:srgbClr val="757575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3327026" y="2897344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5</a:t>
            </a:r>
            <a:endParaRPr lang="en-US" sz="600" dirty="0">
              <a:solidFill>
                <a:srgbClr val="757575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1889840" y="2560524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6</a:t>
            </a:r>
            <a:endParaRPr lang="en-US" sz="600" dirty="0">
              <a:solidFill>
                <a:srgbClr val="757575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4860731" y="2701399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3</a:t>
            </a:r>
            <a:endParaRPr lang="en-US" sz="600" dirty="0">
              <a:solidFill>
                <a:srgbClr val="757575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83" name="Oval 82"/>
          <p:cNvSpPr/>
          <p:nvPr/>
        </p:nvSpPr>
        <p:spPr>
          <a:xfrm>
            <a:off x="6988353" y="2169408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4</a:t>
            </a:r>
            <a:endParaRPr lang="en-US" sz="600" dirty="0">
              <a:solidFill>
                <a:srgbClr val="757575"/>
              </a:solidFill>
              <a:latin typeface="Roboto" charset="0"/>
              <a:ea typeface="Roboto" charset="0"/>
              <a:cs typeface="Roboto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3" name="Shape 4093"/>
          <p:cNvGrpSpPr/>
          <p:nvPr/>
        </p:nvGrpSpPr>
        <p:grpSpPr>
          <a:xfrm>
            <a:off x="1889101" y="972149"/>
            <a:ext cx="6169346" cy="2869601"/>
            <a:chOff x="5192873" y="667349"/>
            <a:chExt cx="6169346" cy="2869601"/>
          </a:xfrm>
        </p:grpSpPr>
        <p:sp>
          <p:nvSpPr>
            <p:cNvPr id="4094" name="Shape 4094"/>
            <p:cNvSpPr/>
            <p:nvPr/>
          </p:nvSpPr>
          <p:spPr>
            <a:xfrm>
              <a:off x="5192873" y="667349"/>
              <a:ext cx="6169346" cy="2869601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095" name="Shape 409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096" name="Shape 4096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>
                <a:solidFill>
                  <a:srgbClr val="75787A"/>
                </a:solidFill>
              </a:rPr>
              <a:t>Dev Test &gt; UI Testing with Kubernetes</a:t>
            </a:r>
          </a:p>
        </p:txBody>
      </p:sp>
      <p:grpSp>
        <p:nvGrpSpPr>
          <p:cNvPr id="4097" name="Shape 4097"/>
          <p:cNvGrpSpPr/>
          <p:nvPr/>
        </p:nvGrpSpPr>
        <p:grpSpPr>
          <a:xfrm>
            <a:off x="1079891" y="2342906"/>
            <a:ext cx="668686" cy="795523"/>
            <a:chOff x="2178036" y="1054763"/>
            <a:chExt cx="1146188" cy="144079"/>
          </a:xfrm>
        </p:grpSpPr>
        <p:sp>
          <p:nvSpPr>
            <p:cNvPr id="4098" name="Shape 4098"/>
            <p:cNvSpPr/>
            <p:nvPr/>
          </p:nvSpPr>
          <p:spPr>
            <a:xfrm>
              <a:off x="2178036" y="1054763"/>
              <a:ext cx="1146188" cy="144079"/>
            </a:xfrm>
            <a:prstGeom prst="roundRect">
              <a:avLst>
                <a:gd name="adj" fmla="val 827"/>
              </a:avLst>
            </a:prstGeom>
            <a:solidFill>
              <a:srgbClr val="F3E5F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9" name="Shape 4099"/>
            <p:cNvSpPr txBox="1"/>
            <p:nvPr/>
          </p:nvSpPr>
          <p:spPr>
            <a:xfrm>
              <a:off x="2178036" y="1054763"/>
              <a:ext cx="603436" cy="3151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Tester</a:t>
              </a:r>
            </a:p>
          </p:txBody>
        </p:sp>
      </p:grpSp>
      <p:grpSp>
        <p:nvGrpSpPr>
          <p:cNvPr id="4100" name="Shape 4100"/>
          <p:cNvGrpSpPr/>
          <p:nvPr/>
        </p:nvGrpSpPr>
        <p:grpSpPr>
          <a:xfrm>
            <a:off x="1159606" y="2545842"/>
            <a:ext cx="502920" cy="502920"/>
            <a:chOff x="433514" y="2354433"/>
            <a:chExt cx="502920" cy="502920"/>
          </a:xfrm>
        </p:grpSpPr>
        <p:sp>
          <p:nvSpPr>
            <p:cNvPr id="4101" name="Shape 4101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102" name="Shape 410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03" name="Shape 4103"/>
          <p:cNvGrpSpPr/>
          <p:nvPr/>
        </p:nvGrpSpPr>
        <p:grpSpPr>
          <a:xfrm>
            <a:off x="2034996" y="1639770"/>
            <a:ext cx="3474809" cy="2075679"/>
            <a:chOff x="2178033" y="1054763"/>
            <a:chExt cx="1999544" cy="933645"/>
          </a:xfrm>
        </p:grpSpPr>
        <p:sp>
          <p:nvSpPr>
            <p:cNvPr id="4104" name="Shape 4104"/>
            <p:cNvSpPr/>
            <p:nvPr/>
          </p:nvSpPr>
          <p:spPr>
            <a:xfrm>
              <a:off x="2178033" y="1054763"/>
              <a:ext cx="1999544" cy="933645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5" name="Shape 4105"/>
            <p:cNvSpPr txBox="1"/>
            <p:nvPr/>
          </p:nvSpPr>
          <p:spPr>
            <a:xfrm>
              <a:off x="2178036" y="1054763"/>
              <a:ext cx="590003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Selenium Namespace</a:t>
              </a:r>
            </a:p>
          </p:txBody>
        </p:sp>
      </p:grpSp>
      <p:grpSp>
        <p:nvGrpSpPr>
          <p:cNvPr id="4106" name="Shape 4106"/>
          <p:cNvGrpSpPr/>
          <p:nvPr/>
        </p:nvGrpSpPr>
        <p:grpSpPr>
          <a:xfrm>
            <a:off x="5633905" y="1639770"/>
            <a:ext cx="2304347" cy="2103111"/>
            <a:chOff x="2178033" y="1054763"/>
            <a:chExt cx="1326014" cy="945984"/>
          </a:xfrm>
        </p:grpSpPr>
        <p:sp>
          <p:nvSpPr>
            <p:cNvPr id="4107" name="Shape 4107"/>
            <p:cNvSpPr/>
            <p:nvPr/>
          </p:nvSpPr>
          <p:spPr>
            <a:xfrm>
              <a:off x="2178033" y="1054763"/>
              <a:ext cx="1326014" cy="945984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8" name="Shape 4108"/>
            <p:cNvSpPr txBox="1"/>
            <p:nvPr/>
          </p:nvSpPr>
          <p:spPr>
            <a:xfrm>
              <a:off x="2178036" y="1054763"/>
              <a:ext cx="584468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Web App Namespace</a:t>
              </a:r>
            </a:p>
          </p:txBody>
        </p:sp>
      </p:grpSp>
      <p:sp>
        <p:nvSpPr>
          <p:cNvPr id="4109" name="Shape 4109"/>
          <p:cNvSpPr/>
          <p:nvPr/>
        </p:nvSpPr>
        <p:spPr>
          <a:xfrm>
            <a:off x="3658957" y="2599766"/>
            <a:ext cx="384000" cy="28170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lIns="45700" tIns="36575" rIns="45700" bIns="36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Hub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Service</a:t>
            </a:r>
          </a:p>
        </p:txBody>
      </p:sp>
      <p:sp>
        <p:nvSpPr>
          <p:cNvPr id="4110" name="Shape 4110"/>
          <p:cNvSpPr/>
          <p:nvPr/>
        </p:nvSpPr>
        <p:spPr>
          <a:xfrm>
            <a:off x="5684607" y="2599766"/>
            <a:ext cx="451500" cy="28170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lIns="45700" tIns="36575" rIns="45700" bIns="36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Frontend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Service</a:t>
            </a:r>
          </a:p>
        </p:txBody>
      </p:sp>
      <p:sp>
        <p:nvSpPr>
          <p:cNvPr id="4111" name="Shape 4111"/>
          <p:cNvSpPr/>
          <p:nvPr/>
        </p:nvSpPr>
        <p:spPr>
          <a:xfrm>
            <a:off x="7457493" y="2599766"/>
            <a:ext cx="437100" cy="28170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lIns="45700" tIns="36575" rIns="45700" bIns="36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Backend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Service</a:t>
            </a:r>
          </a:p>
        </p:txBody>
      </p:sp>
      <p:grpSp>
        <p:nvGrpSpPr>
          <p:cNvPr id="4112" name="Shape 4112"/>
          <p:cNvGrpSpPr/>
          <p:nvPr/>
        </p:nvGrpSpPr>
        <p:grpSpPr>
          <a:xfrm>
            <a:off x="2083007" y="2458212"/>
            <a:ext cx="1284563" cy="568678"/>
            <a:chOff x="2083007" y="2458212"/>
            <a:chExt cx="1284563" cy="568678"/>
          </a:xfrm>
        </p:grpSpPr>
        <p:sp>
          <p:nvSpPr>
            <p:cNvPr id="4113" name="Shape 4113"/>
            <p:cNvSpPr/>
            <p:nvPr/>
          </p:nvSpPr>
          <p:spPr>
            <a:xfrm>
              <a:off x="2083007" y="2458212"/>
              <a:ext cx="1280159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Selenium Hub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 Engine</a:t>
              </a:r>
            </a:p>
          </p:txBody>
        </p:sp>
        <p:sp>
          <p:nvSpPr>
            <p:cNvPr id="4114" name="Shape 4114"/>
            <p:cNvSpPr txBox="1"/>
            <p:nvPr/>
          </p:nvSpPr>
          <p:spPr>
            <a:xfrm>
              <a:off x="2508599" y="2855303"/>
              <a:ext cx="812449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Replication Controller</a:t>
              </a:r>
            </a:p>
          </p:txBody>
        </p:sp>
        <p:cxnSp>
          <p:nvCxnSpPr>
            <p:cNvPr id="4115" name="Shape 4115"/>
            <p:cNvCxnSpPr/>
            <p:nvPr/>
          </p:nvCxnSpPr>
          <p:spPr>
            <a:xfrm>
              <a:off x="2508035" y="2817490"/>
              <a:ext cx="859535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4116" name="Shape 4116" descr="Container-Engin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2127713" y="252923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17" name="Shape 4117"/>
          <p:cNvGrpSpPr/>
          <p:nvPr/>
        </p:nvGrpSpPr>
        <p:grpSpPr>
          <a:xfrm>
            <a:off x="4088850" y="1859568"/>
            <a:ext cx="1328216" cy="618060"/>
            <a:chOff x="4088850" y="1859568"/>
            <a:chExt cx="1328216" cy="618060"/>
          </a:xfrm>
        </p:grpSpPr>
        <p:sp>
          <p:nvSpPr>
            <p:cNvPr id="4118" name="Shape 4118"/>
            <p:cNvSpPr/>
            <p:nvPr/>
          </p:nvSpPr>
          <p:spPr>
            <a:xfrm>
              <a:off x="4136906" y="1910382"/>
              <a:ext cx="1280159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119" name="Shape 4119"/>
            <p:cNvGrpSpPr/>
            <p:nvPr/>
          </p:nvGrpSpPr>
          <p:grpSpPr>
            <a:xfrm>
              <a:off x="4088850" y="1859568"/>
              <a:ext cx="1284564" cy="568678"/>
              <a:chOff x="4088850" y="1859568"/>
              <a:chExt cx="1284564" cy="568678"/>
            </a:xfrm>
          </p:grpSpPr>
          <p:sp>
            <p:nvSpPr>
              <p:cNvPr id="4120" name="Shape 4120"/>
              <p:cNvSpPr/>
              <p:nvPr/>
            </p:nvSpPr>
            <p:spPr>
              <a:xfrm>
                <a:off x="4088850" y="1859568"/>
                <a:ext cx="1280159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Chrome Nodes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Container Engine</a:t>
                </a:r>
              </a:p>
            </p:txBody>
          </p:sp>
          <p:sp>
            <p:nvSpPr>
              <p:cNvPr id="4121" name="Shape 4121"/>
              <p:cNvSpPr txBox="1"/>
              <p:nvPr/>
            </p:nvSpPr>
            <p:spPr>
              <a:xfrm>
                <a:off x="4514442" y="2256659"/>
                <a:ext cx="831804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Replication Controller</a:t>
                </a:r>
              </a:p>
            </p:txBody>
          </p:sp>
          <p:cxnSp>
            <p:nvCxnSpPr>
              <p:cNvPr id="4122" name="Shape 4122"/>
              <p:cNvCxnSpPr/>
              <p:nvPr/>
            </p:nvCxnSpPr>
            <p:spPr>
              <a:xfrm>
                <a:off x="4513878" y="2218846"/>
                <a:ext cx="859535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pic>
            <p:nvPicPr>
              <p:cNvPr id="4123" name="Shape 4123" descr="Container-Engine.png"/>
              <p:cNvPicPr preferRelativeResize="0"/>
              <p:nvPr/>
            </p:nvPicPr>
            <p:blipFill rotWithShape="1">
              <a:blip r:embed="rId5">
                <a:alphaModFix/>
              </a:blip>
              <a:srcRect t="5076" b="5076"/>
              <a:stretch/>
            </p:blipFill>
            <p:spPr>
              <a:xfrm>
                <a:off x="4133557" y="1930589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4124" name="Shape 4124"/>
          <p:cNvGrpSpPr/>
          <p:nvPr/>
        </p:nvGrpSpPr>
        <p:grpSpPr>
          <a:xfrm>
            <a:off x="4088850" y="3005730"/>
            <a:ext cx="1328216" cy="618060"/>
            <a:chOff x="4088850" y="3005730"/>
            <a:chExt cx="1328216" cy="618060"/>
          </a:xfrm>
        </p:grpSpPr>
        <p:sp>
          <p:nvSpPr>
            <p:cNvPr id="4125" name="Shape 4125"/>
            <p:cNvSpPr/>
            <p:nvPr/>
          </p:nvSpPr>
          <p:spPr>
            <a:xfrm>
              <a:off x="4136906" y="3056544"/>
              <a:ext cx="1280159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126" name="Shape 4126"/>
            <p:cNvGrpSpPr/>
            <p:nvPr/>
          </p:nvGrpSpPr>
          <p:grpSpPr>
            <a:xfrm>
              <a:off x="4088850" y="3005730"/>
              <a:ext cx="1284564" cy="568678"/>
              <a:chOff x="4088850" y="3005730"/>
              <a:chExt cx="1284564" cy="568678"/>
            </a:xfrm>
          </p:grpSpPr>
          <p:sp>
            <p:nvSpPr>
              <p:cNvPr id="4127" name="Shape 4127"/>
              <p:cNvSpPr/>
              <p:nvPr/>
            </p:nvSpPr>
            <p:spPr>
              <a:xfrm>
                <a:off x="4088850" y="3005730"/>
                <a:ext cx="1280159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Firefox Nodes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Container Engine</a:t>
                </a:r>
              </a:p>
            </p:txBody>
          </p:sp>
          <p:sp>
            <p:nvSpPr>
              <p:cNvPr id="4128" name="Shape 4128"/>
              <p:cNvSpPr txBox="1"/>
              <p:nvPr/>
            </p:nvSpPr>
            <p:spPr>
              <a:xfrm>
                <a:off x="4514442" y="3402821"/>
                <a:ext cx="831804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Replication Controller</a:t>
                </a:r>
              </a:p>
            </p:txBody>
          </p:sp>
          <p:cxnSp>
            <p:nvCxnSpPr>
              <p:cNvPr id="4129" name="Shape 4129"/>
              <p:cNvCxnSpPr/>
              <p:nvPr/>
            </p:nvCxnSpPr>
            <p:spPr>
              <a:xfrm>
                <a:off x="4513878" y="3365008"/>
                <a:ext cx="859535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pic>
            <p:nvPicPr>
              <p:cNvPr id="4130" name="Shape 4130" descr="Container-Engine.png"/>
              <p:cNvPicPr preferRelativeResize="0"/>
              <p:nvPr/>
            </p:nvPicPr>
            <p:blipFill rotWithShape="1">
              <a:blip r:embed="rId5">
                <a:alphaModFix/>
              </a:blip>
              <a:srcRect t="5076" b="5076"/>
              <a:stretch/>
            </p:blipFill>
            <p:spPr>
              <a:xfrm>
                <a:off x="4133557" y="3076751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4131" name="Shape 4131"/>
          <p:cNvGrpSpPr/>
          <p:nvPr/>
        </p:nvGrpSpPr>
        <p:grpSpPr>
          <a:xfrm>
            <a:off x="6116490" y="1878618"/>
            <a:ext cx="1328217" cy="618060"/>
            <a:chOff x="6116490" y="1878618"/>
            <a:chExt cx="1328217" cy="618060"/>
          </a:xfrm>
        </p:grpSpPr>
        <p:sp>
          <p:nvSpPr>
            <p:cNvPr id="4132" name="Shape 4132"/>
            <p:cNvSpPr/>
            <p:nvPr/>
          </p:nvSpPr>
          <p:spPr>
            <a:xfrm>
              <a:off x="6164547" y="1929432"/>
              <a:ext cx="1280159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133" name="Shape 4133"/>
            <p:cNvGrpSpPr/>
            <p:nvPr/>
          </p:nvGrpSpPr>
          <p:grpSpPr>
            <a:xfrm>
              <a:off x="6116490" y="1878618"/>
              <a:ext cx="1284565" cy="568678"/>
              <a:chOff x="6116490" y="1878618"/>
              <a:chExt cx="1284565" cy="568678"/>
            </a:xfrm>
          </p:grpSpPr>
          <p:sp>
            <p:nvSpPr>
              <p:cNvPr id="4134" name="Shape 4134"/>
              <p:cNvSpPr/>
              <p:nvPr/>
            </p:nvSpPr>
            <p:spPr>
              <a:xfrm>
                <a:off x="6116490" y="1878618"/>
                <a:ext cx="1280159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UI Servers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Container Engine</a:t>
                </a:r>
              </a:p>
            </p:txBody>
          </p:sp>
          <p:sp>
            <p:nvSpPr>
              <p:cNvPr id="4135" name="Shape 4135"/>
              <p:cNvSpPr txBox="1"/>
              <p:nvPr/>
            </p:nvSpPr>
            <p:spPr>
              <a:xfrm>
                <a:off x="6542083" y="2275709"/>
                <a:ext cx="831804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Replication Controller</a:t>
                </a:r>
              </a:p>
            </p:txBody>
          </p:sp>
          <p:cxnSp>
            <p:nvCxnSpPr>
              <p:cNvPr id="4136" name="Shape 4136"/>
              <p:cNvCxnSpPr/>
              <p:nvPr/>
            </p:nvCxnSpPr>
            <p:spPr>
              <a:xfrm>
                <a:off x="6541519" y="2237896"/>
                <a:ext cx="859535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pic>
            <p:nvPicPr>
              <p:cNvPr id="4137" name="Shape 4137" descr="Container-Engine.png"/>
              <p:cNvPicPr preferRelativeResize="0"/>
              <p:nvPr/>
            </p:nvPicPr>
            <p:blipFill rotWithShape="1">
              <a:blip r:embed="rId5">
                <a:alphaModFix/>
              </a:blip>
              <a:srcRect t="5076" b="5076"/>
              <a:stretch/>
            </p:blipFill>
            <p:spPr>
              <a:xfrm>
                <a:off x="6161198" y="1949639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4138" name="Shape 4138"/>
          <p:cNvGrpSpPr/>
          <p:nvPr/>
        </p:nvGrpSpPr>
        <p:grpSpPr>
          <a:xfrm>
            <a:off x="6116490" y="3031288"/>
            <a:ext cx="1328215" cy="618060"/>
            <a:chOff x="6116490" y="3031288"/>
            <a:chExt cx="1328215" cy="618060"/>
          </a:xfrm>
        </p:grpSpPr>
        <p:sp>
          <p:nvSpPr>
            <p:cNvPr id="4139" name="Shape 4139"/>
            <p:cNvSpPr/>
            <p:nvPr/>
          </p:nvSpPr>
          <p:spPr>
            <a:xfrm>
              <a:off x="6164545" y="3082102"/>
              <a:ext cx="1280159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140" name="Shape 4140"/>
            <p:cNvGrpSpPr/>
            <p:nvPr/>
          </p:nvGrpSpPr>
          <p:grpSpPr>
            <a:xfrm>
              <a:off x="6116490" y="3031288"/>
              <a:ext cx="1284563" cy="568678"/>
              <a:chOff x="6116490" y="3031288"/>
              <a:chExt cx="1284563" cy="568678"/>
            </a:xfrm>
          </p:grpSpPr>
          <p:sp>
            <p:nvSpPr>
              <p:cNvPr id="4141" name="Shape 4141"/>
              <p:cNvSpPr/>
              <p:nvPr/>
            </p:nvSpPr>
            <p:spPr>
              <a:xfrm>
                <a:off x="6116490" y="3031288"/>
                <a:ext cx="1280159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Backend Servers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Container Engine</a:t>
                </a:r>
              </a:p>
            </p:txBody>
          </p:sp>
          <p:sp>
            <p:nvSpPr>
              <p:cNvPr id="4142" name="Shape 4142"/>
              <p:cNvSpPr txBox="1"/>
              <p:nvPr/>
            </p:nvSpPr>
            <p:spPr>
              <a:xfrm>
                <a:off x="6542082" y="3428379"/>
                <a:ext cx="831804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Replication Controller</a:t>
                </a:r>
              </a:p>
            </p:txBody>
          </p:sp>
          <p:cxnSp>
            <p:nvCxnSpPr>
              <p:cNvPr id="4143" name="Shape 4143"/>
              <p:cNvCxnSpPr/>
              <p:nvPr/>
            </p:nvCxnSpPr>
            <p:spPr>
              <a:xfrm>
                <a:off x="6541517" y="3390566"/>
                <a:ext cx="859535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pic>
            <p:nvPicPr>
              <p:cNvPr id="4144" name="Shape 4144" descr="Container-Engine.png"/>
              <p:cNvPicPr preferRelativeResize="0"/>
              <p:nvPr/>
            </p:nvPicPr>
            <p:blipFill rotWithShape="1">
              <a:blip r:embed="rId5">
                <a:alphaModFix/>
              </a:blip>
              <a:srcRect t="5076" b="5076"/>
              <a:stretch/>
            </p:blipFill>
            <p:spPr>
              <a:xfrm>
                <a:off x="6161196" y="3102309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cxnSp>
        <p:nvCxnSpPr>
          <p:cNvPr id="4145" name="Shape 4145"/>
          <p:cNvCxnSpPr>
            <a:stCxn id="4098" idx="3"/>
            <a:endCxn id="4113" idx="1"/>
          </p:cNvCxnSpPr>
          <p:nvPr/>
        </p:nvCxnSpPr>
        <p:spPr>
          <a:xfrm>
            <a:off x="1748577" y="2740667"/>
            <a:ext cx="334500" cy="18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146" name="Shape 4146"/>
          <p:cNvCxnSpPr>
            <a:stCxn id="4113" idx="3"/>
            <a:endCxn id="4109" idx="1"/>
          </p:cNvCxnSpPr>
          <p:nvPr/>
        </p:nvCxnSpPr>
        <p:spPr>
          <a:xfrm rot="10800000" flipH="1">
            <a:off x="3363167" y="2740751"/>
            <a:ext cx="295800" cy="18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147" name="Shape 4147"/>
          <p:cNvCxnSpPr>
            <a:stCxn id="4109" idx="0"/>
            <a:endCxn id="4120" idx="1"/>
          </p:cNvCxnSpPr>
          <p:nvPr/>
        </p:nvCxnSpPr>
        <p:spPr>
          <a:xfrm rot="-5400000">
            <a:off x="3741907" y="2252816"/>
            <a:ext cx="456000" cy="2379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148" name="Shape 4148"/>
          <p:cNvCxnSpPr>
            <a:stCxn id="4109" idx="2"/>
            <a:endCxn id="4127" idx="1"/>
          </p:cNvCxnSpPr>
          <p:nvPr/>
        </p:nvCxnSpPr>
        <p:spPr>
          <a:xfrm rot="-5400000" flipH="1">
            <a:off x="3765607" y="2966816"/>
            <a:ext cx="408599" cy="2379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149" name="Shape 4149"/>
          <p:cNvCxnSpPr>
            <a:stCxn id="4120" idx="2"/>
            <a:endCxn id="4110" idx="1"/>
          </p:cNvCxnSpPr>
          <p:nvPr/>
        </p:nvCxnSpPr>
        <p:spPr>
          <a:xfrm rot="-5400000" flipH="1">
            <a:off x="5050679" y="2106496"/>
            <a:ext cx="312300" cy="9558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150" name="Shape 4150"/>
          <p:cNvCxnSpPr>
            <a:stCxn id="4127" idx="0"/>
            <a:endCxn id="4110" idx="1"/>
          </p:cNvCxnSpPr>
          <p:nvPr/>
        </p:nvCxnSpPr>
        <p:spPr>
          <a:xfrm rot="-5400000">
            <a:off x="5074229" y="2395230"/>
            <a:ext cx="265200" cy="9558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151" name="Shape 4151"/>
          <p:cNvCxnSpPr>
            <a:stCxn id="4110" idx="0"/>
            <a:endCxn id="4134" idx="1"/>
          </p:cNvCxnSpPr>
          <p:nvPr/>
        </p:nvCxnSpPr>
        <p:spPr>
          <a:xfrm rot="-5400000">
            <a:off x="5795007" y="2278316"/>
            <a:ext cx="436800" cy="2061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152" name="Shape 4152"/>
          <p:cNvCxnSpPr>
            <a:stCxn id="4134" idx="3"/>
            <a:endCxn id="4111" idx="0"/>
          </p:cNvCxnSpPr>
          <p:nvPr/>
        </p:nvCxnSpPr>
        <p:spPr>
          <a:xfrm>
            <a:off x="7396650" y="2162957"/>
            <a:ext cx="279300" cy="4368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153" name="Shape 4153"/>
          <p:cNvCxnSpPr>
            <a:stCxn id="4111" idx="2"/>
            <a:endCxn id="4141" idx="3"/>
          </p:cNvCxnSpPr>
          <p:nvPr/>
        </p:nvCxnSpPr>
        <p:spPr>
          <a:xfrm rot="5400000">
            <a:off x="7319343" y="2958866"/>
            <a:ext cx="434099" cy="2793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4154" name="Shape 4154"/>
          <p:cNvSpPr/>
          <p:nvPr/>
        </p:nvSpPr>
        <p:spPr>
          <a:xfrm>
            <a:off x="927500" y="558975"/>
            <a:ext cx="72834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Dev Test &gt; UI Testing with Kubernetes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60" name="Shape 4160"/>
          <p:cNvGrpSpPr/>
          <p:nvPr/>
        </p:nvGrpSpPr>
        <p:grpSpPr>
          <a:xfrm>
            <a:off x="2697579" y="972149"/>
            <a:ext cx="3931820" cy="3390301"/>
            <a:chOff x="5192873" y="667349"/>
            <a:chExt cx="3931820" cy="3390301"/>
          </a:xfrm>
        </p:grpSpPr>
        <p:sp>
          <p:nvSpPr>
            <p:cNvPr id="4161" name="Shape 4161"/>
            <p:cNvSpPr/>
            <p:nvPr/>
          </p:nvSpPr>
          <p:spPr>
            <a:xfrm>
              <a:off x="5192873" y="667349"/>
              <a:ext cx="3931820" cy="3390301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162" name="Shape 416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63" name="Shape 4163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Backup and Archive &gt; DR Cold standby server</a:t>
            </a:r>
          </a:p>
        </p:txBody>
      </p:sp>
      <p:grpSp>
        <p:nvGrpSpPr>
          <p:cNvPr id="4164" name="Shape 4164"/>
          <p:cNvGrpSpPr/>
          <p:nvPr/>
        </p:nvGrpSpPr>
        <p:grpSpPr>
          <a:xfrm>
            <a:off x="3988107" y="1927079"/>
            <a:ext cx="1463078" cy="923541"/>
            <a:chOff x="2178033" y="1054763"/>
            <a:chExt cx="841914" cy="415411"/>
          </a:xfrm>
        </p:grpSpPr>
        <p:sp>
          <p:nvSpPr>
            <p:cNvPr id="4165" name="Shape 4165"/>
            <p:cNvSpPr/>
            <p:nvPr/>
          </p:nvSpPr>
          <p:spPr>
            <a:xfrm>
              <a:off x="2178033" y="1054763"/>
              <a:ext cx="841914" cy="415411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6" name="Shape 4166"/>
            <p:cNvSpPr txBox="1"/>
            <p:nvPr/>
          </p:nvSpPr>
          <p:spPr>
            <a:xfrm>
              <a:off x="2178036" y="1054763"/>
              <a:ext cx="428573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Instance Group</a:t>
              </a:r>
            </a:p>
          </p:txBody>
        </p:sp>
      </p:grpSp>
      <p:grpSp>
        <p:nvGrpSpPr>
          <p:cNvPr id="4167" name="Shape 4167"/>
          <p:cNvGrpSpPr/>
          <p:nvPr/>
        </p:nvGrpSpPr>
        <p:grpSpPr>
          <a:xfrm>
            <a:off x="4080522" y="2142005"/>
            <a:ext cx="1282495" cy="618060"/>
            <a:chOff x="4080522" y="2142005"/>
            <a:chExt cx="1282495" cy="618060"/>
          </a:xfrm>
        </p:grpSpPr>
        <p:sp>
          <p:nvSpPr>
            <p:cNvPr id="4168" name="Shape 4168"/>
            <p:cNvSpPr/>
            <p:nvPr/>
          </p:nvSpPr>
          <p:spPr>
            <a:xfrm>
              <a:off x="4128577" y="2192819"/>
              <a:ext cx="1234440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169" name="Shape 4169"/>
            <p:cNvGrpSpPr/>
            <p:nvPr/>
          </p:nvGrpSpPr>
          <p:grpSpPr>
            <a:xfrm>
              <a:off x="4080522" y="2142005"/>
              <a:ext cx="1234440" cy="568678"/>
              <a:chOff x="4080522" y="2142005"/>
              <a:chExt cx="1234440" cy="568678"/>
            </a:xfrm>
          </p:grpSpPr>
          <p:sp>
            <p:nvSpPr>
              <p:cNvPr id="4170" name="Shape 4170"/>
              <p:cNvSpPr/>
              <p:nvPr/>
            </p:nvSpPr>
            <p:spPr>
              <a:xfrm>
                <a:off x="4080522" y="2142005"/>
                <a:ext cx="1234440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Serving Instance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4171" name="Shape 4171" descr="Compute-Engine.png"/>
              <p:cNvPicPr preferRelativeResize="0"/>
              <p:nvPr/>
            </p:nvPicPr>
            <p:blipFill rotWithShape="1">
              <a:blip r:embed="rId4">
                <a:alphaModFix/>
              </a:blip>
              <a:srcRect t="5076" b="5076"/>
              <a:stretch/>
            </p:blipFill>
            <p:spPr>
              <a:xfrm>
                <a:off x="4125228" y="2209889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172" name="Shape 4172"/>
              <p:cNvSpPr txBox="1"/>
              <p:nvPr/>
            </p:nvSpPr>
            <p:spPr>
              <a:xfrm>
                <a:off x="4506114" y="2539095"/>
                <a:ext cx="688634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Multiple Instances</a:t>
                </a:r>
              </a:p>
            </p:txBody>
          </p:sp>
          <p:cxnSp>
            <p:nvCxnSpPr>
              <p:cNvPr id="4173" name="Shape 4173"/>
              <p:cNvCxnSpPr/>
              <p:nvPr/>
            </p:nvCxnSpPr>
            <p:spPr>
              <a:xfrm>
                <a:off x="4500894" y="2501283"/>
                <a:ext cx="813816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4174" name="Shape 4174"/>
          <p:cNvGrpSpPr/>
          <p:nvPr/>
        </p:nvGrpSpPr>
        <p:grpSpPr>
          <a:xfrm>
            <a:off x="3988105" y="3170054"/>
            <a:ext cx="1463078" cy="1042411"/>
            <a:chOff x="2178033" y="1054763"/>
            <a:chExt cx="841914" cy="468879"/>
          </a:xfrm>
        </p:grpSpPr>
        <p:sp>
          <p:nvSpPr>
            <p:cNvPr id="4175" name="Shape 4175"/>
            <p:cNvSpPr/>
            <p:nvPr/>
          </p:nvSpPr>
          <p:spPr>
            <a:xfrm>
              <a:off x="2178033" y="1054763"/>
              <a:ext cx="841914" cy="468879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6" name="Shape 4176"/>
            <p:cNvSpPr txBox="1"/>
            <p:nvPr/>
          </p:nvSpPr>
          <p:spPr>
            <a:xfrm>
              <a:off x="2178036" y="1054763"/>
              <a:ext cx="428573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Instance Group</a:t>
              </a:r>
            </a:p>
          </p:txBody>
        </p:sp>
      </p:grpSp>
      <p:grpSp>
        <p:nvGrpSpPr>
          <p:cNvPr id="4177" name="Shape 4177"/>
          <p:cNvGrpSpPr/>
          <p:nvPr/>
        </p:nvGrpSpPr>
        <p:grpSpPr>
          <a:xfrm>
            <a:off x="4080522" y="3386226"/>
            <a:ext cx="1282495" cy="731519"/>
            <a:chOff x="4080522" y="3386226"/>
            <a:chExt cx="1282495" cy="731519"/>
          </a:xfrm>
        </p:grpSpPr>
        <p:sp>
          <p:nvSpPr>
            <p:cNvPr id="4178" name="Shape 4178"/>
            <p:cNvSpPr/>
            <p:nvPr/>
          </p:nvSpPr>
          <p:spPr>
            <a:xfrm>
              <a:off x="4128577" y="3431946"/>
              <a:ext cx="1234440" cy="68579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179" name="Shape 4179"/>
            <p:cNvGrpSpPr/>
            <p:nvPr/>
          </p:nvGrpSpPr>
          <p:grpSpPr>
            <a:xfrm>
              <a:off x="4080522" y="3386226"/>
              <a:ext cx="1234188" cy="685211"/>
              <a:chOff x="4080522" y="3386226"/>
              <a:chExt cx="1234188" cy="685211"/>
            </a:xfrm>
          </p:grpSpPr>
          <p:sp>
            <p:nvSpPr>
              <p:cNvPr id="4180" name="Shape 4180"/>
              <p:cNvSpPr/>
              <p:nvPr/>
            </p:nvSpPr>
            <p:spPr>
              <a:xfrm>
                <a:off x="4080522" y="3386226"/>
                <a:ext cx="1230336" cy="685211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Heartbeat and</a:t>
                </a:r>
                <a:b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Snapshot System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4181" name="Shape 4181" descr="Compute-Engine.png"/>
              <p:cNvPicPr preferRelativeResize="0"/>
              <p:nvPr/>
            </p:nvPicPr>
            <p:blipFill rotWithShape="1">
              <a:blip r:embed="rId4">
                <a:alphaModFix/>
              </a:blip>
              <a:srcRect t="5076" b="5076"/>
              <a:stretch/>
            </p:blipFill>
            <p:spPr>
              <a:xfrm>
                <a:off x="4125228" y="3562591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182" name="Shape 4182"/>
              <p:cNvSpPr txBox="1"/>
              <p:nvPr/>
            </p:nvSpPr>
            <p:spPr>
              <a:xfrm>
                <a:off x="4506114" y="3891798"/>
                <a:ext cx="688634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Multiple Instances</a:t>
                </a:r>
              </a:p>
            </p:txBody>
          </p:sp>
          <p:cxnSp>
            <p:nvCxnSpPr>
              <p:cNvPr id="4183" name="Shape 4183"/>
              <p:cNvCxnSpPr/>
              <p:nvPr/>
            </p:nvCxnSpPr>
            <p:spPr>
              <a:xfrm>
                <a:off x="4500894" y="3853986"/>
                <a:ext cx="813816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4184" name="Shape 4184"/>
          <p:cNvGrpSpPr/>
          <p:nvPr/>
        </p:nvGrpSpPr>
        <p:grpSpPr>
          <a:xfrm>
            <a:off x="5572727" y="2284195"/>
            <a:ext cx="913904" cy="281750"/>
            <a:chOff x="940699" y="580225"/>
            <a:chExt cx="913904" cy="281750"/>
          </a:xfrm>
        </p:grpSpPr>
        <p:sp>
          <p:nvSpPr>
            <p:cNvPr id="4185" name="Shape 4185"/>
            <p:cNvSpPr/>
            <p:nvPr/>
          </p:nvSpPr>
          <p:spPr>
            <a:xfrm>
              <a:off x="940699" y="580225"/>
              <a:ext cx="913904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Persistent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Disk Snapshot</a:t>
              </a:r>
            </a:p>
          </p:txBody>
        </p:sp>
        <p:pic>
          <p:nvPicPr>
            <p:cNvPr id="4186" name="Shape 418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187" name="Shape 4187"/>
          <p:cNvCxnSpPr>
            <a:endCxn id="4165" idx="1"/>
          </p:cNvCxnSpPr>
          <p:nvPr/>
        </p:nvCxnSpPr>
        <p:spPr>
          <a:xfrm>
            <a:off x="3712107" y="2387050"/>
            <a:ext cx="276000" cy="18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88" name="Shape 4188"/>
          <p:cNvCxnSpPr>
            <a:stCxn id="4170" idx="3"/>
            <a:endCxn id="4185" idx="1"/>
          </p:cNvCxnSpPr>
          <p:nvPr/>
        </p:nvCxnSpPr>
        <p:spPr>
          <a:xfrm rot="10800000" flipH="1">
            <a:off x="5314962" y="2425144"/>
            <a:ext cx="257700" cy="120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89" name="Shape 4189"/>
          <p:cNvCxnSpPr>
            <a:stCxn id="4165" idx="2"/>
            <a:endCxn id="4175" idx="0"/>
          </p:cNvCxnSpPr>
          <p:nvPr/>
        </p:nvCxnSpPr>
        <p:spPr>
          <a:xfrm>
            <a:off x="4719646" y="2850621"/>
            <a:ext cx="0" cy="3195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grpSp>
        <p:nvGrpSpPr>
          <p:cNvPr id="4190" name="Shape 4190"/>
          <p:cNvGrpSpPr/>
          <p:nvPr/>
        </p:nvGrpSpPr>
        <p:grpSpPr>
          <a:xfrm>
            <a:off x="1035172" y="2483239"/>
            <a:ext cx="502920" cy="502920"/>
            <a:chOff x="433514" y="2354433"/>
            <a:chExt cx="502920" cy="502920"/>
          </a:xfrm>
        </p:grpSpPr>
        <p:sp>
          <p:nvSpPr>
            <p:cNvPr id="4191" name="Shape 4191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192" name="Shape 4192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93" name="Shape 4193"/>
          <p:cNvGrpSpPr/>
          <p:nvPr/>
        </p:nvGrpSpPr>
        <p:grpSpPr>
          <a:xfrm>
            <a:off x="1035172" y="1774687"/>
            <a:ext cx="502920" cy="502920"/>
            <a:chOff x="433514" y="2354433"/>
            <a:chExt cx="502920" cy="502920"/>
          </a:xfrm>
        </p:grpSpPr>
        <p:sp>
          <p:nvSpPr>
            <p:cNvPr id="4194" name="Shape 4194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195" name="Shape 4195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196" name="Shape 4196"/>
          <p:cNvCxnSpPr>
            <a:stCxn id="4194" idx="2"/>
            <a:endCxn id="4197" idx="1"/>
          </p:cNvCxnSpPr>
          <p:nvPr/>
        </p:nvCxnSpPr>
        <p:spPr>
          <a:xfrm rot="-5400000" flipH="1">
            <a:off x="1495132" y="2069107"/>
            <a:ext cx="109500" cy="5265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98" name="Shape 4198"/>
          <p:cNvCxnSpPr>
            <a:stCxn id="4191" idx="0"/>
            <a:endCxn id="4197" idx="1"/>
          </p:cNvCxnSpPr>
          <p:nvPr/>
        </p:nvCxnSpPr>
        <p:spPr>
          <a:xfrm rot="-5400000">
            <a:off x="1501732" y="2171839"/>
            <a:ext cx="96300" cy="5265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99" name="Shape 4199"/>
          <p:cNvCxnSpPr>
            <a:stCxn id="4197" idx="3"/>
            <a:endCxn id="4200" idx="1"/>
          </p:cNvCxnSpPr>
          <p:nvPr/>
        </p:nvCxnSpPr>
        <p:spPr>
          <a:xfrm>
            <a:off x="2525636" y="2386980"/>
            <a:ext cx="2796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01" name="Shape 4201"/>
          <p:cNvSpPr/>
          <p:nvPr/>
        </p:nvSpPr>
        <p:spPr>
          <a:xfrm>
            <a:off x="882775" y="558975"/>
            <a:ext cx="58989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Backup and Archive &gt; DR Cold standby server</a:t>
            </a:r>
          </a:p>
        </p:txBody>
      </p:sp>
      <p:grpSp>
        <p:nvGrpSpPr>
          <p:cNvPr id="4202" name="Shape 4202"/>
          <p:cNvGrpSpPr/>
          <p:nvPr/>
        </p:nvGrpSpPr>
        <p:grpSpPr>
          <a:xfrm>
            <a:off x="2805086" y="2195880"/>
            <a:ext cx="933900" cy="382200"/>
            <a:chOff x="2805086" y="2195880"/>
            <a:chExt cx="933900" cy="382200"/>
          </a:xfrm>
        </p:grpSpPr>
        <p:sp>
          <p:nvSpPr>
            <p:cNvPr id="4200" name="Shape 4200"/>
            <p:cNvSpPr/>
            <p:nvPr/>
          </p:nvSpPr>
          <p:spPr>
            <a:xfrm>
              <a:off x="2805086" y="2195880"/>
              <a:ext cx="9339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Load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Balancing</a:t>
              </a:r>
            </a:p>
          </p:txBody>
        </p:sp>
        <p:pic>
          <p:nvPicPr>
            <p:cNvPr id="4203" name="Shape 4203" descr="Cloud-Load-Balancing.png"/>
            <p:cNvPicPr preferRelativeResize="0"/>
            <p:nvPr/>
          </p:nvPicPr>
          <p:blipFill rotWithShape="1">
            <a:blip r:embed="rId8">
              <a:alphaModFix/>
            </a:blip>
            <a:srcRect t="5036" b="5027"/>
            <a:stretch/>
          </p:blipFill>
          <p:spPr>
            <a:xfrm>
              <a:off x="2849790" y="226295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04" name="Shape 4204"/>
          <p:cNvGrpSpPr/>
          <p:nvPr/>
        </p:nvGrpSpPr>
        <p:grpSpPr>
          <a:xfrm>
            <a:off x="1813136" y="2195880"/>
            <a:ext cx="712500" cy="382200"/>
            <a:chOff x="1813136" y="2195880"/>
            <a:chExt cx="712500" cy="382200"/>
          </a:xfrm>
        </p:grpSpPr>
        <p:sp>
          <p:nvSpPr>
            <p:cNvPr id="4197" name="Shape 4197"/>
            <p:cNvSpPr/>
            <p:nvPr/>
          </p:nvSpPr>
          <p:spPr>
            <a:xfrm>
              <a:off x="1813136" y="2195880"/>
              <a:ext cx="7125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DNS</a:t>
              </a:r>
            </a:p>
          </p:txBody>
        </p:sp>
        <p:pic>
          <p:nvPicPr>
            <p:cNvPr id="4205" name="Shape 4205" descr="Cloud-DNS.png"/>
            <p:cNvPicPr preferRelativeResize="0"/>
            <p:nvPr/>
          </p:nvPicPr>
          <p:blipFill rotWithShape="1">
            <a:blip r:embed="rId9">
              <a:alphaModFix/>
            </a:blip>
            <a:srcRect t="5036" b="5027"/>
            <a:stretch/>
          </p:blipFill>
          <p:spPr>
            <a:xfrm>
              <a:off x="1857426" y="226223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1" name="Shape 4211"/>
          <p:cNvGrpSpPr/>
          <p:nvPr/>
        </p:nvGrpSpPr>
        <p:grpSpPr>
          <a:xfrm>
            <a:off x="1653319" y="972149"/>
            <a:ext cx="4150580" cy="2672751"/>
            <a:chOff x="5192873" y="667349"/>
            <a:chExt cx="4150580" cy="2672751"/>
          </a:xfrm>
        </p:grpSpPr>
        <p:sp>
          <p:nvSpPr>
            <p:cNvPr id="4212" name="Shape 4212"/>
            <p:cNvSpPr/>
            <p:nvPr/>
          </p:nvSpPr>
          <p:spPr>
            <a:xfrm>
              <a:off x="5192873" y="667349"/>
              <a:ext cx="4150580" cy="2672751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213" name="Shape 42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214" name="Shape 4214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Backup and Archive &gt; DR Warm static site</a:t>
            </a:r>
          </a:p>
        </p:txBody>
      </p:sp>
      <p:grpSp>
        <p:nvGrpSpPr>
          <p:cNvPr id="4215" name="Shape 4215"/>
          <p:cNvGrpSpPr/>
          <p:nvPr/>
        </p:nvGrpSpPr>
        <p:grpSpPr>
          <a:xfrm>
            <a:off x="2601728" y="2881500"/>
            <a:ext cx="1097279" cy="382226"/>
            <a:chOff x="2601728" y="2881500"/>
            <a:chExt cx="1097279" cy="382226"/>
          </a:xfrm>
        </p:grpSpPr>
        <p:sp>
          <p:nvSpPr>
            <p:cNvPr id="4216" name="Shape 4216"/>
            <p:cNvSpPr/>
            <p:nvPr/>
          </p:nvSpPr>
          <p:spPr>
            <a:xfrm>
              <a:off x="2601728" y="2881500"/>
              <a:ext cx="109727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Static Storage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4217" name="Shape 4217" descr="Cloud-Storag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2645995" y="295171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18" name="Shape 4218"/>
          <p:cNvGrpSpPr/>
          <p:nvPr/>
        </p:nvGrpSpPr>
        <p:grpSpPr>
          <a:xfrm>
            <a:off x="4131251" y="1470132"/>
            <a:ext cx="1417356" cy="923541"/>
            <a:chOff x="2178033" y="1054763"/>
            <a:chExt cx="815603" cy="415411"/>
          </a:xfrm>
        </p:grpSpPr>
        <p:sp>
          <p:nvSpPr>
            <p:cNvPr id="4219" name="Shape 4219"/>
            <p:cNvSpPr/>
            <p:nvPr/>
          </p:nvSpPr>
          <p:spPr>
            <a:xfrm>
              <a:off x="2178033" y="1054763"/>
              <a:ext cx="815603" cy="415411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0" name="Shape 4220"/>
            <p:cNvSpPr txBox="1"/>
            <p:nvPr/>
          </p:nvSpPr>
          <p:spPr>
            <a:xfrm>
              <a:off x="2178036" y="1054763"/>
              <a:ext cx="428573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Instance Group</a:t>
              </a:r>
            </a:p>
          </p:txBody>
        </p:sp>
      </p:grpSp>
      <p:grpSp>
        <p:nvGrpSpPr>
          <p:cNvPr id="4221" name="Shape 4221"/>
          <p:cNvGrpSpPr/>
          <p:nvPr/>
        </p:nvGrpSpPr>
        <p:grpSpPr>
          <a:xfrm>
            <a:off x="4223666" y="1685058"/>
            <a:ext cx="1236775" cy="618060"/>
            <a:chOff x="4223666" y="1685058"/>
            <a:chExt cx="1236775" cy="618060"/>
          </a:xfrm>
        </p:grpSpPr>
        <p:sp>
          <p:nvSpPr>
            <p:cNvPr id="4222" name="Shape 4222"/>
            <p:cNvSpPr/>
            <p:nvPr/>
          </p:nvSpPr>
          <p:spPr>
            <a:xfrm>
              <a:off x="4271721" y="1735872"/>
              <a:ext cx="1188719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223" name="Shape 4223"/>
            <p:cNvGrpSpPr/>
            <p:nvPr/>
          </p:nvGrpSpPr>
          <p:grpSpPr>
            <a:xfrm>
              <a:off x="4223666" y="1685058"/>
              <a:ext cx="1188719" cy="568678"/>
              <a:chOff x="4223666" y="1685058"/>
              <a:chExt cx="1188719" cy="568678"/>
            </a:xfrm>
          </p:grpSpPr>
          <p:sp>
            <p:nvSpPr>
              <p:cNvPr id="4224" name="Shape 4224"/>
              <p:cNvSpPr/>
              <p:nvPr/>
            </p:nvSpPr>
            <p:spPr>
              <a:xfrm>
                <a:off x="4223666" y="1685058"/>
                <a:ext cx="1188719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Web Server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4225" name="Shape 4225" descr="Compute-Engine.png"/>
              <p:cNvPicPr preferRelativeResize="0"/>
              <p:nvPr/>
            </p:nvPicPr>
            <p:blipFill rotWithShape="1">
              <a:blip r:embed="rId5">
                <a:alphaModFix/>
              </a:blip>
              <a:srcRect t="5076" b="5076"/>
              <a:stretch/>
            </p:blipFill>
            <p:spPr>
              <a:xfrm>
                <a:off x="4268372" y="1752942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226" name="Shape 4226"/>
              <p:cNvSpPr txBox="1"/>
              <p:nvPr/>
            </p:nvSpPr>
            <p:spPr>
              <a:xfrm>
                <a:off x="4649258" y="2082148"/>
                <a:ext cx="688634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Multiple Instances</a:t>
                </a:r>
              </a:p>
            </p:txBody>
          </p:sp>
          <p:cxnSp>
            <p:nvCxnSpPr>
              <p:cNvPr id="4227" name="Shape 4227"/>
              <p:cNvCxnSpPr/>
              <p:nvPr/>
            </p:nvCxnSpPr>
            <p:spPr>
              <a:xfrm>
                <a:off x="4644038" y="2044336"/>
                <a:ext cx="768095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4228" name="Shape 4228"/>
          <p:cNvGrpSpPr/>
          <p:nvPr/>
        </p:nvGrpSpPr>
        <p:grpSpPr>
          <a:xfrm>
            <a:off x="1035172" y="2553089"/>
            <a:ext cx="502920" cy="502920"/>
            <a:chOff x="433514" y="2354433"/>
            <a:chExt cx="502920" cy="502920"/>
          </a:xfrm>
        </p:grpSpPr>
        <p:sp>
          <p:nvSpPr>
            <p:cNvPr id="4229" name="Shape 4229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230" name="Shape 4230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31" name="Shape 4231"/>
          <p:cNvGrpSpPr/>
          <p:nvPr/>
        </p:nvGrpSpPr>
        <p:grpSpPr>
          <a:xfrm>
            <a:off x="1035172" y="1844537"/>
            <a:ext cx="502920" cy="502920"/>
            <a:chOff x="433514" y="2354433"/>
            <a:chExt cx="502920" cy="502920"/>
          </a:xfrm>
        </p:grpSpPr>
        <p:sp>
          <p:nvSpPr>
            <p:cNvPr id="4232" name="Shape 4232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233" name="Shape 4233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34" name="Shape 4234"/>
          <p:cNvGrpSpPr/>
          <p:nvPr/>
        </p:nvGrpSpPr>
        <p:grpSpPr>
          <a:xfrm>
            <a:off x="4131251" y="2517458"/>
            <a:ext cx="1417356" cy="923541"/>
            <a:chOff x="2178033" y="1054763"/>
            <a:chExt cx="815603" cy="415411"/>
          </a:xfrm>
        </p:grpSpPr>
        <p:sp>
          <p:nvSpPr>
            <p:cNvPr id="4235" name="Shape 4235"/>
            <p:cNvSpPr/>
            <p:nvPr/>
          </p:nvSpPr>
          <p:spPr>
            <a:xfrm>
              <a:off x="2178033" y="1054763"/>
              <a:ext cx="815603" cy="415411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6" name="Shape 4236"/>
            <p:cNvSpPr txBox="1"/>
            <p:nvPr/>
          </p:nvSpPr>
          <p:spPr>
            <a:xfrm>
              <a:off x="2178036" y="1054763"/>
              <a:ext cx="428573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Instance Group</a:t>
              </a:r>
            </a:p>
          </p:txBody>
        </p:sp>
      </p:grpSp>
      <p:grpSp>
        <p:nvGrpSpPr>
          <p:cNvPr id="4237" name="Shape 4237"/>
          <p:cNvGrpSpPr/>
          <p:nvPr/>
        </p:nvGrpSpPr>
        <p:grpSpPr>
          <a:xfrm>
            <a:off x="4223666" y="2732384"/>
            <a:ext cx="1236775" cy="618060"/>
            <a:chOff x="4223666" y="2732384"/>
            <a:chExt cx="1236775" cy="618060"/>
          </a:xfrm>
        </p:grpSpPr>
        <p:sp>
          <p:nvSpPr>
            <p:cNvPr id="4238" name="Shape 4238"/>
            <p:cNvSpPr/>
            <p:nvPr/>
          </p:nvSpPr>
          <p:spPr>
            <a:xfrm>
              <a:off x="4271721" y="2783198"/>
              <a:ext cx="1188719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239" name="Shape 4239"/>
            <p:cNvGrpSpPr/>
            <p:nvPr/>
          </p:nvGrpSpPr>
          <p:grpSpPr>
            <a:xfrm>
              <a:off x="4223666" y="2732384"/>
              <a:ext cx="1188719" cy="568678"/>
              <a:chOff x="4223666" y="2732384"/>
              <a:chExt cx="1188719" cy="568678"/>
            </a:xfrm>
          </p:grpSpPr>
          <p:sp>
            <p:nvSpPr>
              <p:cNvPr id="4240" name="Shape 4240"/>
              <p:cNvSpPr/>
              <p:nvPr/>
            </p:nvSpPr>
            <p:spPr>
              <a:xfrm>
                <a:off x="4223666" y="2732384"/>
                <a:ext cx="1188719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Web Server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4241" name="Shape 4241" descr="Compute-Engine.png"/>
              <p:cNvPicPr preferRelativeResize="0"/>
              <p:nvPr/>
            </p:nvPicPr>
            <p:blipFill rotWithShape="1">
              <a:blip r:embed="rId5">
                <a:alphaModFix/>
              </a:blip>
              <a:srcRect t="5076" b="5076"/>
              <a:stretch/>
            </p:blipFill>
            <p:spPr>
              <a:xfrm>
                <a:off x="4268372" y="2800268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242" name="Shape 4242"/>
              <p:cNvSpPr txBox="1"/>
              <p:nvPr/>
            </p:nvSpPr>
            <p:spPr>
              <a:xfrm>
                <a:off x="4649258" y="3129475"/>
                <a:ext cx="688634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Multiple Instances</a:t>
                </a:r>
              </a:p>
            </p:txBody>
          </p:sp>
          <p:cxnSp>
            <p:nvCxnSpPr>
              <p:cNvPr id="4243" name="Shape 4243"/>
              <p:cNvCxnSpPr/>
              <p:nvPr/>
            </p:nvCxnSpPr>
            <p:spPr>
              <a:xfrm>
                <a:off x="4644038" y="3091662"/>
                <a:ext cx="768095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cxnSp>
        <p:nvCxnSpPr>
          <p:cNvPr id="4244" name="Shape 4244"/>
          <p:cNvCxnSpPr>
            <a:stCxn id="4232" idx="2"/>
            <a:endCxn id="4245" idx="1"/>
          </p:cNvCxnSpPr>
          <p:nvPr/>
        </p:nvCxnSpPr>
        <p:spPr>
          <a:xfrm rot="-5400000" flipH="1">
            <a:off x="1481782" y="2152307"/>
            <a:ext cx="109500" cy="4998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46" name="Shape 4246"/>
          <p:cNvCxnSpPr>
            <a:stCxn id="4229" idx="0"/>
            <a:endCxn id="4245" idx="1"/>
          </p:cNvCxnSpPr>
          <p:nvPr/>
        </p:nvCxnSpPr>
        <p:spPr>
          <a:xfrm rot="-5400000">
            <a:off x="1488382" y="2255039"/>
            <a:ext cx="96300" cy="4998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47" name="Shape 4247"/>
          <p:cNvCxnSpPr>
            <a:stCxn id="4245" idx="3"/>
            <a:endCxn id="4248" idx="1"/>
          </p:cNvCxnSpPr>
          <p:nvPr/>
        </p:nvCxnSpPr>
        <p:spPr>
          <a:xfrm>
            <a:off x="2498811" y="2456830"/>
            <a:ext cx="2796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49" name="Shape 4249"/>
          <p:cNvCxnSpPr>
            <a:stCxn id="4248" idx="3"/>
            <a:endCxn id="4219" idx="1"/>
          </p:cNvCxnSpPr>
          <p:nvPr/>
        </p:nvCxnSpPr>
        <p:spPr>
          <a:xfrm rot="10800000" flipH="1">
            <a:off x="3712161" y="1931830"/>
            <a:ext cx="419100" cy="5250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50" name="Shape 4250"/>
          <p:cNvCxnSpPr>
            <a:stCxn id="4248" idx="3"/>
            <a:endCxn id="4235" idx="1"/>
          </p:cNvCxnSpPr>
          <p:nvPr/>
        </p:nvCxnSpPr>
        <p:spPr>
          <a:xfrm>
            <a:off x="3712161" y="2456830"/>
            <a:ext cx="419100" cy="5223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51" name="Shape 4251"/>
          <p:cNvSpPr/>
          <p:nvPr/>
        </p:nvSpPr>
        <p:spPr>
          <a:xfrm>
            <a:off x="882775" y="558975"/>
            <a:ext cx="50736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Backup and Archive &gt; DR Warm static site</a:t>
            </a:r>
          </a:p>
        </p:txBody>
      </p:sp>
      <p:grpSp>
        <p:nvGrpSpPr>
          <p:cNvPr id="4252" name="Shape 4252"/>
          <p:cNvGrpSpPr/>
          <p:nvPr/>
        </p:nvGrpSpPr>
        <p:grpSpPr>
          <a:xfrm>
            <a:off x="2778261" y="2265730"/>
            <a:ext cx="933900" cy="382200"/>
            <a:chOff x="2778261" y="2265730"/>
            <a:chExt cx="933900" cy="382200"/>
          </a:xfrm>
        </p:grpSpPr>
        <p:sp>
          <p:nvSpPr>
            <p:cNvPr id="4248" name="Shape 4248"/>
            <p:cNvSpPr/>
            <p:nvPr/>
          </p:nvSpPr>
          <p:spPr>
            <a:xfrm>
              <a:off x="2778261" y="2265730"/>
              <a:ext cx="9339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Load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Balancing</a:t>
              </a:r>
            </a:p>
          </p:txBody>
        </p:sp>
        <p:pic>
          <p:nvPicPr>
            <p:cNvPr id="4253" name="Shape 4253" descr="Cloud-Load-Balancing.png"/>
            <p:cNvPicPr preferRelativeResize="0"/>
            <p:nvPr/>
          </p:nvPicPr>
          <p:blipFill rotWithShape="1">
            <a:blip r:embed="rId8">
              <a:alphaModFix/>
            </a:blip>
            <a:srcRect t="5036" b="5027"/>
            <a:stretch/>
          </p:blipFill>
          <p:spPr>
            <a:xfrm>
              <a:off x="2822965" y="233280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54" name="Shape 4254"/>
          <p:cNvGrpSpPr/>
          <p:nvPr/>
        </p:nvGrpSpPr>
        <p:grpSpPr>
          <a:xfrm>
            <a:off x="1786311" y="2265730"/>
            <a:ext cx="712500" cy="382200"/>
            <a:chOff x="1786311" y="2265730"/>
            <a:chExt cx="712500" cy="382200"/>
          </a:xfrm>
        </p:grpSpPr>
        <p:sp>
          <p:nvSpPr>
            <p:cNvPr id="4245" name="Shape 4245"/>
            <p:cNvSpPr/>
            <p:nvPr/>
          </p:nvSpPr>
          <p:spPr>
            <a:xfrm>
              <a:off x="1786311" y="2265730"/>
              <a:ext cx="7125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DNS</a:t>
              </a:r>
            </a:p>
          </p:txBody>
        </p:sp>
        <p:pic>
          <p:nvPicPr>
            <p:cNvPr id="4255" name="Shape 4255" descr="Cloud-DNS.png"/>
            <p:cNvPicPr preferRelativeResize="0"/>
            <p:nvPr/>
          </p:nvPicPr>
          <p:blipFill rotWithShape="1">
            <a:blip r:embed="rId9">
              <a:alphaModFix/>
            </a:blip>
            <a:srcRect t="5036" b="5027"/>
            <a:stretch/>
          </p:blipFill>
          <p:spPr>
            <a:xfrm>
              <a:off x="1830601" y="233208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256" name="Shape 4256"/>
          <p:cNvCxnSpPr>
            <a:stCxn id="4245" idx="2"/>
            <a:endCxn id="4216" idx="1"/>
          </p:cNvCxnSpPr>
          <p:nvPr/>
        </p:nvCxnSpPr>
        <p:spPr>
          <a:xfrm rot="-5400000" flipH="1">
            <a:off x="2159811" y="2630680"/>
            <a:ext cx="424800" cy="459300"/>
          </a:xfrm>
          <a:prstGeom prst="bentConnector2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62" name="Shape 4262"/>
          <p:cNvGrpSpPr/>
          <p:nvPr/>
        </p:nvGrpSpPr>
        <p:grpSpPr>
          <a:xfrm>
            <a:off x="2746781" y="972149"/>
            <a:ext cx="4536667" cy="2311505"/>
            <a:chOff x="5192873" y="667349"/>
            <a:chExt cx="4536667" cy="2311505"/>
          </a:xfrm>
        </p:grpSpPr>
        <p:sp>
          <p:nvSpPr>
            <p:cNvPr id="4263" name="Shape 4263"/>
            <p:cNvSpPr/>
            <p:nvPr/>
          </p:nvSpPr>
          <p:spPr>
            <a:xfrm>
              <a:off x="5192873" y="667349"/>
              <a:ext cx="4536667" cy="2311505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264" name="Shape 426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65" name="Shape 4265"/>
          <p:cNvGrpSpPr/>
          <p:nvPr/>
        </p:nvGrpSpPr>
        <p:grpSpPr>
          <a:xfrm>
            <a:off x="2889600" y="1445001"/>
            <a:ext cx="1371635" cy="1106419"/>
            <a:chOff x="2178034" y="1054763"/>
            <a:chExt cx="789294" cy="497669"/>
          </a:xfrm>
        </p:grpSpPr>
        <p:sp>
          <p:nvSpPr>
            <p:cNvPr id="4266" name="Shape 4266"/>
            <p:cNvSpPr/>
            <p:nvPr/>
          </p:nvSpPr>
          <p:spPr>
            <a:xfrm>
              <a:off x="2178034" y="1054763"/>
              <a:ext cx="789294" cy="497669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7" name="Shape 4267"/>
            <p:cNvSpPr txBox="1"/>
            <p:nvPr/>
          </p:nvSpPr>
          <p:spPr>
            <a:xfrm>
              <a:off x="2178036" y="1054763"/>
              <a:ext cx="530044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Standby Snapshots</a:t>
              </a:r>
            </a:p>
          </p:txBody>
        </p:sp>
      </p:grpSp>
      <p:sp>
        <p:nvSpPr>
          <p:cNvPr id="4268" name="Shape 4268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Backup and Archive &gt; DR with Application Replication</a:t>
            </a:r>
          </a:p>
        </p:txBody>
      </p:sp>
      <p:grpSp>
        <p:nvGrpSpPr>
          <p:cNvPr id="4269" name="Shape 4269"/>
          <p:cNvGrpSpPr/>
          <p:nvPr/>
        </p:nvGrpSpPr>
        <p:grpSpPr>
          <a:xfrm>
            <a:off x="2937079" y="1685926"/>
            <a:ext cx="1280159" cy="382226"/>
            <a:chOff x="2937079" y="1685926"/>
            <a:chExt cx="1280159" cy="382226"/>
          </a:xfrm>
        </p:grpSpPr>
        <p:sp>
          <p:nvSpPr>
            <p:cNvPr id="4270" name="Shape 4270"/>
            <p:cNvSpPr/>
            <p:nvPr/>
          </p:nvSpPr>
          <p:spPr>
            <a:xfrm>
              <a:off x="2937079" y="1685926"/>
              <a:ext cx="128015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Web Server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4271" name="Shape 4271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2981785" y="175381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72" name="Shape 4272"/>
          <p:cNvGrpSpPr/>
          <p:nvPr/>
        </p:nvGrpSpPr>
        <p:grpSpPr>
          <a:xfrm>
            <a:off x="2937079" y="2120609"/>
            <a:ext cx="1280159" cy="382226"/>
            <a:chOff x="2937079" y="2120609"/>
            <a:chExt cx="1280159" cy="382226"/>
          </a:xfrm>
        </p:grpSpPr>
        <p:sp>
          <p:nvSpPr>
            <p:cNvPr id="4273" name="Shape 4273"/>
            <p:cNvSpPr/>
            <p:nvPr/>
          </p:nvSpPr>
          <p:spPr>
            <a:xfrm>
              <a:off x="2937079" y="2120609"/>
              <a:ext cx="128015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Application Server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4274" name="Shape 4274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2981785" y="218849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75" name="Shape 4275"/>
          <p:cNvGrpSpPr/>
          <p:nvPr/>
        </p:nvGrpSpPr>
        <p:grpSpPr>
          <a:xfrm>
            <a:off x="4499274" y="2027326"/>
            <a:ext cx="1183849" cy="382226"/>
            <a:chOff x="4499274" y="2027326"/>
            <a:chExt cx="1183849" cy="382226"/>
          </a:xfrm>
        </p:grpSpPr>
        <p:sp>
          <p:nvSpPr>
            <p:cNvPr id="4276" name="Shape 4276"/>
            <p:cNvSpPr/>
            <p:nvPr/>
          </p:nvSpPr>
          <p:spPr>
            <a:xfrm>
              <a:off x="4499274" y="2027326"/>
              <a:ext cx="118384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Database Server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4277" name="Shape 4277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4543979" y="209521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78" name="Shape 4278"/>
          <p:cNvGrpSpPr/>
          <p:nvPr/>
        </p:nvGrpSpPr>
        <p:grpSpPr>
          <a:xfrm>
            <a:off x="3047444" y="3722201"/>
            <a:ext cx="2496350" cy="585204"/>
            <a:chOff x="2178033" y="1054763"/>
            <a:chExt cx="2619464" cy="212453"/>
          </a:xfrm>
        </p:grpSpPr>
        <p:sp>
          <p:nvSpPr>
            <p:cNvPr id="4279" name="Shape 4279"/>
            <p:cNvSpPr/>
            <p:nvPr/>
          </p:nvSpPr>
          <p:spPr>
            <a:xfrm>
              <a:off x="2178033" y="1054763"/>
              <a:ext cx="2619464" cy="212453"/>
            </a:xfrm>
            <a:prstGeom prst="roundRect">
              <a:avLst>
                <a:gd name="adj" fmla="val 827"/>
              </a:avLst>
            </a:prstGeom>
            <a:solidFill>
              <a:srgbClr val="EFEB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0" name="Shape 4280"/>
            <p:cNvSpPr txBox="1"/>
            <p:nvPr/>
          </p:nvSpPr>
          <p:spPr>
            <a:xfrm>
              <a:off x="2178036" y="1054763"/>
              <a:ext cx="1472128" cy="6710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On Premise Datacenter</a:t>
              </a:r>
            </a:p>
          </p:txBody>
        </p:sp>
      </p:grpSp>
      <p:grpSp>
        <p:nvGrpSpPr>
          <p:cNvPr id="4281" name="Shape 4281"/>
          <p:cNvGrpSpPr/>
          <p:nvPr/>
        </p:nvGrpSpPr>
        <p:grpSpPr>
          <a:xfrm>
            <a:off x="4716699" y="1453010"/>
            <a:ext cx="747191" cy="281750"/>
            <a:chOff x="940699" y="580225"/>
            <a:chExt cx="747191" cy="281750"/>
          </a:xfrm>
        </p:grpSpPr>
        <p:sp>
          <p:nvSpPr>
            <p:cNvPr id="4282" name="Shape 4282"/>
            <p:cNvSpPr/>
            <p:nvPr/>
          </p:nvSpPr>
          <p:spPr>
            <a:xfrm>
              <a:off x="940699" y="580225"/>
              <a:ext cx="747191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Persistent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Disk</a:t>
              </a:r>
            </a:p>
          </p:txBody>
        </p:sp>
        <p:pic>
          <p:nvPicPr>
            <p:cNvPr id="4283" name="Shape 428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84" name="Shape 4284"/>
          <p:cNvGrpSpPr/>
          <p:nvPr/>
        </p:nvGrpSpPr>
        <p:grpSpPr>
          <a:xfrm>
            <a:off x="3142233" y="3938016"/>
            <a:ext cx="594906" cy="281750"/>
            <a:chOff x="940699" y="580225"/>
            <a:chExt cx="594906" cy="281750"/>
          </a:xfrm>
        </p:grpSpPr>
        <p:sp>
          <p:nvSpPr>
            <p:cNvPr id="4285" name="Shape 4285"/>
            <p:cNvSpPr/>
            <p:nvPr/>
          </p:nvSpPr>
          <p:spPr>
            <a:xfrm>
              <a:off x="940699" y="580225"/>
              <a:ext cx="594906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Web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Server</a:t>
              </a:r>
            </a:p>
          </p:txBody>
        </p:sp>
        <p:pic>
          <p:nvPicPr>
            <p:cNvPr id="4286" name="Shape 4286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87" name="Shape 4287"/>
          <p:cNvGrpSpPr/>
          <p:nvPr/>
        </p:nvGrpSpPr>
        <p:grpSpPr>
          <a:xfrm>
            <a:off x="3846322" y="3938016"/>
            <a:ext cx="792075" cy="281750"/>
            <a:chOff x="940699" y="580225"/>
            <a:chExt cx="792075" cy="281750"/>
          </a:xfrm>
        </p:grpSpPr>
        <p:sp>
          <p:nvSpPr>
            <p:cNvPr id="4288" name="Shape 4288"/>
            <p:cNvSpPr/>
            <p:nvPr/>
          </p:nvSpPr>
          <p:spPr>
            <a:xfrm>
              <a:off x="940699" y="580225"/>
              <a:ext cx="792075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Application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Server</a:t>
              </a:r>
            </a:p>
          </p:txBody>
        </p:sp>
        <p:pic>
          <p:nvPicPr>
            <p:cNvPr id="4289" name="Shape 428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90" name="Shape 4290"/>
          <p:cNvGrpSpPr/>
          <p:nvPr/>
        </p:nvGrpSpPr>
        <p:grpSpPr>
          <a:xfrm>
            <a:off x="4733290" y="3938016"/>
            <a:ext cx="718337" cy="281750"/>
            <a:chOff x="940699" y="580225"/>
            <a:chExt cx="718337" cy="281750"/>
          </a:xfrm>
        </p:grpSpPr>
        <p:sp>
          <p:nvSpPr>
            <p:cNvPr id="4291" name="Shape 4291"/>
            <p:cNvSpPr/>
            <p:nvPr/>
          </p:nvSpPr>
          <p:spPr>
            <a:xfrm>
              <a:off x="940699" y="580225"/>
              <a:ext cx="718337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Database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Server</a:t>
              </a:r>
            </a:p>
          </p:txBody>
        </p:sp>
        <p:pic>
          <p:nvPicPr>
            <p:cNvPr id="4292" name="Shape 4292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93" name="Shape 4293"/>
          <p:cNvGrpSpPr/>
          <p:nvPr/>
        </p:nvGrpSpPr>
        <p:grpSpPr>
          <a:xfrm>
            <a:off x="961549" y="1447556"/>
            <a:ext cx="668686" cy="1508744"/>
            <a:chOff x="2178036" y="1054763"/>
            <a:chExt cx="1146188" cy="273253"/>
          </a:xfrm>
        </p:grpSpPr>
        <p:sp>
          <p:nvSpPr>
            <p:cNvPr id="4294" name="Shape 4294"/>
            <p:cNvSpPr/>
            <p:nvPr/>
          </p:nvSpPr>
          <p:spPr>
            <a:xfrm>
              <a:off x="2178036" y="1054763"/>
              <a:ext cx="1146188" cy="273253"/>
            </a:xfrm>
            <a:prstGeom prst="roundRect">
              <a:avLst>
                <a:gd name="adj" fmla="val 827"/>
              </a:avLst>
            </a:prstGeom>
            <a:solidFill>
              <a:srgbClr val="F3E5F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5" name="Shape 4295"/>
            <p:cNvSpPr txBox="1"/>
            <p:nvPr/>
          </p:nvSpPr>
          <p:spPr>
            <a:xfrm>
              <a:off x="2178036" y="1054763"/>
              <a:ext cx="784797" cy="5648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Standard</a:t>
              </a:r>
              <a:b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Devices</a:t>
              </a:r>
            </a:p>
          </p:txBody>
        </p:sp>
      </p:grpSp>
      <p:grpSp>
        <p:nvGrpSpPr>
          <p:cNvPr id="4296" name="Shape 4296"/>
          <p:cNvGrpSpPr/>
          <p:nvPr/>
        </p:nvGrpSpPr>
        <p:grpSpPr>
          <a:xfrm>
            <a:off x="1041264" y="1776867"/>
            <a:ext cx="502920" cy="502920"/>
            <a:chOff x="433514" y="2354433"/>
            <a:chExt cx="502920" cy="502920"/>
          </a:xfrm>
        </p:grpSpPr>
        <p:sp>
          <p:nvSpPr>
            <p:cNvPr id="4297" name="Shape 429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298" name="Shape 4298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99" name="Shape 4299"/>
          <p:cNvGrpSpPr/>
          <p:nvPr/>
        </p:nvGrpSpPr>
        <p:grpSpPr>
          <a:xfrm>
            <a:off x="1041264" y="2362084"/>
            <a:ext cx="502920" cy="502920"/>
            <a:chOff x="433514" y="2354433"/>
            <a:chExt cx="502920" cy="502920"/>
          </a:xfrm>
        </p:grpSpPr>
        <p:sp>
          <p:nvSpPr>
            <p:cNvPr id="4300" name="Shape 4300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301" name="Shape 4301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02" name="Shape 4302"/>
          <p:cNvGrpSpPr/>
          <p:nvPr/>
        </p:nvGrpSpPr>
        <p:grpSpPr>
          <a:xfrm>
            <a:off x="5959393" y="2027325"/>
            <a:ext cx="1183849" cy="382226"/>
            <a:chOff x="5959393" y="2027325"/>
            <a:chExt cx="1183849" cy="382226"/>
          </a:xfrm>
        </p:grpSpPr>
        <p:sp>
          <p:nvSpPr>
            <p:cNvPr id="4303" name="Shape 4303"/>
            <p:cNvSpPr/>
            <p:nvPr/>
          </p:nvSpPr>
          <p:spPr>
            <a:xfrm>
              <a:off x="5959393" y="2027325"/>
              <a:ext cx="118384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Database Server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SQL</a:t>
              </a:r>
            </a:p>
          </p:txBody>
        </p:sp>
        <p:pic>
          <p:nvPicPr>
            <p:cNvPr id="4304" name="Shape 4304" descr="Cloud-SQL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6006199" y="209461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305" name="Shape 4305"/>
          <p:cNvSpPr txBox="1"/>
          <p:nvPr/>
        </p:nvSpPr>
        <p:spPr>
          <a:xfrm>
            <a:off x="4672514" y="2619749"/>
            <a:ext cx="381600" cy="89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Replication</a:t>
            </a:r>
          </a:p>
        </p:txBody>
      </p:sp>
      <p:sp>
        <p:nvSpPr>
          <p:cNvPr id="4306" name="Shape 4306"/>
          <p:cNvSpPr txBox="1"/>
          <p:nvPr/>
        </p:nvSpPr>
        <p:spPr>
          <a:xfrm>
            <a:off x="4803930" y="3467603"/>
            <a:ext cx="152400" cy="89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VPN</a:t>
            </a:r>
          </a:p>
        </p:txBody>
      </p:sp>
      <p:sp>
        <p:nvSpPr>
          <p:cNvPr id="4307" name="Shape 4307"/>
          <p:cNvSpPr txBox="1"/>
          <p:nvPr/>
        </p:nvSpPr>
        <p:spPr>
          <a:xfrm>
            <a:off x="5235360" y="3422719"/>
            <a:ext cx="426300" cy="17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Carrier</a:t>
            </a:r>
            <a:b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Interconnect</a:t>
            </a:r>
          </a:p>
        </p:txBody>
      </p:sp>
      <p:cxnSp>
        <p:nvCxnSpPr>
          <p:cNvPr id="4308" name="Shape 4308"/>
          <p:cNvCxnSpPr>
            <a:stCxn id="4291" idx="0"/>
            <a:endCxn id="4309" idx="2"/>
          </p:cNvCxnSpPr>
          <p:nvPr/>
        </p:nvCxnSpPr>
        <p:spPr>
          <a:xfrm rot="10800000">
            <a:off x="5092459" y="3199416"/>
            <a:ext cx="0" cy="7386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310" name="Shape 4310"/>
          <p:cNvCxnSpPr/>
          <p:nvPr/>
        </p:nvCxnSpPr>
        <p:spPr>
          <a:xfrm>
            <a:off x="5005192" y="3199528"/>
            <a:ext cx="0" cy="52800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311" name="Shape 4311"/>
          <p:cNvCxnSpPr/>
          <p:nvPr/>
        </p:nvCxnSpPr>
        <p:spPr>
          <a:xfrm>
            <a:off x="5190639" y="3199528"/>
            <a:ext cx="0" cy="52800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312" name="Shape 4312"/>
          <p:cNvCxnSpPr>
            <a:stCxn id="4313" idx="2"/>
            <a:endCxn id="4279" idx="1"/>
          </p:cNvCxnSpPr>
          <p:nvPr/>
        </p:nvCxnSpPr>
        <p:spPr>
          <a:xfrm rot="-5400000" flipH="1">
            <a:off x="1832336" y="2799730"/>
            <a:ext cx="1621800" cy="8085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14" name="Shape 4314"/>
          <p:cNvCxnSpPr>
            <a:stCxn id="4315" idx="1"/>
            <a:endCxn id="4294" idx="3"/>
          </p:cNvCxnSpPr>
          <p:nvPr/>
        </p:nvCxnSpPr>
        <p:spPr>
          <a:xfrm rot="10800000">
            <a:off x="1630235" y="2201928"/>
            <a:ext cx="2523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316" name="Shape 4316"/>
          <p:cNvCxnSpPr>
            <a:stCxn id="4309" idx="0"/>
            <a:endCxn id="4303" idx="2"/>
          </p:cNvCxnSpPr>
          <p:nvPr/>
        </p:nvCxnSpPr>
        <p:spPr>
          <a:xfrm rot="-5400000">
            <a:off x="5618062" y="1884025"/>
            <a:ext cx="407700" cy="1458900"/>
          </a:xfrm>
          <a:prstGeom prst="bentConnector3">
            <a:avLst>
              <a:gd name="adj1" fmla="val 50009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17" name="Shape 4317"/>
          <p:cNvCxnSpPr>
            <a:stCxn id="4309" idx="0"/>
            <a:endCxn id="4276" idx="2"/>
          </p:cNvCxnSpPr>
          <p:nvPr/>
        </p:nvCxnSpPr>
        <p:spPr>
          <a:xfrm rot="10800000">
            <a:off x="5091262" y="2409625"/>
            <a:ext cx="1200" cy="4077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18" name="Shape 4318"/>
          <p:cNvCxnSpPr>
            <a:stCxn id="4276" idx="0"/>
            <a:endCxn id="4282" idx="2"/>
          </p:cNvCxnSpPr>
          <p:nvPr/>
        </p:nvCxnSpPr>
        <p:spPr>
          <a:xfrm rot="10800000">
            <a:off x="5090299" y="1734826"/>
            <a:ext cx="900" cy="2925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4319" name="Shape 4319"/>
          <p:cNvSpPr/>
          <p:nvPr/>
        </p:nvSpPr>
        <p:spPr>
          <a:xfrm>
            <a:off x="809150" y="558975"/>
            <a:ext cx="66267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Backup and Archive &gt; DR with Application Replication</a:t>
            </a:r>
          </a:p>
        </p:txBody>
      </p:sp>
      <p:grpSp>
        <p:nvGrpSpPr>
          <p:cNvPr id="4320" name="Shape 4320"/>
          <p:cNvGrpSpPr/>
          <p:nvPr/>
        </p:nvGrpSpPr>
        <p:grpSpPr>
          <a:xfrm>
            <a:off x="1882736" y="2010880"/>
            <a:ext cx="712500" cy="382200"/>
            <a:chOff x="1882736" y="2010880"/>
            <a:chExt cx="712500" cy="382200"/>
          </a:xfrm>
        </p:grpSpPr>
        <p:sp>
          <p:nvSpPr>
            <p:cNvPr id="4313" name="Shape 4313"/>
            <p:cNvSpPr/>
            <p:nvPr/>
          </p:nvSpPr>
          <p:spPr>
            <a:xfrm>
              <a:off x="1882736" y="2010880"/>
              <a:ext cx="7125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DNS</a:t>
              </a:r>
            </a:p>
          </p:txBody>
        </p:sp>
        <p:pic>
          <p:nvPicPr>
            <p:cNvPr id="4321" name="Shape 4321" descr="Cloud-DNS.png"/>
            <p:cNvPicPr preferRelativeResize="0"/>
            <p:nvPr/>
          </p:nvPicPr>
          <p:blipFill rotWithShape="1">
            <a:blip r:embed="rId10">
              <a:alphaModFix/>
            </a:blip>
            <a:srcRect t="5036" b="5027"/>
            <a:stretch/>
          </p:blipFill>
          <p:spPr>
            <a:xfrm>
              <a:off x="1927026" y="207723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22" name="Shape 4322"/>
          <p:cNvGrpSpPr/>
          <p:nvPr/>
        </p:nvGrpSpPr>
        <p:grpSpPr>
          <a:xfrm>
            <a:off x="4681462" y="2817325"/>
            <a:ext cx="822000" cy="382200"/>
            <a:chOff x="4681462" y="2817325"/>
            <a:chExt cx="822000" cy="382200"/>
          </a:xfrm>
        </p:grpSpPr>
        <p:sp>
          <p:nvSpPr>
            <p:cNvPr id="4309" name="Shape 4309"/>
            <p:cNvSpPr/>
            <p:nvPr/>
          </p:nvSpPr>
          <p:spPr>
            <a:xfrm>
              <a:off x="4681462" y="2817325"/>
              <a:ext cx="8220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Network</a:t>
              </a:r>
            </a:p>
          </p:txBody>
        </p:sp>
        <p:pic>
          <p:nvPicPr>
            <p:cNvPr id="4323" name="Shape 4323" descr="Cloud-Network.png"/>
            <p:cNvPicPr preferRelativeResize="0"/>
            <p:nvPr/>
          </p:nvPicPr>
          <p:blipFill rotWithShape="1">
            <a:blip r:embed="rId11">
              <a:alphaModFix/>
            </a:blip>
            <a:srcRect t="5036" b="5027"/>
            <a:stretch/>
          </p:blipFill>
          <p:spPr>
            <a:xfrm>
              <a:off x="4726178" y="288440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9" name="Shape 4329"/>
          <p:cNvGrpSpPr/>
          <p:nvPr/>
        </p:nvGrpSpPr>
        <p:grpSpPr>
          <a:xfrm>
            <a:off x="1029000" y="972149"/>
            <a:ext cx="3149299" cy="2864201"/>
            <a:chOff x="5192873" y="667349"/>
            <a:chExt cx="3149299" cy="2864201"/>
          </a:xfrm>
        </p:grpSpPr>
        <p:sp>
          <p:nvSpPr>
            <p:cNvPr id="4330" name="Shape 4330"/>
            <p:cNvSpPr/>
            <p:nvPr/>
          </p:nvSpPr>
          <p:spPr>
            <a:xfrm>
              <a:off x="5192873" y="667349"/>
              <a:ext cx="3149299" cy="2864201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331" name="Shape 433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332" name="Shape 4332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Backup and Archive &gt; Hosting Filers</a:t>
            </a:r>
          </a:p>
        </p:txBody>
      </p:sp>
      <p:grpSp>
        <p:nvGrpSpPr>
          <p:cNvPr id="4333" name="Shape 4333"/>
          <p:cNvGrpSpPr/>
          <p:nvPr/>
        </p:nvGrpSpPr>
        <p:grpSpPr>
          <a:xfrm>
            <a:off x="1177242" y="1782781"/>
            <a:ext cx="1215909" cy="382226"/>
            <a:chOff x="1177242" y="1782781"/>
            <a:chExt cx="1215909" cy="382226"/>
          </a:xfrm>
        </p:grpSpPr>
        <p:sp>
          <p:nvSpPr>
            <p:cNvPr id="4334" name="Shape 4334"/>
            <p:cNvSpPr/>
            <p:nvPr/>
          </p:nvSpPr>
          <p:spPr>
            <a:xfrm>
              <a:off x="1177242" y="1782781"/>
              <a:ext cx="121590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Filesystem Client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4335" name="Shape 4335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1221946" y="185066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36" name="Shape 4336"/>
          <p:cNvGrpSpPr/>
          <p:nvPr/>
        </p:nvGrpSpPr>
        <p:grpSpPr>
          <a:xfrm>
            <a:off x="1177242" y="2528973"/>
            <a:ext cx="1215909" cy="382226"/>
            <a:chOff x="1177242" y="2528973"/>
            <a:chExt cx="1215909" cy="382226"/>
          </a:xfrm>
        </p:grpSpPr>
        <p:sp>
          <p:nvSpPr>
            <p:cNvPr id="4337" name="Shape 4337"/>
            <p:cNvSpPr/>
            <p:nvPr/>
          </p:nvSpPr>
          <p:spPr>
            <a:xfrm>
              <a:off x="1177242" y="2528973"/>
              <a:ext cx="121590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Filesystem Client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4338" name="Shape 4338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1221946" y="259685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39" name="Shape 4339"/>
          <p:cNvGrpSpPr/>
          <p:nvPr/>
        </p:nvGrpSpPr>
        <p:grpSpPr>
          <a:xfrm>
            <a:off x="1177242" y="3275165"/>
            <a:ext cx="1215909" cy="382226"/>
            <a:chOff x="1177242" y="3275165"/>
            <a:chExt cx="1215909" cy="382226"/>
          </a:xfrm>
        </p:grpSpPr>
        <p:sp>
          <p:nvSpPr>
            <p:cNvPr id="4340" name="Shape 4340"/>
            <p:cNvSpPr/>
            <p:nvPr/>
          </p:nvSpPr>
          <p:spPr>
            <a:xfrm>
              <a:off x="1177242" y="3275165"/>
              <a:ext cx="121590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Filesystem Client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4341" name="Shape 4341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1221946" y="334304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42" name="Shape 4342"/>
          <p:cNvGrpSpPr/>
          <p:nvPr/>
        </p:nvGrpSpPr>
        <p:grpSpPr>
          <a:xfrm>
            <a:off x="2846255" y="1781451"/>
            <a:ext cx="1143000" cy="382226"/>
            <a:chOff x="2846255" y="1781451"/>
            <a:chExt cx="1143000" cy="382226"/>
          </a:xfrm>
        </p:grpSpPr>
        <p:sp>
          <p:nvSpPr>
            <p:cNvPr id="4343" name="Shape 4343"/>
            <p:cNvSpPr/>
            <p:nvPr/>
          </p:nvSpPr>
          <p:spPr>
            <a:xfrm>
              <a:off x="2846255" y="1781451"/>
              <a:ext cx="114300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Burst Capacity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4344" name="Shape 4344" descr="Cloud-Storag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2890522" y="185166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45" name="Shape 4345"/>
          <p:cNvGrpSpPr/>
          <p:nvPr/>
        </p:nvGrpSpPr>
        <p:grpSpPr>
          <a:xfrm>
            <a:off x="2846254" y="2436472"/>
            <a:ext cx="1182068" cy="618060"/>
            <a:chOff x="2846254" y="2436472"/>
            <a:chExt cx="1182068" cy="618060"/>
          </a:xfrm>
        </p:grpSpPr>
        <p:sp>
          <p:nvSpPr>
            <p:cNvPr id="4346" name="Shape 4346"/>
            <p:cNvSpPr/>
            <p:nvPr/>
          </p:nvSpPr>
          <p:spPr>
            <a:xfrm>
              <a:off x="2894309" y="2487287"/>
              <a:ext cx="1134014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347" name="Shape 4347"/>
            <p:cNvGrpSpPr/>
            <p:nvPr/>
          </p:nvGrpSpPr>
          <p:grpSpPr>
            <a:xfrm>
              <a:off x="2846254" y="2436472"/>
              <a:ext cx="1140179" cy="568678"/>
              <a:chOff x="2846254" y="2436472"/>
              <a:chExt cx="1140179" cy="568678"/>
            </a:xfrm>
          </p:grpSpPr>
          <p:sp>
            <p:nvSpPr>
              <p:cNvPr id="4348" name="Shape 4348"/>
              <p:cNvSpPr/>
              <p:nvPr/>
            </p:nvSpPr>
            <p:spPr>
              <a:xfrm>
                <a:off x="2846254" y="2436472"/>
                <a:ext cx="1137363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Avere vFXT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4349" name="Shape 4349" descr="Compute-Engine.png"/>
              <p:cNvPicPr preferRelativeResize="0"/>
              <p:nvPr/>
            </p:nvPicPr>
            <p:blipFill rotWithShape="1">
              <a:blip r:embed="rId4">
                <a:alphaModFix/>
              </a:blip>
              <a:srcRect t="5076" b="5076"/>
              <a:stretch/>
            </p:blipFill>
            <p:spPr>
              <a:xfrm>
                <a:off x="2890960" y="2504357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350" name="Shape 4350"/>
              <p:cNvSpPr txBox="1"/>
              <p:nvPr/>
            </p:nvSpPr>
            <p:spPr>
              <a:xfrm>
                <a:off x="3271845" y="2833563"/>
                <a:ext cx="634827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Clustered</a:t>
                </a:r>
              </a:p>
            </p:txBody>
          </p:sp>
          <p:cxnSp>
            <p:nvCxnSpPr>
              <p:cNvPr id="4351" name="Shape 4351"/>
              <p:cNvCxnSpPr/>
              <p:nvPr/>
            </p:nvCxnSpPr>
            <p:spPr>
              <a:xfrm>
                <a:off x="3266626" y="2795751"/>
                <a:ext cx="719807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4352" name="Shape 4352"/>
          <p:cNvGrpSpPr/>
          <p:nvPr/>
        </p:nvGrpSpPr>
        <p:grpSpPr>
          <a:xfrm>
            <a:off x="4518354" y="1349132"/>
            <a:ext cx="685810" cy="2487123"/>
            <a:chOff x="2178035" y="1054763"/>
            <a:chExt cx="719633" cy="902930"/>
          </a:xfrm>
        </p:grpSpPr>
        <p:sp>
          <p:nvSpPr>
            <p:cNvPr id="4353" name="Shape 4353"/>
            <p:cNvSpPr/>
            <p:nvPr/>
          </p:nvSpPr>
          <p:spPr>
            <a:xfrm>
              <a:off x="2178035" y="1054763"/>
              <a:ext cx="719633" cy="902930"/>
            </a:xfrm>
            <a:prstGeom prst="roundRect">
              <a:avLst>
                <a:gd name="adj" fmla="val 827"/>
              </a:avLst>
            </a:prstGeom>
            <a:solidFill>
              <a:srgbClr val="EFEB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4" name="Shape 4354"/>
            <p:cNvSpPr txBox="1"/>
            <p:nvPr/>
          </p:nvSpPr>
          <p:spPr>
            <a:xfrm>
              <a:off x="2178036" y="1054763"/>
              <a:ext cx="673265" cy="11657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On Premise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Datacenter</a:t>
              </a:r>
            </a:p>
          </p:txBody>
        </p:sp>
      </p:grpSp>
      <p:grpSp>
        <p:nvGrpSpPr>
          <p:cNvPr id="4355" name="Shape 4355"/>
          <p:cNvGrpSpPr/>
          <p:nvPr/>
        </p:nvGrpSpPr>
        <p:grpSpPr>
          <a:xfrm>
            <a:off x="4608250" y="1694031"/>
            <a:ext cx="502920" cy="621792"/>
            <a:chOff x="259264" y="3512557"/>
            <a:chExt cx="502920" cy="621792"/>
          </a:xfrm>
        </p:grpSpPr>
        <p:sp>
          <p:nvSpPr>
            <p:cNvPr id="4356" name="Shape 4356"/>
            <p:cNvSpPr/>
            <p:nvPr/>
          </p:nvSpPr>
          <p:spPr>
            <a:xfrm>
              <a:off x="259264" y="3512557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File Server A</a:t>
              </a:r>
            </a:p>
          </p:txBody>
        </p:sp>
        <p:pic>
          <p:nvPicPr>
            <p:cNvPr id="4357" name="Shape 435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95840" y="3549132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58" name="Shape 4358"/>
          <p:cNvGrpSpPr/>
          <p:nvPr/>
        </p:nvGrpSpPr>
        <p:grpSpPr>
          <a:xfrm>
            <a:off x="4608250" y="2407262"/>
            <a:ext cx="502920" cy="621792"/>
            <a:chOff x="259264" y="3512557"/>
            <a:chExt cx="502920" cy="621792"/>
          </a:xfrm>
        </p:grpSpPr>
        <p:sp>
          <p:nvSpPr>
            <p:cNvPr id="4359" name="Shape 4359"/>
            <p:cNvSpPr/>
            <p:nvPr/>
          </p:nvSpPr>
          <p:spPr>
            <a:xfrm>
              <a:off x="259264" y="3512557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File Server B</a:t>
              </a:r>
            </a:p>
          </p:txBody>
        </p:sp>
        <p:pic>
          <p:nvPicPr>
            <p:cNvPr id="4360" name="Shape 4360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95840" y="3549132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61" name="Shape 4361"/>
          <p:cNvGrpSpPr/>
          <p:nvPr/>
        </p:nvGrpSpPr>
        <p:grpSpPr>
          <a:xfrm>
            <a:off x="4608250" y="3120495"/>
            <a:ext cx="502920" cy="621792"/>
            <a:chOff x="259264" y="3512557"/>
            <a:chExt cx="502920" cy="621792"/>
          </a:xfrm>
        </p:grpSpPr>
        <p:sp>
          <p:nvSpPr>
            <p:cNvPr id="4362" name="Shape 4362"/>
            <p:cNvSpPr/>
            <p:nvPr/>
          </p:nvSpPr>
          <p:spPr>
            <a:xfrm>
              <a:off x="259264" y="3512557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File Server C</a:t>
              </a:r>
            </a:p>
          </p:txBody>
        </p:sp>
        <p:pic>
          <p:nvPicPr>
            <p:cNvPr id="4363" name="Shape 4363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95840" y="3549132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364" name="Shape 4364"/>
          <p:cNvCxnSpPr>
            <a:stCxn id="4334" idx="3"/>
            <a:endCxn id="4348" idx="1"/>
          </p:cNvCxnSpPr>
          <p:nvPr/>
        </p:nvCxnSpPr>
        <p:spPr>
          <a:xfrm>
            <a:off x="2393152" y="1973894"/>
            <a:ext cx="453000" cy="747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65" name="Shape 4365"/>
          <p:cNvCxnSpPr>
            <a:stCxn id="4340" idx="3"/>
            <a:endCxn id="4348" idx="1"/>
          </p:cNvCxnSpPr>
          <p:nvPr/>
        </p:nvCxnSpPr>
        <p:spPr>
          <a:xfrm rot="10800000" flipH="1">
            <a:off x="2393152" y="2720778"/>
            <a:ext cx="453000" cy="745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66" name="Shape 4366"/>
          <p:cNvCxnSpPr>
            <a:stCxn id="4337" idx="3"/>
            <a:endCxn id="4348" idx="1"/>
          </p:cNvCxnSpPr>
          <p:nvPr/>
        </p:nvCxnSpPr>
        <p:spPr>
          <a:xfrm>
            <a:off x="2393152" y="2720086"/>
            <a:ext cx="453000" cy="6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67" name="Shape 4367"/>
          <p:cNvCxnSpPr>
            <a:stCxn id="4343" idx="2"/>
            <a:endCxn id="4348" idx="0"/>
          </p:cNvCxnSpPr>
          <p:nvPr/>
        </p:nvCxnSpPr>
        <p:spPr>
          <a:xfrm flipH="1">
            <a:off x="3415055" y="2163677"/>
            <a:ext cx="2700" cy="2727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368" name="Shape 4368"/>
          <p:cNvCxnSpPr>
            <a:stCxn id="4348" idx="3"/>
            <a:endCxn id="4359" idx="1"/>
          </p:cNvCxnSpPr>
          <p:nvPr/>
        </p:nvCxnSpPr>
        <p:spPr>
          <a:xfrm rot="10800000" flipH="1">
            <a:off x="3983617" y="2718112"/>
            <a:ext cx="624600" cy="27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369" name="Shape 4369"/>
          <p:cNvCxnSpPr>
            <a:stCxn id="4348" idx="3"/>
            <a:endCxn id="4356" idx="1"/>
          </p:cNvCxnSpPr>
          <p:nvPr/>
        </p:nvCxnSpPr>
        <p:spPr>
          <a:xfrm rot="10800000" flipH="1">
            <a:off x="3983617" y="2005012"/>
            <a:ext cx="624600" cy="715800"/>
          </a:xfrm>
          <a:prstGeom prst="bentConnector3">
            <a:avLst>
              <a:gd name="adj1" fmla="val 57119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370" name="Shape 4370"/>
          <p:cNvCxnSpPr>
            <a:stCxn id="4348" idx="3"/>
            <a:endCxn id="4362" idx="1"/>
          </p:cNvCxnSpPr>
          <p:nvPr/>
        </p:nvCxnSpPr>
        <p:spPr>
          <a:xfrm>
            <a:off x="3983617" y="2720812"/>
            <a:ext cx="624600" cy="710700"/>
          </a:xfrm>
          <a:prstGeom prst="bentConnector3">
            <a:avLst>
              <a:gd name="adj1" fmla="val 57119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4371" name="Shape 4371"/>
          <p:cNvSpPr/>
          <p:nvPr/>
        </p:nvSpPr>
        <p:spPr>
          <a:xfrm>
            <a:off x="876600" y="558975"/>
            <a:ext cx="44799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Backup and Archive &gt; Hosting Filers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77" name="Shape 4377"/>
          <p:cNvGrpSpPr/>
          <p:nvPr/>
        </p:nvGrpSpPr>
        <p:grpSpPr>
          <a:xfrm>
            <a:off x="1650174" y="972150"/>
            <a:ext cx="2895000" cy="2774400"/>
            <a:chOff x="5192870" y="667350"/>
            <a:chExt cx="2895000" cy="2774400"/>
          </a:xfrm>
        </p:grpSpPr>
        <p:sp>
          <p:nvSpPr>
            <p:cNvPr id="4378" name="Shape 4378"/>
            <p:cNvSpPr/>
            <p:nvPr/>
          </p:nvSpPr>
          <p:spPr>
            <a:xfrm>
              <a:off x="5192870" y="667350"/>
              <a:ext cx="2895000" cy="277440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379" name="Shape 437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380" name="Shape 4380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Websites &gt; API Hosting</a:t>
            </a:r>
          </a:p>
        </p:txBody>
      </p:sp>
      <p:grpSp>
        <p:nvGrpSpPr>
          <p:cNvPr id="4381" name="Shape 4381"/>
          <p:cNvGrpSpPr/>
          <p:nvPr/>
        </p:nvGrpSpPr>
        <p:grpSpPr>
          <a:xfrm>
            <a:off x="3132831" y="2223454"/>
            <a:ext cx="1238843" cy="568678"/>
            <a:chOff x="3132831" y="2223454"/>
            <a:chExt cx="1238843" cy="568678"/>
          </a:xfrm>
        </p:grpSpPr>
        <p:sp>
          <p:nvSpPr>
            <p:cNvPr id="4382" name="Shape 4382"/>
            <p:cNvSpPr/>
            <p:nvPr/>
          </p:nvSpPr>
          <p:spPr>
            <a:xfrm>
              <a:off x="3132831" y="2223454"/>
              <a:ext cx="1234440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API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4383" name="Shape 4383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3177537" y="229133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84" name="Shape 4384"/>
            <p:cNvSpPr txBox="1"/>
            <p:nvPr/>
          </p:nvSpPr>
          <p:spPr>
            <a:xfrm>
              <a:off x="3558422" y="2620545"/>
              <a:ext cx="670677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Virtual Machines</a:t>
              </a:r>
            </a:p>
          </p:txBody>
        </p:sp>
        <p:cxnSp>
          <p:nvCxnSpPr>
            <p:cNvPr id="4385" name="Shape 4385"/>
            <p:cNvCxnSpPr/>
            <p:nvPr/>
          </p:nvCxnSpPr>
          <p:spPr>
            <a:xfrm>
              <a:off x="3557858" y="2582733"/>
              <a:ext cx="813816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386" name="Shape 4386"/>
          <p:cNvGrpSpPr/>
          <p:nvPr/>
        </p:nvGrpSpPr>
        <p:grpSpPr>
          <a:xfrm>
            <a:off x="3132832" y="1408071"/>
            <a:ext cx="1238842" cy="568678"/>
            <a:chOff x="3132832" y="1408071"/>
            <a:chExt cx="1238842" cy="568678"/>
          </a:xfrm>
        </p:grpSpPr>
        <p:sp>
          <p:nvSpPr>
            <p:cNvPr id="4387" name="Shape 4387"/>
            <p:cNvSpPr/>
            <p:nvPr/>
          </p:nvSpPr>
          <p:spPr>
            <a:xfrm>
              <a:off x="3132832" y="1408071"/>
              <a:ext cx="1234440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API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sp>
          <p:nvSpPr>
            <p:cNvPr id="4388" name="Shape 4388"/>
            <p:cNvSpPr txBox="1"/>
            <p:nvPr/>
          </p:nvSpPr>
          <p:spPr>
            <a:xfrm>
              <a:off x="3558422" y="1805162"/>
              <a:ext cx="622004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Cloud Endpoints</a:t>
              </a:r>
            </a:p>
          </p:txBody>
        </p:sp>
        <p:cxnSp>
          <p:nvCxnSpPr>
            <p:cNvPr id="4389" name="Shape 4389"/>
            <p:cNvCxnSpPr/>
            <p:nvPr/>
          </p:nvCxnSpPr>
          <p:spPr>
            <a:xfrm>
              <a:off x="3557858" y="1767351"/>
              <a:ext cx="813816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4390" name="Shape 4390" descr="App-Engin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3177537" y="147480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91" name="Shape 4391"/>
          <p:cNvGrpSpPr/>
          <p:nvPr/>
        </p:nvGrpSpPr>
        <p:grpSpPr>
          <a:xfrm>
            <a:off x="3132832" y="3033307"/>
            <a:ext cx="1238842" cy="568678"/>
            <a:chOff x="3132832" y="3033307"/>
            <a:chExt cx="1238842" cy="568678"/>
          </a:xfrm>
        </p:grpSpPr>
        <p:sp>
          <p:nvSpPr>
            <p:cNvPr id="4392" name="Shape 4392"/>
            <p:cNvSpPr/>
            <p:nvPr/>
          </p:nvSpPr>
          <p:spPr>
            <a:xfrm>
              <a:off x="3132832" y="3033307"/>
              <a:ext cx="1234440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API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 Engine</a:t>
              </a:r>
            </a:p>
          </p:txBody>
        </p:sp>
        <p:sp>
          <p:nvSpPr>
            <p:cNvPr id="4393" name="Shape 4393"/>
            <p:cNvSpPr txBox="1"/>
            <p:nvPr/>
          </p:nvSpPr>
          <p:spPr>
            <a:xfrm>
              <a:off x="3558422" y="3430398"/>
              <a:ext cx="786790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Kubernetes Services</a:t>
              </a:r>
            </a:p>
          </p:txBody>
        </p:sp>
        <p:cxnSp>
          <p:nvCxnSpPr>
            <p:cNvPr id="4394" name="Shape 4394"/>
            <p:cNvCxnSpPr/>
            <p:nvPr/>
          </p:nvCxnSpPr>
          <p:spPr>
            <a:xfrm>
              <a:off x="3557858" y="3392585"/>
              <a:ext cx="813816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4395" name="Shape 4395" descr="Container-Engine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3177537" y="310432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96" name="Shape 4396"/>
          <p:cNvGrpSpPr/>
          <p:nvPr/>
        </p:nvGrpSpPr>
        <p:grpSpPr>
          <a:xfrm>
            <a:off x="814981" y="1500314"/>
            <a:ext cx="677511" cy="1645907"/>
            <a:chOff x="2178036" y="1054763"/>
            <a:chExt cx="1146188" cy="298095"/>
          </a:xfrm>
        </p:grpSpPr>
        <p:sp>
          <p:nvSpPr>
            <p:cNvPr id="4397" name="Shape 4397"/>
            <p:cNvSpPr/>
            <p:nvPr/>
          </p:nvSpPr>
          <p:spPr>
            <a:xfrm>
              <a:off x="2178036" y="1054763"/>
              <a:ext cx="1146188" cy="298095"/>
            </a:xfrm>
            <a:prstGeom prst="roundRect">
              <a:avLst>
                <a:gd name="adj" fmla="val 827"/>
              </a:avLst>
            </a:prstGeom>
            <a:solidFill>
              <a:srgbClr val="F1F8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8" name="Shape 4398"/>
            <p:cNvSpPr txBox="1"/>
            <p:nvPr/>
          </p:nvSpPr>
          <p:spPr>
            <a:xfrm>
              <a:off x="2178036" y="1054763"/>
              <a:ext cx="945419" cy="7971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Multiple</a:t>
              </a:r>
              <a:b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Clients</a:t>
              </a: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API Requests</a:t>
              </a:r>
            </a:p>
          </p:txBody>
        </p:sp>
      </p:grpSp>
      <p:grpSp>
        <p:nvGrpSpPr>
          <p:cNvPr id="4399" name="Shape 4399"/>
          <p:cNvGrpSpPr/>
          <p:nvPr/>
        </p:nvGrpSpPr>
        <p:grpSpPr>
          <a:xfrm>
            <a:off x="897360" y="2554224"/>
            <a:ext cx="502920" cy="502920"/>
            <a:chOff x="433514" y="2354433"/>
            <a:chExt cx="502920" cy="502920"/>
          </a:xfrm>
        </p:grpSpPr>
        <p:sp>
          <p:nvSpPr>
            <p:cNvPr id="4400" name="Shape 4400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401" name="Shape 4401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402" name="Shape 4402"/>
          <p:cNvGrpSpPr/>
          <p:nvPr/>
        </p:nvGrpSpPr>
        <p:grpSpPr>
          <a:xfrm>
            <a:off x="897360" y="1959864"/>
            <a:ext cx="502920" cy="502920"/>
            <a:chOff x="433514" y="2354433"/>
            <a:chExt cx="502920" cy="502920"/>
          </a:xfrm>
        </p:grpSpPr>
        <p:sp>
          <p:nvSpPr>
            <p:cNvPr id="4403" name="Shape 4403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404" name="Shape 4404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405" name="Shape 4405"/>
          <p:cNvCxnSpPr>
            <a:stCxn id="4397" idx="3"/>
            <a:endCxn id="4387" idx="1"/>
          </p:cNvCxnSpPr>
          <p:nvPr/>
        </p:nvCxnSpPr>
        <p:spPr>
          <a:xfrm rot="10800000" flipH="1">
            <a:off x="1492493" y="1692368"/>
            <a:ext cx="1640400" cy="630900"/>
          </a:xfrm>
          <a:prstGeom prst="bentConnector3">
            <a:avLst>
              <a:gd name="adj1" fmla="val 86918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06" name="Shape 4406"/>
          <p:cNvCxnSpPr>
            <a:stCxn id="4407" idx="3"/>
            <a:endCxn id="4382" idx="1"/>
          </p:cNvCxnSpPr>
          <p:nvPr/>
        </p:nvCxnSpPr>
        <p:spPr>
          <a:xfrm rot="10800000" flipH="1">
            <a:off x="2724531" y="2507793"/>
            <a:ext cx="408300" cy="402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08" name="Shape 4408"/>
          <p:cNvCxnSpPr>
            <a:stCxn id="4407" idx="3"/>
            <a:endCxn id="4392" idx="1"/>
          </p:cNvCxnSpPr>
          <p:nvPr/>
        </p:nvCxnSpPr>
        <p:spPr>
          <a:xfrm>
            <a:off x="2724532" y="2910246"/>
            <a:ext cx="408300" cy="40739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09" name="Shape 4409"/>
          <p:cNvCxnSpPr>
            <a:endCxn id="4410" idx="1"/>
          </p:cNvCxnSpPr>
          <p:nvPr/>
        </p:nvCxnSpPr>
        <p:spPr>
          <a:xfrm>
            <a:off x="1492411" y="2910267"/>
            <a:ext cx="2982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11" name="Shape 4411"/>
          <p:cNvSpPr/>
          <p:nvPr/>
        </p:nvSpPr>
        <p:spPr>
          <a:xfrm>
            <a:off x="662575" y="558975"/>
            <a:ext cx="40350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Websites &gt; API Hosting</a:t>
            </a:r>
          </a:p>
        </p:txBody>
      </p:sp>
      <p:grpSp>
        <p:nvGrpSpPr>
          <p:cNvPr id="4412" name="Shape 4412"/>
          <p:cNvGrpSpPr/>
          <p:nvPr/>
        </p:nvGrpSpPr>
        <p:grpSpPr>
          <a:xfrm>
            <a:off x="1790611" y="2719167"/>
            <a:ext cx="933900" cy="382200"/>
            <a:chOff x="1790611" y="2719167"/>
            <a:chExt cx="933900" cy="382200"/>
          </a:xfrm>
        </p:grpSpPr>
        <p:sp>
          <p:nvSpPr>
            <p:cNvPr id="4410" name="Shape 4410"/>
            <p:cNvSpPr/>
            <p:nvPr/>
          </p:nvSpPr>
          <p:spPr>
            <a:xfrm>
              <a:off x="1790611" y="2719167"/>
              <a:ext cx="9339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Load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Balancing</a:t>
              </a:r>
            </a:p>
          </p:txBody>
        </p:sp>
        <p:pic>
          <p:nvPicPr>
            <p:cNvPr id="4413" name="Shape 4413" descr="Cloud-Load-Balancing.png"/>
            <p:cNvPicPr preferRelativeResize="0"/>
            <p:nvPr/>
          </p:nvPicPr>
          <p:blipFill rotWithShape="1">
            <a:blip r:embed="rId9">
              <a:alphaModFix/>
            </a:blip>
            <a:srcRect t="5036" b="5027"/>
            <a:stretch/>
          </p:blipFill>
          <p:spPr>
            <a:xfrm>
              <a:off x="1835315" y="278624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9" name="Shape 4419"/>
          <p:cNvGrpSpPr/>
          <p:nvPr/>
        </p:nvGrpSpPr>
        <p:grpSpPr>
          <a:xfrm>
            <a:off x="2611566" y="972149"/>
            <a:ext cx="2138233" cy="2507651"/>
            <a:chOff x="5192873" y="667349"/>
            <a:chExt cx="2138233" cy="2507651"/>
          </a:xfrm>
        </p:grpSpPr>
        <p:sp>
          <p:nvSpPr>
            <p:cNvPr id="4420" name="Shape 4420"/>
            <p:cNvSpPr/>
            <p:nvPr/>
          </p:nvSpPr>
          <p:spPr>
            <a:xfrm>
              <a:off x="5192873" y="667349"/>
              <a:ext cx="2138233" cy="2507651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421" name="Shape 442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422" name="Shape 4422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Websites &gt; Content Hosting</a:t>
            </a:r>
          </a:p>
        </p:txBody>
      </p:sp>
      <p:grpSp>
        <p:nvGrpSpPr>
          <p:cNvPr id="4423" name="Shape 4423"/>
          <p:cNvGrpSpPr/>
          <p:nvPr/>
        </p:nvGrpSpPr>
        <p:grpSpPr>
          <a:xfrm>
            <a:off x="2749657" y="2022873"/>
            <a:ext cx="1190775" cy="431607"/>
            <a:chOff x="2749657" y="2022873"/>
            <a:chExt cx="1190775" cy="431607"/>
          </a:xfrm>
        </p:grpSpPr>
        <p:sp>
          <p:nvSpPr>
            <p:cNvPr id="4424" name="Shape 4424"/>
            <p:cNvSpPr/>
            <p:nvPr/>
          </p:nvSpPr>
          <p:spPr>
            <a:xfrm>
              <a:off x="2806577" y="2077727"/>
              <a:ext cx="1133856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425" name="Shape 4425"/>
            <p:cNvGrpSpPr/>
            <p:nvPr/>
          </p:nvGrpSpPr>
          <p:grpSpPr>
            <a:xfrm>
              <a:off x="2749657" y="2022873"/>
              <a:ext cx="1137363" cy="382226"/>
              <a:chOff x="2749657" y="2022873"/>
              <a:chExt cx="1137363" cy="382226"/>
            </a:xfrm>
          </p:grpSpPr>
          <p:sp>
            <p:nvSpPr>
              <p:cNvPr id="4426" name="Shape 4426"/>
              <p:cNvSpPr/>
              <p:nvPr/>
            </p:nvSpPr>
            <p:spPr>
              <a:xfrm>
                <a:off x="2749657" y="2022873"/>
                <a:ext cx="1137363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Instances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4427" name="Shape 4427" descr="Compute-Engine.png"/>
              <p:cNvPicPr preferRelativeResize="0"/>
              <p:nvPr/>
            </p:nvPicPr>
            <p:blipFill rotWithShape="1">
              <a:blip r:embed="rId4">
                <a:alphaModFix/>
              </a:blip>
              <a:srcRect t="5076" b="5076"/>
              <a:stretch/>
            </p:blipFill>
            <p:spPr>
              <a:xfrm>
                <a:off x="2794362" y="2090757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4428" name="Shape 4428"/>
          <p:cNvGrpSpPr/>
          <p:nvPr/>
        </p:nvGrpSpPr>
        <p:grpSpPr>
          <a:xfrm>
            <a:off x="1742734" y="2067317"/>
            <a:ext cx="739177" cy="281750"/>
            <a:chOff x="940699" y="580225"/>
            <a:chExt cx="739177" cy="281750"/>
          </a:xfrm>
        </p:grpSpPr>
        <p:sp>
          <p:nvSpPr>
            <p:cNvPr id="4429" name="Shape 4429"/>
            <p:cNvSpPr/>
            <p:nvPr/>
          </p:nvSpPr>
          <p:spPr>
            <a:xfrm>
              <a:off x="940699" y="580225"/>
              <a:ext cx="739177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Google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Edge POP</a:t>
              </a:r>
            </a:p>
          </p:txBody>
        </p:sp>
        <p:pic>
          <p:nvPicPr>
            <p:cNvPr id="4430" name="Shape 4430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431" name="Shape 4431"/>
          <p:cNvGrpSpPr/>
          <p:nvPr/>
        </p:nvGrpSpPr>
        <p:grpSpPr>
          <a:xfrm>
            <a:off x="1030737" y="2259766"/>
            <a:ext cx="502920" cy="731519"/>
            <a:chOff x="246160" y="2734651"/>
            <a:chExt cx="502920" cy="731519"/>
          </a:xfrm>
        </p:grpSpPr>
        <p:sp>
          <p:nvSpPr>
            <p:cNvPr id="4432" name="Shape 4432"/>
            <p:cNvSpPr/>
            <p:nvPr/>
          </p:nvSpPr>
          <p:spPr>
            <a:xfrm>
              <a:off x="246160" y="2734651"/>
              <a:ext cx="502920" cy="73151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9377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Additional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Requests</a:t>
              </a:r>
            </a:p>
          </p:txBody>
        </p:sp>
        <p:pic>
          <p:nvPicPr>
            <p:cNvPr id="4433" name="Shape 4433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82736" y="2771227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434" name="Shape 4434"/>
          <p:cNvGrpSpPr/>
          <p:nvPr/>
        </p:nvGrpSpPr>
        <p:grpSpPr>
          <a:xfrm>
            <a:off x="1030737" y="1432901"/>
            <a:ext cx="502920" cy="731519"/>
            <a:chOff x="246160" y="2734651"/>
            <a:chExt cx="502920" cy="731519"/>
          </a:xfrm>
        </p:grpSpPr>
        <p:sp>
          <p:nvSpPr>
            <p:cNvPr id="4435" name="Shape 4435"/>
            <p:cNvSpPr/>
            <p:nvPr/>
          </p:nvSpPr>
          <p:spPr>
            <a:xfrm>
              <a:off x="246160" y="2734651"/>
              <a:ext cx="502920" cy="73151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9377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First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Request</a:t>
              </a:r>
            </a:p>
          </p:txBody>
        </p:sp>
        <p:pic>
          <p:nvPicPr>
            <p:cNvPr id="4436" name="Shape 4436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82736" y="2771227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437" name="Shape 4437"/>
          <p:cNvCxnSpPr>
            <a:stCxn id="4435" idx="3"/>
            <a:endCxn id="4429" idx="0"/>
          </p:cNvCxnSpPr>
          <p:nvPr/>
        </p:nvCxnSpPr>
        <p:spPr>
          <a:xfrm>
            <a:off x="1533657" y="1798661"/>
            <a:ext cx="578700" cy="2688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38" name="Shape 4438"/>
          <p:cNvCxnSpPr>
            <a:stCxn id="4432" idx="3"/>
            <a:endCxn id="4429" idx="2"/>
          </p:cNvCxnSpPr>
          <p:nvPr/>
        </p:nvCxnSpPr>
        <p:spPr>
          <a:xfrm rot="10800000" flipH="1">
            <a:off x="1533657" y="2348926"/>
            <a:ext cx="578700" cy="276600"/>
          </a:xfrm>
          <a:prstGeom prst="bentConnector2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39" name="Shape 4439"/>
          <p:cNvCxnSpPr>
            <a:stCxn id="4429" idx="3"/>
            <a:endCxn id="4426" idx="1"/>
          </p:cNvCxnSpPr>
          <p:nvPr/>
        </p:nvCxnSpPr>
        <p:spPr>
          <a:xfrm>
            <a:off x="2481911" y="2208192"/>
            <a:ext cx="267600" cy="57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4440" name="Shape 4440"/>
          <p:cNvSpPr/>
          <p:nvPr/>
        </p:nvSpPr>
        <p:spPr>
          <a:xfrm>
            <a:off x="878350" y="558975"/>
            <a:ext cx="40239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Websites &gt; Content Hosting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6" name="Shape 456"/>
          <p:cNvGrpSpPr/>
          <p:nvPr/>
        </p:nvGrpSpPr>
        <p:grpSpPr>
          <a:xfrm>
            <a:off x="4472929" y="1036799"/>
            <a:ext cx="3931800" cy="3390300"/>
            <a:chOff x="5192873" y="667349"/>
            <a:chExt cx="3931800" cy="3390300"/>
          </a:xfrm>
        </p:grpSpPr>
        <p:sp>
          <p:nvSpPr>
            <p:cNvPr id="457" name="Shape 457"/>
            <p:cNvSpPr/>
            <p:nvPr/>
          </p:nvSpPr>
          <p:spPr>
            <a:xfrm>
              <a:off x="5192873" y="667349"/>
              <a:ext cx="3931800" cy="339030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58" name="Shape 45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200" cy="180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9" name="Shape 459"/>
          <p:cNvGrpSpPr/>
          <p:nvPr/>
        </p:nvGrpSpPr>
        <p:grpSpPr>
          <a:xfrm>
            <a:off x="5763457" y="1991729"/>
            <a:ext cx="1462880" cy="923739"/>
            <a:chOff x="2178033" y="1054763"/>
            <a:chExt cx="841800" cy="415500"/>
          </a:xfrm>
        </p:grpSpPr>
        <p:sp>
          <p:nvSpPr>
            <p:cNvPr id="460" name="Shape 460"/>
            <p:cNvSpPr/>
            <p:nvPr/>
          </p:nvSpPr>
          <p:spPr>
            <a:xfrm>
              <a:off x="2178033" y="1054763"/>
              <a:ext cx="841800" cy="415500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Shape 461"/>
            <p:cNvSpPr txBox="1"/>
            <p:nvPr/>
          </p:nvSpPr>
          <p:spPr>
            <a:xfrm>
              <a:off x="2178036" y="1054763"/>
              <a:ext cx="428700" cy="83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Instance Group</a:t>
              </a:r>
            </a:p>
          </p:txBody>
        </p:sp>
      </p:grpSp>
      <p:grpSp>
        <p:nvGrpSpPr>
          <p:cNvPr id="462" name="Shape 462"/>
          <p:cNvGrpSpPr/>
          <p:nvPr/>
        </p:nvGrpSpPr>
        <p:grpSpPr>
          <a:xfrm>
            <a:off x="5855872" y="2206655"/>
            <a:ext cx="1282555" cy="618114"/>
            <a:chOff x="5855872" y="2206655"/>
            <a:chExt cx="1282555" cy="618114"/>
          </a:xfrm>
        </p:grpSpPr>
        <p:sp>
          <p:nvSpPr>
            <p:cNvPr id="463" name="Shape 463"/>
            <p:cNvSpPr/>
            <p:nvPr/>
          </p:nvSpPr>
          <p:spPr>
            <a:xfrm>
              <a:off x="5903927" y="2257469"/>
              <a:ext cx="1234500" cy="5673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64" name="Shape 464"/>
            <p:cNvSpPr/>
            <p:nvPr/>
          </p:nvSpPr>
          <p:spPr>
            <a:xfrm>
              <a:off x="5855872" y="2206655"/>
              <a:ext cx="1234499" cy="568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dist="1270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Serving Instance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465" name="Shape 465" descr="Compute-Engine_256px.png"/>
            <p:cNvPicPr preferRelativeResize="0"/>
            <p:nvPr/>
          </p:nvPicPr>
          <p:blipFill rotWithShape="1">
            <a:blip r:embed="rId4">
              <a:alphaModFix/>
            </a:blip>
            <a:srcRect t="5036" b="5027"/>
            <a:stretch/>
          </p:blipFill>
          <p:spPr>
            <a:xfrm>
              <a:off x="5900578" y="227453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6" name="Shape 466"/>
            <p:cNvSpPr txBox="1"/>
            <p:nvPr/>
          </p:nvSpPr>
          <p:spPr>
            <a:xfrm>
              <a:off x="6281464" y="2603745"/>
              <a:ext cx="688500" cy="999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Multiple Instances</a:t>
              </a:r>
            </a:p>
          </p:txBody>
        </p:sp>
        <p:cxnSp>
          <p:nvCxnSpPr>
            <p:cNvPr id="467" name="Shape 467"/>
            <p:cNvCxnSpPr/>
            <p:nvPr/>
          </p:nvCxnSpPr>
          <p:spPr>
            <a:xfrm>
              <a:off x="6276244" y="2565933"/>
              <a:ext cx="813900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68" name="Shape 468"/>
          <p:cNvGrpSpPr/>
          <p:nvPr/>
        </p:nvGrpSpPr>
        <p:grpSpPr>
          <a:xfrm>
            <a:off x="5763455" y="3234704"/>
            <a:ext cx="1462880" cy="1042458"/>
            <a:chOff x="2178033" y="1054763"/>
            <a:chExt cx="841800" cy="468900"/>
          </a:xfrm>
        </p:grpSpPr>
        <p:sp>
          <p:nvSpPr>
            <p:cNvPr id="469" name="Shape 469"/>
            <p:cNvSpPr/>
            <p:nvPr/>
          </p:nvSpPr>
          <p:spPr>
            <a:xfrm>
              <a:off x="2178033" y="1054763"/>
              <a:ext cx="841800" cy="468900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Shape 470"/>
            <p:cNvSpPr txBox="1"/>
            <p:nvPr/>
          </p:nvSpPr>
          <p:spPr>
            <a:xfrm>
              <a:off x="2178036" y="1054763"/>
              <a:ext cx="428700" cy="83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Instance Group</a:t>
              </a:r>
            </a:p>
          </p:txBody>
        </p:sp>
      </p:grpSp>
      <p:grpSp>
        <p:nvGrpSpPr>
          <p:cNvPr id="471" name="Shape 471"/>
          <p:cNvGrpSpPr/>
          <p:nvPr/>
        </p:nvGrpSpPr>
        <p:grpSpPr>
          <a:xfrm>
            <a:off x="5855872" y="3450876"/>
            <a:ext cx="1282555" cy="731519"/>
            <a:chOff x="5855872" y="3450876"/>
            <a:chExt cx="1282555" cy="731519"/>
          </a:xfrm>
        </p:grpSpPr>
        <p:sp>
          <p:nvSpPr>
            <p:cNvPr id="472" name="Shape 472"/>
            <p:cNvSpPr/>
            <p:nvPr/>
          </p:nvSpPr>
          <p:spPr>
            <a:xfrm>
              <a:off x="5903927" y="3496596"/>
              <a:ext cx="1234500" cy="685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3" name="Shape 473"/>
            <p:cNvSpPr/>
            <p:nvPr/>
          </p:nvSpPr>
          <p:spPr>
            <a:xfrm>
              <a:off x="5855872" y="3450876"/>
              <a:ext cx="1230299" cy="685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dist="1270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Heartbeat and</a:t>
              </a:r>
              <a:b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Snapshot System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474" name="Shape 474" descr="Compute-Engine_256px.png"/>
            <p:cNvPicPr preferRelativeResize="0"/>
            <p:nvPr/>
          </p:nvPicPr>
          <p:blipFill rotWithShape="1">
            <a:blip r:embed="rId4">
              <a:alphaModFix/>
            </a:blip>
            <a:srcRect t="5036" b="5027"/>
            <a:stretch/>
          </p:blipFill>
          <p:spPr>
            <a:xfrm>
              <a:off x="5900578" y="362724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5" name="Shape 475"/>
            <p:cNvSpPr txBox="1"/>
            <p:nvPr/>
          </p:nvSpPr>
          <p:spPr>
            <a:xfrm>
              <a:off x="6281464" y="3956448"/>
              <a:ext cx="688500" cy="999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Multiple Instances</a:t>
              </a:r>
            </a:p>
          </p:txBody>
        </p:sp>
        <p:cxnSp>
          <p:nvCxnSpPr>
            <p:cNvPr id="476" name="Shape 476"/>
            <p:cNvCxnSpPr/>
            <p:nvPr/>
          </p:nvCxnSpPr>
          <p:spPr>
            <a:xfrm>
              <a:off x="6276244" y="3918636"/>
              <a:ext cx="813900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77" name="Shape 477"/>
          <p:cNvGrpSpPr/>
          <p:nvPr/>
        </p:nvGrpSpPr>
        <p:grpSpPr>
          <a:xfrm>
            <a:off x="7348077" y="2348845"/>
            <a:ext cx="913800" cy="281700"/>
            <a:chOff x="940699" y="580225"/>
            <a:chExt cx="913800" cy="281700"/>
          </a:xfrm>
        </p:grpSpPr>
        <p:sp>
          <p:nvSpPr>
            <p:cNvPr id="478" name="Shape 478"/>
            <p:cNvSpPr/>
            <p:nvPr/>
          </p:nvSpPr>
          <p:spPr>
            <a:xfrm>
              <a:off x="940699" y="580225"/>
              <a:ext cx="913800" cy="2817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Persistent</a:t>
              </a:r>
              <a:br>
                <a:rPr lang="en-US" sz="7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Disk Snapshot</a:t>
              </a:r>
            </a:p>
          </p:txBody>
        </p:sp>
        <p:pic>
          <p:nvPicPr>
            <p:cNvPr id="479" name="Shape 47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89190" y="619499"/>
              <a:ext cx="203100" cy="2031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80" name="Shape 480"/>
          <p:cNvCxnSpPr>
            <a:endCxn id="460" idx="1"/>
          </p:cNvCxnSpPr>
          <p:nvPr/>
        </p:nvCxnSpPr>
        <p:spPr>
          <a:xfrm>
            <a:off x="5487457" y="2451799"/>
            <a:ext cx="276000" cy="18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1" name="Shape 481"/>
          <p:cNvCxnSpPr>
            <a:stCxn id="464" idx="3"/>
            <a:endCxn id="478" idx="1"/>
          </p:cNvCxnSpPr>
          <p:nvPr/>
        </p:nvCxnSpPr>
        <p:spPr>
          <a:xfrm rot="10800000" flipH="1">
            <a:off x="7090372" y="2489555"/>
            <a:ext cx="257700" cy="150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2" name="Shape 482"/>
          <p:cNvCxnSpPr>
            <a:stCxn id="460" idx="2"/>
            <a:endCxn id="469" idx="0"/>
          </p:cNvCxnSpPr>
          <p:nvPr/>
        </p:nvCxnSpPr>
        <p:spPr>
          <a:xfrm>
            <a:off x="6494897" y="2915469"/>
            <a:ext cx="0" cy="3192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grpSp>
        <p:nvGrpSpPr>
          <p:cNvPr id="483" name="Shape 483"/>
          <p:cNvGrpSpPr/>
          <p:nvPr/>
        </p:nvGrpSpPr>
        <p:grpSpPr>
          <a:xfrm>
            <a:off x="2810522" y="2547889"/>
            <a:ext cx="502800" cy="502800"/>
            <a:chOff x="433514" y="2354433"/>
            <a:chExt cx="502800" cy="502800"/>
          </a:xfrm>
        </p:grpSpPr>
        <p:sp>
          <p:nvSpPr>
            <p:cNvPr id="484" name="Shape 484"/>
            <p:cNvSpPr/>
            <p:nvPr/>
          </p:nvSpPr>
          <p:spPr>
            <a:xfrm>
              <a:off x="433514" y="2354433"/>
              <a:ext cx="502800" cy="502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85" name="Shape 485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70089" y="2391008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6" name="Shape 486"/>
          <p:cNvGrpSpPr/>
          <p:nvPr/>
        </p:nvGrpSpPr>
        <p:grpSpPr>
          <a:xfrm>
            <a:off x="2810522" y="1839337"/>
            <a:ext cx="502800" cy="502800"/>
            <a:chOff x="433514" y="2354433"/>
            <a:chExt cx="502800" cy="502800"/>
          </a:xfrm>
        </p:grpSpPr>
        <p:sp>
          <p:nvSpPr>
            <p:cNvPr id="487" name="Shape 487"/>
            <p:cNvSpPr/>
            <p:nvPr/>
          </p:nvSpPr>
          <p:spPr>
            <a:xfrm>
              <a:off x="433514" y="2354433"/>
              <a:ext cx="502800" cy="502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88" name="Shape 488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70089" y="2391008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89" name="Shape 489"/>
          <p:cNvCxnSpPr>
            <a:stCxn id="487" idx="2"/>
            <a:endCxn id="490" idx="1"/>
          </p:cNvCxnSpPr>
          <p:nvPr/>
        </p:nvCxnSpPr>
        <p:spPr>
          <a:xfrm rot="-5400000" flipH="1">
            <a:off x="3270422" y="2133637"/>
            <a:ext cx="109500" cy="526499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1" name="Shape 491"/>
          <p:cNvCxnSpPr>
            <a:stCxn id="484" idx="0"/>
            <a:endCxn id="490" idx="1"/>
          </p:cNvCxnSpPr>
          <p:nvPr/>
        </p:nvCxnSpPr>
        <p:spPr>
          <a:xfrm rot="-5400000">
            <a:off x="3277022" y="2236489"/>
            <a:ext cx="96300" cy="526499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2" name="Shape 492"/>
          <p:cNvCxnSpPr>
            <a:stCxn id="490" idx="3"/>
            <a:endCxn id="493" idx="1"/>
          </p:cNvCxnSpPr>
          <p:nvPr/>
        </p:nvCxnSpPr>
        <p:spPr>
          <a:xfrm>
            <a:off x="4300986" y="2451630"/>
            <a:ext cx="2796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4" name="Shape 494"/>
          <p:cNvSpPr/>
          <p:nvPr/>
        </p:nvSpPr>
        <p:spPr>
          <a:xfrm>
            <a:off x="2658125" y="623625"/>
            <a:ext cx="58989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Backup and Archive &gt; DR Cold standby server</a:t>
            </a:r>
          </a:p>
        </p:txBody>
      </p:sp>
      <p:sp>
        <p:nvSpPr>
          <p:cNvPr id="493" name="Shape 493"/>
          <p:cNvSpPr/>
          <p:nvPr/>
        </p:nvSpPr>
        <p:spPr>
          <a:xfrm>
            <a:off x="4580436" y="2260530"/>
            <a:ext cx="933900" cy="38220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10"/>
              </a:schemeClr>
            </a:outerShdw>
          </a:effectLst>
        </p:spPr>
        <p:txBody>
          <a:bodyPr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Load</a:t>
            </a:r>
            <a:b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Balancing</a:t>
            </a:r>
          </a:p>
        </p:txBody>
      </p:sp>
      <p:pic>
        <p:nvPicPr>
          <p:cNvPr id="495" name="Shape 495" descr="Cloud-Load-Balancing_256px.png"/>
          <p:cNvPicPr preferRelativeResize="0"/>
          <p:nvPr/>
        </p:nvPicPr>
        <p:blipFill rotWithShape="1">
          <a:blip r:embed="rId8">
            <a:alphaModFix/>
          </a:blip>
          <a:srcRect t="5036" b="5027"/>
          <a:stretch/>
        </p:blipFill>
        <p:spPr>
          <a:xfrm>
            <a:off x="4625140" y="2327609"/>
            <a:ext cx="274200" cy="246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6" name="Shape 496"/>
          <p:cNvGrpSpPr/>
          <p:nvPr/>
        </p:nvGrpSpPr>
        <p:grpSpPr>
          <a:xfrm>
            <a:off x="3588486" y="2260530"/>
            <a:ext cx="712500" cy="382200"/>
            <a:chOff x="3588486" y="2260530"/>
            <a:chExt cx="712500" cy="382200"/>
          </a:xfrm>
        </p:grpSpPr>
        <p:sp>
          <p:nvSpPr>
            <p:cNvPr id="490" name="Shape 490"/>
            <p:cNvSpPr/>
            <p:nvPr/>
          </p:nvSpPr>
          <p:spPr>
            <a:xfrm>
              <a:off x="3588486" y="2260530"/>
              <a:ext cx="7125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DNS</a:t>
              </a:r>
            </a:p>
          </p:txBody>
        </p:sp>
        <p:pic>
          <p:nvPicPr>
            <p:cNvPr id="497" name="Shape 497" descr="Cloud-DNS_256px.png"/>
            <p:cNvPicPr preferRelativeResize="0"/>
            <p:nvPr/>
          </p:nvPicPr>
          <p:blipFill rotWithShape="1">
            <a:blip r:embed="rId9">
              <a:alphaModFix/>
            </a:blip>
            <a:srcRect t="5036" b="5027"/>
            <a:stretch/>
          </p:blipFill>
          <p:spPr>
            <a:xfrm>
              <a:off x="3632776" y="232688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98" name="Shape 498"/>
          <p:cNvSpPr/>
          <p:nvPr/>
        </p:nvSpPr>
        <p:spPr>
          <a:xfrm>
            <a:off x="2658100" y="4572875"/>
            <a:ext cx="5898900" cy="1371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Shape 499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Diagram Elements: Overview</a:t>
            </a:r>
          </a:p>
        </p:txBody>
      </p:sp>
      <p:sp>
        <p:nvSpPr>
          <p:cNvPr id="500" name="Shape 500"/>
          <p:cNvSpPr txBox="1">
            <a:spLocks noGrp="1"/>
          </p:cNvSpPr>
          <p:nvPr>
            <p:ph type="body" idx="1"/>
          </p:nvPr>
        </p:nvSpPr>
        <p:spPr>
          <a:xfrm>
            <a:off x="162325" y="1050175"/>
            <a:ext cx="1994400" cy="240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The call-outs below identify the various elements found in a diagram.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1 </a:t>
            </a: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User Cards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 User Paths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3 </a:t>
            </a: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Project/Platform Zone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1"/>
              <a:t>4</a:t>
            </a:r>
            <a:r>
              <a:rPr lang="en-US" sz="1000"/>
              <a:t>  Product Card</a:t>
            </a: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 Zone grouping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 Expanded Product Card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1"/>
              <a:t>7 </a:t>
            </a:r>
            <a:r>
              <a:rPr lang="en-US" sz="1000"/>
              <a:t> Service Card</a:t>
            </a: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 Title bar (Optional)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 Footer (Optional)</a:t>
            </a:r>
          </a:p>
        </p:txBody>
      </p:sp>
      <p:grpSp>
        <p:nvGrpSpPr>
          <p:cNvPr id="501" name="Shape 501"/>
          <p:cNvGrpSpPr/>
          <p:nvPr/>
        </p:nvGrpSpPr>
        <p:grpSpPr>
          <a:xfrm>
            <a:off x="2852363" y="1626315"/>
            <a:ext cx="419100" cy="304375"/>
            <a:chOff x="2795550" y="2147950"/>
            <a:chExt cx="419100" cy="304375"/>
          </a:xfrm>
        </p:grpSpPr>
        <p:sp>
          <p:nvSpPr>
            <p:cNvPr id="502" name="Shape 502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Shape 503"/>
            <p:cNvSpPr txBox="1"/>
            <p:nvPr/>
          </p:nvSpPr>
          <p:spPr>
            <a:xfrm>
              <a:off x="2795550" y="2147950"/>
              <a:ext cx="4191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sz="1400" b="1" i="0" u="none" strike="noStrike" cap="none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</a:p>
          </p:txBody>
        </p:sp>
      </p:grpSp>
      <p:grpSp>
        <p:nvGrpSpPr>
          <p:cNvPr id="504" name="Shape 504"/>
          <p:cNvGrpSpPr/>
          <p:nvPr/>
        </p:nvGrpSpPr>
        <p:grpSpPr>
          <a:xfrm>
            <a:off x="3159018" y="2244702"/>
            <a:ext cx="419100" cy="304375"/>
            <a:chOff x="2795550" y="2147950"/>
            <a:chExt cx="419100" cy="304375"/>
          </a:xfrm>
        </p:grpSpPr>
        <p:sp>
          <p:nvSpPr>
            <p:cNvPr id="505" name="Shape 505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Shape 506"/>
            <p:cNvSpPr txBox="1"/>
            <p:nvPr/>
          </p:nvSpPr>
          <p:spPr>
            <a:xfrm>
              <a:off x="2795550" y="2147950"/>
              <a:ext cx="4191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sz="1400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</a:p>
          </p:txBody>
        </p:sp>
      </p:grpSp>
      <p:grpSp>
        <p:nvGrpSpPr>
          <p:cNvPr id="507" name="Shape 507"/>
          <p:cNvGrpSpPr/>
          <p:nvPr/>
        </p:nvGrpSpPr>
        <p:grpSpPr>
          <a:xfrm>
            <a:off x="4837812" y="843887"/>
            <a:ext cx="419100" cy="304375"/>
            <a:chOff x="2795550" y="2147950"/>
            <a:chExt cx="419100" cy="304375"/>
          </a:xfrm>
        </p:grpSpPr>
        <p:sp>
          <p:nvSpPr>
            <p:cNvPr id="508" name="Shape 508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Shape 509"/>
            <p:cNvSpPr txBox="1"/>
            <p:nvPr/>
          </p:nvSpPr>
          <p:spPr>
            <a:xfrm>
              <a:off x="2795550" y="2147950"/>
              <a:ext cx="4191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sz="1400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</a:p>
          </p:txBody>
        </p:sp>
      </p:grpSp>
      <p:grpSp>
        <p:nvGrpSpPr>
          <p:cNvPr id="510" name="Shape 510"/>
          <p:cNvGrpSpPr/>
          <p:nvPr/>
        </p:nvGrpSpPr>
        <p:grpSpPr>
          <a:xfrm>
            <a:off x="7595412" y="2069893"/>
            <a:ext cx="419100" cy="304375"/>
            <a:chOff x="2795550" y="2147950"/>
            <a:chExt cx="419100" cy="304375"/>
          </a:xfrm>
        </p:grpSpPr>
        <p:sp>
          <p:nvSpPr>
            <p:cNvPr id="511" name="Shape 511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Shape 512"/>
            <p:cNvSpPr txBox="1"/>
            <p:nvPr/>
          </p:nvSpPr>
          <p:spPr>
            <a:xfrm>
              <a:off x="2795550" y="2147950"/>
              <a:ext cx="4191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lang="en-US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7</a:t>
              </a:r>
            </a:p>
          </p:txBody>
        </p:sp>
      </p:grpSp>
      <p:grpSp>
        <p:nvGrpSpPr>
          <p:cNvPr id="513" name="Shape 513"/>
          <p:cNvGrpSpPr/>
          <p:nvPr/>
        </p:nvGrpSpPr>
        <p:grpSpPr>
          <a:xfrm>
            <a:off x="5779672" y="1730812"/>
            <a:ext cx="419100" cy="304375"/>
            <a:chOff x="2795550" y="2147950"/>
            <a:chExt cx="419100" cy="304375"/>
          </a:xfrm>
        </p:grpSpPr>
        <p:sp>
          <p:nvSpPr>
            <p:cNvPr id="514" name="Shape 514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Shape 515"/>
            <p:cNvSpPr txBox="1"/>
            <p:nvPr/>
          </p:nvSpPr>
          <p:spPr>
            <a:xfrm>
              <a:off x="2795550" y="2147950"/>
              <a:ext cx="4191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sz="1400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</a:p>
          </p:txBody>
        </p:sp>
      </p:grpSp>
      <p:grpSp>
        <p:nvGrpSpPr>
          <p:cNvPr id="516" name="Shape 516"/>
          <p:cNvGrpSpPr/>
          <p:nvPr/>
        </p:nvGrpSpPr>
        <p:grpSpPr>
          <a:xfrm>
            <a:off x="6601697" y="1938568"/>
            <a:ext cx="419100" cy="304375"/>
            <a:chOff x="2795550" y="2147950"/>
            <a:chExt cx="419100" cy="304375"/>
          </a:xfrm>
        </p:grpSpPr>
        <p:sp>
          <p:nvSpPr>
            <p:cNvPr id="517" name="Shape 517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Shape 518"/>
            <p:cNvSpPr txBox="1"/>
            <p:nvPr/>
          </p:nvSpPr>
          <p:spPr>
            <a:xfrm>
              <a:off x="2795550" y="2147950"/>
              <a:ext cx="4191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sz="1400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6</a:t>
              </a:r>
            </a:p>
          </p:txBody>
        </p:sp>
      </p:grpSp>
      <p:grpSp>
        <p:nvGrpSpPr>
          <p:cNvPr id="519" name="Shape 519"/>
          <p:cNvGrpSpPr/>
          <p:nvPr/>
        </p:nvGrpSpPr>
        <p:grpSpPr>
          <a:xfrm>
            <a:off x="4868867" y="1991719"/>
            <a:ext cx="419100" cy="304375"/>
            <a:chOff x="2795550" y="2147950"/>
            <a:chExt cx="419100" cy="304375"/>
          </a:xfrm>
        </p:grpSpPr>
        <p:sp>
          <p:nvSpPr>
            <p:cNvPr id="520" name="Shape 520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Shape 521"/>
            <p:cNvSpPr txBox="1"/>
            <p:nvPr/>
          </p:nvSpPr>
          <p:spPr>
            <a:xfrm>
              <a:off x="2795550" y="2147950"/>
              <a:ext cx="4191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lang="en-US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</a:p>
          </p:txBody>
        </p:sp>
      </p:grpSp>
      <p:grpSp>
        <p:nvGrpSpPr>
          <p:cNvPr id="522" name="Shape 522"/>
          <p:cNvGrpSpPr/>
          <p:nvPr/>
        </p:nvGrpSpPr>
        <p:grpSpPr>
          <a:xfrm>
            <a:off x="7595423" y="573329"/>
            <a:ext cx="419100" cy="304375"/>
            <a:chOff x="2795550" y="2147950"/>
            <a:chExt cx="419100" cy="304375"/>
          </a:xfrm>
        </p:grpSpPr>
        <p:sp>
          <p:nvSpPr>
            <p:cNvPr id="523" name="Shape 523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Shape 524"/>
            <p:cNvSpPr txBox="1"/>
            <p:nvPr/>
          </p:nvSpPr>
          <p:spPr>
            <a:xfrm>
              <a:off x="2795550" y="2147950"/>
              <a:ext cx="4191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sz="1400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8</a:t>
              </a:r>
            </a:p>
          </p:txBody>
        </p:sp>
      </p:grpSp>
      <p:grpSp>
        <p:nvGrpSpPr>
          <p:cNvPr id="525" name="Shape 525"/>
          <p:cNvGrpSpPr/>
          <p:nvPr/>
        </p:nvGrpSpPr>
        <p:grpSpPr>
          <a:xfrm>
            <a:off x="7595425" y="4447926"/>
            <a:ext cx="419100" cy="304375"/>
            <a:chOff x="2795550" y="2147950"/>
            <a:chExt cx="419100" cy="304375"/>
          </a:xfrm>
        </p:grpSpPr>
        <p:sp>
          <p:nvSpPr>
            <p:cNvPr id="526" name="Shape 526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Shape 527"/>
            <p:cNvSpPr txBox="1"/>
            <p:nvPr/>
          </p:nvSpPr>
          <p:spPr>
            <a:xfrm>
              <a:off x="2795550" y="2147950"/>
              <a:ext cx="4191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sz="1400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9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46" name="Shape 4446"/>
          <p:cNvGrpSpPr/>
          <p:nvPr/>
        </p:nvGrpSpPr>
        <p:grpSpPr>
          <a:xfrm>
            <a:off x="796250" y="972150"/>
            <a:ext cx="5069400" cy="3441000"/>
            <a:chOff x="5192881" y="667350"/>
            <a:chExt cx="5069400" cy="3441000"/>
          </a:xfrm>
        </p:grpSpPr>
        <p:sp>
          <p:nvSpPr>
            <p:cNvPr id="4447" name="Shape 4447"/>
            <p:cNvSpPr/>
            <p:nvPr/>
          </p:nvSpPr>
          <p:spPr>
            <a:xfrm>
              <a:off x="5192881" y="667350"/>
              <a:ext cx="5069400" cy="344100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448" name="Shape 444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449" name="Shape 4449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Websites &gt; Dynamic Hosting</a:t>
            </a:r>
          </a:p>
        </p:txBody>
      </p:sp>
      <p:grpSp>
        <p:nvGrpSpPr>
          <p:cNvPr id="4450" name="Shape 4450"/>
          <p:cNvGrpSpPr/>
          <p:nvPr/>
        </p:nvGrpSpPr>
        <p:grpSpPr>
          <a:xfrm>
            <a:off x="2129268" y="1446486"/>
            <a:ext cx="3063320" cy="1234434"/>
            <a:chOff x="2178035" y="1054763"/>
            <a:chExt cx="1762757" cy="555251"/>
          </a:xfrm>
        </p:grpSpPr>
        <p:sp>
          <p:nvSpPr>
            <p:cNvPr id="4451" name="Shape 4451"/>
            <p:cNvSpPr/>
            <p:nvPr/>
          </p:nvSpPr>
          <p:spPr>
            <a:xfrm>
              <a:off x="2178035" y="1054763"/>
              <a:ext cx="1762757" cy="555251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2" name="Shape 4452"/>
            <p:cNvSpPr txBox="1"/>
            <p:nvPr/>
          </p:nvSpPr>
          <p:spPr>
            <a:xfrm>
              <a:off x="2178036" y="1054763"/>
              <a:ext cx="222865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Zone 1</a:t>
              </a:r>
            </a:p>
          </p:txBody>
        </p:sp>
      </p:grpSp>
      <p:grpSp>
        <p:nvGrpSpPr>
          <p:cNvPr id="4453" name="Shape 4453"/>
          <p:cNvGrpSpPr/>
          <p:nvPr/>
        </p:nvGrpSpPr>
        <p:grpSpPr>
          <a:xfrm>
            <a:off x="2171211" y="1659164"/>
            <a:ext cx="2971810" cy="978389"/>
            <a:chOff x="2178035" y="1054762"/>
            <a:chExt cx="1881368" cy="682136"/>
          </a:xfrm>
        </p:grpSpPr>
        <p:sp>
          <p:nvSpPr>
            <p:cNvPr id="4454" name="Shape 4454"/>
            <p:cNvSpPr/>
            <p:nvPr/>
          </p:nvSpPr>
          <p:spPr>
            <a:xfrm>
              <a:off x="2178035" y="1054762"/>
              <a:ext cx="1881368" cy="682136"/>
            </a:xfrm>
            <a:prstGeom prst="roundRect">
              <a:avLst>
                <a:gd name="adj" fmla="val 827"/>
              </a:avLst>
            </a:prstGeom>
            <a:solidFill>
              <a:srgbClr val="FFF3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5" name="Shape 4455"/>
            <p:cNvSpPr txBox="1"/>
            <p:nvPr/>
          </p:nvSpPr>
          <p:spPr>
            <a:xfrm>
              <a:off x="2178036" y="1054763"/>
              <a:ext cx="432923" cy="12888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us-central 1-a</a:t>
              </a:r>
            </a:p>
          </p:txBody>
        </p:sp>
      </p:grpSp>
      <p:grpSp>
        <p:nvGrpSpPr>
          <p:cNvPr id="4456" name="Shape 4456"/>
          <p:cNvGrpSpPr/>
          <p:nvPr/>
        </p:nvGrpSpPr>
        <p:grpSpPr>
          <a:xfrm>
            <a:off x="2281541" y="1929185"/>
            <a:ext cx="1236775" cy="618060"/>
            <a:chOff x="2281541" y="1929185"/>
            <a:chExt cx="1236775" cy="618060"/>
          </a:xfrm>
        </p:grpSpPr>
        <p:sp>
          <p:nvSpPr>
            <p:cNvPr id="4457" name="Shape 4457"/>
            <p:cNvSpPr/>
            <p:nvPr/>
          </p:nvSpPr>
          <p:spPr>
            <a:xfrm>
              <a:off x="2329597" y="1979999"/>
              <a:ext cx="1188719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458" name="Shape 4458"/>
            <p:cNvGrpSpPr/>
            <p:nvPr/>
          </p:nvGrpSpPr>
          <p:grpSpPr>
            <a:xfrm>
              <a:off x="2281541" y="1929185"/>
              <a:ext cx="1188719" cy="568678"/>
              <a:chOff x="2281541" y="1929185"/>
              <a:chExt cx="1188719" cy="568678"/>
            </a:xfrm>
          </p:grpSpPr>
          <p:sp>
            <p:nvSpPr>
              <p:cNvPr id="4459" name="Shape 4459"/>
              <p:cNvSpPr/>
              <p:nvPr/>
            </p:nvSpPr>
            <p:spPr>
              <a:xfrm>
                <a:off x="2281541" y="1929185"/>
                <a:ext cx="1188719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Instance Group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4460" name="Shape 4460" descr="Compute-Engine.png"/>
              <p:cNvPicPr preferRelativeResize="0"/>
              <p:nvPr/>
            </p:nvPicPr>
            <p:blipFill rotWithShape="1">
              <a:blip r:embed="rId4">
                <a:alphaModFix/>
              </a:blip>
              <a:srcRect t="5076" b="5076"/>
              <a:stretch/>
            </p:blipFill>
            <p:spPr>
              <a:xfrm>
                <a:off x="2326248" y="1997069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461" name="Shape 4461"/>
              <p:cNvSpPr txBox="1"/>
              <p:nvPr/>
            </p:nvSpPr>
            <p:spPr>
              <a:xfrm>
                <a:off x="2707133" y="2326275"/>
                <a:ext cx="658365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Web Applications</a:t>
                </a:r>
              </a:p>
            </p:txBody>
          </p:sp>
          <p:cxnSp>
            <p:nvCxnSpPr>
              <p:cNvPr id="4462" name="Shape 4462"/>
              <p:cNvCxnSpPr/>
              <p:nvPr/>
            </p:nvCxnSpPr>
            <p:spPr>
              <a:xfrm>
                <a:off x="2701914" y="2288463"/>
                <a:ext cx="768095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4463" name="Shape 4463"/>
          <p:cNvGrpSpPr/>
          <p:nvPr/>
        </p:nvGrpSpPr>
        <p:grpSpPr>
          <a:xfrm>
            <a:off x="3989591" y="2023763"/>
            <a:ext cx="1051560" cy="382226"/>
            <a:chOff x="3989591" y="2023763"/>
            <a:chExt cx="1051560" cy="382226"/>
          </a:xfrm>
        </p:grpSpPr>
        <p:sp>
          <p:nvSpPr>
            <p:cNvPr id="4464" name="Shape 4464"/>
            <p:cNvSpPr/>
            <p:nvPr/>
          </p:nvSpPr>
          <p:spPr>
            <a:xfrm>
              <a:off x="3989591" y="2023763"/>
              <a:ext cx="105156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Master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SQL</a:t>
              </a:r>
            </a:p>
          </p:txBody>
        </p:sp>
        <p:pic>
          <p:nvPicPr>
            <p:cNvPr id="4465" name="Shape 4465" descr="Cloud-SQL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4036397" y="209105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466" name="Shape 4466"/>
          <p:cNvGrpSpPr/>
          <p:nvPr/>
        </p:nvGrpSpPr>
        <p:grpSpPr>
          <a:xfrm>
            <a:off x="2129268" y="2932386"/>
            <a:ext cx="3063320" cy="1234434"/>
            <a:chOff x="2178035" y="1054763"/>
            <a:chExt cx="1762757" cy="555251"/>
          </a:xfrm>
        </p:grpSpPr>
        <p:sp>
          <p:nvSpPr>
            <p:cNvPr id="4467" name="Shape 4467"/>
            <p:cNvSpPr/>
            <p:nvPr/>
          </p:nvSpPr>
          <p:spPr>
            <a:xfrm>
              <a:off x="2178035" y="1054763"/>
              <a:ext cx="1762757" cy="555251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8" name="Shape 4468"/>
            <p:cNvSpPr txBox="1"/>
            <p:nvPr/>
          </p:nvSpPr>
          <p:spPr>
            <a:xfrm>
              <a:off x="2178036" y="1054763"/>
              <a:ext cx="222865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Zone 2</a:t>
              </a:r>
            </a:p>
          </p:txBody>
        </p:sp>
      </p:grpSp>
      <p:grpSp>
        <p:nvGrpSpPr>
          <p:cNvPr id="4469" name="Shape 4469"/>
          <p:cNvGrpSpPr/>
          <p:nvPr/>
        </p:nvGrpSpPr>
        <p:grpSpPr>
          <a:xfrm>
            <a:off x="2171211" y="3145064"/>
            <a:ext cx="2971810" cy="978389"/>
            <a:chOff x="2178035" y="1054762"/>
            <a:chExt cx="1881368" cy="682136"/>
          </a:xfrm>
        </p:grpSpPr>
        <p:sp>
          <p:nvSpPr>
            <p:cNvPr id="4470" name="Shape 4470"/>
            <p:cNvSpPr/>
            <p:nvPr/>
          </p:nvSpPr>
          <p:spPr>
            <a:xfrm>
              <a:off x="2178035" y="1054762"/>
              <a:ext cx="1881368" cy="682136"/>
            </a:xfrm>
            <a:prstGeom prst="roundRect">
              <a:avLst>
                <a:gd name="adj" fmla="val 827"/>
              </a:avLst>
            </a:prstGeom>
            <a:solidFill>
              <a:srgbClr val="FFF3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1" name="Shape 4471"/>
            <p:cNvSpPr txBox="1"/>
            <p:nvPr/>
          </p:nvSpPr>
          <p:spPr>
            <a:xfrm>
              <a:off x="2178036" y="1054763"/>
              <a:ext cx="432923" cy="12888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us-central 1-f</a:t>
              </a:r>
            </a:p>
          </p:txBody>
        </p:sp>
      </p:grpSp>
      <p:grpSp>
        <p:nvGrpSpPr>
          <p:cNvPr id="4472" name="Shape 4472"/>
          <p:cNvGrpSpPr/>
          <p:nvPr/>
        </p:nvGrpSpPr>
        <p:grpSpPr>
          <a:xfrm>
            <a:off x="2281541" y="3415085"/>
            <a:ext cx="1236775" cy="618060"/>
            <a:chOff x="2281541" y="3415085"/>
            <a:chExt cx="1236775" cy="618060"/>
          </a:xfrm>
        </p:grpSpPr>
        <p:sp>
          <p:nvSpPr>
            <p:cNvPr id="4473" name="Shape 4473"/>
            <p:cNvSpPr/>
            <p:nvPr/>
          </p:nvSpPr>
          <p:spPr>
            <a:xfrm>
              <a:off x="2329597" y="3465899"/>
              <a:ext cx="1188719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474" name="Shape 4474"/>
            <p:cNvGrpSpPr/>
            <p:nvPr/>
          </p:nvGrpSpPr>
          <p:grpSpPr>
            <a:xfrm>
              <a:off x="2281541" y="3415085"/>
              <a:ext cx="1188719" cy="568678"/>
              <a:chOff x="2281541" y="3415085"/>
              <a:chExt cx="1188719" cy="568678"/>
            </a:xfrm>
          </p:grpSpPr>
          <p:sp>
            <p:nvSpPr>
              <p:cNvPr id="4475" name="Shape 4475"/>
              <p:cNvSpPr/>
              <p:nvPr/>
            </p:nvSpPr>
            <p:spPr>
              <a:xfrm>
                <a:off x="2281541" y="3415085"/>
                <a:ext cx="1188719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Instance Group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4476" name="Shape 4476" descr="Compute-Engine.png"/>
              <p:cNvPicPr preferRelativeResize="0"/>
              <p:nvPr/>
            </p:nvPicPr>
            <p:blipFill rotWithShape="1">
              <a:blip r:embed="rId4">
                <a:alphaModFix/>
              </a:blip>
              <a:srcRect t="5076" b="5076"/>
              <a:stretch/>
            </p:blipFill>
            <p:spPr>
              <a:xfrm>
                <a:off x="2326248" y="3482969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477" name="Shape 4477"/>
              <p:cNvSpPr txBox="1"/>
              <p:nvPr/>
            </p:nvSpPr>
            <p:spPr>
              <a:xfrm>
                <a:off x="2707133" y="3812176"/>
                <a:ext cx="658365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Web Applications</a:t>
                </a:r>
              </a:p>
            </p:txBody>
          </p:sp>
          <p:cxnSp>
            <p:nvCxnSpPr>
              <p:cNvPr id="4478" name="Shape 4478"/>
              <p:cNvCxnSpPr/>
              <p:nvPr/>
            </p:nvCxnSpPr>
            <p:spPr>
              <a:xfrm>
                <a:off x="2701914" y="3774364"/>
                <a:ext cx="768095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4479" name="Shape 4479"/>
          <p:cNvGrpSpPr/>
          <p:nvPr/>
        </p:nvGrpSpPr>
        <p:grpSpPr>
          <a:xfrm>
            <a:off x="3989591" y="3509663"/>
            <a:ext cx="1051560" cy="382226"/>
            <a:chOff x="3989591" y="3509663"/>
            <a:chExt cx="1051560" cy="382226"/>
          </a:xfrm>
        </p:grpSpPr>
        <p:sp>
          <p:nvSpPr>
            <p:cNvPr id="4480" name="Shape 4480"/>
            <p:cNvSpPr/>
            <p:nvPr/>
          </p:nvSpPr>
          <p:spPr>
            <a:xfrm>
              <a:off x="3989591" y="3509663"/>
              <a:ext cx="105156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Read Replica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SQL</a:t>
              </a:r>
            </a:p>
          </p:txBody>
        </p:sp>
        <p:pic>
          <p:nvPicPr>
            <p:cNvPr id="4481" name="Shape 4481" descr="Cloud-SQL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4036397" y="357695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482" name="Shape 4482"/>
          <p:cNvSpPr txBox="1"/>
          <p:nvPr/>
        </p:nvSpPr>
        <p:spPr>
          <a:xfrm>
            <a:off x="5337737" y="2908002"/>
            <a:ext cx="381600" cy="89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Replication</a:t>
            </a:r>
          </a:p>
        </p:txBody>
      </p:sp>
      <p:cxnSp>
        <p:nvCxnSpPr>
          <p:cNvPr id="4483" name="Shape 4483"/>
          <p:cNvCxnSpPr>
            <a:stCxn id="4464" idx="3"/>
            <a:endCxn id="4480" idx="3"/>
          </p:cNvCxnSpPr>
          <p:nvPr/>
        </p:nvCxnSpPr>
        <p:spPr>
          <a:xfrm>
            <a:off x="5041152" y="2214876"/>
            <a:ext cx="600" cy="1485900"/>
          </a:xfrm>
          <a:prstGeom prst="bentConnector3">
            <a:avLst>
              <a:gd name="adj1" fmla="val 38100000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4484" name="Shape 4484"/>
          <p:cNvCxnSpPr>
            <a:stCxn id="4485" idx="3"/>
            <a:endCxn id="4459" idx="1"/>
          </p:cNvCxnSpPr>
          <p:nvPr/>
        </p:nvCxnSpPr>
        <p:spPr>
          <a:xfrm rot="10800000" flipH="1">
            <a:off x="1838361" y="2213567"/>
            <a:ext cx="443100" cy="765600"/>
          </a:xfrm>
          <a:prstGeom prst="bentConnector3">
            <a:avLst>
              <a:gd name="adj1" fmla="val 50009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486" name="Shape 4486"/>
          <p:cNvCxnSpPr>
            <a:stCxn id="4485" idx="3"/>
            <a:endCxn id="4475" idx="1"/>
          </p:cNvCxnSpPr>
          <p:nvPr/>
        </p:nvCxnSpPr>
        <p:spPr>
          <a:xfrm>
            <a:off x="1838361" y="2979167"/>
            <a:ext cx="443100" cy="720300"/>
          </a:xfrm>
          <a:prstGeom prst="bentConnector3">
            <a:avLst>
              <a:gd name="adj1" fmla="val 50009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487" name="Shape 4487"/>
          <p:cNvCxnSpPr>
            <a:stCxn id="4475" idx="3"/>
            <a:endCxn id="4459" idx="3"/>
          </p:cNvCxnSpPr>
          <p:nvPr/>
        </p:nvCxnSpPr>
        <p:spPr>
          <a:xfrm rot="10800000" flipH="1">
            <a:off x="3470261" y="2213524"/>
            <a:ext cx="600" cy="1485900"/>
          </a:xfrm>
          <a:prstGeom prst="bentConnector3">
            <a:avLst>
              <a:gd name="adj1" fmla="val 43391667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4488" name="Shape 4488"/>
          <p:cNvCxnSpPr>
            <a:stCxn id="4475" idx="3"/>
            <a:endCxn id="4464" idx="1"/>
          </p:cNvCxnSpPr>
          <p:nvPr/>
        </p:nvCxnSpPr>
        <p:spPr>
          <a:xfrm rot="10800000" flipH="1">
            <a:off x="3470261" y="2215024"/>
            <a:ext cx="519300" cy="1484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4489" name="Shape 4489"/>
          <p:cNvSpPr/>
          <p:nvPr/>
        </p:nvSpPr>
        <p:spPr>
          <a:xfrm>
            <a:off x="796250" y="558975"/>
            <a:ext cx="53742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Websites &gt; Dynamic Hosting</a:t>
            </a:r>
          </a:p>
        </p:txBody>
      </p:sp>
      <p:grpSp>
        <p:nvGrpSpPr>
          <p:cNvPr id="4490" name="Shape 4490"/>
          <p:cNvGrpSpPr/>
          <p:nvPr/>
        </p:nvGrpSpPr>
        <p:grpSpPr>
          <a:xfrm>
            <a:off x="904461" y="2788067"/>
            <a:ext cx="933900" cy="382200"/>
            <a:chOff x="904461" y="2788067"/>
            <a:chExt cx="933900" cy="382200"/>
          </a:xfrm>
        </p:grpSpPr>
        <p:sp>
          <p:nvSpPr>
            <p:cNvPr id="4485" name="Shape 4485"/>
            <p:cNvSpPr/>
            <p:nvPr/>
          </p:nvSpPr>
          <p:spPr>
            <a:xfrm>
              <a:off x="904461" y="2788067"/>
              <a:ext cx="9339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Load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Balancing</a:t>
              </a:r>
            </a:p>
          </p:txBody>
        </p:sp>
        <p:pic>
          <p:nvPicPr>
            <p:cNvPr id="4491" name="Shape 4491" descr="Cloud-Load-Balancing.png"/>
            <p:cNvPicPr preferRelativeResize="0"/>
            <p:nvPr/>
          </p:nvPicPr>
          <p:blipFill rotWithShape="1">
            <a:blip r:embed="rId6">
              <a:alphaModFix/>
            </a:blip>
            <a:srcRect t="5036" b="5027"/>
            <a:stretch/>
          </p:blipFill>
          <p:spPr>
            <a:xfrm>
              <a:off x="949165" y="285514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97" name="Shape 4497"/>
          <p:cNvGrpSpPr/>
          <p:nvPr/>
        </p:nvGrpSpPr>
        <p:grpSpPr>
          <a:xfrm>
            <a:off x="3317350" y="1544400"/>
            <a:ext cx="2577900" cy="1090500"/>
            <a:chOff x="5192882" y="667352"/>
            <a:chExt cx="2577900" cy="1090500"/>
          </a:xfrm>
        </p:grpSpPr>
        <p:sp>
          <p:nvSpPr>
            <p:cNvPr id="4498" name="Shape 4498"/>
            <p:cNvSpPr/>
            <p:nvPr/>
          </p:nvSpPr>
          <p:spPr>
            <a:xfrm>
              <a:off x="5192882" y="667352"/>
              <a:ext cx="2577900" cy="109050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499" name="Shape 449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500" name="Shape 4500"/>
          <p:cNvSpPr/>
          <p:nvPr/>
        </p:nvSpPr>
        <p:spPr>
          <a:xfrm>
            <a:off x="3317350" y="2676800"/>
            <a:ext cx="2577900" cy="921000"/>
          </a:xfrm>
          <a:prstGeom prst="roundRect">
            <a:avLst>
              <a:gd name="adj" fmla="val 399"/>
            </a:avLst>
          </a:prstGeom>
          <a:solidFill>
            <a:srgbClr val="F6F6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1" name="Shape 4501"/>
          <p:cNvSpPr/>
          <p:nvPr/>
        </p:nvSpPr>
        <p:spPr>
          <a:xfrm>
            <a:off x="3317350" y="3642025"/>
            <a:ext cx="2577900" cy="760800"/>
          </a:xfrm>
          <a:prstGeom prst="roundRect">
            <a:avLst>
              <a:gd name="adj" fmla="val 399"/>
            </a:avLst>
          </a:prstGeom>
          <a:solidFill>
            <a:srgbClr val="F6F6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2" name="Shape 4502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Websites &gt; Mobile Site Hosting</a:t>
            </a:r>
          </a:p>
        </p:txBody>
      </p:sp>
      <p:grpSp>
        <p:nvGrpSpPr>
          <p:cNvPr id="4503" name="Shape 4503"/>
          <p:cNvGrpSpPr/>
          <p:nvPr/>
        </p:nvGrpSpPr>
        <p:grpSpPr>
          <a:xfrm>
            <a:off x="4601046" y="3889899"/>
            <a:ext cx="1145377" cy="382226"/>
            <a:chOff x="4601046" y="3889899"/>
            <a:chExt cx="1145377" cy="382226"/>
          </a:xfrm>
        </p:grpSpPr>
        <p:sp>
          <p:nvSpPr>
            <p:cNvPr id="4504" name="Shape 4504"/>
            <p:cNvSpPr/>
            <p:nvPr/>
          </p:nvSpPr>
          <p:spPr>
            <a:xfrm>
              <a:off x="4601046" y="3889899"/>
              <a:ext cx="114537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Backend App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4505" name="Shape 4505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4645750" y="395778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06" name="Shape 4506"/>
          <p:cNvGrpSpPr/>
          <p:nvPr/>
        </p:nvGrpSpPr>
        <p:grpSpPr>
          <a:xfrm>
            <a:off x="1043581" y="1762902"/>
            <a:ext cx="677511" cy="1764777"/>
            <a:chOff x="2178036" y="1054763"/>
            <a:chExt cx="1146188" cy="319624"/>
          </a:xfrm>
        </p:grpSpPr>
        <p:sp>
          <p:nvSpPr>
            <p:cNvPr id="4507" name="Shape 4507"/>
            <p:cNvSpPr/>
            <p:nvPr/>
          </p:nvSpPr>
          <p:spPr>
            <a:xfrm>
              <a:off x="2178036" y="1054763"/>
              <a:ext cx="1146188" cy="319624"/>
            </a:xfrm>
            <a:prstGeom prst="roundRect">
              <a:avLst>
                <a:gd name="adj" fmla="val 827"/>
              </a:avLst>
            </a:prstGeom>
            <a:solidFill>
              <a:srgbClr val="F1F8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8" name="Shape 4508"/>
            <p:cNvSpPr txBox="1"/>
            <p:nvPr/>
          </p:nvSpPr>
          <p:spPr>
            <a:xfrm>
              <a:off x="2178036" y="1054763"/>
              <a:ext cx="1015931" cy="10293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Multiple</a:t>
              </a:r>
              <a:b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Devices</a:t>
              </a: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Native Apps or</a:t>
              </a:r>
              <a:b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Mobile Web</a:t>
              </a:r>
            </a:p>
          </p:txBody>
        </p:sp>
      </p:grpSp>
      <p:grpSp>
        <p:nvGrpSpPr>
          <p:cNvPr id="4509" name="Shape 4509"/>
          <p:cNvGrpSpPr/>
          <p:nvPr/>
        </p:nvGrpSpPr>
        <p:grpSpPr>
          <a:xfrm>
            <a:off x="1125960" y="2340951"/>
            <a:ext cx="502920" cy="502920"/>
            <a:chOff x="433514" y="2354433"/>
            <a:chExt cx="502920" cy="502920"/>
          </a:xfrm>
        </p:grpSpPr>
        <p:sp>
          <p:nvSpPr>
            <p:cNvPr id="4510" name="Shape 4510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511" name="Shape 451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12" name="Shape 4512"/>
          <p:cNvGrpSpPr/>
          <p:nvPr/>
        </p:nvGrpSpPr>
        <p:grpSpPr>
          <a:xfrm>
            <a:off x="1125960" y="2935311"/>
            <a:ext cx="502920" cy="502920"/>
            <a:chOff x="433514" y="2354433"/>
            <a:chExt cx="502920" cy="502920"/>
          </a:xfrm>
        </p:grpSpPr>
        <p:sp>
          <p:nvSpPr>
            <p:cNvPr id="4513" name="Shape 4513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514" name="Shape 451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15" name="Shape 4515"/>
          <p:cNvGrpSpPr/>
          <p:nvPr/>
        </p:nvGrpSpPr>
        <p:grpSpPr>
          <a:xfrm>
            <a:off x="2174226" y="1024930"/>
            <a:ext cx="914400" cy="386887"/>
            <a:chOff x="306962" y="3117480"/>
            <a:chExt cx="914400" cy="386887"/>
          </a:xfrm>
        </p:grpSpPr>
        <p:sp>
          <p:nvSpPr>
            <p:cNvPr id="4516" name="Shape 4516"/>
            <p:cNvSpPr/>
            <p:nvPr/>
          </p:nvSpPr>
          <p:spPr>
            <a:xfrm>
              <a:off x="306962" y="3117480"/>
              <a:ext cx="914400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Firebase</a:t>
              </a:r>
            </a:p>
          </p:txBody>
        </p:sp>
        <p:pic>
          <p:nvPicPr>
            <p:cNvPr id="4517" name="Shape 4517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351666" y="3173761"/>
              <a:ext cx="274319" cy="27431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18" name="Shape 4518"/>
          <p:cNvGrpSpPr/>
          <p:nvPr/>
        </p:nvGrpSpPr>
        <p:grpSpPr>
          <a:xfrm>
            <a:off x="2174226" y="1976170"/>
            <a:ext cx="914400" cy="386887"/>
            <a:chOff x="306962" y="3117480"/>
            <a:chExt cx="914400" cy="386887"/>
          </a:xfrm>
        </p:grpSpPr>
        <p:sp>
          <p:nvSpPr>
            <p:cNvPr id="4519" name="Shape 4519"/>
            <p:cNvSpPr/>
            <p:nvPr/>
          </p:nvSpPr>
          <p:spPr>
            <a:xfrm>
              <a:off x="306962" y="3117480"/>
              <a:ext cx="914400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Firebase</a:t>
              </a:r>
            </a:p>
          </p:txBody>
        </p:sp>
        <p:pic>
          <p:nvPicPr>
            <p:cNvPr id="4520" name="Shape 452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351666" y="3173761"/>
              <a:ext cx="274319" cy="27431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21" name="Shape 4521"/>
          <p:cNvGrpSpPr/>
          <p:nvPr/>
        </p:nvGrpSpPr>
        <p:grpSpPr>
          <a:xfrm>
            <a:off x="3469591" y="1976158"/>
            <a:ext cx="1097279" cy="382226"/>
            <a:chOff x="3469591" y="1976158"/>
            <a:chExt cx="1097279" cy="382226"/>
          </a:xfrm>
        </p:grpSpPr>
        <p:sp>
          <p:nvSpPr>
            <p:cNvPr id="4522" name="Shape 4522"/>
            <p:cNvSpPr/>
            <p:nvPr/>
          </p:nvSpPr>
          <p:spPr>
            <a:xfrm>
              <a:off x="3469591" y="1976158"/>
              <a:ext cx="109727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Backend App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pic>
          <p:nvPicPr>
            <p:cNvPr id="4523" name="Shape 4523" descr="App-Engine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3514823" y="204345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524" name="Shape 4524"/>
          <p:cNvCxnSpPr>
            <a:stCxn id="4507" idx="3"/>
            <a:endCxn id="4516" idx="1"/>
          </p:cNvCxnSpPr>
          <p:nvPr/>
        </p:nvCxnSpPr>
        <p:spPr>
          <a:xfrm rot="10800000" flipH="1">
            <a:off x="1721093" y="1218490"/>
            <a:ext cx="453000" cy="14268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25" name="Shape 4525"/>
          <p:cNvCxnSpPr>
            <a:stCxn id="4507" idx="3"/>
            <a:endCxn id="4519" idx="1"/>
          </p:cNvCxnSpPr>
          <p:nvPr/>
        </p:nvCxnSpPr>
        <p:spPr>
          <a:xfrm rot="10800000" flipH="1">
            <a:off x="1721093" y="2169490"/>
            <a:ext cx="453000" cy="4758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26" name="Shape 4526"/>
          <p:cNvCxnSpPr>
            <a:stCxn id="4507" idx="3"/>
            <a:endCxn id="4527" idx="1"/>
          </p:cNvCxnSpPr>
          <p:nvPr/>
        </p:nvCxnSpPr>
        <p:spPr>
          <a:xfrm>
            <a:off x="1721093" y="2645290"/>
            <a:ext cx="1748400" cy="483300"/>
          </a:xfrm>
          <a:prstGeom prst="bentConnector3">
            <a:avLst>
              <a:gd name="adj1" fmla="val 12958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28" name="Shape 4528"/>
          <p:cNvCxnSpPr>
            <a:stCxn id="4507" idx="3"/>
            <a:endCxn id="4529" idx="1"/>
          </p:cNvCxnSpPr>
          <p:nvPr/>
        </p:nvCxnSpPr>
        <p:spPr>
          <a:xfrm>
            <a:off x="1721093" y="2645290"/>
            <a:ext cx="1748400" cy="1437300"/>
          </a:xfrm>
          <a:prstGeom prst="bentConnector3">
            <a:avLst>
              <a:gd name="adj1" fmla="val 12866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30" name="Shape 4530"/>
          <p:cNvCxnSpPr>
            <a:stCxn id="4519" idx="3"/>
            <a:endCxn id="4522" idx="1"/>
          </p:cNvCxnSpPr>
          <p:nvPr/>
        </p:nvCxnSpPr>
        <p:spPr>
          <a:xfrm rot="10800000" flipH="1">
            <a:off x="3088626" y="2167214"/>
            <a:ext cx="381000" cy="24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31" name="Shape 4531"/>
          <p:cNvCxnSpPr>
            <a:stCxn id="4529" idx="3"/>
            <a:endCxn id="4504" idx="1"/>
          </p:cNvCxnSpPr>
          <p:nvPr/>
        </p:nvCxnSpPr>
        <p:spPr>
          <a:xfrm rot="10800000" flipH="1">
            <a:off x="4389246" y="4081013"/>
            <a:ext cx="211800" cy="15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4532" name="Shape 4532"/>
          <p:cNvGrpSpPr/>
          <p:nvPr/>
        </p:nvGrpSpPr>
        <p:grpSpPr>
          <a:xfrm>
            <a:off x="3469591" y="2844153"/>
            <a:ext cx="1097400" cy="568799"/>
            <a:chOff x="3469591" y="2844153"/>
            <a:chExt cx="1097400" cy="568799"/>
          </a:xfrm>
        </p:grpSpPr>
        <p:sp>
          <p:nvSpPr>
            <p:cNvPr id="4527" name="Shape 4527"/>
            <p:cNvSpPr/>
            <p:nvPr/>
          </p:nvSpPr>
          <p:spPr>
            <a:xfrm>
              <a:off x="3469591" y="2844153"/>
              <a:ext cx="1097400" cy="56879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Backend App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sp>
          <p:nvSpPr>
            <p:cNvPr id="4533" name="Shape 4533"/>
            <p:cNvSpPr txBox="1"/>
            <p:nvPr/>
          </p:nvSpPr>
          <p:spPr>
            <a:xfrm>
              <a:off x="3895181" y="3241244"/>
              <a:ext cx="621900" cy="999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Cloud Endpoints</a:t>
              </a:r>
            </a:p>
          </p:txBody>
        </p:sp>
        <p:cxnSp>
          <p:nvCxnSpPr>
            <p:cNvPr id="4534" name="Shape 4534"/>
            <p:cNvCxnSpPr/>
            <p:nvPr/>
          </p:nvCxnSpPr>
          <p:spPr>
            <a:xfrm>
              <a:off x="3894617" y="3203432"/>
              <a:ext cx="667500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4535" name="Shape 4535" descr="App-Engine.png"/>
            <p:cNvPicPr preferRelativeResize="0"/>
            <p:nvPr/>
          </p:nvPicPr>
          <p:blipFill rotWithShape="1">
            <a:blip r:embed="rId8">
              <a:alphaModFix/>
            </a:blip>
            <a:srcRect t="5036" b="5027"/>
            <a:stretch/>
          </p:blipFill>
          <p:spPr>
            <a:xfrm>
              <a:off x="3514296" y="291088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536" name="Shape 4536"/>
          <p:cNvSpPr/>
          <p:nvPr/>
        </p:nvSpPr>
        <p:spPr>
          <a:xfrm>
            <a:off x="891175" y="558975"/>
            <a:ext cx="48810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Websites &gt; Mobile Site Hosting</a:t>
            </a:r>
          </a:p>
        </p:txBody>
      </p:sp>
      <p:grpSp>
        <p:nvGrpSpPr>
          <p:cNvPr id="4537" name="Shape 4537"/>
          <p:cNvGrpSpPr/>
          <p:nvPr/>
        </p:nvGrpSpPr>
        <p:grpSpPr>
          <a:xfrm>
            <a:off x="3469611" y="3889905"/>
            <a:ext cx="933900" cy="382200"/>
            <a:chOff x="3469611" y="3889905"/>
            <a:chExt cx="933900" cy="382200"/>
          </a:xfrm>
        </p:grpSpPr>
        <p:sp>
          <p:nvSpPr>
            <p:cNvPr id="4538" name="Shape 4538"/>
            <p:cNvSpPr/>
            <p:nvPr/>
          </p:nvSpPr>
          <p:spPr>
            <a:xfrm>
              <a:off x="3469611" y="3889905"/>
              <a:ext cx="9339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Load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Balancing</a:t>
              </a:r>
            </a:p>
          </p:txBody>
        </p:sp>
        <p:pic>
          <p:nvPicPr>
            <p:cNvPr id="4539" name="Shape 4539" descr="Cloud-Load-Balancing.png"/>
            <p:cNvPicPr preferRelativeResize="0"/>
            <p:nvPr/>
          </p:nvPicPr>
          <p:blipFill rotWithShape="1">
            <a:blip r:embed="rId9">
              <a:alphaModFix/>
            </a:blip>
            <a:srcRect t="5036" b="5027"/>
            <a:stretch/>
          </p:blipFill>
          <p:spPr>
            <a:xfrm>
              <a:off x="3514315" y="395698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45" name="Shape 4545"/>
          <p:cNvGrpSpPr/>
          <p:nvPr/>
        </p:nvGrpSpPr>
        <p:grpSpPr>
          <a:xfrm>
            <a:off x="3054791" y="972149"/>
            <a:ext cx="2747833" cy="2285401"/>
            <a:chOff x="5192873" y="667349"/>
            <a:chExt cx="2747833" cy="2285401"/>
          </a:xfrm>
        </p:grpSpPr>
        <p:sp>
          <p:nvSpPr>
            <p:cNvPr id="4546" name="Shape 4546"/>
            <p:cNvSpPr/>
            <p:nvPr/>
          </p:nvSpPr>
          <p:spPr>
            <a:xfrm>
              <a:off x="5192873" y="667349"/>
              <a:ext cx="2747833" cy="2285401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547" name="Shape 454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548" name="Shape 4548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Websites &gt; Static Hosting</a:t>
            </a:r>
          </a:p>
        </p:txBody>
      </p:sp>
      <p:grpSp>
        <p:nvGrpSpPr>
          <p:cNvPr id="4549" name="Shape 4549"/>
          <p:cNvGrpSpPr/>
          <p:nvPr/>
        </p:nvGrpSpPr>
        <p:grpSpPr>
          <a:xfrm>
            <a:off x="3174649" y="1929487"/>
            <a:ext cx="1547730" cy="382226"/>
            <a:chOff x="3174649" y="1929487"/>
            <a:chExt cx="1547730" cy="382226"/>
          </a:xfrm>
        </p:grpSpPr>
        <p:sp>
          <p:nvSpPr>
            <p:cNvPr id="4550" name="Shape 4550"/>
            <p:cNvSpPr/>
            <p:nvPr/>
          </p:nvSpPr>
          <p:spPr>
            <a:xfrm>
              <a:off x="3174649" y="1929487"/>
              <a:ext cx="154773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Standard Storage Bucket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4551" name="Shape 4551" descr="Cloud-Storag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3218917" y="199970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52" name="Shape 4552"/>
          <p:cNvGrpSpPr/>
          <p:nvPr/>
        </p:nvGrpSpPr>
        <p:grpSpPr>
          <a:xfrm>
            <a:off x="1235103" y="1344461"/>
            <a:ext cx="502920" cy="502920"/>
            <a:chOff x="433514" y="2354433"/>
            <a:chExt cx="502920" cy="502920"/>
          </a:xfrm>
        </p:grpSpPr>
        <p:sp>
          <p:nvSpPr>
            <p:cNvPr id="4553" name="Shape 4553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554" name="Shape 455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55" name="Shape 4555"/>
          <p:cNvGrpSpPr/>
          <p:nvPr/>
        </p:nvGrpSpPr>
        <p:grpSpPr>
          <a:xfrm>
            <a:off x="1235103" y="2395611"/>
            <a:ext cx="502920" cy="502920"/>
            <a:chOff x="433514" y="2354433"/>
            <a:chExt cx="502920" cy="502920"/>
          </a:xfrm>
        </p:grpSpPr>
        <p:sp>
          <p:nvSpPr>
            <p:cNvPr id="4556" name="Shape 4556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557" name="Shape 455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558" name="Shape 4558"/>
          <p:cNvCxnSpPr>
            <a:stCxn id="4553" idx="3"/>
            <a:endCxn id="4559" idx="1"/>
          </p:cNvCxnSpPr>
          <p:nvPr/>
        </p:nvCxnSpPr>
        <p:spPr>
          <a:xfrm>
            <a:off x="1738023" y="1595921"/>
            <a:ext cx="414900" cy="524700"/>
          </a:xfrm>
          <a:prstGeom prst="bentConnector3">
            <a:avLst>
              <a:gd name="adj1" fmla="val 50014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60" name="Shape 4560"/>
          <p:cNvCxnSpPr>
            <a:stCxn id="4556" idx="3"/>
            <a:endCxn id="4559" idx="1"/>
          </p:cNvCxnSpPr>
          <p:nvPr/>
        </p:nvCxnSpPr>
        <p:spPr>
          <a:xfrm rot="10800000" flipH="1">
            <a:off x="1738023" y="2120571"/>
            <a:ext cx="414900" cy="526500"/>
          </a:xfrm>
          <a:prstGeom prst="bentConnector3">
            <a:avLst>
              <a:gd name="adj1" fmla="val 50014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61" name="Shape 4561"/>
          <p:cNvCxnSpPr>
            <a:stCxn id="4562" idx="3"/>
            <a:endCxn id="4550" idx="1"/>
          </p:cNvCxnSpPr>
          <p:nvPr/>
        </p:nvCxnSpPr>
        <p:spPr>
          <a:xfrm>
            <a:off x="2865650" y="2120600"/>
            <a:ext cx="3090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63" name="Shape 4563"/>
          <p:cNvSpPr/>
          <p:nvPr/>
        </p:nvSpPr>
        <p:spPr>
          <a:xfrm>
            <a:off x="1086450" y="558975"/>
            <a:ext cx="48687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Websites &gt; Static Hosting</a:t>
            </a:r>
          </a:p>
        </p:txBody>
      </p:sp>
      <p:grpSp>
        <p:nvGrpSpPr>
          <p:cNvPr id="4564" name="Shape 4564"/>
          <p:cNvGrpSpPr/>
          <p:nvPr/>
        </p:nvGrpSpPr>
        <p:grpSpPr>
          <a:xfrm>
            <a:off x="2153036" y="1929505"/>
            <a:ext cx="712500" cy="382200"/>
            <a:chOff x="2153036" y="1929505"/>
            <a:chExt cx="712500" cy="382200"/>
          </a:xfrm>
        </p:grpSpPr>
        <p:sp>
          <p:nvSpPr>
            <p:cNvPr id="4559" name="Shape 4559"/>
            <p:cNvSpPr/>
            <p:nvPr/>
          </p:nvSpPr>
          <p:spPr>
            <a:xfrm>
              <a:off x="2153036" y="1929505"/>
              <a:ext cx="7125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DNS</a:t>
              </a:r>
            </a:p>
          </p:txBody>
        </p:sp>
        <p:pic>
          <p:nvPicPr>
            <p:cNvPr id="4565" name="Shape 4565" descr="Cloud-DNS.png"/>
            <p:cNvPicPr preferRelativeResize="0"/>
            <p:nvPr/>
          </p:nvPicPr>
          <p:blipFill rotWithShape="1">
            <a:blip r:embed="rId7">
              <a:alphaModFix/>
            </a:blip>
            <a:srcRect t="5036" b="5027"/>
            <a:stretch/>
          </p:blipFill>
          <p:spPr>
            <a:xfrm>
              <a:off x="2197326" y="199586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5" name="Shape 4575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Mobile &gt; Mobile Game Backend</a:t>
            </a:r>
          </a:p>
        </p:txBody>
      </p:sp>
      <p:sp>
        <p:nvSpPr>
          <p:cNvPr id="4660" name="Shape 4660"/>
          <p:cNvSpPr/>
          <p:nvPr/>
        </p:nvSpPr>
        <p:spPr>
          <a:xfrm>
            <a:off x="683475" y="558975"/>
            <a:ext cx="76269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Mobile &gt; Mobile Game Backend</a:t>
            </a:r>
          </a:p>
        </p:txBody>
      </p:sp>
      <p:grpSp>
        <p:nvGrpSpPr>
          <p:cNvPr id="99" name="Shape 3137"/>
          <p:cNvGrpSpPr/>
          <p:nvPr/>
        </p:nvGrpSpPr>
        <p:grpSpPr>
          <a:xfrm>
            <a:off x="1940135" y="972149"/>
            <a:ext cx="6217919" cy="3304162"/>
            <a:chOff x="5192871" y="667349"/>
            <a:chExt cx="6217919" cy="3304162"/>
          </a:xfrm>
        </p:grpSpPr>
        <p:sp>
          <p:nvSpPr>
            <p:cNvPr id="100" name="Shape 3138"/>
            <p:cNvSpPr/>
            <p:nvPr/>
          </p:nvSpPr>
          <p:spPr>
            <a:xfrm>
              <a:off x="5192871" y="667349"/>
              <a:ext cx="6217919" cy="3304162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1" name="Shape 313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2" name="Shape 3140"/>
          <p:cNvSpPr/>
          <p:nvPr/>
        </p:nvSpPr>
        <p:spPr>
          <a:xfrm>
            <a:off x="5096112" y="1973948"/>
            <a:ext cx="913500" cy="390000"/>
          </a:xfrm>
          <a:prstGeom prst="roundRect">
            <a:avLst>
              <a:gd name="adj" fmla="val 827"/>
            </a:avLst>
          </a:prstGeom>
          <a:solidFill>
            <a:schemeClr val="lt1">
              <a:alpha val="0"/>
            </a:schemeClr>
          </a:solidFill>
          <a:ln w="19050" cap="rnd" cmpd="sng">
            <a:solidFill>
              <a:srgbClr val="4284F3"/>
            </a:solidFill>
            <a:prstDash val="sys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3141"/>
          <p:cNvSpPr/>
          <p:nvPr/>
        </p:nvSpPr>
        <p:spPr>
          <a:xfrm>
            <a:off x="7054346" y="3123801"/>
            <a:ext cx="957600" cy="468599"/>
          </a:xfrm>
          <a:prstGeom prst="roundRect">
            <a:avLst>
              <a:gd name="adj" fmla="val 827"/>
            </a:avLst>
          </a:prstGeom>
          <a:solidFill>
            <a:schemeClr val="lt1">
              <a:alpha val="0"/>
            </a:schemeClr>
          </a:solidFill>
          <a:ln w="19050" cap="rnd" cmpd="sng">
            <a:solidFill>
              <a:srgbClr val="4284F3"/>
            </a:solidFill>
            <a:prstDash val="sys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4" name="Shape 3143"/>
          <p:cNvGrpSpPr/>
          <p:nvPr/>
        </p:nvGrpSpPr>
        <p:grpSpPr>
          <a:xfrm>
            <a:off x="2084928" y="3002253"/>
            <a:ext cx="1207037" cy="1078954"/>
            <a:chOff x="2178036" y="1054759"/>
            <a:chExt cx="694578" cy="1634779"/>
          </a:xfrm>
        </p:grpSpPr>
        <p:sp>
          <p:nvSpPr>
            <p:cNvPr id="105" name="Shape 3144"/>
            <p:cNvSpPr/>
            <p:nvPr/>
          </p:nvSpPr>
          <p:spPr>
            <a:xfrm>
              <a:off x="2178036" y="1054759"/>
              <a:ext cx="694578" cy="1634779"/>
            </a:xfrm>
            <a:prstGeom prst="roundRect">
              <a:avLst>
                <a:gd name="adj" fmla="val 827"/>
              </a:avLst>
            </a:prstGeom>
            <a:solidFill>
              <a:schemeClr val="lt1">
                <a:alpha val="0"/>
              </a:schemeClr>
            </a:solidFill>
            <a:ln w="19050" cap="rnd" cmpd="sng">
              <a:solidFill>
                <a:srgbClr val="4284F3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Shape 3145"/>
            <p:cNvSpPr txBox="1"/>
            <p:nvPr/>
          </p:nvSpPr>
          <p:spPr>
            <a:xfrm>
              <a:off x="2178036" y="1054763"/>
              <a:ext cx="589081" cy="28007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Optional Components</a:t>
              </a:r>
            </a:p>
          </p:txBody>
        </p:sp>
      </p:grpSp>
      <p:grpSp>
        <p:nvGrpSpPr>
          <p:cNvPr id="107" name="Shape 3146"/>
          <p:cNvGrpSpPr/>
          <p:nvPr/>
        </p:nvGrpSpPr>
        <p:grpSpPr>
          <a:xfrm>
            <a:off x="5145873" y="2456120"/>
            <a:ext cx="777239" cy="281750"/>
            <a:chOff x="940698" y="580225"/>
            <a:chExt cx="777239" cy="281750"/>
          </a:xfrm>
        </p:grpSpPr>
        <p:sp>
          <p:nvSpPr>
            <p:cNvPr id="108" name="Shape 3147"/>
            <p:cNvSpPr/>
            <p:nvPr/>
          </p:nvSpPr>
          <p:spPr>
            <a:xfrm>
              <a:off x="940698" y="580225"/>
              <a:ext cx="777239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Task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Queues</a:t>
              </a:r>
            </a:p>
          </p:txBody>
        </p:sp>
        <p:pic>
          <p:nvPicPr>
            <p:cNvPr id="109" name="Shape 314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0" name="Shape 3149"/>
          <p:cNvGrpSpPr/>
          <p:nvPr/>
        </p:nvGrpSpPr>
        <p:grpSpPr>
          <a:xfrm>
            <a:off x="3329684" y="3174166"/>
            <a:ext cx="785663" cy="280714"/>
            <a:chOff x="940699" y="580743"/>
            <a:chExt cx="785663" cy="280714"/>
          </a:xfrm>
        </p:grpSpPr>
        <p:sp>
          <p:nvSpPr>
            <p:cNvPr id="111" name="Shape 3150"/>
            <p:cNvSpPr/>
            <p:nvPr/>
          </p:nvSpPr>
          <p:spPr>
            <a:xfrm>
              <a:off x="940699" y="580743"/>
              <a:ext cx="785663" cy="28071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82275" rIns="45700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Memcache</a:t>
              </a:r>
            </a:p>
          </p:txBody>
        </p:sp>
        <p:pic>
          <p:nvPicPr>
            <p:cNvPr id="112" name="Shape 315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3" name="Shape 3152"/>
          <p:cNvGrpSpPr/>
          <p:nvPr/>
        </p:nvGrpSpPr>
        <p:grpSpPr>
          <a:xfrm>
            <a:off x="5145874" y="2022452"/>
            <a:ext cx="777239" cy="280714"/>
            <a:chOff x="940699" y="580743"/>
            <a:chExt cx="777239" cy="280714"/>
          </a:xfrm>
        </p:grpSpPr>
        <p:sp>
          <p:nvSpPr>
            <p:cNvPr id="114" name="Shape 3153"/>
            <p:cNvSpPr/>
            <p:nvPr/>
          </p:nvSpPr>
          <p:spPr>
            <a:xfrm>
              <a:off x="940699" y="580743"/>
              <a:ext cx="777239" cy="28071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82275" rIns="45700" bIns="91425" anchor="ctr" anchorCtr="0">
              <a:noAutofit/>
            </a:bodyPr>
            <a:lstStyle/>
            <a:p>
              <a:pPr marL="0" marR="0" lvl="0" indent="0" algn="l" rtl="0">
                <a:lnSpc>
                  <a:spcPct val="11428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Logs API</a:t>
              </a:r>
            </a:p>
          </p:txBody>
        </p:sp>
        <p:pic>
          <p:nvPicPr>
            <p:cNvPr id="115" name="Shape 315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6" name="Shape 3155"/>
          <p:cNvGrpSpPr/>
          <p:nvPr/>
        </p:nvGrpSpPr>
        <p:grpSpPr>
          <a:xfrm>
            <a:off x="5128454" y="3174166"/>
            <a:ext cx="679866" cy="281750"/>
            <a:chOff x="940699" y="580225"/>
            <a:chExt cx="679866" cy="281750"/>
          </a:xfrm>
        </p:grpSpPr>
        <p:sp>
          <p:nvSpPr>
            <p:cNvPr id="117" name="Shape 3156"/>
            <p:cNvSpPr/>
            <p:nvPr/>
          </p:nvSpPr>
          <p:spPr>
            <a:xfrm>
              <a:off x="940699" y="580225"/>
              <a:ext cx="679866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Image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Services</a:t>
              </a:r>
            </a:p>
          </p:txBody>
        </p:sp>
        <p:pic>
          <p:nvPicPr>
            <p:cNvPr id="118" name="Shape 3157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9" name="Shape 3158"/>
          <p:cNvGrpSpPr/>
          <p:nvPr/>
        </p:nvGrpSpPr>
        <p:grpSpPr>
          <a:xfrm>
            <a:off x="5145873" y="1591106"/>
            <a:ext cx="777239" cy="281750"/>
            <a:chOff x="940698" y="580225"/>
            <a:chExt cx="777239" cy="281750"/>
          </a:xfrm>
        </p:grpSpPr>
        <p:sp>
          <p:nvSpPr>
            <p:cNvPr id="120" name="Shape 3159"/>
            <p:cNvSpPr/>
            <p:nvPr/>
          </p:nvSpPr>
          <p:spPr>
            <a:xfrm>
              <a:off x="940698" y="580225"/>
              <a:ext cx="777239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Scheduled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Tasks</a:t>
              </a:r>
            </a:p>
          </p:txBody>
        </p:sp>
        <p:pic>
          <p:nvPicPr>
            <p:cNvPr id="121" name="Shape 3160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2" name="Shape 3161"/>
          <p:cNvGrpSpPr/>
          <p:nvPr/>
        </p:nvGrpSpPr>
        <p:grpSpPr>
          <a:xfrm>
            <a:off x="835872" y="1350254"/>
            <a:ext cx="808106" cy="385334"/>
            <a:chOff x="940699" y="528433"/>
            <a:chExt cx="808106" cy="385334"/>
          </a:xfrm>
        </p:grpSpPr>
        <p:sp>
          <p:nvSpPr>
            <p:cNvPr id="123" name="Shape 3162"/>
            <p:cNvSpPr/>
            <p:nvPr/>
          </p:nvSpPr>
          <p:spPr>
            <a:xfrm>
              <a:off x="940699" y="528433"/>
              <a:ext cx="808106" cy="38533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Apple Push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Notification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Service</a:t>
              </a:r>
            </a:p>
          </p:txBody>
        </p:sp>
        <p:pic>
          <p:nvPicPr>
            <p:cNvPr id="124" name="Shape 3163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5" name="Shape 3164"/>
          <p:cNvGrpSpPr/>
          <p:nvPr/>
        </p:nvGrpSpPr>
        <p:grpSpPr>
          <a:xfrm>
            <a:off x="4176424" y="3173073"/>
            <a:ext cx="869662" cy="382226"/>
            <a:chOff x="4176424" y="3173073"/>
            <a:chExt cx="869662" cy="382226"/>
          </a:xfrm>
        </p:grpSpPr>
        <p:sp>
          <p:nvSpPr>
            <p:cNvPr id="126" name="Shape 3165"/>
            <p:cNvSpPr/>
            <p:nvPr/>
          </p:nvSpPr>
          <p:spPr>
            <a:xfrm>
              <a:off x="4176424" y="3173073"/>
              <a:ext cx="86966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Datastore</a:t>
              </a:r>
            </a:p>
          </p:txBody>
        </p:sp>
        <p:pic>
          <p:nvPicPr>
            <p:cNvPr id="127" name="Shape 3166" descr="Cloud-Datastore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4224453" y="3240362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8" name="Shape 3167"/>
          <p:cNvGrpSpPr/>
          <p:nvPr/>
        </p:nvGrpSpPr>
        <p:grpSpPr>
          <a:xfrm>
            <a:off x="6009692" y="3173073"/>
            <a:ext cx="868679" cy="382226"/>
            <a:chOff x="6009692" y="3173073"/>
            <a:chExt cx="868679" cy="382226"/>
          </a:xfrm>
        </p:grpSpPr>
        <p:sp>
          <p:nvSpPr>
            <p:cNvPr id="129" name="Shape 3168"/>
            <p:cNvSpPr/>
            <p:nvPr/>
          </p:nvSpPr>
          <p:spPr>
            <a:xfrm>
              <a:off x="6009692" y="3173073"/>
              <a:ext cx="86867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</a:p>
          </p:txBody>
        </p:sp>
        <p:pic>
          <p:nvPicPr>
            <p:cNvPr id="130" name="Shape 3169" descr="Cloud-Storage.png"/>
            <p:cNvPicPr preferRelativeResize="0"/>
            <p:nvPr/>
          </p:nvPicPr>
          <p:blipFill rotWithShape="1">
            <a:blip r:embed="rId11">
              <a:alphaModFix/>
            </a:blip>
            <a:srcRect t="5076" b="5076"/>
            <a:stretch/>
          </p:blipFill>
          <p:spPr>
            <a:xfrm>
              <a:off x="6053960" y="324328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1" name="Shape 3170"/>
          <p:cNvGrpSpPr/>
          <p:nvPr/>
        </p:nvGrpSpPr>
        <p:grpSpPr>
          <a:xfrm>
            <a:off x="7103873" y="3173073"/>
            <a:ext cx="868679" cy="386887"/>
            <a:chOff x="7103873" y="3173073"/>
            <a:chExt cx="868679" cy="386887"/>
          </a:xfrm>
        </p:grpSpPr>
        <p:sp>
          <p:nvSpPr>
            <p:cNvPr id="132" name="Shape 3171"/>
            <p:cNvSpPr/>
            <p:nvPr/>
          </p:nvSpPr>
          <p:spPr>
            <a:xfrm>
              <a:off x="7103873" y="3173073"/>
              <a:ext cx="868679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133" name="Shape 3172" descr="BigQuery.png"/>
            <p:cNvPicPr preferRelativeResize="0"/>
            <p:nvPr/>
          </p:nvPicPr>
          <p:blipFill rotWithShape="1">
            <a:blip r:embed="rId12">
              <a:alphaModFix/>
            </a:blip>
            <a:srcRect t="5076" b="5076"/>
            <a:stretch/>
          </p:blipFill>
          <p:spPr>
            <a:xfrm>
              <a:off x="7148577" y="323883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4" name="Shape 3173"/>
          <p:cNvGrpSpPr/>
          <p:nvPr/>
        </p:nvGrpSpPr>
        <p:grpSpPr>
          <a:xfrm>
            <a:off x="2084155" y="2409692"/>
            <a:ext cx="880881" cy="382226"/>
            <a:chOff x="2084155" y="2409692"/>
            <a:chExt cx="880881" cy="382226"/>
          </a:xfrm>
        </p:grpSpPr>
        <p:sp>
          <p:nvSpPr>
            <p:cNvPr id="135" name="Shape 3174"/>
            <p:cNvSpPr/>
            <p:nvPr/>
          </p:nvSpPr>
          <p:spPr>
            <a:xfrm>
              <a:off x="2084155" y="2409692"/>
              <a:ext cx="880881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Endpoints</a:t>
              </a:r>
            </a:p>
          </p:txBody>
        </p:sp>
        <p:pic>
          <p:nvPicPr>
            <p:cNvPr id="136" name="Shape 3175" descr="Cloud-Endpoints.png"/>
            <p:cNvPicPr preferRelativeResize="0"/>
            <p:nvPr/>
          </p:nvPicPr>
          <p:blipFill rotWithShape="1">
            <a:blip r:embed="rId13">
              <a:alphaModFix/>
            </a:blip>
            <a:srcRect t="5076" b="5076"/>
            <a:stretch/>
          </p:blipFill>
          <p:spPr>
            <a:xfrm>
              <a:off x="2129911" y="247698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7" name="Shape 3176"/>
          <p:cNvGrpSpPr/>
          <p:nvPr/>
        </p:nvGrpSpPr>
        <p:grpSpPr>
          <a:xfrm>
            <a:off x="3326249" y="2313012"/>
            <a:ext cx="1511095" cy="618059"/>
            <a:chOff x="3326249" y="2313012"/>
            <a:chExt cx="1511095" cy="618059"/>
          </a:xfrm>
        </p:grpSpPr>
        <p:sp>
          <p:nvSpPr>
            <p:cNvPr id="138" name="Shape 3177"/>
            <p:cNvSpPr/>
            <p:nvPr/>
          </p:nvSpPr>
          <p:spPr>
            <a:xfrm>
              <a:off x="3374305" y="2363825"/>
              <a:ext cx="1463039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39" name="Shape 3178"/>
            <p:cNvGrpSpPr/>
            <p:nvPr/>
          </p:nvGrpSpPr>
          <p:grpSpPr>
            <a:xfrm>
              <a:off x="3326249" y="2313012"/>
              <a:ext cx="1463039" cy="568678"/>
              <a:chOff x="3326249" y="2313012"/>
              <a:chExt cx="1463039" cy="568678"/>
            </a:xfrm>
          </p:grpSpPr>
          <p:sp>
            <p:nvSpPr>
              <p:cNvPr id="140" name="Shape 3179"/>
              <p:cNvSpPr/>
              <p:nvPr/>
            </p:nvSpPr>
            <p:spPr>
              <a:xfrm>
                <a:off x="3326249" y="2313012"/>
                <a:ext cx="1463039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Mobile Game Backend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App Engine</a:t>
                </a:r>
              </a:p>
            </p:txBody>
          </p:sp>
          <p:sp>
            <p:nvSpPr>
              <p:cNvPr id="141" name="Shape 3180"/>
              <p:cNvSpPr txBox="1"/>
              <p:nvPr/>
            </p:nvSpPr>
            <p:spPr>
              <a:xfrm>
                <a:off x="3751841" y="2710103"/>
                <a:ext cx="746028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Multiple Instances</a:t>
                </a:r>
              </a:p>
            </p:txBody>
          </p:sp>
          <p:cxnSp>
            <p:nvCxnSpPr>
              <p:cNvPr id="142" name="Shape 3181"/>
              <p:cNvCxnSpPr/>
              <p:nvPr/>
            </p:nvCxnSpPr>
            <p:spPr>
              <a:xfrm>
                <a:off x="3750938" y="2672291"/>
                <a:ext cx="1033271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pic>
            <p:nvPicPr>
              <p:cNvPr id="143" name="Shape 3182" descr="App-Engine.png"/>
              <p:cNvPicPr preferRelativeResize="0"/>
              <p:nvPr/>
            </p:nvPicPr>
            <p:blipFill rotWithShape="1">
              <a:blip r:embed="rId14">
                <a:alphaModFix/>
              </a:blip>
              <a:srcRect t="5076" b="5076"/>
              <a:stretch/>
            </p:blipFill>
            <p:spPr>
              <a:xfrm>
                <a:off x="3370616" y="2379746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44" name="Shape 3183"/>
          <p:cNvSpPr txBox="1"/>
          <p:nvPr/>
        </p:nvSpPr>
        <p:spPr>
          <a:xfrm>
            <a:off x="2863175" y="1423905"/>
            <a:ext cx="410400" cy="89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Sockets API</a:t>
            </a:r>
          </a:p>
        </p:txBody>
      </p:sp>
      <p:sp>
        <p:nvSpPr>
          <p:cNvPr id="145" name="Shape 3184"/>
          <p:cNvSpPr txBox="1"/>
          <p:nvPr/>
        </p:nvSpPr>
        <p:spPr>
          <a:xfrm>
            <a:off x="1523721" y="2544892"/>
            <a:ext cx="301500" cy="26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b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Endpoint</a:t>
            </a:r>
            <a:b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Clients</a:t>
            </a:r>
          </a:p>
        </p:txBody>
      </p:sp>
      <p:sp>
        <p:nvSpPr>
          <p:cNvPr id="146" name="Shape 3185"/>
          <p:cNvSpPr/>
          <p:nvPr/>
        </p:nvSpPr>
        <p:spPr>
          <a:xfrm>
            <a:off x="6235735" y="2111951"/>
            <a:ext cx="1536600" cy="819000"/>
          </a:xfrm>
          <a:prstGeom prst="roundRect">
            <a:avLst>
              <a:gd name="adj" fmla="val 827"/>
            </a:avLst>
          </a:prstGeom>
          <a:solidFill>
            <a:schemeClr val="lt1">
              <a:alpha val="0"/>
            </a:schemeClr>
          </a:solidFill>
          <a:ln w="12700" cap="rnd" cmpd="sng">
            <a:solidFill>
              <a:srgbClr val="4284F3"/>
            </a:solidFill>
            <a:prstDash val="sys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7" name="Shape 3186"/>
          <p:cNvGrpSpPr/>
          <p:nvPr/>
        </p:nvGrpSpPr>
        <p:grpSpPr>
          <a:xfrm>
            <a:off x="2129912" y="3653024"/>
            <a:ext cx="1121332" cy="382226"/>
            <a:chOff x="7574784" y="1649106"/>
            <a:chExt cx="1121332" cy="382226"/>
          </a:xfrm>
        </p:grpSpPr>
        <p:sp>
          <p:nvSpPr>
            <p:cNvPr id="148" name="Shape 3187"/>
            <p:cNvSpPr/>
            <p:nvPr/>
          </p:nvSpPr>
          <p:spPr>
            <a:xfrm>
              <a:off x="7574784" y="1649106"/>
              <a:ext cx="112133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Google Play</a:t>
              </a:r>
              <a:b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Game Services</a:t>
              </a:r>
            </a:p>
          </p:txBody>
        </p:sp>
        <p:pic>
          <p:nvPicPr>
            <p:cNvPr id="149" name="Shape 3188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7619489" y="1745922"/>
              <a:ext cx="274319" cy="18859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0" name="Shape 3189"/>
          <p:cNvGrpSpPr/>
          <p:nvPr/>
        </p:nvGrpSpPr>
        <p:grpSpPr>
          <a:xfrm>
            <a:off x="2129912" y="3212921"/>
            <a:ext cx="1124712" cy="386887"/>
            <a:chOff x="4920419" y="1108349"/>
            <a:chExt cx="1124712" cy="386887"/>
          </a:xfrm>
        </p:grpSpPr>
        <p:sp>
          <p:nvSpPr>
            <p:cNvPr id="151" name="Shape 3190"/>
            <p:cNvSpPr/>
            <p:nvPr/>
          </p:nvSpPr>
          <p:spPr>
            <a:xfrm>
              <a:off x="4920419" y="1108349"/>
              <a:ext cx="1124712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AdMob</a:t>
              </a:r>
            </a:p>
          </p:txBody>
        </p:sp>
        <p:pic>
          <p:nvPicPr>
            <p:cNvPr id="152" name="Shape 3191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4979053" y="1174109"/>
              <a:ext cx="246458" cy="24645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3" name="Shape 3192"/>
          <p:cNvGrpSpPr/>
          <p:nvPr/>
        </p:nvGrpSpPr>
        <p:grpSpPr>
          <a:xfrm>
            <a:off x="2901429" y="1688546"/>
            <a:ext cx="1057211" cy="382226"/>
            <a:chOff x="7574784" y="1649106"/>
            <a:chExt cx="1057211" cy="382226"/>
          </a:xfrm>
        </p:grpSpPr>
        <p:sp>
          <p:nvSpPr>
            <p:cNvPr id="154" name="Shape 3193"/>
            <p:cNvSpPr/>
            <p:nvPr/>
          </p:nvSpPr>
          <p:spPr>
            <a:xfrm>
              <a:off x="7574784" y="1649106"/>
              <a:ext cx="1057211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20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Google Cloud</a:t>
              </a:r>
              <a:b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Messaging</a:t>
              </a:r>
            </a:p>
          </p:txBody>
        </p:sp>
        <p:pic>
          <p:nvPicPr>
            <p:cNvPr id="155" name="Shape 3194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7619489" y="1746874"/>
              <a:ext cx="274319" cy="186689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56" name="Shape 3195"/>
          <p:cNvCxnSpPr/>
          <p:nvPr/>
        </p:nvCxnSpPr>
        <p:spPr>
          <a:xfrm rot="10800000">
            <a:off x="6878273" y="3364117"/>
            <a:ext cx="225600" cy="24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" name="Shape 3196"/>
          <p:cNvCxnSpPr/>
          <p:nvPr/>
        </p:nvCxnSpPr>
        <p:spPr>
          <a:xfrm rot="5400000" flipH="1">
            <a:off x="2465819" y="721062"/>
            <a:ext cx="770100" cy="24138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8" name="Shape 3197"/>
          <p:cNvCxnSpPr/>
          <p:nvPr/>
        </p:nvCxnSpPr>
        <p:spPr>
          <a:xfrm>
            <a:off x="3430035" y="2070772"/>
            <a:ext cx="0" cy="2376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59" name="Shape 3198"/>
          <p:cNvCxnSpPr/>
          <p:nvPr/>
        </p:nvCxnSpPr>
        <p:spPr>
          <a:xfrm>
            <a:off x="1146062" y="1735587"/>
            <a:ext cx="3600" cy="2265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0" name="Shape 3199"/>
          <p:cNvCxnSpPr/>
          <p:nvPr/>
        </p:nvCxnSpPr>
        <p:spPr>
          <a:xfrm>
            <a:off x="1494894" y="2273052"/>
            <a:ext cx="1098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61" name="Shape 3200"/>
          <p:cNvCxnSpPr/>
          <p:nvPr/>
        </p:nvCxnSpPr>
        <p:spPr>
          <a:xfrm>
            <a:off x="1494894" y="3076716"/>
            <a:ext cx="1098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62" name="Shape 3201"/>
          <p:cNvCxnSpPr/>
          <p:nvPr/>
        </p:nvCxnSpPr>
        <p:spPr>
          <a:xfrm rot="10800000">
            <a:off x="3220350" y="2597051"/>
            <a:ext cx="105900" cy="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63" name="Shape 3202"/>
          <p:cNvCxnSpPr/>
          <p:nvPr/>
        </p:nvCxnSpPr>
        <p:spPr>
          <a:xfrm rot="10800000">
            <a:off x="3220350" y="2520136"/>
            <a:ext cx="105900" cy="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64" name="Shape 3203"/>
          <p:cNvCxnSpPr/>
          <p:nvPr/>
        </p:nvCxnSpPr>
        <p:spPr>
          <a:xfrm rot="10800000">
            <a:off x="3220350" y="2670760"/>
            <a:ext cx="105900" cy="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65" name="Shape 3204"/>
          <p:cNvCxnSpPr/>
          <p:nvPr/>
        </p:nvCxnSpPr>
        <p:spPr>
          <a:xfrm rot="10800000" flipH="1">
            <a:off x="2965038" y="2596906"/>
            <a:ext cx="201300" cy="39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66" name="Shape 3205"/>
          <p:cNvCxnSpPr/>
          <p:nvPr/>
        </p:nvCxnSpPr>
        <p:spPr>
          <a:xfrm rot="10800000" flipH="1">
            <a:off x="4789289" y="2597051"/>
            <a:ext cx="356700" cy="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67" name="Shape 3206"/>
          <p:cNvCxnSpPr/>
          <p:nvPr/>
        </p:nvCxnSpPr>
        <p:spPr>
          <a:xfrm flipH="1">
            <a:off x="4206873" y="1731981"/>
            <a:ext cx="939000" cy="581100"/>
          </a:xfrm>
          <a:prstGeom prst="bentConnector3">
            <a:avLst>
              <a:gd name="adj1" fmla="val 100231"/>
            </a:avLst>
          </a:prstGeom>
          <a:noFill/>
          <a:ln w="12700" cap="flat" cmpd="sng">
            <a:solidFill>
              <a:srgbClr val="3A7DF0"/>
            </a:solidFill>
            <a:prstDash val="sysDot"/>
            <a:round/>
            <a:headEnd type="none" w="med" len="med"/>
            <a:tailEnd type="triangle" w="med" len="med"/>
          </a:ln>
        </p:spPr>
      </p:cxnSp>
      <p:cxnSp>
        <p:nvCxnSpPr>
          <p:cNvPr id="168" name="Shape 3207"/>
          <p:cNvCxnSpPr/>
          <p:nvPr/>
        </p:nvCxnSpPr>
        <p:spPr>
          <a:xfrm flipH="1">
            <a:off x="4448412" y="2168948"/>
            <a:ext cx="647700" cy="144000"/>
          </a:xfrm>
          <a:prstGeom prst="bentConnector3">
            <a:avLst>
              <a:gd name="adj1" fmla="val 100901"/>
            </a:avLst>
          </a:prstGeom>
          <a:noFill/>
          <a:ln w="12700" cap="flat" cmpd="sng">
            <a:solidFill>
              <a:srgbClr val="3A7DF0"/>
            </a:solidFill>
            <a:prstDash val="sysDot"/>
            <a:round/>
            <a:headEnd type="triangle" w="med" len="med"/>
            <a:tailEnd type="none" w="med" len="med"/>
          </a:ln>
        </p:spPr>
      </p:cxnSp>
      <p:cxnSp>
        <p:nvCxnSpPr>
          <p:cNvPr id="169" name="Shape 3208"/>
          <p:cNvCxnSpPr/>
          <p:nvPr/>
        </p:nvCxnSpPr>
        <p:spPr>
          <a:xfrm rot="10800000">
            <a:off x="4789292" y="2795986"/>
            <a:ext cx="1220400" cy="568200"/>
          </a:xfrm>
          <a:prstGeom prst="bentConnector3">
            <a:avLst>
              <a:gd name="adj1" fmla="val 11463"/>
            </a:avLst>
          </a:prstGeom>
          <a:noFill/>
          <a:ln w="12700" cap="flat" cmpd="sng">
            <a:solidFill>
              <a:srgbClr val="3A7DF0"/>
            </a:solidFill>
            <a:prstDash val="sysDot"/>
            <a:round/>
            <a:headEnd type="triangle" w="med" len="med"/>
            <a:tailEnd type="none" w="med" len="med"/>
          </a:ln>
        </p:spPr>
      </p:cxnSp>
      <p:cxnSp>
        <p:nvCxnSpPr>
          <p:cNvPr id="170" name="Shape 3209"/>
          <p:cNvCxnSpPr/>
          <p:nvPr/>
        </p:nvCxnSpPr>
        <p:spPr>
          <a:xfrm>
            <a:off x="3722637" y="2881690"/>
            <a:ext cx="0" cy="291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1" name="Shape 3210"/>
          <p:cNvCxnSpPr/>
          <p:nvPr/>
        </p:nvCxnSpPr>
        <p:spPr>
          <a:xfrm>
            <a:off x="4611255" y="2881690"/>
            <a:ext cx="0" cy="291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2" name="Shape 3211"/>
          <p:cNvCxnSpPr/>
          <p:nvPr/>
        </p:nvCxnSpPr>
        <p:spPr>
          <a:xfrm rot="10800000">
            <a:off x="1170528" y="2583830"/>
            <a:ext cx="914400" cy="957900"/>
          </a:xfrm>
          <a:prstGeom prst="bentConnector2">
            <a:avLst/>
          </a:prstGeom>
          <a:noFill/>
          <a:ln w="9525" cap="flat" cmpd="sng">
            <a:solidFill>
              <a:srgbClr val="9575CD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73" name="Shape 3212"/>
          <p:cNvCxnSpPr/>
          <p:nvPr/>
        </p:nvCxnSpPr>
        <p:spPr>
          <a:xfrm rot="5400000" flipH="1">
            <a:off x="3283682" y="394949"/>
            <a:ext cx="971400" cy="5349300"/>
          </a:xfrm>
          <a:prstGeom prst="bentConnector3">
            <a:avLst>
              <a:gd name="adj1" fmla="val -64062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triangle" w="med" len="med"/>
            <a:tailEnd type="none" w="med" len="med"/>
          </a:ln>
        </p:spPr>
      </p:cxnSp>
      <p:grpSp>
        <p:nvGrpSpPr>
          <p:cNvPr id="174" name="Shape 3213"/>
          <p:cNvGrpSpPr/>
          <p:nvPr/>
        </p:nvGrpSpPr>
        <p:grpSpPr>
          <a:xfrm>
            <a:off x="991808" y="2772418"/>
            <a:ext cx="502920" cy="621792"/>
            <a:chOff x="4720612" y="2306547"/>
            <a:chExt cx="502920" cy="621792"/>
          </a:xfrm>
        </p:grpSpPr>
        <p:sp>
          <p:nvSpPr>
            <p:cNvPr id="175" name="Shape 3214"/>
            <p:cNvSpPr/>
            <p:nvPr/>
          </p:nvSpPr>
          <p:spPr>
            <a:xfrm>
              <a:off x="4720612" y="2306547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Android</a:t>
              </a:r>
            </a:p>
          </p:txBody>
        </p:sp>
        <p:pic>
          <p:nvPicPr>
            <p:cNvPr id="176" name="Shape 3215"/>
            <p:cNvPicPr preferRelativeResize="0"/>
            <p:nvPr/>
          </p:nvPicPr>
          <p:blipFill rotWithShape="1">
            <a:blip r:embed="rId18">
              <a:alphaModFix/>
            </a:blip>
            <a:srcRect/>
            <a:stretch/>
          </p:blipFill>
          <p:spPr>
            <a:xfrm>
              <a:off x="4757187" y="2343123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77" name="Shape 3216"/>
          <p:cNvCxnSpPr/>
          <p:nvPr/>
        </p:nvCxnSpPr>
        <p:spPr>
          <a:xfrm>
            <a:off x="5923112" y="2597556"/>
            <a:ext cx="312600" cy="0"/>
          </a:xfrm>
          <a:prstGeom prst="straightConnector1">
            <a:avLst/>
          </a:prstGeom>
          <a:noFill/>
          <a:ln w="12700" cap="flat" cmpd="sng">
            <a:solidFill>
              <a:srgbClr val="3A7DF0"/>
            </a:solidFill>
            <a:prstDash val="sysDot"/>
            <a:round/>
            <a:headEnd type="none" w="med" len="med"/>
            <a:tailEnd type="none" w="med" len="med"/>
          </a:ln>
        </p:spPr>
      </p:cxnSp>
      <p:cxnSp>
        <p:nvCxnSpPr>
          <p:cNvPr id="178" name="Shape 3217"/>
          <p:cNvCxnSpPr/>
          <p:nvPr/>
        </p:nvCxnSpPr>
        <p:spPr>
          <a:xfrm rot="10800000">
            <a:off x="5468387" y="2815666"/>
            <a:ext cx="0" cy="358500"/>
          </a:xfrm>
          <a:prstGeom prst="straightConnector1">
            <a:avLst/>
          </a:prstGeom>
          <a:noFill/>
          <a:ln w="12700" cap="flat" cmpd="sng">
            <a:solidFill>
              <a:srgbClr val="3A7DF0"/>
            </a:solidFill>
            <a:prstDash val="sysDot"/>
            <a:round/>
            <a:headEnd type="triangle" w="med" len="med"/>
            <a:tailEnd type="none" w="med" len="med"/>
          </a:ln>
        </p:spPr>
      </p:cxnSp>
      <p:cxnSp>
        <p:nvCxnSpPr>
          <p:cNvPr id="179" name="Shape 3218"/>
          <p:cNvCxnSpPr/>
          <p:nvPr/>
        </p:nvCxnSpPr>
        <p:spPr>
          <a:xfrm rot="10800000">
            <a:off x="1873256" y="2596993"/>
            <a:ext cx="2109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" name="Shape 3219"/>
          <p:cNvCxnSpPr/>
          <p:nvPr/>
        </p:nvCxnSpPr>
        <p:spPr>
          <a:xfrm rot="10800000">
            <a:off x="6444032" y="2930973"/>
            <a:ext cx="0" cy="242100"/>
          </a:xfrm>
          <a:prstGeom prst="straightConnector1">
            <a:avLst/>
          </a:prstGeom>
          <a:noFill/>
          <a:ln w="12700" cap="flat" cmpd="sng">
            <a:solidFill>
              <a:srgbClr val="9E9E9E"/>
            </a:solidFill>
            <a:prstDash val="sysDot"/>
            <a:round/>
            <a:headEnd type="none" w="med" len="med"/>
            <a:tailEnd type="none" w="med" len="med"/>
          </a:ln>
        </p:spPr>
      </p:cxnSp>
      <p:cxnSp>
        <p:nvCxnSpPr>
          <p:cNvPr id="181" name="Shape 3220"/>
          <p:cNvCxnSpPr/>
          <p:nvPr/>
        </p:nvCxnSpPr>
        <p:spPr>
          <a:xfrm>
            <a:off x="5468387" y="3455916"/>
            <a:ext cx="0" cy="722400"/>
          </a:xfrm>
          <a:prstGeom prst="straightConnector1">
            <a:avLst/>
          </a:prstGeom>
          <a:noFill/>
          <a:ln w="12700" cap="flat" cmpd="sng">
            <a:solidFill>
              <a:srgbClr val="9E9E9E"/>
            </a:solidFill>
            <a:prstDash val="sysDot"/>
            <a:round/>
            <a:headEnd type="triangle" w="med" len="med"/>
            <a:tailEnd type="none" w="med" len="med"/>
          </a:ln>
        </p:spPr>
      </p:cxnSp>
      <p:cxnSp>
        <p:nvCxnSpPr>
          <p:cNvPr id="182" name="Shape 3221"/>
          <p:cNvCxnSpPr/>
          <p:nvPr/>
        </p:nvCxnSpPr>
        <p:spPr>
          <a:xfrm flipH="1">
            <a:off x="1243329" y="1879659"/>
            <a:ext cx="1658100" cy="8928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83" name="Shape 3222"/>
          <p:cNvGrpSpPr/>
          <p:nvPr/>
        </p:nvGrpSpPr>
        <p:grpSpPr>
          <a:xfrm>
            <a:off x="991974" y="1962157"/>
            <a:ext cx="502800" cy="621900"/>
            <a:chOff x="4720612" y="2306547"/>
            <a:chExt cx="502800" cy="621900"/>
          </a:xfrm>
        </p:grpSpPr>
        <p:sp>
          <p:nvSpPr>
            <p:cNvPr id="184" name="Shape 3223"/>
            <p:cNvSpPr/>
            <p:nvPr/>
          </p:nvSpPr>
          <p:spPr>
            <a:xfrm>
              <a:off x="4720612" y="2306547"/>
              <a:ext cx="502800" cy="6219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iOS</a:t>
              </a:r>
            </a:p>
          </p:txBody>
        </p:sp>
        <p:pic>
          <p:nvPicPr>
            <p:cNvPr id="185" name="Shape 3224"/>
            <p:cNvPicPr preferRelativeResize="0"/>
            <p:nvPr/>
          </p:nvPicPr>
          <p:blipFill rotWithShape="1">
            <a:blip r:embed="rId18">
              <a:alphaModFix/>
            </a:blip>
            <a:srcRect/>
            <a:stretch/>
          </p:blipFill>
          <p:spPr>
            <a:xfrm>
              <a:off x="4757187" y="2343123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86" name="Shape 3225"/>
          <p:cNvCxnSpPr/>
          <p:nvPr/>
        </p:nvCxnSpPr>
        <p:spPr>
          <a:xfrm>
            <a:off x="1633149" y="2272207"/>
            <a:ext cx="600" cy="810300"/>
          </a:xfrm>
          <a:prstGeom prst="bentConnector3">
            <a:avLst>
              <a:gd name="adj1" fmla="val 396875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grpSp>
        <p:nvGrpSpPr>
          <p:cNvPr id="187" name="Shape 3227"/>
          <p:cNvGrpSpPr/>
          <p:nvPr/>
        </p:nvGrpSpPr>
        <p:grpSpPr>
          <a:xfrm>
            <a:off x="6343137" y="2217762"/>
            <a:ext cx="1328214" cy="618060"/>
            <a:chOff x="6343137" y="2217762"/>
            <a:chExt cx="1328214" cy="618060"/>
          </a:xfrm>
        </p:grpSpPr>
        <p:sp>
          <p:nvSpPr>
            <p:cNvPr id="188" name="Shape 3228"/>
            <p:cNvSpPr/>
            <p:nvPr/>
          </p:nvSpPr>
          <p:spPr>
            <a:xfrm>
              <a:off x="6391191" y="2268576"/>
              <a:ext cx="1280159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89" name="Shape 3229"/>
            <p:cNvGrpSpPr/>
            <p:nvPr/>
          </p:nvGrpSpPr>
          <p:grpSpPr>
            <a:xfrm>
              <a:off x="6343137" y="2217762"/>
              <a:ext cx="1280159" cy="568678"/>
              <a:chOff x="6343137" y="2217762"/>
              <a:chExt cx="1280159" cy="568678"/>
            </a:xfrm>
          </p:grpSpPr>
          <p:sp>
            <p:nvSpPr>
              <p:cNvPr id="190" name="Shape 3230"/>
              <p:cNvSpPr/>
              <p:nvPr/>
            </p:nvSpPr>
            <p:spPr>
              <a:xfrm>
                <a:off x="6343137" y="2217762"/>
                <a:ext cx="1280159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Batch Processing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191" name="Shape 3231" descr="Compute-Engine.png"/>
              <p:cNvPicPr preferRelativeResize="0"/>
              <p:nvPr/>
            </p:nvPicPr>
            <p:blipFill rotWithShape="1">
              <a:blip r:embed="rId19">
                <a:alphaModFix/>
              </a:blip>
              <a:srcRect t="5076" b="5076"/>
              <a:stretch/>
            </p:blipFill>
            <p:spPr>
              <a:xfrm>
                <a:off x="6387842" y="2285646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2" name="Shape 3232"/>
              <p:cNvSpPr txBox="1"/>
              <p:nvPr/>
            </p:nvSpPr>
            <p:spPr>
              <a:xfrm>
                <a:off x="6768728" y="2614853"/>
                <a:ext cx="724195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Multiple Instances</a:t>
                </a:r>
              </a:p>
            </p:txBody>
          </p:sp>
          <p:cxnSp>
            <p:nvCxnSpPr>
              <p:cNvPr id="193" name="Shape 3233"/>
              <p:cNvCxnSpPr/>
              <p:nvPr/>
            </p:nvCxnSpPr>
            <p:spPr>
              <a:xfrm>
                <a:off x="6763508" y="2577041"/>
                <a:ext cx="859535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3" name="Shape 4673"/>
          <p:cNvGrpSpPr/>
          <p:nvPr/>
        </p:nvGrpSpPr>
        <p:grpSpPr>
          <a:xfrm>
            <a:off x="2271400" y="972150"/>
            <a:ext cx="5535000" cy="3849900"/>
            <a:chOff x="5192867" y="667350"/>
            <a:chExt cx="5535000" cy="3849900"/>
          </a:xfrm>
        </p:grpSpPr>
        <p:sp>
          <p:nvSpPr>
            <p:cNvPr id="4674" name="Shape 4674"/>
            <p:cNvSpPr/>
            <p:nvPr/>
          </p:nvSpPr>
          <p:spPr>
            <a:xfrm>
              <a:off x="5192867" y="667350"/>
              <a:ext cx="5535000" cy="384990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675" name="Shape 467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676" name="Shape 4676"/>
          <p:cNvGrpSpPr/>
          <p:nvPr/>
        </p:nvGrpSpPr>
        <p:grpSpPr>
          <a:xfrm>
            <a:off x="3435193" y="2289038"/>
            <a:ext cx="2505567" cy="731667"/>
            <a:chOff x="2178036" y="1054763"/>
            <a:chExt cx="1441804" cy="329105"/>
          </a:xfrm>
        </p:grpSpPr>
        <p:sp>
          <p:nvSpPr>
            <p:cNvPr id="4677" name="Shape 4677"/>
            <p:cNvSpPr/>
            <p:nvPr/>
          </p:nvSpPr>
          <p:spPr>
            <a:xfrm>
              <a:off x="2178041" y="1054769"/>
              <a:ext cx="1441800" cy="329100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8" name="Shape 4678"/>
            <p:cNvSpPr txBox="1"/>
            <p:nvPr/>
          </p:nvSpPr>
          <p:spPr>
            <a:xfrm>
              <a:off x="2178036" y="1054763"/>
              <a:ext cx="207183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Ingest</a:t>
              </a:r>
            </a:p>
          </p:txBody>
        </p:sp>
      </p:grpSp>
      <p:grpSp>
        <p:nvGrpSpPr>
          <p:cNvPr id="4679" name="Shape 4679"/>
          <p:cNvGrpSpPr/>
          <p:nvPr/>
        </p:nvGrpSpPr>
        <p:grpSpPr>
          <a:xfrm>
            <a:off x="4578190" y="3294916"/>
            <a:ext cx="1362490" cy="923562"/>
            <a:chOff x="2178034" y="1054762"/>
            <a:chExt cx="784031" cy="637511"/>
          </a:xfrm>
        </p:grpSpPr>
        <p:sp>
          <p:nvSpPr>
            <p:cNvPr id="4680" name="Shape 4680"/>
            <p:cNvSpPr/>
            <p:nvPr/>
          </p:nvSpPr>
          <p:spPr>
            <a:xfrm>
              <a:off x="2178034" y="1054762"/>
              <a:ext cx="784031" cy="637511"/>
            </a:xfrm>
            <a:prstGeom prst="roundRect">
              <a:avLst>
                <a:gd name="adj" fmla="val 827"/>
              </a:avLst>
            </a:prstGeom>
            <a:solidFill>
              <a:srgbClr val="FCE4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1" name="Shape 4681"/>
            <p:cNvSpPr txBox="1"/>
            <p:nvPr/>
          </p:nvSpPr>
          <p:spPr>
            <a:xfrm>
              <a:off x="2178036" y="1054763"/>
              <a:ext cx="407357" cy="12760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Elastic Cluster</a:t>
              </a:r>
            </a:p>
          </p:txBody>
        </p:sp>
      </p:grpSp>
      <p:grpSp>
        <p:nvGrpSpPr>
          <p:cNvPr id="4682" name="Shape 4682"/>
          <p:cNvGrpSpPr/>
          <p:nvPr/>
        </p:nvGrpSpPr>
        <p:grpSpPr>
          <a:xfrm>
            <a:off x="6388703" y="2097015"/>
            <a:ext cx="1280193" cy="1499610"/>
            <a:chOff x="2178035" y="1054763"/>
            <a:chExt cx="736675" cy="674528"/>
          </a:xfrm>
        </p:grpSpPr>
        <p:sp>
          <p:nvSpPr>
            <p:cNvPr id="4683" name="Shape 4683"/>
            <p:cNvSpPr/>
            <p:nvPr/>
          </p:nvSpPr>
          <p:spPr>
            <a:xfrm>
              <a:off x="2178035" y="1054763"/>
              <a:ext cx="736675" cy="674528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4" name="Shape 4684"/>
            <p:cNvSpPr txBox="1"/>
            <p:nvPr/>
          </p:nvSpPr>
          <p:spPr>
            <a:xfrm>
              <a:off x="2178036" y="1054763"/>
              <a:ext cx="245927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</a:p>
          </p:txBody>
        </p:sp>
      </p:grpSp>
      <p:grpSp>
        <p:nvGrpSpPr>
          <p:cNvPr id="4685" name="Shape 4685"/>
          <p:cNvGrpSpPr/>
          <p:nvPr/>
        </p:nvGrpSpPr>
        <p:grpSpPr>
          <a:xfrm>
            <a:off x="6388705" y="3986600"/>
            <a:ext cx="1280193" cy="667509"/>
            <a:chOff x="2178036" y="1054763"/>
            <a:chExt cx="736675" cy="300246"/>
          </a:xfrm>
        </p:grpSpPr>
        <p:sp>
          <p:nvSpPr>
            <p:cNvPr id="4686" name="Shape 4686"/>
            <p:cNvSpPr/>
            <p:nvPr/>
          </p:nvSpPr>
          <p:spPr>
            <a:xfrm>
              <a:off x="2178036" y="1054763"/>
              <a:ext cx="736675" cy="300246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7" name="Shape 4687"/>
            <p:cNvSpPr txBox="1"/>
            <p:nvPr/>
          </p:nvSpPr>
          <p:spPr>
            <a:xfrm>
              <a:off x="2178036" y="1054763"/>
              <a:ext cx="280058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Analytics</a:t>
              </a:r>
            </a:p>
          </p:txBody>
        </p:sp>
      </p:grpSp>
      <p:sp>
        <p:nvSpPr>
          <p:cNvPr id="4688" name="Shape 4688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LifeSciences &gt; Genomics, Secondary Analysis</a:t>
            </a:r>
          </a:p>
        </p:txBody>
      </p:sp>
      <p:sp>
        <p:nvSpPr>
          <p:cNvPr id="4689" name="Shape 4689"/>
          <p:cNvSpPr txBox="1"/>
          <p:nvPr/>
        </p:nvSpPr>
        <p:spPr>
          <a:xfrm>
            <a:off x="1788088" y="1447370"/>
            <a:ext cx="426300" cy="17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Carrier</a:t>
            </a:r>
            <a:b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Interconnect</a:t>
            </a:r>
          </a:p>
        </p:txBody>
      </p:sp>
      <p:grpSp>
        <p:nvGrpSpPr>
          <p:cNvPr id="4690" name="Shape 4690"/>
          <p:cNvGrpSpPr/>
          <p:nvPr/>
        </p:nvGrpSpPr>
        <p:grpSpPr>
          <a:xfrm>
            <a:off x="1043581" y="973965"/>
            <a:ext cx="677511" cy="2962634"/>
            <a:chOff x="2178036" y="1054763"/>
            <a:chExt cx="1146188" cy="536573"/>
          </a:xfrm>
        </p:grpSpPr>
        <p:sp>
          <p:nvSpPr>
            <p:cNvPr id="4691" name="Shape 4691"/>
            <p:cNvSpPr/>
            <p:nvPr/>
          </p:nvSpPr>
          <p:spPr>
            <a:xfrm>
              <a:off x="2178036" y="1054763"/>
              <a:ext cx="1146188" cy="536573"/>
            </a:xfrm>
            <a:prstGeom prst="roundRect">
              <a:avLst>
                <a:gd name="adj" fmla="val 827"/>
              </a:avLst>
            </a:prstGeom>
            <a:solidFill>
              <a:srgbClr val="F1F8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2" name="Shape 4692"/>
            <p:cNvSpPr txBox="1"/>
            <p:nvPr/>
          </p:nvSpPr>
          <p:spPr>
            <a:xfrm>
              <a:off x="2178036" y="1054763"/>
              <a:ext cx="950843" cy="10293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High</a:t>
              </a:r>
              <a:b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Throughput</a:t>
              </a:r>
              <a:b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Genome</a:t>
              </a:r>
              <a:b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Sequencers</a:t>
              </a:r>
            </a:p>
          </p:txBody>
        </p:sp>
      </p:grpSp>
      <p:grpSp>
        <p:nvGrpSpPr>
          <p:cNvPr id="4693" name="Shape 4693"/>
          <p:cNvGrpSpPr/>
          <p:nvPr/>
        </p:nvGrpSpPr>
        <p:grpSpPr>
          <a:xfrm>
            <a:off x="1125960" y="1552015"/>
            <a:ext cx="502920" cy="502920"/>
            <a:chOff x="433514" y="2354433"/>
            <a:chExt cx="502920" cy="502920"/>
          </a:xfrm>
        </p:grpSpPr>
        <p:sp>
          <p:nvSpPr>
            <p:cNvPr id="4694" name="Shape 4694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695" name="Shape 469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696" name="Shape 4696"/>
          <p:cNvGrpSpPr/>
          <p:nvPr/>
        </p:nvGrpSpPr>
        <p:grpSpPr>
          <a:xfrm>
            <a:off x="1125960" y="2146375"/>
            <a:ext cx="502920" cy="502920"/>
            <a:chOff x="433514" y="2354433"/>
            <a:chExt cx="502920" cy="502920"/>
          </a:xfrm>
        </p:grpSpPr>
        <p:sp>
          <p:nvSpPr>
            <p:cNvPr id="4697" name="Shape 469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698" name="Shape 469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699" name="Shape 4699"/>
          <p:cNvGrpSpPr/>
          <p:nvPr/>
        </p:nvGrpSpPr>
        <p:grpSpPr>
          <a:xfrm>
            <a:off x="1125960" y="2743609"/>
            <a:ext cx="502920" cy="502920"/>
            <a:chOff x="433514" y="2354433"/>
            <a:chExt cx="502920" cy="502920"/>
          </a:xfrm>
        </p:grpSpPr>
        <p:sp>
          <p:nvSpPr>
            <p:cNvPr id="4700" name="Shape 4700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701" name="Shape 470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02" name="Shape 4702"/>
          <p:cNvGrpSpPr/>
          <p:nvPr/>
        </p:nvGrpSpPr>
        <p:grpSpPr>
          <a:xfrm>
            <a:off x="1125960" y="3342701"/>
            <a:ext cx="502920" cy="502920"/>
            <a:chOff x="433514" y="2354433"/>
            <a:chExt cx="502920" cy="502920"/>
          </a:xfrm>
        </p:grpSpPr>
        <p:sp>
          <p:nvSpPr>
            <p:cNvPr id="4703" name="Shape 4703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704" name="Shape 470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05" name="Shape 4705"/>
          <p:cNvGrpSpPr/>
          <p:nvPr/>
        </p:nvGrpSpPr>
        <p:grpSpPr>
          <a:xfrm>
            <a:off x="1043581" y="4026366"/>
            <a:ext cx="677511" cy="795523"/>
            <a:chOff x="2178036" y="1054763"/>
            <a:chExt cx="1146188" cy="144079"/>
          </a:xfrm>
        </p:grpSpPr>
        <p:sp>
          <p:nvSpPr>
            <p:cNvPr id="4706" name="Shape 4706"/>
            <p:cNvSpPr/>
            <p:nvPr/>
          </p:nvSpPr>
          <p:spPr>
            <a:xfrm>
              <a:off x="2178036" y="1054763"/>
              <a:ext cx="1146188" cy="144079"/>
            </a:xfrm>
            <a:prstGeom prst="roundRect">
              <a:avLst>
                <a:gd name="adj" fmla="val 827"/>
              </a:avLst>
            </a:prstGeom>
            <a:solidFill>
              <a:srgbClr val="F3E5F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7" name="Shape 4707"/>
            <p:cNvSpPr txBox="1"/>
            <p:nvPr/>
          </p:nvSpPr>
          <p:spPr>
            <a:xfrm>
              <a:off x="2178036" y="1054763"/>
              <a:ext cx="750151" cy="3151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Scientist</a:t>
              </a:r>
            </a:p>
          </p:txBody>
        </p:sp>
      </p:grpSp>
      <p:grpSp>
        <p:nvGrpSpPr>
          <p:cNvPr id="4708" name="Shape 4708"/>
          <p:cNvGrpSpPr/>
          <p:nvPr/>
        </p:nvGrpSpPr>
        <p:grpSpPr>
          <a:xfrm>
            <a:off x="6436337" y="2738802"/>
            <a:ext cx="1188719" cy="382226"/>
            <a:chOff x="6436337" y="2738802"/>
            <a:chExt cx="1188719" cy="382226"/>
          </a:xfrm>
        </p:grpSpPr>
        <p:sp>
          <p:nvSpPr>
            <p:cNvPr id="4709" name="Shape 4709"/>
            <p:cNvSpPr/>
            <p:nvPr/>
          </p:nvSpPr>
          <p:spPr>
            <a:xfrm>
              <a:off x="6436337" y="2738802"/>
              <a:ext cx="118871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Raw Datafiles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4710" name="Shape 4710" descr="Cloud-Storag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6480605" y="280901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11" name="Shape 4711"/>
          <p:cNvGrpSpPr/>
          <p:nvPr/>
        </p:nvGrpSpPr>
        <p:grpSpPr>
          <a:xfrm>
            <a:off x="6436337" y="3171823"/>
            <a:ext cx="1188719" cy="382226"/>
            <a:chOff x="6436337" y="3171823"/>
            <a:chExt cx="1188719" cy="382226"/>
          </a:xfrm>
        </p:grpSpPr>
        <p:sp>
          <p:nvSpPr>
            <p:cNvPr id="4712" name="Shape 4712"/>
            <p:cNvSpPr/>
            <p:nvPr/>
          </p:nvSpPr>
          <p:spPr>
            <a:xfrm>
              <a:off x="6436337" y="3171823"/>
              <a:ext cx="118871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Processed Data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4713" name="Shape 4713" descr="Cloud-Storag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6480605" y="324203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14" name="Shape 4714"/>
          <p:cNvGrpSpPr/>
          <p:nvPr/>
        </p:nvGrpSpPr>
        <p:grpSpPr>
          <a:xfrm>
            <a:off x="6436337" y="2311482"/>
            <a:ext cx="1188719" cy="382226"/>
            <a:chOff x="6436337" y="2311482"/>
            <a:chExt cx="1188719" cy="382226"/>
          </a:xfrm>
        </p:grpSpPr>
        <p:sp>
          <p:nvSpPr>
            <p:cNvPr id="4715" name="Shape 4715"/>
            <p:cNvSpPr/>
            <p:nvPr/>
          </p:nvSpPr>
          <p:spPr>
            <a:xfrm>
              <a:off x="6436337" y="2311482"/>
              <a:ext cx="118871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Metadata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SQL</a:t>
              </a:r>
            </a:p>
          </p:txBody>
        </p:sp>
        <p:pic>
          <p:nvPicPr>
            <p:cNvPr id="4716" name="Shape 4716" descr="Cloud-SQL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6483143" y="237877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17" name="Shape 4717"/>
          <p:cNvGrpSpPr/>
          <p:nvPr/>
        </p:nvGrpSpPr>
        <p:grpSpPr>
          <a:xfrm>
            <a:off x="2414764" y="4230626"/>
            <a:ext cx="1188719" cy="382226"/>
            <a:chOff x="2414764" y="4230626"/>
            <a:chExt cx="1188719" cy="382226"/>
          </a:xfrm>
        </p:grpSpPr>
        <p:sp>
          <p:nvSpPr>
            <p:cNvPr id="4718" name="Shape 4718"/>
            <p:cNvSpPr/>
            <p:nvPr/>
          </p:nvSpPr>
          <p:spPr>
            <a:xfrm>
              <a:off x="2414764" y="4230626"/>
              <a:ext cx="118871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Lab notebooks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Datalab</a:t>
              </a:r>
            </a:p>
          </p:txBody>
        </p:sp>
        <p:pic>
          <p:nvPicPr>
            <p:cNvPr id="4719" name="Shape 4719" descr="Cloud-Datalab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2459032" y="429737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20" name="Shape 4720"/>
          <p:cNvGrpSpPr/>
          <p:nvPr/>
        </p:nvGrpSpPr>
        <p:grpSpPr>
          <a:xfrm>
            <a:off x="4668978" y="3506364"/>
            <a:ext cx="1189435" cy="618060"/>
            <a:chOff x="4668978" y="3506364"/>
            <a:chExt cx="1189435" cy="618060"/>
          </a:xfrm>
        </p:grpSpPr>
        <p:sp>
          <p:nvSpPr>
            <p:cNvPr id="4721" name="Shape 4721"/>
            <p:cNvSpPr/>
            <p:nvPr/>
          </p:nvSpPr>
          <p:spPr>
            <a:xfrm>
              <a:off x="4724399" y="3557179"/>
              <a:ext cx="1134014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722" name="Shape 4722"/>
            <p:cNvGrpSpPr/>
            <p:nvPr/>
          </p:nvGrpSpPr>
          <p:grpSpPr>
            <a:xfrm>
              <a:off x="4668978" y="3506364"/>
              <a:ext cx="1140179" cy="568678"/>
              <a:chOff x="4668978" y="3506364"/>
              <a:chExt cx="1140179" cy="568678"/>
            </a:xfrm>
          </p:grpSpPr>
          <p:sp>
            <p:nvSpPr>
              <p:cNvPr id="4723" name="Shape 4723"/>
              <p:cNvSpPr/>
              <p:nvPr/>
            </p:nvSpPr>
            <p:spPr>
              <a:xfrm>
                <a:off x="4668978" y="3506364"/>
                <a:ext cx="1137363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HPC Cluster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4724" name="Shape 4724" descr="Compute-Engine.png"/>
              <p:cNvPicPr preferRelativeResize="0"/>
              <p:nvPr/>
            </p:nvPicPr>
            <p:blipFill rotWithShape="1">
              <a:blip r:embed="rId8">
                <a:alphaModFix/>
              </a:blip>
              <a:srcRect t="5076" b="5076"/>
              <a:stretch/>
            </p:blipFill>
            <p:spPr>
              <a:xfrm>
                <a:off x="4713683" y="3574249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725" name="Shape 4725"/>
              <p:cNvSpPr txBox="1"/>
              <p:nvPr/>
            </p:nvSpPr>
            <p:spPr>
              <a:xfrm>
                <a:off x="5094569" y="3903455"/>
                <a:ext cx="634827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10 Nodes</a:t>
                </a:r>
              </a:p>
            </p:txBody>
          </p:sp>
          <p:cxnSp>
            <p:nvCxnSpPr>
              <p:cNvPr id="4726" name="Shape 4726"/>
              <p:cNvCxnSpPr/>
              <p:nvPr/>
            </p:nvCxnSpPr>
            <p:spPr>
              <a:xfrm>
                <a:off x="5089349" y="3865643"/>
                <a:ext cx="719807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4727" name="Shape 4727"/>
          <p:cNvGrpSpPr/>
          <p:nvPr/>
        </p:nvGrpSpPr>
        <p:grpSpPr>
          <a:xfrm>
            <a:off x="4668979" y="2501131"/>
            <a:ext cx="1190919" cy="431653"/>
            <a:chOff x="4668979" y="2501131"/>
            <a:chExt cx="1190919" cy="431653"/>
          </a:xfrm>
        </p:grpSpPr>
        <p:sp>
          <p:nvSpPr>
            <p:cNvPr id="4728" name="Shape 4728"/>
            <p:cNvSpPr/>
            <p:nvPr/>
          </p:nvSpPr>
          <p:spPr>
            <a:xfrm>
              <a:off x="4725899" y="2555985"/>
              <a:ext cx="1134000" cy="376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729" name="Shape 4729"/>
            <p:cNvGrpSpPr/>
            <p:nvPr/>
          </p:nvGrpSpPr>
          <p:grpSpPr>
            <a:xfrm>
              <a:off x="4668979" y="2501131"/>
              <a:ext cx="1137363" cy="382226"/>
              <a:chOff x="4668979" y="2501131"/>
              <a:chExt cx="1137363" cy="382226"/>
            </a:xfrm>
          </p:grpSpPr>
          <p:sp>
            <p:nvSpPr>
              <p:cNvPr id="4730" name="Shape 4730"/>
              <p:cNvSpPr/>
              <p:nvPr/>
            </p:nvSpPr>
            <p:spPr>
              <a:xfrm>
                <a:off x="4668979" y="2501131"/>
                <a:ext cx="1137363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Ingest Server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4731" name="Shape 4731" descr="Compute-Engine.png"/>
              <p:cNvPicPr preferRelativeResize="0"/>
              <p:nvPr/>
            </p:nvPicPr>
            <p:blipFill rotWithShape="1">
              <a:blip r:embed="rId8">
                <a:alphaModFix/>
              </a:blip>
              <a:srcRect t="5076" b="5076"/>
              <a:stretch/>
            </p:blipFill>
            <p:spPr>
              <a:xfrm>
                <a:off x="4713683" y="2569015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4732" name="Shape 4732"/>
          <p:cNvGrpSpPr/>
          <p:nvPr/>
        </p:nvGrpSpPr>
        <p:grpSpPr>
          <a:xfrm>
            <a:off x="6436337" y="4227716"/>
            <a:ext cx="1188719" cy="382226"/>
            <a:chOff x="6436337" y="4227716"/>
            <a:chExt cx="1188719" cy="382226"/>
          </a:xfrm>
        </p:grpSpPr>
        <p:sp>
          <p:nvSpPr>
            <p:cNvPr id="4733" name="Shape 4733"/>
            <p:cNvSpPr/>
            <p:nvPr/>
          </p:nvSpPr>
          <p:spPr>
            <a:xfrm>
              <a:off x="6436337" y="4227716"/>
              <a:ext cx="118871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Online Analytics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4734" name="Shape 4734" descr="BigQuery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6487530" y="429412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735" name="Shape 4735"/>
          <p:cNvCxnSpPr>
            <a:stCxn id="4706" idx="3"/>
            <a:endCxn id="4718" idx="1"/>
          </p:cNvCxnSpPr>
          <p:nvPr/>
        </p:nvCxnSpPr>
        <p:spPr>
          <a:xfrm rot="10800000" flipH="1">
            <a:off x="1721093" y="4421727"/>
            <a:ext cx="693600" cy="240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36" name="Shape 4736"/>
          <p:cNvCxnSpPr>
            <a:stCxn id="4718" idx="3"/>
          </p:cNvCxnSpPr>
          <p:nvPr/>
        </p:nvCxnSpPr>
        <p:spPr>
          <a:xfrm>
            <a:off x="3603484" y="4421739"/>
            <a:ext cx="2785200" cy="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737" name="Shape 4737"/>
          <p:cNvCxnSpPr>
            <a:stCxn id="4683" idx="2"/>
            <a:endCxn id="4686" idx="0"/>
          </p:cNvCxnSpPr>
          <p:nvPr/>
        </p:nvCxnSpPr>
        <p:spPr>
          <a:xfrm>
            <a:off x="7028800" y="3596626"/>
            <a:ext cx="0" cy="39000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738" name="Shape 4738"/>
          <p:cNvCxnSpPr>
            <a:stCxn id="4709" idx="1"/>
            <a:endCxn id="4680" idx="3"/>
          </p:cNvCxnSpPr>
          <p:nvPr/>
        </p:nvCxnSpPr>
        <p:spPr>
          <a:xfrm flipH="1">
            <a:off x="5940737" y="2929915"/>
            <a:ext cx="495600" cy="826800"/>
          </a:xfrm>
          <a:prstGeom prst="bentConnector3">
            <a:avLst>
              <a:gd name="adj1" fmla="val 46147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739" name="Shape 4739"/>
          <p:cNvCxnSpPr>
            <a:stCxn id="4712" idx="1"/>
            <a:endCxn id="4680" idx="3"/>
          </p:cNvCxnSpPr>
          <p:nvPr/>
        </p:nvCxnSpPr>
        <p:spPr>
          <a:xfrm flipH="1">
            <a:off x="5940737" y="3362936"/>
            <a:ext cx="495600" cy="393900"/>
          </a:xfrm>
          <a:prstGeom prst="bentConnector3">
            <a:avLst>
              <a:gd name="adj1" fmla="val 46147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740" name="Shape 4740"/>
          <p:cNvCxnSpPr>
            <a:stCxn id="4715" idx="1"/>
            <a:endCxn id="4709" idx="1"/>
          </p:cNvCxnSpPr>
          <p:nvPr/>
        </p:nvCxnSpPr>
        <p:spPr>
          <a:xfrm>
            <a:off x="6436337" y="2502595"/>
            <a:ext cx="600" cy="427200"/>
          </a:xfrm>
          <a:prstGeom prst="bentConnector3">
            <a:avLst>
              <a:gd name="adj1" fmla="val -3810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741" name="Shape 4741"/>
          <p:cNvCxnSpPr>
            <a:stCxn id="4730" idx="2"/>
          </p:cNvCxnSpPr>
          <p:nvPr/>
        </p:nvCxnSpPr>
        <p:spPr>
          <a:xfrm flipH="1">
            <a:off x="5232260" y="2883357"/>
            <a:ext cx="5400" cy="4116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42" name="Shape 4742"/>
          <p:cNvCxnSpPr>
            <a:stCxn id="4743" idx="3"/>
            <a:endCxn id="4730" idx="1"/>
          </p:cNvCxnSpPr>
          <p:nvPr/>
        </p:nvCxnSpPr>
        <p:spPr>
          <a:xfrm rot="10800000" flipH="1">
            <a:off x="4401979" y="2692244"/>
            <a:ext cx="267000" cy="15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744" name="Shape 4744"/>
          <p:cNvCxnSpPr>
            <a:stCxn id="4745" idx="3"/>
            <a:endCxn id="4746" idx="1"/>
          </p:cNvCxnSpPr>
          <p:nvPr/>
        </p:nvCxnSpPr>
        <p:spPr>
          <a:xfrm>
            <a:off x="3236775" y="2690525"/>
            <a:ext cx="245400" cy="3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47" name="Shape 4747"/>
          <p:cNvCxnSpPr>
            <a:stCxn id="4694" idx="3"/>
            <a:endCxn id="4745" idx="1"/>
          </p:cNvCxnSpPr>
          <p:nvPr/>
        </p:nvCxnSpPr>
        <p:spPr>
          <a:xfrm>
            <a:off x="1628880" y="1803475"/>
            <a:ext cx="786000" cy="8871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748" name="Shape 4748"/>
          <p:cNvCxnSpPr>
            <a:stCxn id="4697" idx="3"/>
            <a:endCxn id="4745" idx="1"/>
          </p:cNvCxnSpPr>
          <p:nvPr/>
        </p:nvCxnSpPr>
        <p:spPr>
          <a:xfrm>
            <a:off x="1628880" y="2397835"/>
            <a:ext cx="786000" cy="2928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749" name="Shape 4749"/>
          <p:cNvCxnSpPr>
            <a:stCxn id="4700" idx="3"/>
            <a:endCxn id="4745" idx="1"/>
          </p:cNvCxnSpPr>
          <p:nvPr/>
        </p:nvCxnSpPr>
        <p:spPr>
          <a:xfrm rot="10800000" flipH="1">
            <a:off x="1628880" y="2690569"/>
            <a:ext cx="786000" cy="3045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750" name="Shape 4750"/>
          <p:cNvCxnSpPr>
            <a:stCxn id="4703" idx="3"/>
            <a:endCxn id="4745" idx="1"/>
          </p:cNvCxnSpPr>
          <p:nvPr/>
        </p:nvCxnSpPr>
        <p:spPr>
          <a:xfrm rot="10800000" flipH="1">
            <a:off x="1628880" y="2690561"/>
            <a:ext cx="786000" cy="9036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751" name="Shape 4751"/>
          <p:cNvCxnSpPr/>
          <p:nvPr/>
        </p:nvCxnSpPr>
        <p:spPr>
          <a:xfrm>
            <a:off x="1711327" y="1693094"/>
            <a:ext cx="546900" cy="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52" name="Shape 4752"/>
          <p:cNvCxnSpPr>
            <a:stCxn id="4691" idx="2"/>
            <a:endCxn id="4706" idx="0"/>
          </p:cNvCxnSpPr>
          <p:nvPr/>
        </p:nvCxnSpPr>
        <p:spPr>
          <a:xfrm>
            <a:off x="1382337" y="3936600"/>
            <a:ext cx="0" cy="8970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3" name="Shape 4753"/>
          <p:cNvCxnSpPr>
            <a:stCxn id="4730" idx="3"/>
          </p:cNvCxnSpPr>
          <p:nvPr/>
        </p:nvCxnSpPr>
        <p:spPr>
          <a:xfrm>
            <a:off x="5806342" y="2692244"/>
            <a:ext cx="4023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54" name="Shape 4754"/>
          <p:cNvGrpSpPr/>
          <p:nvPr/>
        </p:nvGrpSpPr>
        <p:grpSpPr>
          <a:xfrm>
            <a:off x="1125960" y="4227575"/>
            <a:ext cx="502920" cy="502920"/>
            <a:chOff x="433514" y="2354433"/>
            <a:chExt cx="502920" cy="502920"/>
          </a:xfrm>
        </p:grpSpPr>
        <p:sp>
          <p:nvSpPr>
            <p:cNvPr id="4755" name="Shape 4755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756" name="Shape 4756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757" name="Shape 4757"/>
          <p:cNvSpPr/>
          <p:nvPr/>
        </p:nvSpPr>
        <p:spPr>
          <a:xfrm>
            <a:off x="891175" y="558975"/>
            <a:ext cx="70677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LifeSciences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&gt; Genomics, Secondary Analysis</a:t>
            </a:r>
          </a:p>
        </p:txBody>
      </p:sp>
      <p:grpSp>
        <p:nvGrpSpPr>
          <p:cNvPr id="4758" name="Shape 4758"/>
          <p:cNvGrpSpPr/>
          <p:nvPr/>
        </p:nvGrpSpPr>
        <p:grpSpPr>
          <a:xfrm>
            <a:off x="3482298" y="2502705"/>
            <a:ext cx="933900" cy="382200"/>
            <a:chOff x="3482298" y="2502705"/>
            <a:chExt cx="933900" cy="382200"/>
          </a:xfrm>
        </p:grpSpPr>
        <p:sp>
          <p:nvSpPr>
            <p:cNvPr id="4746" name="Shape 4746"/>
            <p:cNvSpPr/>
            <p:nvPr/>
          </p:nvSpPr>
          <p:spPr>
            <a:xfrm>
              <a:off x="3482298" y="2502705"/>
              <a:ext cx="9339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Load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Balancing</a:t>
              </a:r>
            </a:p>
          </p:txBody>
        </p:sp>
        <p:pic>
          <p:nvPicPr>
            <p:cNvPr id="4759" name="Shape 4759" descr="Cloud-Load-Balancing.png"/>
            <p:cNvPicPr preferRelativeResize="0"/>
            <p:nvPr/>
          </p:nvPicPr>
          <p:blipFill rotWithShape="1">
            <a:blip r:embed="rId11">
              <a:alphaModFix/>
            </a:blip>
            <a:srcRect t="5036" b="5027"/>
            <a:stretch/>
          </p:blipFill>
          <p:spPr>
            <a:xfrm>
              <a:off x="3527003" y="256978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60" name="Shape 4760"/>
          <p:cNvGrpSpPr/>
          <p:nvPr/>
        </p:nvGrpSpPr>
        <p:grpSpPr>
          <a:xfrm>
            <a:off x="2414775" y="2499425"/>
            <a:ext cx="822000" cy="382200"/>
            <a:chOff x="2414775" y="2499425"/>
            <a:chExt cx="822000" cy="382200"/>
          </a:xfrm>
        </p:grpSpPr>
        <p:sp>
          <p:nvSpPr>
            <p:cNvPr id="4745" name="Shape 4745"/>
            <p:cNvSpPr/>
            <p:nvPr/>
          </p:nvSpPr>
          <p:spPr>
            <a:xfrm>
              <a:off x="2414775" y="2499425"/>
              <a:ext cx="8220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Network</a:t>
              </a:r>
            </a:p>
          </p:txBody>
        </p:sp>
        <p:pic>
          <p:nvPicPr>
            <p:cNvPr id="4761" name="Shape 4761" descr="Cloud-Network.png"/>
            <p:cNvPicPr preferRelativeResize="0"/>
            <p:nvPr/>
          </p:nvPicPr>
          <p:blipFill rotWithShape="1">
            <a:blip r:embed="rId12">
              <a:alphaModFix/>
            </a:blip>
            <a:srcRect t="5036" b="5027"/>
            <a:stretch/>
          </p:blipFill>
          <p:spPr>
            <a:xfrm>
              <a:off x="2459490" y="256650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67" name="Shape 4767"/>
          <p:cNvGrpSpPr/>
          <p:nvPr/>
        </p:nvGrpSpPr>
        <p:grpSpPr>
          <a:xfrm>
            <a:off x="1935304" y="972149"/>
            <a:ext cx="2933363" cy="3558384"/>
            <a:chOff x="5192873" y="667349"/>
            <a:chExt cx="2933363" cy="3558384"/>
          </a:xfrm>
        </p:grpSpPr>
        <p:sp>
          <p:nvSpPr>
            <p:cNvPr id="4768" name="Shape 4768"/>
            <p:cNvSpPr/>
            <p:nvPr/>
          </p:nvSpPr>
          <p:spPr>
            <a:xfrm>
              <a:off x="5192873" y="667349"/>
              <a:ext cx="2933363" cy="3558384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769" name="Shape 476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70" name="Shape 4770"/>
          <p:cNvGrpSpPr/>
          <p:nvPr/>
        </p:nvGrpSpPr>
        <p:grpSpPr>
          <a:xfrm>
            <a:off x="1020237" y="970957"/>
            <a:ext cx="677511" cy="2534179"/>
            <a:chOff x="2178036" y="1054763"/>
            <a:chExt cx="1146188" cy="458974"/>
          </a:xfrm>
        </p:grpSpPr>
        <p:sp>
          <p:nvSpPr>
            <p:cNvPr id="4771" name="Shape 4771"/>
            <p:cNvSpPr/>
            <p:nvPr/>
          </p:nvSpPr>
          <p:spPr>
            <a:xfrm>
              <a:off x="2178036" y="1054763"/>
              <a:ext cx="1146188" cy="458974"/>
            </a:xfrm>
            <a:prstGeom prst="roundRect">
              <a:avLst>
                <a:gd name="adj" fmla="val 827"/>
              </a:avLst>
            </a:prstGeom>
            <a:solidFill>
              <a:srgbClr val="F3E5F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2" name="Shape 4772"/>
            <p:cNvSpPr txBox="1"/>
            <p:nvPr/>
          </p:nvSpPr>
          <p:spPr>
            <a:xfrm>
              <a:off x="2178036" y="1054763"/>
              <a:ext cx="641670" cy="3151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42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Patient</a:t>
              </a:r>
            </a:p>
          </p:txBody>
        </p:sp>
      </p:grpSp>
      <p:grpSp>
        <p:nvGrpSpPr>
          <p:cNvPr id="4773" name="Shape 4773"/>
          <p:cNvGrpSpPr/>
          <p:nvPr/>
        </p:nvGrpSpPr>
        <p:grpSpPr>
          <a:xfrm>
            <a:off x="2081811" y="3682473"/>
            <a:ext cx="1143029" cy="667509"/>
            <a:chOff x="2178036" y="1054763"/>
            <a:chExt cx="657745" cy="300246"/>
          </a:xfrm>
        </p:grpSpPr>
        <p:sp>
          <p:nvSpPr>
            <p:cNvPr id="4774" name="Shape 4774"/>
            <p:cNvSpPr/>
            <p:nvPr/>
          </p:nvSpPr>
          <p:spPr>
            <a:xfrm>
              <a:off x="2178036" y="1054763"/>
              <a:ext cx="657745" cy="300246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5" name="Shape 4775"/>
            <p:cNvSpPr txBox="1"/>
            <p:nvPr/>
          </p:nvSpPr>
          <p:spPr>
            <a:xfrm>
              <a:off x="2178036" y="1054763"/>
              <a:ext cx="280058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Analytics</a:t>
              </a:r>
            </a:p>
          </p:txBody>
        </p:sp>
      </p:grpSp>
      <p:sp>
        <p:nvSpPr>
          <p:cNvPr id="4776" name="Shape 4776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LifeSciences &gt; Patient Monitoring</a:t>
            </a:r>
          </a:p>
        </p:txBody>
      </p:sp>
      <p:grpSp>
        <p:nvGrpSpPr>
          <p:cNvPr id="4777" name="Shape 4777"/>
          <p:cNvGrpSpPr/>
          <p:nvPr/>
        </p:nvGrpSpPr>
        <p:grpSpPr>
          <a:xfrm>
            <a:off x="3525597" y="3605773"/>
            <a:ext cx="1188752" cy="667509"/>
            <a:chOff x="2178034" y="1054763"/>
            <a:chExt cx="684056" cy="300246"/>
          </a:xfrm>
        </p:grpSpPr>
        <p:sp>
          <p:nvSpPr>
            <p:cNvPr id="4778" name="Shape 4778"/>
            <p:cNvSpPr/>
            <p:nvPr/>
          </p:nvSpPr>
          <p:spPr>
            <a:xfrm>
              <a:off x="2178034" y="1054763"/>
              <a:ext cx="684056" cy="300246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9" name="Shape 4779"/>
            <p:cNvSpPr txBox="1"/>
            <p:nvPr/>
          </p:nvSpPr>
          <p:spPr>
            <a:xfrm>
              <a:off x="2178036" y="1054763"/>
              <a:ext cx="280058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Analytics</a:t>
              </a:r>
            </a:p>
          </p:txBody>
        </p:sp>
      </p:grpSp>
      <p:grpSp>
        <p:nvGrpSpPr>
          <p:cNvPr id="4780" name="Shape 4780"/>
          <p:cNvGrpSpPr/>
          <p:nvPr/>
        </p:nvGrpSpPr>
        <p:grpSpPr>
          <a:xfrm>
            <a:off x="3575303" y="3815957"/>
            <a:ext cx="1097279" cy="382226"/>
            <a:chOff x="3575303" y="3815957"/>
            <a:chExt cx="1097279" cy="382226"/>
          </a:xfrm>
        </p:grpSpPr>
        <p:sp>
          <p:nvSpPr>
            <p:cNvPr id="4781" name="Shape 4781"/>
            <p:cNvSpPr/>
            <p:nvPr/>
          </p:nvSpPr>
          <p:spPr>
            <a:xfrm>
              <a:off x="3575303" y="3815957"/>
              <a:ext cx="109727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Process Data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Prediction API</a:t>
              </a:r>
            </a:p>
          </p:txBody>
        </p:sp>
        <p:pic>
          <p:nvPicPr>
            <p:cNvPr id="4782" name="Shape 4782" descr="Prediction-API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3613925" y="388384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83" name="Shape 4783"/>
          <p:cNvGrpSpPr/>
          <p:nvPr/>
        </p:nvGrpSpPr>
        <p:grpSpPr>
          <a:xfrm>
            <a:off x="2082248" y="2917210"/>
            <a:ext cx="1188719" cy="382226"/>
            <a:chOff x="2082248" y="2917210"/>
            <a:chExt cx="1188719" cy="382226"/>
          </a:xfrm>
        </p:grpSpPr>
        <p:sp>
          <p:nvSpPr>
            <p:cNvPr id="4784" name="Shape 4784"/>
            <p:cNvSpPr/>
            <p:nvPr/>
          </p:nvSpPr>
          <p:spPr>
            <a:xfrm>
              <a:off x="2082248" y="2917210"/>
              <a:ext cx="118871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Ingest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Pub/Sub</a:t>
              </a:r>
            </a:p>
          </p:txBody>
        </p:sp>
        <p:pic>
          <p:nvPicPr>
            <p:cNvPr id="4785" name="Shape 4785" descr="Cloud-PubSub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2126517" y="298356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86" name="Shape 4786"/>
          <p:cNvGrpSpPr/>
          <p:nvPr/>
        </p:nvGrpSpPr>
        <p:grpSpPr>
          <a:xfrm>
            <a:off x="3525499" y="2917209"/>
            <a:ext cx="1188719" cy="382226"/>
            <a:chOff x="3525499" y="2917209"/>
            <a:chExt cx="1188719" cy="382226"/>
          </a:xfrm>
        </p:grpSpPr>
        <p:sp>
          <p:nvSpPr>
            <p:cNvPr id="4787" name="Shape 4787"/>
            <p:cNvSpPr/>
            <p:nvPr/>
          </p:nvSpPr>
          <p:spPr>
            <a:xfrm>
              <a:off x="3525499" y="2917209"/>
              <a:ext cx="118871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Bigtable</a:t>
              </a:r>
            </a:p>
          </p:txBody>
        </p:sp>
        <p:pic>
          <p:nvPicPr>
            <p:cNvPr id="4788" name="Shape 4788" descr="Cloud-Bigtable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3569767" y="298394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89" name="Shape 4789"/>
          <p:cNvGrpSpPr/>
          <p:nvPr/>
        </p:nvGrpSpPr>
        <p:grpSpPr>
          <a:xfrm>
            <a:off x="2078594" y="3605773"/>
            <a:ext cx="1188752" cy="667509"/>
            <a:chOff x="2178034" y="1054763"/>
            <a:chExt cx="684056" cy="300246"/>
          </a:xfrm>
        </p:grpSpPr>
        <p:sp>
          <p:nvSpPr>
            <p:cNvPr id="4790" name="Shape 4790"/>
            <p:cNvSpPr/>
            <p:nvPr/>
          </p:nvSpPr>
          <p:spPr>
            <a:xfrm>
              <a:off x="2178034" y="1054763"/>
              <a:ext cx="684056" cy="300246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1" name="Shape 4791"/>
            <p:cNvSpPr txBox="1"/>
            <p:nvPr/>
          </p:nvSpPr>
          <p:spPr>
            <a:xfrm>
              <a:off x="2178036" y="1054763"/>
              <a:ext cx="199804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Alerts</a:t>
              </a:r>
            </a:p>
          </p:txBody>
        </p:sp>
      </p:grpSp>
      <p:grpSp>
        <p:nvGrpSpPr>
          <p:cNvPr id="4792" name="Shape 4792"/>
          <p:cNvGrpSpPr/>
          <p:nvPr/>
        </p:nvGrpSpPr>
        <p:grpSpPr>
          <a:xfrm>
            <a:off x="2121407" y="3815957"/>
            <a:ext cx="1097279" cy="382226"/>
            <a:chOff x="2121407" y="3815957"/>
            <a:chExt cx="1097279" cy="382226"/>
          </a:xfrm>
        </p:grpSpPr>
        <p:sp>
          <p:nvSpPr>
            <p:cNvPr id="4793" name="Shape 4793"/>
            <p:cNvSpPr/>
            <p:nvPr/>
          </p:nvSpPr>
          <p:spPr>
            <a:xfrm>
              <a:off x="2121407" y="3815957"/>
              <a:ext cx="109727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Notifications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Pub/Sub</a:t>
              </a:r>
            </a:p>
          </p:txBody>
        </p:sp>
        <p:pic>
          <p:nvPicPr>
            <p:cNvPr id="4794" name="Shape 4794" descr="Cloud-PubSub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2165676" y="388231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95" name="Shape 4795"/>
          <p:cNvGrpSpPr/>
          <p:nvPr/>
        </p:nvGrpSpPr>
        <p:grpSpPr>
          <a:xfrm>
            <a:off x="1020237" y="3606937"/>
            <a:ext cx="677511" cy="923536"/>
            <a:chOff x="2178036" y="1054763"/>
            <a:chExt cx="1146188" cy="167265"/>
          </a:xfrm>
        </p:grpSpPr>
        <p:sp>
          <p:nvSpPr>
            <p:cNvPr id="4796" name="Shape 4796"/>
            <p:cNvSpPr/>
            <p:nvPr/>
          </p:nvSpPr>
          <p:spPr>
            <a:xfrm>
              <a:off x="2178036" y="1054763"/>
              <a:ext cx="1146188" cy="167265"/>
            </a:xfrm>
            <a:prstGeom prst="roundRect">
              <a:avLst>
                <a:gd name="adj" fmla="val 827"/>
              </a:avLst>
            </a:prstGeom>
            <a:solidFill>
              <a:srgbClr val="F1F8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7" name="Shape 4797"/>
            <p:cNvSpPr txBox="1"/>
            <p:nvPr/>
          </p:nvSpPr>
          <p:spPr>
            <a:xfrm>
              <a:off x="2178036" y="1054763"/>
              <a:ext cx="1015931" cy="5648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Health Care</a:t>
              </a:r>
              <a:b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Professional</a:t>
              </a:r>
            </a:p>
          </p:txBody>
        </p:sp>
      </p:grpSp>
      <p:grpSp>
        <p:nvGrpSpPr>
          <p:cNvPr id="4798" name="Shape 4798"/>
          <p:cNvGrpSpPr/>
          <p:nvPr/>
        </p:nvGrpSpPr>
        <p:grpSpPr>
          <a:xfrm>
            <a:off x="1108966" y="3936971"/>
            <a:ext cx="502920" cy="502920"/>
            <a:chOff x="433514" y="2354433"/>
            <a:chExt cx="502920" cy="502920"/>
          </a:xfrm>
        </p:grpSpPr>
        <p:sp>
          <p:nvSpPr>
            <p:cNvPr id="4799" name="Shape 4799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800" name="Shape 480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01" name="Shape 4801"/>
          <p:cNvGrpSpPr/>
          <p:nvPr/>
        </p:nvGrpSpPr>
        <p:grpSpPr>
          <a:xfrm>
            <a:off x="1067496" y="1168005"/>
            <a:ext cx="585214" cy="1554443"/>
            <a:chOff x="2178036" y="1054763"/>
            <a:chExt cx="710039" cy="1651379"/>
          </a:xfrm>
        </p:grpSpPr>
        <p:sp>
          <p:nvSpPr>
            <p:cNvPr id="4802" name="Shape 4802"/>
            <p:cNvSpPr/>
            <p:nvPr/>
          </p:nvSpPr>
          <p:spPr>
            <a:xfrm>
              <a:off x="2178036" y="1054763"/>
              <a:ext cx="710039" cy="1651379"/>
            </a:xfrm>
            <a:prstGeom prst="roundRect">
              <a:avLst>
                <a:gd name="adj" fmla="val 827"/>
              </a:avLst>
            </a:prstGeom>
            <a:solidFill>
              <a:srgbClr val="FFF8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3" name="Shape 4803"/>
            <p:cNvSpPr txBox="1"/>
            <p:nvPr/>
          </p:nvSpPr>
          <p:spPr>
            <a:xfrm>
              <a:off x="2178036" y="1054763"/>
              <a:ext cx="695890" cy="395624"/>
            </a:xfrm>
            <a:prstGeom prst="rect">
              <a:avLst/>
            </a:prstGeom>
            <a:noFill/>
            <a:ln>
              <a:noFill/>
            </a:ln>
          </p:spPr>
          <p:txBody>
            <a:bodyPr lIns="45700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5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Patient Monitors</a:t>
              </a:r>
              <a:br>
                <a:rPr lang="en-US" sz="5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5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(pulse, blood</a:t>
              </a:r>
              <a:br>
                <a:rPr lang="en-US" sz="5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5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sugar, exercise)</a:t>
              </a:r>
            </a:p>
          </p:txBody>
        </p:sp>
      </p:grpSp>
      <p:grpSp>
        <p:nvGrpSpPr>
          <p:cNvPr id="4804" name="Shape 4804"/>
          <p:cNvGrpSpPr/>
          <p:nvPr/>
        </p:nvGrpSpPr>
        <p:grpSpPr>
          <a:xfrm>
            <a:off x="1102616" y="1579508"/>
            <a:ext cx="502920" cy="502920"/>
            <a:chOff x="433514" y="2354433"/>
            <a:chExt cx="502920" cy="502920"/>
          </a:xfrm>
        </p:grpSpPr>
        <p:sp>
          <p:nvSpPr>
            <p:cNvPr id="4805" name="Shape 4805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806" name="Shape 4806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07" name="Shape 4807"/>
          <p:cNvGrpSpPr/>
          <p:nvPr/>
        </p:nvGrpSpPr>
        <p:grpSpPr>
          <a:xfrm>
            <a:off x="1102616" y="2173868"/>
            <a:ext cx="502920" cy="502920"/>
            <a:chOff x="433514" y="2354433"/>
            <a:chExt cx="502920" cy="502920"/>
          </a:xfrm>
        </p:grpSpPr>
        <p:sp>
          <p:nvSpPr>
            <p:cNvPr id="4808" name="Shape 4808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809" name="Shape 4809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10" name="Shape 4810"/>
          <p:cNvGrpSpPr/>
          <p:nvPr/>
        </p:nvGrpSpPr>
        <p:grpSpPr>
          <a:xfrm>
            <a:off x="1108966" y="2956560"/>
            <a:ext cx="502920" cy="502920"/>
            <a:chOff x="433514" y="2354433"/>
            <a:chExt cx="502920" cy="502920"/>
          </a:xfrm>
        </p:grpSpPr>
        <p:sp>
          <p:nvSpPr>
            <p:cNvPr id="4811" name="Shape 4811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812" name="Shape 4812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813" name="Shape 4813"/>
          <p:cNvCxnSpPr>
            <a:stCxn id="4811" idx="3"/>
            <a:endCxn id="4799" idx="3"/>
          </p:cNvCxnSpPr>
          <p:nvPr/>
        </p:nvCxnSpPr>
        <p:spPr>
          <a:xfrm>
            <a:off x="1611886" y="3208020"/>
            <a:ext cx="600" cy="980400"/>
          </a:xfrm>
          <a:prstGeom prst="bentConnector3">
            <a:avLst>
              <a:gd name="adj1" fmla="val 38100000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814" name="Shape 4814"/>
          <p:cNvCxnSpPr>
            <a:stCxn id="4802" idx="2"/>
            <a:endCxn id="4811" idx="0"/>
          </p:cNvCxnSpPr>
          <p:nvPr/>
        </p:nvCxnSpPr>
        <p:spPr>
          <a:xfrm>
            <a:off x="1360103" y="2722449"/>
            <a:ext cx="300" cy="2340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815" name="Shape 4815"/>
          <p:cNvCxnSpPr/>
          <p:nvPr/>
        </p:nvCxnSpPr>
        <p:spPr>
          <a:xfrm>
            <a:off x="1611886" y="3119119"/>
            <a:ext cx="470400" cy="18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816" name="Shape 4816"/>
          <p:cNvCxnSpPr>
            <a:stCxn id="4784" idx="3"/>
            <a:endCxn id="4787" idx="1"/>
          </p:cNvCxnSpPr>
          <p:nvPr/>
        </p:nvCxnSpPr>
        <p:spPr>
          <a:xfrm>
            <a:off x="3270968" y="3108323"/>
            <a:ext cx="2544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817" name="Shape 4817"/>
          <p:cNvCxnSpPr>
            <a:stCxn id="4787" idx="2"/>
            <a:endCxn id="4778" idx="0"/>
          </p:cNvCxnSpPr>
          <p:nvPr/>
        </p:nvCxnSpPr>
        <p:spPr>
          <a:xfrm>
            <a:off x="4119859" y="3299435"/>
            <a:ext cx="0" cy="306300"/>
          </a:xfrm>
          <a:prstGeom prst="straightConnector1">
            <a:avLst/>
          </a:prstGeom>
          <a:noFill/>
          <a:ln w="9525" cap="flat" cmpd="sng">
            <a:solidFill>
              <a:srgbClr val="9575CD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818" name="Shape 4818"/>
          <p:cNvCxnSpPr>
            <a:stCxn id="4778" idx="1"/>
            <a:endCxn id="4790" idx="3"/>
          </p:cNvCxnSpPr>
          <p:nvPr/>
        </p:nvCxnSpPr>
        <p:spPr>
          <a:xfrm rot="10800000">
            <a:off x="3267297" y="3939528"/>
            <a:ext cx="258300" cy="0"/>
          </a:xfrm>
          <a:prstGeom prst="straightConnector1">
            <a:avLst/>
          </a:prstGeom>
          <a:noFill/>
          <a:ln w="9525" cap="flat" cmpd="sng">
            <a:solidFill>
              <a:srgbClr val="9575C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19" name="Shape 4819"/>
          <p:cNvCxnSpPr>
            <a:stCxn id="4790" idx="1"/>
          </p:cNvCxnSpPr>
          <p:nvPr/>
        </p:nvCxnSpPr>
        <p:spPr>
          <a:xfrm rot="10800000">
            <a:off x="1841594" y="3939528"/>
            <a:ext cx="237000" cy="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20" name="Shape 4820"/>
          <p:cNvSpPr/>
          <p:nvPr/>
        </p:nvSpPr>
        <p:spPr>
          <a:xfrm>
            <a:off x="867850" y="558975"/>
            <a:ext cx="41532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LifeSciences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&gt; Patient Monitoring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26" name="Shape 4826"/>
          <p:cNvGrpSpPr/>
          <p:nvPr/>
        </p:nvGrpSpPr>
        <p:grpSpPr>
          <a:xfrm>
            <a:off x="2091403" y="972147"/>
            <a:ext cx="5344445" cy="3720501"/>
            <a:chOff x="5192873" y="667347"/>
            <a:chExt cx="5344445" cy="3720501"/>
          </a:xfrm>
        </p:grpSpPr>
        <p:sp>
          <p:nvSpPr>
            <p:cNvPr id="4827" name="Shape 4827"/>
            <p:cNvSpPr/>
            <p:nvPr/>
          </p:nvSpPr>
          <p:spPr>
            <a:xfrm>
              <a:off x="5192873" y="667347"/>
              <a:ext cx="5344445" cy="3720501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828" name="Shape 482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29" name="Shape 4829"/>
          <p:cNvGrpSpPr/>
          <p:nvPr/>
        </p:nvGrpSpPr>
        <p:grpSpPr>
          <a:xfrm>
            <a:off x="3469481" y="1499600"/>
            <a:ext cx="1152173" cy="1527044"/>
            <a:chOff x="2178033" y="1054763"/>
            <a:chExt cx="663007" cy="686867"/>
          </a:xfrm>
        </p:grpSpPr>
        <p:sp>
          <p:nvSpPr>
            <p:cNvPr id="4830" name="Shape 4830"/>
            <p:cNvSpPr/>
            <p:nvPr/>
          </p:nvSpPr>
          <p:spPr>
            <a:xfrm>
              <a:off x="2178033" y="1054763"/>
              <a:ext cx="663007" cy="686867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1" name="Shape 4831"/>
            <p:cNvSpPr txBox="1"/>
            <p:nvPr/>
          </p:nvSpPr>
          <p:spPr>
            <a:xfrm>
              <a:off x="2178036" y="1054763"/>
              <a:ext cx="459015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Private Datasets</a:t>
              </a:r>
            </a:p>
          </p:txBody>
        </p:sp>
      </p:grpSp>
      <p:grpSp>
        <p:nvGrpSpPr>
          <p:cNvPr id="4832" name="Shape 4832"/>
          <p:cNvGrpSpPr/>
          <p:nvPr/>
        </p:nvGrpSpPr>
        <p:grpSpPr>
          <a:xfrm>
            <a:off x="4663754" y="1499600"/>
            <a:ext cx="2624397" cy="1527044"/>
            <a:chOff x="2178032" y="1054763"/>
            <a:chExt cx="1510183" cy="686867"/>
          </a:xfrm>
        </p:grpSpPr>
        <p:sp>
          <p:nvSpPr>
            <p:cNvPr id="4833" name="Shape 4833"/>
            <p:cNvSpPr/>
            <p:nvPr/>
          </p:nvSpPr>
          <p:spPr>
            <a:xfrm>
              <a:off x="2178032" y="1054763"/>
              <a:ext cx="1510183" cy="686867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4" name="Shape 4834"/>
            <p:cNvSpPr txBox="1"/>
            <p:nvPr/>
          </p:nvSpPr>
          <p:spPr>
            <a:xfrm>
              <a:off x="2178036" y="1054763"/>
              <a:ext cx="438719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Public Datasets</a:t>
              </a:r>
            </a:p>
          </p:txBody>
        </p:sp>
      </p:grpSp>
      <p:sp>
        <p:nvSpPr>
          <p:cNvPr id="4835" name="Shape 4835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LifeSciences &gt; Variant Analysis</a:t>
            </a:r>
          </a:p>
        </p:txBody>
      </p:sp>
      <p:grpSp>
        <p:nvGrpSpPr>
          <p:cNvPr id="4836" name="Shape 4836"/>
          <p:cNvGrpSpPr/>
          <p:nvPr/>
        </p:nvGrpSpPr>
        <p:grpSpPr>
          <a:xfrm>
            <a:off x="6008024" y="1730556"/>
            <a:ext cx="1234440" cy="382226"/>
            <a:chOff x="6008024" y="1730556"/>
            <a:chExt cx="1234440" cy="382226"/>
          </a:xfrm>
        </p:grpSpPr>
        <p:sp>
          <p:nvSpPr>
            <p:cNvPr id="4837" name="Shape 4837"/>
            <p:cNvSpPr/>
            <p:nvPr/>
          </p:nvSpPr>
          <p:spPr>
            <a:xfrm>
              <a:off x="6008024" y="1730556"/>
              <a:ext cx="123444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MSSNG Autism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4838" name="Shape 4838" descr="Cloud-Storag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6052292" y="180076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39" name="Shape 4839"/>
          <p:cNvGrpSpPr/>
          <p:nvPr/>
        </p:nvGrpSpPr>
        <p:grpSpPr>
          <a:xfrm>
            <a:off x="1068574" y="3460156"/>
            <a:ext cx="685838" cy="795523"/>
            <a:chOff x="2178036" y="1054763"/>
            <a:chExt cx="1160275" cy="144079"/>
          </a:xfrm>
        </p:grpSpPr>
        <p:sp>
          <p:nvSpPr>
            <p:cNvPr id="4840" name="Shape 4840"/>
            <p:cNvSpPr/>
            <p:nvPr/>
          </p:nvSpPr>
          <p:spPr>
            <a:xfrm>
              <a:off x="2178039" y="1054763"/>
              <a:ext cx="1160273" cy="144079"/>
            </a:xfrm>
            <a:prstGeom prst="roundRect">
              <a:avLst>
                <a:gd name="adj" fmla="val 827"/>
              </a:avLst>
            </a:prstGeom>
            <a:solidFill>
              <a:srgbClr val="F3E5F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1" name="Shape 4841"/>
            <p:cNvSpPr txBox="1"/>
            <p:nvPr/>
          </p:nvSpPr>
          <p:spPr>
            <a:xfrm>
              <a:off x="2178036" y="1054763"/>
              <a:ext cx="750151" cy="3151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Scientist</a:t>
              </a:r>
            </a:p>
          </p:txBody>
        </p:sp>
      </p:grpSp>
      <p:grpSp>
        <p:nvGrpSpPr>
          <p:cNvPr id="4842" name="Shape 4842"/>
          <p:cNvGrpSpPr/>
          <p:nvPr/>
        </p:nvGrpSpPr>
        <p:grpSpPr>
          <a:xfrm>
            <a:off x="1157303" y="3664712"/>
            <a:ext cx="502920" cy="502920"/>
            <a:chOff x="433514" y="2354433"/>
            <a:chExt cx="502920" cy="502920"/>
          </a:xfrm>
        </p:grpSpPr>
        <p:sp>
          <p:nvSpPr>
            <p:cNvPr id="4843" name="Shape 4843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844" name="Shape 484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45" name="Shape 4845"/>
          <p:cNvGrpSpPr/>
          <p:nvPr/>
        </p:nvGrpSpPr>
        <p:grpSpPr>
          <a:xfrm>
            <a:off x="1068441" y="1064558"/>
            <a:ext cx="712051" cy="1197839"/>
            <a:chOff x="2178036" y="1054761"/>
            <a:chExt cx="725694" cy="835139"/>
          </a:xfrm>
        </p:grpSpPr>
        <p:sp>
          <p:nvSpPr>
            <p:cNvPr id="4846" name="Shape 4846"/>
            <p:cNvSpPr/>
            <p:nvPr/>
          </p:nvSpPr>
          <p:spPr>
            <a:xfrm>
              <a:off x="2178036" y="1054761"/>
              <a:ext cx="698918" cy="835139"/>
            </a:xfrm>
            <a:prstGeom prst="roundRect">
              <a:avLst>
                <a:gd name="adj" fmla="val 827"/>
              </a:avLst>
            </a:prstGeom>
            <a:solidFill>
              <a:srgbClr val="EFEB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7" name="Shape 4847"/>
            <p:cNvSpPr txBox="1"/>
            <p:nvPr/>
          </p:nvSpPr>
          <p:spPr>
            <a:xfrm>
              <a:off x="2178036" y="1054763"/>
              <a:ext cx="725694" cy="40269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High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Throughput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Genome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Sequencers</a:t>
              </a:r>
            </a:p>
          </p:txBody>
        </p:sp>
      </p:grpSp>
      <p:grpSp>
        <p:nvGrpSpPr>
          <p:cNvPr id="4848" name="Shape 4848"/>
          <p:cNvGrpSpPr/>
          <p:nvPr/>
        </p:nvGrpSpPr>
        <p:grpSpPr>
          <a:xfrm>
            <a:off x="1157303" y="1670208"/>
            <a:ext cx="502920" cy="502920"/>
            <a:chOff x="433514" y="2354433"/>
            <a:chExt cx="502920" cy="502920"/>
          </a:xfrm>
        </p:grpSpPr>
        <p:sp>
          <p:nvSpPr>
            <p:cNvPr id="4849" name="Shape 4849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850" name="Shape 4850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51" name="Shape 4851"/>
          <p:cNvGrpSpPr/>
          <p:nvPr/>
        </p:nvGrpSpPr>
        <p:grpSpPr>
          <a:xfrm>
            <a:off x="4718974" y="1730556"/>
            <a:ext cx="1234440" cy="382226"/>
            <a:chOff x="4718974" y="1730556"/>
            <a:chExt cx="1234440" cy="382226"/>
          </a:xfrm>
        </p:grpSpPr>
        <p:sp>
          <p:nvSpPr>
            <p:cNvPr id="4852" name="Shape 4852"/>
            <p:cNvSpPr/>
            <p:nvPr/>
          </p:nvSpPr>
          <p:spPr>
            <a:xfrm>
              <a:off x="4718974" y="1730556"/>
              <a:ext cx="123444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1000 Genomes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4853" name="Shape 4853" descr="Cloud-Storag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4763242" y="180076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54" name="Shape 4854"/>
          <p:cNvGrpSpPr/>
          <p:nvPr/>
        </p:nvGrpSpPr>
        <p:grpSpPr>
          <a:xfrm>
            <a:off x="3520465" y="1730556"/>
            <a:ext cx="1051560" cy="382226"/>
            <a:chOff x="3520465" y="1730556"/>
            <a:chExt cx="1051560" cy="382226"/>
          </a:xfrm>
        </p:grpSpPr>
        <p:sp>
          <p:nvSpPr>
            <p:cNvPr id="4855" name="Shape 4855"/>
            <p:cNvSpPr/>
            <p:nvPr/>
          </p:nvSpPr>
          <p:spPr>
            <a:xfrm>
              <a:off x="3520465" y="1730556"/>
              <a:ext cx="105156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Patient Data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4856" name="Shape 4856" descr="Cloud-Storag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3564731" y="180076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57" name="Shape 4857"/>
          <p:cNvGrpSpPr/>
          <p:nvPr/>
        </p:nvGrpSpPr>
        <p:grpSpPr>
          <a:xfrm>
            <a:off x="4718973" y="2164221"/>
            <a:ext cx="1234440" cy="382226"/>
            <a:chOff x="4718973" y="2164221"/>
            <a:chExt cx="1234440" cy="382226"/>
          </a:xfrm>
        </p:grpSpPr>
        <p:sp>
          <p:nvSpPr>
            <p:cNvPr id="4858" name="Shape 4858"/>
            <p:cNvSpPr/>
            <p:nvPr/>
          </p:nvSpPr>
          <p:spPr>
            <a:xfrm>
              <a:off x="4718973" y="2164221"/>
              <a:ext cx="123444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Illumina Platform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4859" name="Shape 4859" descr="Cloud-Storag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4763242" y="223443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60" name="Shape 4860"/>
          <p:cNvGrpSpPr/>
          <p:nvPr/>
        </p:nvGrpSpPr>
        <p:grpSpPr>
          <a:xfrm>
            <a:off x="4718973" y="2597886"/>
            <a:ext cx="1234440" cy="382226"/>
            <a:chOff x="4718973" y="2597886"/>
            <a:chExt cx="1234440" cy="382226"/>
          </a:xfrm>
        </p:grpSpPr>
        <p:sp>
          <p:nvSpPr>
            <p:cNvPr id="4861" name="Shape 4861"/>
            <p:cNvSpPr/>
            <p:nvPr/>
          </p:nvSpPr>
          <p:spPr>
            <a:xfrm>
              <a:off x="4718973" y="2597886"/>
              <a:ext cx="123444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Ref Genomes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4862" name="Shape 4862" descr="Cloud-Storag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4763241" y="266810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63" name="Shape 4863"/>
          <p:cNvGrpSpPr/>
          <p:nvPr/>
        </p:nvGrpSpPr>
        <p:grpSpPr>
          <a:xfrm>
            <a:off x="6008024" y="2166779"/>
            <a:ext cx="1234440" cy="382226"/>
            <a:chOff x="6008024" y="2166779"/>
            <a:chExt cx="1234440" cy="382226"/>
          </a:xfrm>
        </p:grpSpPr>
        <p:sp>
          <p:nvSpPr>
            <p:cNvPr id="4864" name="Shape 4864"/>
            <p:cNvSpPr/>
            <p:nvPr/>
          </p:nvSpPr>
          <p:spPr>
            <a:xfrm>
              <a:off x="6008024" y="2166779"/>
              <a:ext cx="123444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TCGA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4865" name="Shape 4865" descr="Cloud-Storag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6052292" y="223699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66" name="Shape 4866"/>
          <p:cNvGrpSpPr/>
          <p:nvPr/>
        </p:nvGrpSpPr>
        <p:grpSpPr>
          <a:xfrm>
            <a:off x="4676454" y="3454595"/>
            <a:ext cx="1325915" cy="1069843"/>
            <a:chOff x="2178033" y="1054763"/>
            <a:chExt cx="762985" cy="481217"/>
          </a:xfrm>
        </p:grpSpPr>
        <p:sp>
          <p:nvSpPr>
            <p:cNvPr id="4867" name="Shape 4867"/>
            <p:cNvSpPr/>
            <p:nvPr/>
          </p:nvSpPr>
          <p:spPr>
            <a:xfrm>
              <a:off x="2178033" y="1054763"/>
              <a:ext cx="762985" cy="481217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8" name="Shape 4868"/>
            <p:cNvSpPr txBox="1"/>
            <p:nvPr/>
          </p:nvSpPr>
          <p:spPr>
            <a:xfrm>
              <a:off x="2178036" y="1054763"/>
              <a:ext cx="280058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Analytics</a:t>
              </a:r>
            </a:p>
          </p:txBody>
        </p:sp>
      </p:grpSp>
      <p:grpSp>
        <p:nvGrpSpPr>
          <p:cNvPr id="4869" name="Shape 4869"/>
          <p:cNvGrpSpPr/>
          <p:nvPr/>
        </p:nvGrpSpPr>
        <p:grpSpPr>
          <a:xfrm>
            <a:off x="4718304" y="4099559"/>
            <a:ext cx="1234440" cy="382226"/>
            <a:chOff x="4718304" y="4099559"/>
            <a:chExt cx="1234440" cy="382226"/>
          </a:xfrm>
        </p:grpSpPr>
        <p:sp>
          <p:nvSpPr>
            <p:cNvPr id="4870" name="Shape 4870"/>
            <p:cNvSpPr/>
            <p:nvPr/>
          </p:nvSpPr>
          <p:spPr>
            <a:xfrm>
              <a:off x="4718304" y="4099559"/>
              <a:ext cx="123444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Online Analytics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4871" name="Shape 4871" descr="BigQuery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4769497" y="416596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72" name="Shape 4872"/>
          <p:cNvGrpSpPr/>
          <p:nvPr/>
        </p:nvGrpSpPr>
        <p:grpSpPr>
          <a:xfrm>
            <a:off x="4718304" y="3669791"/>
            <a:ext cx="1234440" cy="382226"/>
            <a:chOff x="4718304" y="3669791"/>
            <a:chExt cx="1234440" cy="382226"/>
          </a:xfrm>
        </p:grpSpPr>
        <p:sp>
          <p:nvSpPr>
            <p:cNvPr id="4873" name="Shape 4873"/>
            <p:cNvSpPr/>
            <p:nvPr/>
          </p:nvSpPr>
          <p:spPr>
            <a:xfrm>
              <a:off x="4718304" y="3669791"/>
              <a:ext cx="123444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Batch Analytics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pic>
          <p:nvPicPr>
            <p:cNvPr id="4874" name="Shape 4874" descr="Cloud-Dataflow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4761704" y="373652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75" name="Shape 4875"/>
          <p:cNvGrpSpPr/>
          <p:nvPr/>
        </p:nvGrpSpPr>
        <p:grpSpPr>
          <a:xfrm>
            <a:off x="2231471" y="4099547"/>
            <a:ext cx="1237910" cy="382226"/>
            <a:chOff x="2231471" y="4099547"/>
            <a:chExt cx="1237910" cy="382226"/>
          </a:xfrm>
        </p:grpSpPr>
        <p:sp>
          <p:nvSpPr>
            <p:cNvPr id="4876" name="Shape 4876"/>
            <p:cNvSpPr/>
            <p:nvPr/>
          </p:nvSpPr>
          <p:spPr>
            <a:xfrm>
              <a:off x="2231471" y="4099547"/>
              <a:ext cx="123791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Lab Notebooks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Datalab</a:t>
              </a:r>
            </a:p>
          </p:txBody>
        </p:sp>
        <p:pic>
          <p:nvPicPr>
            <p:cNvPr id="4877" name="Shape 4877" descr="Cloud-Datalab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2275738" y="416629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78" name="Shape 4878"/>
          <p:cNvGrpSpPr/>
          <p:nvPr/>
        </p:nvGrpSpPr>
        <p:grpSpPr>
          <a:xfrm>
            <a:off x="2226482" y="1730556"/>
            <a:ext cx="1005840" cy="382226"/>
            <a:chOff x="2226482" y="1730556"/>
            <a:chExt cx="1005840" cy="382226"/>
          </a:xfrm>
        </p:grpSpPr>
        <p:sp>
          <p:nvSpPr>
            <p:cNvPr id="4879" name="Shape 4879"/>
            <p:cNvSpPr/>
            <p:nvPr/>
          </p:nvSpPr>
          <p:spPr>
            <a:xfrm>
              <a:off x="2226482" y="1730556"/>
              <a:ext cx="100584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Data Ingest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Genomics</a:t>
              </a:r>
            </a:p>
          </p:txBody>
        </p:sp>
        <p:pic>
          <p:nvPicPr>
            <p:cNvPr id="4880" name="Shape 4880" descr="Genomics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2270749" y="179691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881" name="Shape 4881"/>
          <p:cNvSpPr txBox="1"/>
          <p:nvPr/>
        </p:nvSpPr>
        <p:spPr>
          <a:xfrm>
            <a:off x="1786351" y="1670194"/>
            <a:ext cx="237300" cy="17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BAM</a:t>
            </a:r>
            <a:b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FASTQ</a:t>
            </a:r>
          </a:p>
        </p:txBody>
      </p:sp>
      <p:cxnSp>
        <p:nvCxnSpPr>
          <p:cNvPr id="4882" name="Shape 4882"/>
          <p:cNvCxnSpPr>
            <a:stCxn id="4849" idx="3"/>
            <a:endCxn id="4879" idx="1"/>
          </p:cNvCxnSpPr>
          <p:nvPr/>
        </p:nvCxnSpPr>
        <p:spPr>
          <a:xfrm>
            <a:off x="1660223" y="1921668"/>
            <a:ext cx="5664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83" name="Shape 4883"/>
          <p:cNvCxnSpPr>
            <a:stCxn id="4840" idx="3"/>
            <a:endCxn id="4876" idx="1"/>
          </p:cNvCxnSpPr>
          <p:nvPr/>
        </p:nvCxnSpPr>
        <p:spPr>
          <a:xfrm>
            <a:off x="1754413" y="3857918"/>
            <a:ext cx="477000" cy="432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884" name="Shape 4884"/>
          <p:cNvCxnSpPr>
            <a:stCxn id="4840" idx="3"/>
            <a:endCxn id="4873" idx="1"/>
          </p:cNvCxnSpPr>
          <p:nvPr/>
        </p:nvCxnSpPr>
        <p:spPr>
          <a:xfrm>
            <a:off x="1754413" y="3857918"/>
            <a:ext cx="2964000" cy="300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885" name="Shape 4885"/>
          <p:cNvCxnSpPr>
            <a:stCxn id="4876" idx="3"/>
            <a:endCxn id="4870" idx="1"/>
          </p:cNvCxnSpPr>
          <p:nvPr/>
        </p:nvCxnSpPr>
        <p:spPr>
          <a:xfrm>
            <a:off x="3469381" y="4290660"/>
            <a:ext cx="1248900" cy="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886" name="Shape 4886"/>
          <p:cNvCxnSpPr>
            <a:stCxn id="4879" idx="3"/>
            <a:endCxn id="4855" idx="1"/>
          </p:cNvCxnSpPr>
          <p:nvPr/>
        </p:nvCxnSpPr>
        <p:spPr>
          <a:xfrm>
            <a:off x="3232322" y="1921669"/>
            <a:ext cx="287999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87" name="Shape 4887"/>
          <p:cNvCxnSpPr>
            <a:stCxn id="4830" idx="2"/>
            <a:endCxn id="4833" idx="2"/>
          </p:cNvCxnSpPr>
          <p:nvPr/>
        </p:nvCxnSpPr>
        <p:spPr>
          <a:xfrm rot="-5400000" flipH="1">
            <a:off x="5010518" y="2061695"/>
            <a:ext cx="600" cy="1930500"/>
          </a:xfrm>
          <a:prstGeom prst="bentConnector3">
            <a:avLst>
              <a:gd name="adj1" fmla="val 31749578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88" name="Shape 4888"/>
          <p:cNvCxnSpPr>
            <a:endCxn id="4867" idx="0"/>
          </p:cNvCxnSpPr>
          <p:nvPr/>
        </p:nvCxnSpPr>
        <p:spPr>
          <a:xfrm>
            <a:off x="5339412" y="3219395"/>
            <a:ext cx="0" cy="23520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889" name="Shape 4889"/>
          <p:cNvSpPr/>
          <p:nvPr/>
        </p:nvSpPr>
        <p:spPr>
          <a:xfrm>
            <a:off x="916050" y="558975"/>
            <a:ext cx="66723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LifeSciences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&gt; Variant Analysis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95" name="Shape 4895"/>
          <p:cNvGrpSpPr/>
          <p:nvPr/>
        </p:nvGrpSpPr>
        <p:grpSpPr>
          <a:xfrm>
            <a:off x="2269881" y="972149"/>
            <a:ext cx="4797669" cy="3542701"/>
            <a:chOff x="5192873" y="667349"/>
            <a:chExt cx="4797669" cy="3542701"/>
          </a:xfrm>
        </p:grpSpPr>
        <p:sp>
          <p:nvSpPr>
            <p:cNvPr id="4896" name="Shape 4896"/>
            <p:cNvSpPr/>
            <p:nvPr/>
          </p:nvSpPr>
          <p:spPr>
            <a:xfrm>
              <a:off x="5192873" y="667349"/>
              <a:ext cx="4797669" cy="3542701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897" name="Shape 489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98" name="Shape 4898"/>
          <p:cNvGrpSpPr/>
          <p:nvPr/>
        </p:nvGrpSpPr>
        <p:grpSpPr>
          <a:xfrm>
            <a:off x="2384083" y="972149"/>
            <a:ext cx="4727916" cy="3542701"/>
            <a:chOff x="5192873" y="667349"/>
            <a:chExt cx="4727916" cy="3542701"/>
          </a:xfrm>
        </p:grpSpPr>
        <p:sp>
          <p:nvSpPr>
            <p:cNvPr id="4899" name="Shape 4899"/>
            <p:cNvSpPr/>
            <p:nvPr/>
          </p:nvSpPr>
          <p:spPr>
            <a:xfrm>
              <a:off x="5192873" y="667349"/>
              <a:ext cx="4727916" cy="3542701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900" name="Shape 490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01" name="Shape 4901"/>
          <p:cNvGrpSpPr/>
          <p:nvPr/>
        </p:nvGrpSpPr>
        <p:grpSpPr>
          <a:xfrm>
            <a:off x="2382878" y="972149"/>
            <a:ext cx="4729122" cy="3542701"/>
            <a:chOff x="5192873" y="667349"/>
            <a:chExt cx="4729122" cy="3542701"/>
          </a:xfrm>
        </p:grpSpPr>
        <p:sp>
          <p:nvSpPr>
            <p:cNvPr id="4902" name="Shape 4902"/>
            <p:cNvSpPr/>
            <p:nvPr/>
          </p:nvSpPr>
          <p:spPr>
            <a:xfrm>
              <a:off x="5192873" y="667349"/>
              <a:ext cx="4729122" cy="3542701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903" name="Shape 490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904" name="Shape 4904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Retail &gt; Beacons and Targeted Marketing</a:t>
            </a:r>
          </a:p>
        </p:txBody>
      </p:sp>
      <p:grpSp>
        <p:nvGrpSpPr>
          <p:cNvPr id="4905" name="Shape 4905"/>
          <p:cNvGrpSpPr/>
          <p:nvPr/>
        </p:nvGrpSpPr>
        <p:grpSpPr>
          <a:xfrm>
            <a:off x="5618908" y="1835458"/>
            <a:ext cx="1234440" cy="568678"/>
            <a:chOff x="5618908" y="1835458"/>
            <a:chExt cx="1234440" cy="568678"/>
          </a:xfrm>
        </p:grpSpPr>
        <p:sp>
          <p:nvSpPr>
            <p:cNvPr id="4906" name="Shape 4906"/>
            <p:cNvSpPr/>
            <p:nvPr/>
          </p:nvSpPr>
          <p:spPr>
            <a:xfrm>
              <a:off x="5618908" y="1835458"/>
              <a:ext cx="1234440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Events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Bigtable</a:t>
              </a:r>
            </a:p>
          </p:txBody>
        </p:sp>
        <p:sp>
          <p:nvSpPr>
            <p:cNvPr id="4907" name="Shape 4907"/>
            <p:cNvSpPr txBox="1"/>
            <p:nvPr/>
          </p:nvSpPr>
          <p:spPr>
            <a:xfrm>
              <a:off x="6044498" y="2232549"/>
              <a:ext cx="750266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Proximity Events</a:t>
              </a:r>
            </a:p>
          </p:txBody>
        </p:sp>
        <p:cxnSp>
          <p:nvCxnSpPr>
            <p:cNvPr id="4908" name="Shape 4908"/>
            <p:cNvCxnSpPr/>
            <p:nvPr/>
          </p:nvCxnSpPr>
          <p:spPr>
            <a:xfrm>
              <a:off x="6043934" y="2194737"/>
              <a:ext cx="804672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4909" name="Shape 4909" descr="Cloud-Bigtabl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5663385" y="190334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10" name="Shape 4910"/>
          <p:cNvGrpSpPr/>
          <p:nvPr/>
        </p:nvGrpSpPr>
        <p:grpSpPr>
          <a:xfrm>
            <a:off x="5618908" y="2641583"/>
            <a:ext cx="1234440" cy="568678"/>
            <a:chOff x="5618908" y="2641583"/>
            <a:chExt cx="1234440" cy="568678"/>
          </a:xfrm>
        </p:grpSpPr>
        <p:sp>
          <p:nvSpPr>
            <p:cNvPr id="4911" name="Shape 4911"/>
            <p:cNvSpPr/>
            <p:nvPr/>
          </p:nvSpPr>
          <p:spPr>
            <a:xfrm>
              <a:off x="5618908" y="2641583"/>
              <a:ext cx="1234440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Analytics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sp>
          <p:nvSpPr>
            <p:cNvPr id="4912" name="Shape 4912"/>
            <p:cNvSpPr txBox="1"/>
            <p:nvPr/>
          </p:nvSpPr>
          <p:spPr>
            <a:xfrm>
              <a:off x="6044500" y="3038674"/>
              <a:ext cx="628381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Data Warehouse</a:t>
              </a:r>
            </a:p>
          </p:txBody>
        </p:sp>
        <p:cxnSp>
          <p:nvCxnSpPr>
            <p:cNvPr id="4913" name="Shape 4913"/>
            <p:cNvCxnSpPr/>
            <p:nvPr/>
          </p:nvCxnSpPr>
          <p:spPr>
            <a:xfrm>
              <a:off x="6043935" y="3000862"/>
              <a:ext cx="804672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4914" name="Shape 4914" descr="BigQuery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5663614" y="270946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15" name="Shape 4915"/>
          <p:cNvGrpSpPr/>
          <p:nvPr/>
        </p:nvGrpSpPr>
        <p:grpSpPr>
          <a:xfrm>
            <a:off x="2416377" y="1833729"/>
            <a:ext cx="1280159" cy="568678"/>
            <a:chOff x="2416377" y="1833729"/>
            <a:chExt cx="1280159" cy="568678"/>
          </a:xfrm>
        </p:grpSpPr>
        <p:sp>
          <p:nvSpPr>
            <p:cNvPr id="4916" name="Shape 4916"/>
            <p:cNvSpPr/>
            <p:nvPr/>
          </p:nvSpPr>
          <p:spPr>
            <a:xfrm>
              <a:off x="2416377" y="1833729"/>
              <a:ext cx="1280159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Messaging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Pub/Sub</a:t>
              </a:r>
            </a:p>
          </p:txBody>
        </p:sp>
        <p:sp>
          <p:nvSpPr>
            <p:cNvPr id="4917" name="Shape 4917"/>
            <p:cNvSpPr txBox="1"/>
            <p:nvPr/>
          </p:nvSpPr>
          <p:spPr>
            <a:xfrm>
              <a:off x="2841970" y="2230821"/>
              <a:ext cx="737508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Proximity Streams</a:t>
              </a:r>
            </a:p>
          </p:txBody>
        </p:sp>
        <p:cxnSp>
          <p:nvCxnSpPr>
            <p:cNvPr id="4918" name="Shape 4918"/>
            <p:cNvCxnSpPr/>
            <p:nvPr/>
          </p:nvCxnSpPr>
          <p:spPr>
            <a:xfrm>
              <a:off x="2841405" y="2193009"/>
              <a:ext cx="850392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4919" name="Shape 4919" descr="Cloud-PubSub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2464718" y="190344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20" name="Shape 4920"/>
          <p:cNvGrpSpPr/>
          <p:nvPr/>
        </p:nvGrpSpPr>
        <p:grpSpPr>
          <a:xfrm>
            <a:off x="3944031" y="1834858"/>
            <a:ext cx="1280159" cy="568678"/>
            <a:chOff x="3944031" y="1834858"/>
            <a:chExt cx="1280159" cy="568678"/>
          </a:xfrm>
        </p:grpSpPr>
        <p:sp>
          <p:nvSpPr>
            <p:cNvPr id="4921" name="Shape 4921"/>
            <p:cNvSpPr/>
            <p:nvPr/>
          </p:nvSpPr>
          <p:spPr>
            <a:xfrm>
              <a:off x="3944031" y="1834858"/>
              <a:ext cx="1280159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Processing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sp>
          <p:nvSpPr>
            <p:cNvPr id="4922" name="Shape 4922"/>
            <p:cNvSpPr txBox="1"/>
            <p:nvPr/>
          </p:nvSpPr>
          <p:spPr>
            <a:xfrm>
              <a:off x="4369622" y="2231950"/>
              <a:ext cx="718381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Stream Processing</a:t>
              </a:r>
            </a:p>
          </p:txBody>
        </p:sp>
        <p:cxnSp>
          <p:nvCxnSpPr>
            <p:cNvPr id="4923" name="Shape 4923"/>
            <p:cNvCxnSpPr/>
            <p:nvPr/>
          </p:nvCxnSpPr>
          <p:spPr>
            <a:xfrm>
              <a:off x="4369057" y="2194138"/>
              <a:ext cx="850392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4924" name="Shape 4924" descr="Cloud-Dataflow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3988736" y="190162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25" name="Shape 4925"/>
          <p:cNvGrpSpPr/>
          <p:nvPr/>
        </p:nvGrpSpPr>
        <p:grpSpPr>
          <a:xfrm>
            <a:off x="3944025" y="3464483"/>
            <a:ext cx="1280138" cy="568678"/>
            <a:chOff x="3944025" y="3464483"/>
            <a:chExt cx="1280138" cy="568678"/>
          </a:xfrm>
        </p:grpSpPr>
        <p:sp>
          <p:nvSpPr>
            <p:cNvPr id="4926" name="Shape 4926"/>
            <p:cNvSpPr/>
            <p:nvPr/>
          </p:nvSpPr>
          <p:spPr>
            <a:xfrm>
              <a:off x="3944025" y="3464483"/>
              <a:ext cx="1280137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Notifications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sp>
          <p:nvSpPr>
            <p:cNvPr id="4927" name="Shape 4927"/>
            <p:cNvSpPr txBox="1"/>
            <p:nvPr/>
          </p:nvSpPr>
          <p:spPr>
            <a:xfrm>
              <a:off x="4371190" y="3861574"/>
              <a:ext cx="608216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Push to Devices</a:t>
              </a:r>
            </a:p>
          </p:txBody>
        </p:sp>
        <p:cxnSp>
          <p:nvCxnSpPr>
            <p:cNvPr id="4928" name="Shape 4928"/>
            <p:cNvCxnSpPr/>
            <p:nvPr/>
          </p:nvCxnSpPr>
          <p:spPr>
            <a:xfrm>
              <a:off x="4370624" y="3823762"/>
              <a:ext cx="853538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4929" name="Shape 4929" descr="App-Engine.png"/>
            <p:cNvPicPr preferRelativeResize="0"/>
            <p:nvPr/>
          </p:nvPicPr>
          <p:blipFill rotWithShape="1">
            <a:blip r:embed="rId8">
              <a:alphaModFix/>
            </a:blip>
            <a:srcRect t="5245" b="5245"/>
            <a:stretch/>
          </p:blipFill>
          <p:spPr>
            <a:xfrm>
              <a:off x="3988896" y="3531217"/>
              <a:ext cx="2754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30" name="Shape 4930"/>
          <p:cNvGrpSpPr/>
          <p:nvPr/>
        </p:nvGrpSpPr>
        <p:grpSpPr>
          <a:xfrm>
            <a:off x="802006" y="3660796"/>
            <a:ext cx="1280180" cy="923586"/>
            <a:chOff x="2178036" y="1054762"/>
            <a:chExt cx="1343315" cy="975585"/>
          </a:xfrm>
        </p:grpSpPr>
        <p:sp>
          <p:nvSpPr>
            <p:cNvPr id="4931" name="Shape 4931"/>
            <p:cNvSpPr/>
            <p:nvPr/>
          </p:nvSpPr>
          <p:spPr>
            <a:xfrm>
              <a:off x="2178036" y="1054762"/>
              <a:ext cx="1343315" cy="975585"/>
            </a:xfrm>
            <a:prstGeom prst="roundRect">
              <a:avLst>
                <a:gd name="adj" fmla="val 827"/>
              </a:avLst>
            </a:prstGeom>
            <a:solidFill>
              <a:srgbClr val="F1F8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2" name="Shape 4932"/>
            <p:cNvSpPr txBox="1"/>
            <p:nvPr/>
          </p:nvSpPr>
          <p:spPr>
            <a:xfrm>
              <a:off x="2178036" y="1054763"/>
              <a:ext cx="917257" cy="33920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Mobile Devices</a:t>
              </a:r>
              <a:b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Push Notifications</a:t>
              </a:r>
            </a:p>
          </p:txBody>
        </p:sp>
      </p:grpSp>
      <p:grpSp>
        <p:nvGrpSpPr>
          <p:cNvPr id="4933" name="Shape 4933"/>
          <p:cNvGrpSpPr/>
          <p:nvPr/>
        </p:nvGrpSpPr>
        <p:grpSpPr>
          <a:xfrm>
            <a:off x="802005" y="2649234"/>
            <a:ext cx="1280180" cy="941810"/>
            <a:chOff x="2178036" y="1054763"/>
            <a:chExt cx="1343315" cy="1000542"/>
          </a:xfrm>
        </p:grpSpPr>
        <p:sp>
          <p:nvSpPr>
            <p:cNvPr id="4934" name="Shape 4934"/>
            <p:cNvSpPr/>
            <p:nvPr/>
          </p:nvSpPr>
          <p:spPr>
            <a:xfrm>
              <a:off x="2178036" y="1054763"/>
              <a:ext cx="1343315" cy="1000542"/>
            </a:xfrm>
            <a:prstGeom prst="roundRect">
              <a:avLst>
                <a:gd name="adj" fmla="val 827"/>
              </a:avLst>
            </a:prstGeom>
            <a:solidFill>
              <a:srgbClr val="FFF8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5" name="Shape 4935"/>
            <p:cNvSpPr txBox="1"/>
            <p:nvPr/>
          </p:nvSpPr>
          <p:spPr>
            <a:xfrm>
              <a:off x="2178036" y="1054763"/>
              <a:ext cx="761313" cy="34113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Backoffice</a:t>
              </a:r>
              <a:b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Business Systems</a:t>
              </a:r>
            </a:p>
          </p:txBody>
        </p:sp>
      </p:grpSp>
      <p:grpSp>
        <p:nvGrpSpPr>
          <p:cNvPr id="4936" name="Shape 4936"/>
          <p:cNvGrpSpPr/>
          <p:nvPr/>
        </p:nvGrpSpPr>
        <p:grpSpPr>
          <a:xfrm>
            <a:off x="802006" y="1650645"/>
            <a:ext cx="1280180" cy="941830"/>
            <a:chOff x="2178036" y="1054763"/>
            <a:chExt cx="1343315" cy="735287"/>
          </a:xfrm>
        </p:grpSpPr>
        <p:sp>
          <p:nvSpPr>
            <p:cNvPr id="4937" name="Shape 4937"/>
            <p:cNvSpPr/>
            <p:nvPr/>
          </p:nvSpPr>
          <p:spPr>
            <a:xfrm>
              <a:off x="2178036" y="1054763"/>
              <a:ext cx="1343315" cy="735287"/>
            </a:xfrm>
            <a:prstGeom prst="roundRect">
              <a:avLst>
                <a:gd name="adj" fmla="val 827"/>
              </a:avLst>
            </a:prstGeom>
            <a:solidFill>
              <a:srgbClr val="E1F5F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8" name="Shape 4938"/>
            <p:cNvSpPr txBox="1"/>
            <p:nvPr/>
          </p:nvSpPr>
          <p:spPr>
            <a:xfrm>
              <a:off x="2178036" y="1054763"/>
              <a:ext cx="924474" cy="25069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Beacons</a:t>
              </a:r>
              <a:b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Proximity Notifications</a:t>
              </a:r>
            </a:p>
          </p:txBody>
        </p:sp>
      </p:grpSp>
      <p:grpSp>
        <p:nvGrpSpPr>
          <p:cNvPr id="4939" name="Shape 4939"/>
          <p:cNvGrpSpPr/>
          <p:nvPr/>
        </p:nvGrpSpPr>
        <p:grpSpPr>
          <a:xfrm>
            <a:off x="1492048" y="1993610"/>
            <a:ext cx="502920" cy="502920"/>
            <a:chOff x="433514" y="2354433"/>
            <a:chExt cx="502920" cy="502920"/>
          </a:xfrm>
        </p:grpSpPr>
        <p:sp>
          <p:nvSpPr>
            <p:cNvPr id="4940" name="Shape 4940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941" name="Shape 4941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42" name="Shape 4942"/>
          <p:cNvGrpSpPr/>
          <p:nvPr/>
        </p:nvGrpSpPr>
        <p:grpSpPr>
          <a:xfrm>
            <a:off x="3944030" y="2647932"/>
            <a:ext cx="1280159" cy="568678"/>
            <a:chOff x="3944030" y="2647932"/>
            <a:chExt cx="1280159" cy="568678"/>
          </a:xfrm>
        </p:grpSpPr>
        <p:sp>
          <p:nvSpPr>
            <p:cNvPr id="4943" name="Shape 4943"/>
            <p:cNvSpPr/>
            <p:nvPr/>
          </p:nvSpPr>
          <p:spPr>
            <a:xfrm>
              <a:off x="3944030" y="2647932"/>
              <a:ext cx="1280159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Messaging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Pub/Sub</a:t>
              </a:r>
            </a:p>
          </p:txBody>
        </p:sp>
        <p:sp>
          <p:nvSpPr>
            <p:cNvPr id="4944" name="Shape 4944"/>
            <p:cNvSpPr txBox="1"/>
            <p:nvPr/>
          </p:nvSpPr>
          <p:spPr>
            <a:xfrm>
              <a:off x="4369623" y="3045024"/>
              <a:ext cx="793410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Queued Notifications</a:t>
              </a:r>
            </a:p>
          </p:txBody>
        </p:sp>
        <p:cxnSp>
          <p:nvCxnSpPr>
            <p:cNvPr id="4945" name="Shape 4945"/>
            <p:cNvCxnSpPr/>
            <p:nvPr/>
          </p:nvCxnSpPr>
          <p:spPr>
            <a:xfrm>
              <a:off x="4369058" y="3007212"/>
              <a:ext cx="850392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4946" name="Shape 4946" descr="Cloud-PubSub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3992371" y="271765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47" name="Shape 4947"/>
          <p:cNvGrpSpPr/>
          <p:nvPr/>
        </p:nvGrpSpPr>
        <p:grpSpPr>
          <a:xfrm>
            <a:off x="897688" y="2992516"/>
            <a:ext cx="502920" cy="502920"/>
            <a:chOff x="433514" y="2354433"/>
            <a:chExt cx="502920" cy="502920"/>
          </a:xfrm>
        </p:grpSpPr>
        <p:sp>
          <p:nvSpPr>
            <p:cNvPr id="4948" name="Shape 4948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949" name="Shape 4949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50" name="Shape 4950"/>
          <p:cNvGrpSpPr/>
          <p:nvPr/>
        </p:nvGrpSpPr>
        <p:grpSpPr>
          <a:xfrm>
            <a:off x="1492048" y="2992516"/>
            <a:ext cx="502920" cy="502920"/>
            <a:chOff x="433514" y="2354433"/>
            <a:chExt cx="502920" cy="502920"/>
          </a:xfrm>
        </p:grpSpPr>
        <p:sp>
          <p:nvSpPr>
            <p:cNvPr id="4951" name="Shape 4951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952" name="Shape 4952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53" name="Shape 4953"/>
          <p:cNvGrpSpPr/>
          <p:nvPr/>
        </p:nvGrpSpPr>
        <p:grpSpPr>
          <a:xfrm>
            <a:off x="897688" y="1993610"/>
            <a:ext cx="502920" cy="502920"/>
            <a:chOff x="433514" y="2354433"/>
            <a:chExt cx="502920" cy="502920"/>
          </a:xfrm>
        </p:grpSpPr>
        <p:sp>
          <p:nvSpPr>
            <p:cNvPr id="4954" name="Shape 4954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955" name="Shape 4955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56" name="Shape 4956"/>
          <p:cNvGrpSpPr/>
          <p:nvPr/>
        </p:nvGrpSpPr>
        <p:grpSpPr>
          <a:xfrm>
            <a:off x="1190593" y="3998213"/>
            <a:ext cx="502920" cy="502920"/>
            <a:chOff x="433514" y="2354433"/>
            <a:chExt cx="502920" cy="502920"/>
          </a:xfrm>
        </p:grpSpPr>
        <p:sp>
          <p:nvSpPr>
            <p:cNvPr id="4957" name="Shape 495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958" name="Shape 4958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959" name="Shape 4959"/>
          <p:cNvCxnSpPr>
            <a:stCxn id="4937" idx="3"/>
            <a:endCxn id="4916" idx="1"/>
          </p:cNvCxnSpPr>
          <p:nvPr/>
        </p:nvCxnSpPr>
        <p:spPr>
          <a:xfrm rot="10800000" flipH="1">
            <a:off x="2082186" y="2117960"/>
            <a:ext cx="334200" cy="36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60" name="Shape 4960"/>
          <p:cNvCxnSpPr>
            <a:stCxn id="4934" idx="3"/>
            <a:endCxn id="4916" idx="1"/>
          </p:cNvCxnSpPr>
          <p:nvPr/>
        </p:nvCxnSpPr>
        <p:spPr>
          <a:xfrm rot="10800000" flipH="1">
            <a:off x="2082185" y="2118140"/>
            <a:ext cx="334200" cy="1002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61" name="Shape 4961"/>
          <p:cNvCxnSpPr>
            <a:stCxn id="4926" idx="1"/>
            <a:endCxn id="4931" idx="3"/>
          </p:cNvCxnSpPr>
          <p:nvPr/>
        </p:nvCxnSpPr>
        <p:spPr>
          <a:xfrm flipH="1">
            <a:off x="2082225" y="3748822"/>
            <a:ext cx="1861800" cy="373800"/>
          </a:xfrm>
          <a:prstGeom prst="bentConnector3">
            <a:avLst>
              <a:gd name="adj1" fmla="val 50003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62" name="Shape 4962"/>
          <p:cNvCxnSpPr>
            <a:stCxn id="4916" idx="3"/>
            <a:endCxn id="4921" idx="1"/>
          </p:cNvCxnSpPr>
          <p:nvPr/>
        </p:nvCxnSpPr>
        <p:spPr>
          <a:xfrm>
            <a:off x="3696537" y="2118068"/>
            <a:ext cx="247500" cy="12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63" name="Shape 4963"/>
          <p:cNvCxnSpPr>
            <a:stCxn id="4921" idx="2"/>
            <a:endCxn id="4943" idx="0"/>
          </p:cNvCxnSpPr>
          <p:nvPr/>
        </p:nvCxnSpPr>
        <p:spPr>
          <a:xfrm>
            <a:off x="4584110" y="2403537"/>
            <a:ext cx="0" cy="2445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64" name="Shape 4964"/>
          <p:cNvCxnSpPr>
            <a:stCxn id="4943" idx="2"/>
            <a:endCxn id="4926" idx="0"/>
          </p:cNvCxnSpPr>
          <p:nvPr/>
        </p:nvCxnSpPr>
        <p:spPr>
          <a:xfrm>
            <a:off x="4584110" y="3216610"/>
            <a:ext cx="0" cy="2478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65" name="Shape 4965"/>
          <p:cNvCxnSpPr>
            <a:stCxn id="4921" idx="3"/>
            <a:endCxn id="4911" idx="1"/>
          </p:cNvCxnSpPr>
          <p:nvPr/>
        </p:nvCxnSpPr>
        <p:spPr>
          <a:xfrm>
            <a:off x="5224190" y="2119198"/>
            <a:ext cx="394800" cy="806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66" name="Shape 4966"/>
          <p:cNvCxnSpPr>
            <a:stCxn id="4921" idx="3"/>
            <a:endCxn id="4906" idx="1"/>
          </p:cNvCxnSpPr>
          <p:nvPr/>
        </p:nvCxnSpPr>
        <p:spPr>
          <a:xfrm>
            <a:off x="5224190" y="2119198"/>
            <a:ext cx="394800" cy="6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67" name="Shape 4967"/>
          <p:cNvSpPr/>
          <p:nvPr/>
        </p:nvSpPr>
        <p:spPr>
          <a:xfrm>
            <a:off x="649600" y="558975"/>
            <a:ext cx="66147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Retail &gt; Beacons and Targeted Marketing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73" name="Shape 4973"/>
          <p:cNvGrpSpPr/>
          <p:nvPr/>
        </p:nvGrpSpPr>
        <p:grpSpPr>
          <a:xfrm>
            <a:off x="2130181" y="972150"/>
            <a:ext cx="4727818" cy="3191244"/>
            <a:chOff x="5192873" y="667350"/>
            <a:chExt cx="4727818" cy="3191244"/>
          </a:xfrm>
        </p:grpSpPr>
        <p:sp>
          <p:nvSpPr>
            <p:cNvPr id="4974" name="Shape 4974"/>
            <p:cNvSpPr/>
            <p:nvPr/>
          </p:nvSpPr>
          <p:spPr>
            <a:xfrm>
              <a:off x="5192873" y="667350"/>
              <a:ext cx="4727818" cy="3191244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975" name="Shape 497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976" name="Shape 4976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Retail &gt; Fraud Detection</a:t>
            </a:r>
          </a:p>
        </p:txBody>
      </p:sp>
      <p:grpSp>
        <p:nvGrpSpPr>
          <p:cNvPr id="4977" name="Shape 4977"/>
          <p:cNvGrpSpPr/>
          <p:nvPr/>
        </p:nvGrpSpPr>
        <p:grpSpPr>
          <a:xfrm>
            <a:off x="1022719" y="3239797"/>
            <a:ext cx="914449" cy="923536"/>
            <a:chOff x="2178034" y="1054763"/>
            <a:chExt cx="1547030" cy="167265"/>
          </a:xfrm>
        </p:grpSpPr>
        <p:sp>
          <p:nvSpPr>
            <p:cNvPr id="4978" name="Shape 4978"/>
            <p:cNvSpPr/>
            <p:nvPr/>
          </p:nvSpPr>
          <p:spPr>
            <a:xfrm>
              <a:off x="2178034" y="1054763"/>
              <a:ext cx="1547030" cy="167265"/>
            </a:xfrm>
            <a:prstGeom prst="roundRect">
              <a:avLst>
                <a:gd name="adj" fmla="val 827"/>
              </a:avLst>
            </a:prstGeom>
            <a:solidFill>
              <a:srgbClr val="F1F8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9" name="Shape 4979"/>
            <p:cNvSpPr txBox="1"/>
            <p:nvPr/>
          </p:nvSpPr>
          <p:spPr>
            <a:xfrm>
              <a:off x="2178036" y="1054763"/>
              <a:ext cx="1270866" cy="5648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Third-Party Data</a:t>
              </a:r>
              <a:r>
                <a:rPr lang="en-US" sz="8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8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External Sources</a:t>
              </a:r>
            </a:p>
          </p:txBody>
        </p:sp>
      </p:grpSp>
      <p:grpSp>
        <p:nvGrpSpPr>
          <p:cNvPr id="4980" name="Shape 4980"/>
          <p:cNvGrpSpPr/>
          <p:nvPr/>
        </p:nvGrpSpPr>
        <p:grpSpPr>
          <a:xfrm>
            <a:off x="1228389" y="3573017"/>
            <a:ext cx="502920" cy="502920"/>
            <a:chOff x="433514" y="2354433"/>
            <a:chExt cx="502920" cy="502920"/>
          </a:xfrm>
        </p:grpSpPr>
        <p:sp>
          <p:nvSpPr>
            <p:cNvPr id="4981" name="Shape 4981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982" name="Shape 498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83" name="Shape 4983"/>
          <p:cNvGrpSpPr/>
          <p:nvPr/>
        </p:nvGrpSpPr>
        <p:grpSpPr>
          <a:xfrm>
            <a:off x="3621127" y="2380482"/>
            <a:ext cx="1190608" cy="1078987"/>
            <a:chOff x="2178033" y="1054763"/>
            <a:chExt cx="685123" cy="485331"/>
          </a:xfrm>
        </p:grpSpPr>
        <p:sp>
          <p:nvSpPr>
            <p:cNvPr id="4984" name="Shape 4984"/>
            <p:cNvSpPr/>
            <p:nvPr/>
          </p:nvSpPr>
          <p:spPr>
            <a:xfrm>
              <a:off x="2178033" y="1054763"/>
              <a:ext cx="685123" cy="485331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5" name="Shape 4985"/>
            <p:cNvSpPr txBox="1"/>
            <p:nvPr/>
          </p:nvSpPr>
          <p:spPr>
            <a:xfrm>
              <a:off x="2178036" y="1054763"/>
              <a:ext cx="438721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Fraud Modeling</a:t>
              </a:r>
            </a:p>
          </p:txBody>
        </p:sp>
      </p:grpSp>
      <p:grpSp>
        <p:nvGrpSpPr>
          <p:cNvPr id="4986" name="Shape 4986"/>
          <p:cNvGrpSpPr/>
          <p:nvPr/>
        </p:nvGrpSpPr>
        <p:grpSpPr>
          <a:xfrm>
            <a:off x="5244874" y="2978950"/>
            <a:ext cx="1253100" cy="568800"/>
            <a:chOff x="5244874" y="2978950"/>
            <a:chExt cx="1253100" cy="568800"/>
          </a:xfrm>
        </p:grpSpPr>
        <p:sp>
          <p:nvSpPr>
            <p:cNvPr id="4987" name="Shape 4987"/>
            <p:cNvSpPr/>
            <p:nvPr/>
          </p:nvSpPr>
          <p:spPr>
            <a:xfrm>
              <a:off x="5244874" y="2978950"/>
              <a:ext cx="1253100" cy="568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Processed Events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Bigtable</a:t>
              </a:r>
            </a:p>
          </p:txBody>
        </p:sp>
        <p:sp>
          <p:nvSpPr>
            <p:cNvPr id="4988" name="Shape 4988"/>
            <p:cNvSpPr txBox="1"/>
            <p:nvPr/>
          </p:nvSpPr>
          <p:spPr>
            <a:xfrm>
              <a:off x="5670473" y="3376031"/>
              <a:ext cx="750266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Events Time-Series</a:t>
              </a:r>
            </a:p>
          </p:txBody>
        </p:sp>
        <p:cxnSp>
          <p:nvCxnSpPr>
            <p:cNvPr id="4989" name="Shape 4989"/>
            <p:cNvCxnSpPr/>
            <p:nvPr/>
          </p:nvCxnSpPr>
          <p:spPr>
            <a:xfrm>
              <a:off x="5669909" y="3338219"/>
              <a:ext cx="828000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4990" name="Shape 4990" descr="Cloud-Bigtabl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5289360" y="3046823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91" name="Shape 4991"/>
          <p:cNvGrpSpPr/>
          <p:nvPr/>
        </p:nvGrpSpPr>
        <p:grpSpPr>
          <a:xfrm>
            <a:off x="3619425" y="1545424"/>
            <a:ext cx="1275420" cy="568678"/>
            <a:chOff x="3619425" y="1545424"/>
            <a:chExt cx="1275420" cy="568678"/>
          </a:xfrm>
        </p:grpSpPr>
        <p:sp>
          <p:nvSpPr>
            <p:cNvPr id="4992" name="Shape 4992"/>
            <p:cNvSpPr/>
            <p:nvPr/>
          </p:nvSpPr>
          <p:spPr>
            <a:xfrm>
              <a:off x="3619425" y="1545424"/>
              <a:ext cx="1234440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Streaming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Pub/Sub</a:t>
              </a:r>
            </a:p>
          </p:txBody>
        </p:sp>
        <p:sp>
          <p:nvSpPr>
            <p:cNvPr id="4993" name="Shape 4993"/>
            <p:cNvSpPr txBox="1"/>
            <p:nvPr/>
          </p:nvSpPr>
          <p:spPr>
            <a:xfrm>
              <a:off x="4045018" y="1942515"/>
              <a:ext cx="849827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Transaction Streams</a:t>
              </a:r>
            </a:p>
          </p:txBody>
        </p:sp>
        <p:cxnSp>
          <p:nvCxnSpPr>
            <p:cNvPr id="4994" name="Shape 4994"/>
            <p:cNvCxnSpPr/>
            <p:nvPr/>
          </p:nvCxnSpPr>
          <p:spPr>
            <a:xfrm>
              <a:off x="4044453" y="1904703"/>
              <a:ext cx="804672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4995" name="Shape 4995" descr="Cloud-PubSub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3667766" y="161514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96" name="Shape 4996"/>
          <p:cNvGrpSpPr/>
          <p:nvPr/>
        </p:nvGrpSpPr>
        <p:grpSpPr>
          <a:xfrm>
            <a:off x="5244883" y="1545423"/>
            <a:ext cx="1253070" cy="568678"/>
            <a:chOff x="5244883" y="1545423"/>
            <a:chExt cx="1253070" cy="568678"/>
          </a:xfrm>
        </p:grpSpPr>
        <p:sp>
          <p:nvSpPr>
            <p:cNvPr id="4997" name="Shape 4997"/>
            <p:cNvSpPr/>
            <p:nvPr/>
          </p:nvSpPr>
          <p:spPr>
            <a:xfrm>
              <a:off x="5244883" y="1545423"/>
              <a:ext cx="1234440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Processing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sp>
          <p:nvSpPr>
            <p:cNvPr id="4998" name="Shape 4998"/>
            <p:cNvSpPr txBox="1"/>
            <p:nvPr/>
          </p:nvSpPr>
          <p:spPr>
            <a:xfrm>
              <a:off x="5670473" y="1942515"/>
              <a:ext cx="827480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Transaction Streams</a:t>
              </a:r>
            </a:p>
          </p:txBody>
        </p:sp>
        <p:cxnSp>
          <p:nvCxnSpPr>
            <p:cNvPr id="4999" name="Shape 4999"/>
            <p:cNvCxnSpPr/>
            <p:nvPr/>
          </p:nvCxnSpPr>
          <p:spPr>
            <a:xfrm>
              <a:off x="5669910" y="1904703"/>
              <a:ext cx="804672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5000" name="Shape 5000" descr="Cloud-Dataflow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5289589" y="161218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01" name="Shape 5001"/>
          <p:cNvGrpSpPr/>
          <p:nvPr/>
        </p:nvGrpSpPr>
        <p:grpSpPr>
          <a:xfrm>
            <a:off x="5244883" y="2353604"/>
            <a:ext cx="1234440" cy="382226"/>
            <a:chOff x="5244883" y="2353604"/>
            <a:chExt cx="1234440" cy="382226"/>
          </a:xfrm>
        </p:grpSpPr>
        <p:sp>
          <p:nvSpPr>
            <p:cNvPr id="5002" name="Shape 5002"/>
            <p:cNvSpPr/>
            <p:nvPr/>
          </p:nvSpPr>
          <p:spPr>
            <a:xfrm>
              <a:off x="5244883" y="2353604"/>
              <a:ext cx="123444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Fraud Analysis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5003" name="Shape 5003" descr="BigQuery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5296076" y="242001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04" name="Shape 5004"/>
          <p:cNvGrpSpPr/>
          <p:nvPr/>
        </p:nvGrpSpPr>
        <p:grpSpPr>
          <a:xfrm>
            <a:off x="3662999" y="3029800"/>
            <a:ext cx="1097288" cy="382226"/>
            <a:chOff x="3662999" y="3029800"/>
            <a:chExt cx="1097288" cy="382226"/>
          </a:xfrm>
        </p:grpSpPr>
        <p:sp>
          <p:nvSpPr>
            <p:cNvPr id="5005" name="Shape 5005"/>
            <p:cNvSpPr/>
            <p:nvPr/>
          </p:nvSpPr>
          <p:spPr>
            <a:xfrm>
              <a:off x="3662999" y="3029800"/>
              <a:ext cx="109728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Spark MLlib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Dataproc</a:t>
              </a:r>
            </a:p>
          </p:txBody>
        </p:sp>
        <p:pic>
          <p:nvPicPr>
            <p:cNvPr id="5006" name="Shape 5006" descr="Cloud-Dataproc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3707266" y="3097303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07" name="Shape 5007"/>
          <p:cNvGrpSpPr/>
          <p:nvPr/>
        </p:nvGrpSpPr>
        <p:grpSpPr>
          <a:xfrm>
            <a:off x="3662999" y="2596714"/>
            <a:ext cx="1097279" cy="382226"/>
            <a:chOff x="3662999" y="2596714"/>
            <a:chExt cx="1097279" cy="382226"/>
          </a:xfrm>
        </p:grpSpPr>
        <p:sp>
          <p:nvSpPr>
            <p:cNvPr id="5008" name="Shape 5008"/>
            <p:cNvSpPr/>
            <p:nvPr/>
          </p:nvSpPr>
          <p:spPr>
            <a:xfrm>
              <a:off x="3662999" y="2596714"/>
              <a:ext cx="109727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Regression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Prediction API</a:t>
              </a:r>
            </a:p>
          </p:txBody>
        </p:sp>
        <p:pic>
          <p:nvPicPr>
            <p:cNvPr id="5009" name="Shape 5009" descr="Prediction-API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3701621" y="266459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10" name="Shape 5010"/>
          <p:cNvGrpSpPr/>
          <p:nvPr/>
        </p:nvGrpSpPr>
        <p:grpSpPr>
          <a:xfrm>
            <a:off x="2280437" y="1638742"/>
            <a:ext cx="1108480" cy="431608"/>
            <a:chOff x="2280437" y="1638742"/>
            <a:chExt cx="1108480" cy="431608"/>
          </a:xfrm>
        </p:grpSpPr>
        <p:sp>
          <p:nvSpPr>
            <p:cNvPr id="5011" name="Shape 5011"/>
            <p:cNvSpPr/>
            <p:nvPr/>
          </p:nvSpPr>
          <p:spPr>
            <a:xfrm>
              <a:off x="2337358" y="1693597"/>
              <a:ext cx="1051560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5012" name="Shape 5012"/>
            <p:cNvGrpSpPr/>
            <p:nvPr/>
          </p:nvGrpSpPr>
          <p:grpSpPr>
            <a:xfrm>
              <a:off x="2280437" y="1638742"/>
              <a:ext cx="1051560" cy="382226"/>
              <a:chOff x="2280437" y="1638742"/>
              <a:chExt cx="1051560" cy="382226"/>
            </a:xfrm>
          </p:grpSpPr>
          <p:sp>
            <p:nvSpPr>
              <p:cNvPr id="5013" name="Shape 5013"/>
              <p:cNvSpPr/>
              <p:nvPr/>
            </p:nvSpPr>
            <p:spPr>
              <a:xfrm>
                <a:off x="2280437" y="1638742"/>
                <a:ext cx="1051560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Applications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App Engine</a:t>
                </a:r>
              </a:p>
            </p:txBody>
          </p:sp>
          <p:pic>
            <p:nvPicPr>
              <p:cNvPr id="5014" name="Shape 5014" descr="App-Engine.png"/>
              <p:cNvPicPr preferRelativeResize="0"/>
              <p:nvPr/>
            </p:nvPicPr>
            <p:blipFill rotWithShape="1">
              <a:blip r:embed="rId11">
                <a:alphaModFix/>
              </a:blip>
              <a:srcRect t="5076" b="5076"/>
              <a:stretch/>
            </p:blipFill>
            <p:spPr>
              <a:xfrm>
                <a:off x="2325143" y="1706626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5015" name="Shape 5015"/>
          <p:cNvGrpSpPr/>
          <p:nvPr/>
        </p:nvGrpSpPr>
        <p:grpSpPr>
          <a:xfrm>
            <a:off x="2280438" y="2363191"/>
            <a:ext cx="1051560" cy="375752"/>
            <a:chOff x="2280438" y="2363191"/>
            <a:chExt cx="1051560" cy="375752"/>
          </a:xfrm>
        </p:grpSpPr>
        <p:sp>
          <p:nvSpPr>
            <p:cNvPr id="5016" name="Shape 5016"/>
            <p:cNvSpPr/>
            <p:nvPr/>
          </p:nvSpPr>
          <p:spPr>
            <a:xfrm>
              <a:off x="2280438" y="2363191"/>
              <a:ext cx="1051560" cy="37575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Rules Cache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Cache</a:t>
              </a:r>
            </a:p>
          </p:txBody>
        </p:sp>
        <p:pic>
          <p:nvPicPr>
            <p:cNvPr id="5017" name="Shape 5017" descr="Generic-GCP.png"/>
            <p:cNvPicPr preferRelativeResize="0"/>
            <p:nvPr/>
          </p:nvPicPr>
          <p:blipFill rotWithShape="1">
            <a:blip r:embed="rId12">
              <a:alphaModFix/>
            </a:blip>
            <a:srcRect t="5076" b="5076"/>
            <a:stretch/>
          </p:blipFill>
          <p:spPr>
            <a:xfrm>
              <a:off x="2325142" y="242724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5018" name="Shape 5018"/>
          <p:cNvCxnSpPr>
            <a:stCxn id="4978" idx="3"/>
            <a:endCxn id="4984" idx="2"/>
          </p:cNvCxnSpPr>
          <p:nvPr/>
        </p:nvCxnSpPr>
        <p:spPr>
          <a:xfrm rot="10800000" flipH="1">
            <a:off x="1937169" y="3459465"/>
            <a:ext cx="2279400" cy="2421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19" name="Shape 5019"/>
          <p:cNvCxnSpPr>
            <a:stCxn id="4984" idx="1"/>
            <a:endCxn id="5016" idx="2"/>
          </p:cNvCxnSpPr>
          <p:nvPr/>
        </p:nvCxnSpPr>
        <p:spPr>
          <a:xfrm rot="10800000">
            <a:off x="2806327" y="2739076"/>
            <a:ext cx="814800" cy="1809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20" name="Shape 5020"/>
          <p:cNvCxnSpPr>
            <a:stCxn id="5016" idx="0"/>
            <a:endCxn id="5013" idx="2"/>
          </p:cNvCxnSpPr>
          <p:nvPr/>
        </p:nvCxnSpPr>
        <p:spPr>
          <a:xfrm rot="10800000">
            <a:off x="2806218" y="2020891"/>
            <a:ext cx="0" cy="342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021" name="Shape 5021"/>
          <p:cNvCxnSpPr>
            <a:stCxn id="5013" idx="3"/>
            <a:endCxn id="4992" idx="1"/>
          </p:cNvCxnSpPr>
          <p:nvPr/>
        </p:nvCxnSpPr>
        <p:spPr>
          <a:xfrm>
            <a:off x="3331997" y="1829855"/>
            <a:ext cx="2874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22" name="Shape 5022"/>
          <p:cNvCxnSpPr>
            <a:stCxn id="4992" idx="3"/>
            <a:endCxn id="4997" idx="1"/>
          </p:cNvCxnSpPr>
          <p:nvPr/>
        </p:nvCxnSpPr>
        <p:spPr>
          <a:xfrm>
            <a:off x="4853865" y="1829763"/>
            <a:ext cx="3909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23" name="Shape 5023"/>
          <p:cNvCxnSpPr>
            <a:stCxn id="4997" idx="3"/>
            <a:endCxn id="4987" idx="3"/>
          </p:cNvCxnSpPr>
          <p:nvPr/>
        </p:nvCxnSpPr>
        <p:spPr>
          <a:xfrm>
            <a:off x="6479324" y="1829763"/>
            <a:ext cx="18600" cy="1433700"/>
          </a:xfrm>
          <a:prstGeom prst="bentConnector3">
            <a:avLst>
              <a:gd name="adj1" fmla="val 1380515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24" name="Shape 5024"/>
          <p:cNvCxnSpPr>
            <a:stCxn id="5002" idx="1"/>
            <a:endCxn id="4987" idx="1"/>
          </p:cNvCxnSpPr>
          <p:nvPr/>
        </p:nvCxnSpPr>
        <p:spPr>
          <a:xfrm>
            <a:off x="5244883" y="2544717"/>
            <a:ext cx="600" cy="718500"/>
          </a:xfrm>
          <a:prstGeom prst="bentConnector3">
            <a:avLst>
              <a:gd name="adj1" fmla="val -39688896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25" name="Shape 5025"/>
          <p:cNvCxnSpPr>
            <a:stCxn id="5002" idx="3"/>
          </p:cNvCxnSpPr>
          <p:nvPr/>
        </p:nvCxnSpPr>
        <p:spPr>
          <a:xfrm>
            <a:off x="6479323" y="2544717"/>
            <a:ext cx="2577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026" name="Shape 5026"/>
          <p:cNvCxnSpPr>
            <a:stCxn id="4984" idx="3"/>
          </p:cNvCxnSpPr>
          <p:nvPr/>
        </p:nvCxnSpPr>
        <p:spPr>
          <a:xfrm>
            <a:off x="4811735" y="2919976"/>
            <a:ext cx="1932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5027" name="Shape 5027"/>
          <p:cNvSpPr/>
          <p:nvPr/>
        </p:nvSpPr>
        <p:spPr>
          <a:xfrm>
            <a:off x="870325" y="558975"/>
            <a:ext cx="61401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Retail &gt; Fraud Detection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33" name="Shape 5033"/>
          <p:cNvGrpSpPr/>
          <p:nvPr/>
        </p:nvGrpSpPr>
        <p:grpSpPr>
          <a:xfrm>
            <a:off x="1660275" y="972150"/>
            <a:ext cx="4774500" cy="3901500"/>
            <a:chOff x="5192867" y="667350"/>
            <a:chExt cx="4774500" cy="3901500"/>
          </a:xfrm>
        </p:grpSpPr>
        <p:sp>
          <p:nvSpPr>
            <p:cNvPr id="5034" name="Shape 5034"/>
            <p:cNvSpPr/>
            <p:nvPr/>
          </p:nvSpPr>
          <p:spPr>
            <a:xfrm>
              <a:off x="5192867" y="667350"/>
              <a:ext cx="4774500" cy="390150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035" name="Shape 503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36" name="Shape 5036"/>
          <p:cNvGrpSpPr/>
          <p:nvPr/>
        </p:nvGrpSpPr>
        <p:grpSpPr>
          <a:xfrm>
            <a:off x="2987824" y="1915424"/>
            <a:ext cx="3319361" cy="1673346"/>
            <a:chOff x="2178033" y="1054763"/>
            <a:chExt cx="1910094" cy="752674"/>
          </a:xfrm>
        </p:grpSpPr>
        <p:sp>
          <p:nvSpPr>
            <p:cNvPr id="5037" name="Shape 5037"/>
            <p:cNvSpPr/>
            <p:nvPr/>
          </p:nvSpPr>
          <p:spPr>
            <a:xfrm>
              <a:off x="2178033" y="1054763"/>
              <a:ext cx="1910094" cy="752674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8" name="Shape 5038"/>
            <p:cNvSpPr txBox="1"/>
            <p:nvPr/>
          </p:nvSpPr>
          <p:spPr>
            <a:xfrm>
              <a:off x="2178036" y="1054763"/>
              <a:ext cx="574322" cy="8675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Virtual Private Cloud</a:t>
              </a:r>
            </a:p>
          </p:txBody>
        </p:sp>
      </p:grpSp>
      <p:sp>
        <p:nvSpPr>
          <p:cNvPr id="5039" name="Shape 5039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Retail &gt; PCI</a:t>
            </a:r>
          </a:p>
        </p:txBody>
      </p:sp>
      <p:grpSp>
        <p:nvGrpSpPr>
          <p:cNvPr id="5040" name="Shape 5040"/>
          <p:cNvGrpSpPr/>
          <p:nvPr/>
        </p:nvGrpSpPr>
        <p:grpSpPr>
          <a:xfrm>
            <a:off x="6574480" y="2529158"/>
            <a:ext cx="978477" cy="1106416"/>
            <a:chOff x="2178034" y="1054763"/>
            <a:chExt cx="1677199" cy="200387"/>
          </a:xfrm>
        </p:grpSpPr>
        <p:sp>
          <p:nvSpPr>
            <p:cNvPr id="5041" name="Shape 5041"/>
            <p:cNvSpPr/>
            <p:nvPr/>
          </p:nvSpPr>
          <p:spPr>
            <a:xfrm>
              <a:off x="2178034" y="1054763"/>
              <a:ext cx="1677199" cy="200387"/>
            </a:xfrm>
            <a:prstGeom prst="roundRect">
              <a:avLst>
                <a:gd name="adj" fmla="val 827"/>
              </a:avLst>
            </a:prstGeom>
            <a:solidFill>
              <a:srgbClr val="F3E5F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2" name="Shape 5042"/>
            <p:cNvSpPr txBox="1"/>
            <p:nvPr/>
          </p:nvSpPr>
          <p:spPr>
            <a:xfrm>
              <a:off x="2178036" y="1054763"/>
              <a:ext cx="1559700" cy="3151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Application Network</a:t>
              </a:r>
            </a:p>
          </p:txBody>
        </p:sp>
      </p:grpSp>
      <p:grpSp>
        <p:nvGrpSpPr>
          <p:cNvPr id="5043" name="Shape 5043"/>
          <p:cNvGrpSpPr/>
          <p:nvPr/>
        </p:nvGrpSpPr>
        <p:grpSpPr>
          <a:xfrm>
            <a:off x="837182" y="1376371"/>
            <a:ext cx="677511" cy="2441430"/>
            <a:chOff x="2178036" y="1054763"/>
            <a:chExt cx="1146188" cy="442176"/>
          </a:xfrm>
        </p:grpSpPr>
        <p:sp>
          <p:nvSpPr>
            <p:cNvPr id="5044" name="Shape 5044"/>
            <p:cNvSpPr/>
            <p:nvPr/>
          </p:nvSpPr>
          <p:spPr>
            <a:xfrm>
              <a:off x="2178036" y="1054763"/>
              <a:ext cx="1146188" cy="442176"/>
            </a:xfrm>
            <a:prstGeom prst="roundRect">
              <a:avLst>
                <a:gd name="adj" fmla="val 827"/>
              </a:avLst>
            </a:prstGeom>
            <a:solidFill>
              <a:srgbClr val="F1F8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5" name="Shape 5045"/>
            <p:cNvSpPr txBox="1"/>
            <p:nvPr/>
          </p:nvSpPr>
          <p:spPr>
            <a:xfrm>
              <a:off x="2178036" y="1054763"/>
              <a:ext cx="826088" cy="10293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Customer</a:t>
              </a:r>
              <a:b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Payment</a:t>
              </a:r>
              <a:b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Requests</a:t>
              </a:r>
              <a:r>
                <a:rPr lang="en-US" sz="8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8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HTTPS</a:t>
              </a:r>
            </a:p>
          </p:txBody>
        </p:sp>
      </p:grpSp>
      <p:grpSp>
        <p:nvGrpSpPr>
          <p:cNvPr id="5046" name="Shape 5046"/>
          <p:cNvGrpSpPr/>
          <p:nvPr/>
        </p:nvGrpSpPr>
        <p:grpSpPr>
          <a:xfrm>
            <a:off x="6580078" y="1157522"/>
            <a:ext cx="676668" cy="1060678"/>
            <a:chOff x="2178036" y="1054763"/>
            <a:chExt cx="710040" cy="1126823"/>
          </a:xfrm>
        </p:grpSpPr>
        <p:sp>
          <p:nvSpPr>
            <p:cNvPr id="5047" name="Shape 5047"/>
            <p:cNvSpPr/>
            <p:nvPr/>
          </p:nvSpPr>
          <p:spPr>
            <a:xfrm>
              <a:off x="2178036" y="1054763"/>
              <a:ext cx="710040" cy="1126823"/>
            </a:xfrm>
            <a:prstGeom prst="roundRect">
              <a:avLst>
                <a:gd name="adj" fmla="val 827"/>
              </a:avLst>
            </a:prstGeom>
            <a:solidFill>
              <a:srgbClr val="FFEBE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8" name="Shape 5048"/>
            <p:cNvSpPr txBox="1"/>
            <p:nvPr/>
          </p:nvSpPr>
          <p:spPr>
            <a:xfrm>
              <a:off x="2178036" y="1054763"/>
              <a:ext cx="556098" cy="4773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External 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Payment 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Processor</a:t>
              </a:r>
            </a:p>
          </p:txBody>
        </p:sp>
      </p:grpSp>
      <p:grpSp>
        <p:nvGrpSpPr>
          <p:cNvPr id="5049" name="Shape 5049"/>
          <p:cNvGrpSpPr/>
          <p:nvPr/>
        </p:nvGrpSpPr>
        <p:grpSpPr>
          <a:xfrm>
            <a:off x="919561" y="2041958"/>
            <a:ext cx="502920" cy="502920"/>
            <a:chOff x="433514" y="2354433"/>
            <a:chExt cx="502920" cy="502920"/>
          </a:xfrm>
        </p:grpSpPr>
        <p:sp>
          <p:nvSpPr>
            <p:cNvPr id="5050" name="Shape 5050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051" name="Shape 505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52" name="Shape 5052"/>
          <p:cNvGrpSpPr/>
          <p:nvPr/>
        </p:nvGrpSpPr>
        <p:grpSpPr>
          <a:xfrm>
            <a:off x="6666908" y="1624583"/>
            <a:ext cx="502920" cy="502920"/>
            <a:chOff x="433514" y="2354433"/>
            <a:chExt cx="502920" cy="502920"/>
          </a:xfrm>
        </p:grpSpPr>
        <p:sp>
          <p:nvSpPr>
            <p:cNvPr id="5053" name="Shape 5053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054" name="Shape 505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55" name="Shape 5055"/>
          <p:cNvGrpSpPr/>
          <p:nvPr/>
        </p:nvGrpSpPr>
        <p:grpSpPr>
          <a:xfrm>
            <a:off x="919561" y="2632768"/>
            <a:ext cx="502920" cy="502920"/>
            <a:chOff x="433514" y="2354433"/>
            <a:chExt cx="502920" cy="502920"/>
          </a:xfrm>
        </p:grpSpPr>
        <p:sp>
          <p:nvSpPr>
            <p:cNvPr id="5056" name="Shape 5056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057" name="Shape 505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58" name="Shape 5058"/>
          <p:cNvGrpSpPr/>
          <p:nvPr/>
        </p:nvGrpSpPr>
        <p:grpSpPr>
          <a:xfrm>
            <a:off x="919561" y="3225018"/>
            <a:ext cx="502920" cy="502920"/>
            <a:chOff x="433514" y="2354433"/>
            <a:chExt cx="502920" cy="502920"/>
          </a:xfrm>
        </p:grpSpPr>
        <p:sp>
          <p:nvSpPr>
            <p:cNvPr id="5059" name="Shape 5059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060" name="Shape 506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61" name="Shape 5061"/>
          <p:cNvGrpSpPr/>
          <p:nvPr/>
        </p:nvGrpSpPr>
        <p:grpSpPr>
          <a:xfrm>
            <a:off x="3039502" y="2738205"/>
            <a:ext cx="517962" cy="280714"/>
            <a:chOff x="940699" y="580743"/>
            <a:chExt cx="517962" cy="280714"/>
          </a:xfrm>
        </p:grpSpPr>
        <p:sp>
          <p:nvSpPr>
            <p:cNvPr id="5062" name="Shape 5062"/>
            <p:cNvSpPr/>
            <p:nvPr/>
          </p:nvSpPr>
          <p:spPr>
            <a:xfrm>
              <a:off x="940699" y="580743"/>
              <a:ext cx="517962" cy="28071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82275" rIns="45700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NAT</a:t>
              </a:r>
            </a:p>
          </p:txBody>
        </p:sp>
        <p:pic>
          <p:nvPicPr>
            <p:cNvPr id="5063" name="Shape 5063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64" name="Shape 5064"/>
          <p:cNvGrpSpPr/>
          <p:nvPr/>
        </p:nvGrpSpPr>
        <p:grpSpPr>
          <a:xfrm>
            <a:off x="3619485" y="3262260"/>
            <a:ext cx="816121" cy="280714"/>
            <a:chOff x="940699" y="580743"/>
            <a:chExt cx="816121" cy="280714"/>
          </a:xfrm>
        </p:grpSpPr>
        <p:sp>
          <p:nvSpPr>
            <p:cNvPr id="5065" name="Shape 5065"/>
            <p:cNvSpPr/>
            <p:nvPr/>
          </p:nvSpPr>
          <p:spPr>
            <a:xfrm>
              <a:off x="940699" y="580743"/>
              <a:ext cx="816121" cy="28071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82275" rIns="45700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Squid Proxy</a:t>
              </a:r>
            </a:p>
          </p:txBody>
        </p:sp>
        <p:pic>
          <p:nvPicPr>
            <p:cNvPr id="5066" name="Shape 5066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67" name="Shape 5067"/>
          <p:cNvGrpSpPr/>
          <p:nvPr/>
        </p:nvGrpSpPr>
        <p:grpSpPr>
          <a:xfrm>
            <a:off x="3567635" y="2205550"/>
            <a:ext cx="925125" cy="281750"/>
            <a:chOff x="940699" y="580225"/>
            <a:chExt cx="925125" cy="281750"/>
          </a:xfrm>
        </p:grpSpPr>
        <p:sp>
          <p:nvSpPr>
            <p:cNvPr id="5068" name="Shape 5068"/>
            <p:cNvSpPr/>
            <p:nvPr/>
          </p:nvSpPr>
          <p:spPr>
            <a:xfrm>
              <a:off x="940699" y="580225"/>
              <a:ext cx="925125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External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Payment Form</a:t>
              </a:r>
            </a:p>
          </p:txBody>
        </p:sp>
        <p:pic>
          <p:nvPicPr>
            <p:cNvPr id="5069" name="Shape 5069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70" name="Shape 5070"/>
          <p:cNvGrpSpPr/>
          <p:nvPr/>
        </p:nvGrpSpPr>
        <p:grpSpPr>
          <a:xfrm>
            <a:off x="4570277" y="2205549"/>
            <a:ext cx="1046952" cy="281750"/>
            <a:chOff x="940699" y="580225"/>
            <a:chExt cx="1046952" cy="281750"/>
          </a:xfrm>
        </p:grpSpPr>
        <p:sp>
          <p:nvSpPr>
            <p:cNvPr id="5071" name="Shape 5071"/>
            <p:cNvSpPr/>
            <p:nvPr/>
          </p:nvSpPr>
          <p:spPr>
            <a:xfrm>
              <a:off x="940699" y="580225"/>
              <a:ext cx="1046952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Internal Payment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Authorization</a:t>
              </a:r>
            </a:p>
          </p:txBody>
        </p:sp>
        <p:pic>
          <p:nvPicPr>
            <p:cNvPr id="5072" name="Shape 5072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73" name="Shape 5073"/>
          <p:cNvGrpSpPr/>
          <p:nvPr/>
        </p:nvGrpSpPr>
        <p:grpSpPr>
          <a:xfrm>
            <a:off x="5572781" y="2738206"/>
            <a:ext cx="684674" cy="281750"/>
            <a:chOff x="940699" y="580225"/>
            <a:chExt cx="684674" cy="281750"/>
          </a:xfrm>
        </p:grpSpPr>
        <p:sp>
          <p:nvSpPr>
            <p:cNvPr id="5074" name="Shape 5074"/>
            <p:cNvSpPr/>
            <p:nvPr/>
          </p:nvSpPr>
          <p:spPr>
            <a:xfrm>
              <a:off x="940699" y="580225"/>
              <a:ext cx="684674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VPN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</a:p>
          </p:txBody>
        </p:sp>
        <p:pic>
          <p:nvPicPr>
            <p:cNvPr id="5075" name="Shape 5075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76" name="Shape 5076"/>
          <p:cNvGrpSpPr/>
          <p:nvPr/>
        </p:nvGrpSpPr>
        <p:grpSpPr>
          <a:xfrm>
            <a:off x="6668195" y="3263881"/>
            <a:ext cx="792075" cy="281750"/>
            <a:chOff x="940699" y="580225"/>
            <a:chExt cx="792075" cy="281750"/>
          </a:xfrm>
        </p:grpSpPr>
        <p:sp>
          <p:nvSpPr>
            <p:cNvPr id="5077" name="Shape 5077"/>
            <p:cNvSpPr/>
            <p:nvPr/>
          </p:nvSpPr>
          <p:spPr>
            <a:xfrm>
              <a:off x="940699" y="580225"/>
              <a:ext cx="792075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Application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System(s)</a:t>
              </a:r>
            </a:p>
          </p:txBody>
        </p:sp>
        <p:pic>
          <p:nvPicPr>
            <p:cNvPr id="5078" name="Shape 5078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79" name="Shape 5079"/>
          <p:cNvGrpSpPr/>
          <p:nvPr/>
        </p:nvGrpSpPr>
        <p:grpSpPr>
          <a:xfrm>
            <a:off x="6668194" y="2737575"/>
            <a:ext cx="795527" cy="281750"/>
            <a:chOff x="940698" y="580225"/>
            <a:chExt cx="795527" cy="281750"/>
          </a:xfrm>
        </p:grpSpPr>
        <p:sp>
          <p:nvSpPr>
            <p:cNvPr id="5080" name="Shape 5080"/>
            <p:cNvSpPr/>
            <p:nvPr/>
          </p:nvSpPr>
          <p:spPr>
            <a:xfrm>
              <a:off x="940698" y="580225"/>
              <a:ext cx="795527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VPN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</a:p>
          </p:txBody>
        </p:sp>
        <p:pic>
          <p:nvPicPr>
            <p:cNvPr id="5081" name="Shape 5081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82" name="Shape 5082"/>
          <p:cNvGrpSpPr/>
          <p:nvPr/>
        </p:nvGrpSpPr>
        <p:grpSpPr>
          <a:xfrm>
            <a:off x="5334302" y="3826104"/>
            <a:ext cx="840807" cy="386887"/>
            <a:chOff x="5334302" y="3826104"/>
            <a:chExt cx="840807" cy="386887"/>
          </a:xfrm>
        </p:grpSpPr>
        <p:sp>
          <p:nvSpPr>
            <p:cNvPr id="5083" name="Shape 5083"/>
            <p:cNvSpPr/>
            <p:nvPr/>
          </p:nvSpPr>
          <p:spPr>
            <a:xfrm>
              <a:off x="5334302" y="3826104"/>
              <a:ext cx="840807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5084" name="Shape 5084" descr="BigQuery.png"/>
            <p:cNvPicPr preferRelativeResize="0"/>
            <p:nvPr/>
          </p:nvPicPr>
          <p:blipFill rotWithShape="1">
            <a:blip r:embed="rId12">
              <a:alphaModFix/>
            </a:blip>
            <a:srcRect t="5076" b="5076"/>
            <a:stretch/>
          </p:blipFill>
          <p:spPr>
            <a:xfrm>
              <a:off x="5379006" y="389186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85" name="Shape 5085"/>
          <p:cNvGrpSpPr/>
          <p:nvPr/>
        </p:nvGrpSpPr>
        <p:grpSpPr>
          <a:xfrm>
            <a:off x="4261324" y="4359506"/>
            <a:ext cx="914546" cy="386887"/>
            <a:chOff x="4261324" y="4359506"/>
            <a:chExt cx="914546" cy="386887"/>
          </a:xfrm>
        </p:grpSpPr>
        <p:sp>
          <p:nvSpPr>
            <p:cNvPr id="5086" name="Shape 5086"/>
            <p:cNvSpPr/>
            <p:nvPr/>
          </p:nvSpPr>
          <p:spPr>
            <a:xfrm>
              <a:off x="4261324" y="4359506"/>
              <a:ext cx="914546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Monitoring</a:t>
              </a:r>
            </a:p>
          </p:txBody>
        </p:sp>
        <p:pic>
          <p:nvPicPr>
            <p:cNvPr id="5087" name="Shape 5087" descr="Monitoring.png"/>
            <p:cNvPicPr preferRelativeResize="0"/>
            <p:nvPr/>
          </p:nvPicPr>
          <p:blipFill rotWithShape="1">
            <a:blip r:embed="rId13">
              <a:alphaModFix/>
            </a:blip>
            <a:srcRect t="5076" b="5076"/>
            <a:stretch/>
          </p:blipFill>
          <p:spPr>
            <a:xfrm>
              <a:off x="4307353" y="442753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88" name="Shape 5088"/>
          <p:cNvGrpSpPr/>
          <p:nvPr/>
        </p:nvGrpSpPr>
        <p:grpSpPr>
          <a:xfrm>
            <a:off x="4261324" y="3826104"/>
            <a:ext cx="800732" cy="386887"/>
            <a:chOff x="4261324" y="3826104"/>
            <a:chExt cx="800732" cy="386887"/>
          </a:xfrm>
        </p:grpSpPr>
        <p:sp>
          <p:nvSpPr>
            <p:cNvPr id="5089" name="Shape 5089"/>
            <p:cNvSpPr/>
            <p:nvPr/>
          </p:nvSpPr>
          <p:spPr>
            <a:xfrm>
              <a:off x="4261324" y="3826104"/>
              <a:ext cx="800732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Logging</a:t>
              </a:r>
            </a:p>
          </p:txBody>
        </p:sp>
        <p:pic>
          <p:nvPicPr>
            <p:cNvPr id="5090" name="Shape 5090" descr="Logging.png"/>
            <p:cNvPicPr preferRelativeResize="0"/>
            <p:nvPr/>
          </p:nvPicPr>
          <p:blipFill rotWithShape="1">
            <a:blip r:embed="rId14">
              <a:alphaModFix/>
            </a:blip>
            <a:srcRect t="5076" b="5076"/>
            <a:stretch/>
          </p:blipFill>
          <p:spPr>
            <a:xfrm>
              <a:off x="4307134" y="389962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5091" name="Shape 5091"/>
          <p:cNvCxnSpPr>
            <a:stCxn id="5056" idx="3"/>
            <a:endCxn id="5092" idx="1"/>
          </p:cNvCxnSpPr>
          <p:nvPr/>
        </p:nvCxnSpPr>
        <p:spPr>
          <a:xfrm rot="10800000" flipH="1">
            <a:off x="1422481" y="2880928"/>
            <a:ext cx="387900" cy="3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93" name="Shape 5093"/>
          <p:cNvCxnSpPr>
            <a:stCxn id="5050" idx="3"/>
            <a:endCxn id="5059" idx="3"/>
          </p:cNvCxnSpPr>
          <p:nvPr/>
        </p:nvCxnSpPr>
        <p:spPr>
          <a:xfrm>
            <a:off x="1422481" y="2293418"/>
            <a:ext cx="600" cy="1183199"/>
          </a:xfrm>
          <a:prstGeom prst="bentConnector3">
            <a:avLst>
              <a:gd name="adj1" fmla="val 27516667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94" name="Shape 5094"/>
          <p:cNvCxnSpPr>
            <a:stCxn id="5095" idx="3"/>
            <a:endCxn id="5062" idx="1"/>
          </p:cNvCxnSpPr>
          <p:nvPr/>
        </p:nvCxnSpPr>
        <p:spPr>
          <a:xfrm rot="10800000" flipH="1">
            <a:off x="2744248" y="2878655"/>
            <a:ext cx="295200" cy="12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096" name="Shape 5096"/>
          <p:cNvCxnSpPr>
            <a:stCxn id="5062" idx="0"/>
            <a:endCxn id="5068" idx="1"/>
          </p:cNvCxnSpPr>
          <p:nvPr/>
        </p:nvCxnSpPr>
        <p:spPr>
          <a:xfrm rot="-5400000">
            <a:off x="3237133" y="2407755"/>
            <a:ext cx="391800" cy="2691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097" name="Shape 5097"/>
          <p:cNvCxnSpPr>
            <a:stCxn id="5047" idx="1"/>
            <a:endCxn id="5068" idx="0"/>
          </p:cNvCxnSpPr>
          <p:nvPr/>
        </p:nvCxnSpPr>
        <p:spPr>
          <a:xfrm flipH="1">
            <a:off x="4030078" y="1687861"/>
            <a:ext cx="2550000" cy="5178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098" name="Shape 5098"/>
          <p:cNvCxnSpPr>
            <a:stCxn id="5062" idx="2"/>
            <a:endCxn id="5065" idx="1"/>
          </p:cNvCxnSpPr>
          <p:nvPr/>
        </p:nvCxnSpPr>
        <p:spPr>
          <a:xfrm rot="-5400000" flipH="1">
            <a:off x="3267133" y="3050269"/>
            <a:ext cx="383700" cy="321000"/>
          </a:xfrm>
          <a:prstGeom prst="bentConnector2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99" name="Shape 5099"/>
          <p:cNvCxnSpPr>
            <a:stCxn id="5065" idx="2"/>
            <a:endCxn id="5089" idx="1"/>
          </p:cNvCxnSpPr>
          <p:nvPr/>
        </p:nvCxnSpPr>
        <p:spPr>
          <a:xfrm rot="-5400000" flipH="1">
            <a:off x="3906046" y="3664474"/>
            <a:ext cx="476700" cy="233700"/>
          </a:xfrm>
          <a:prstGeom prst="bentConnector2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00" name="Shape 5100"/>
          <p:cNvCxnSpPr>
            <a:stCxn id="5065" idx="2"/>
            <a:endCxn id="5086" idx="1"/>
          </p:cNvCxnSpPr>
          <p:nvPr/>
        </p:nvCxnSpPr>
        <p:spPr>
          <a:xfrm rot="-5400000" flipH="1">
            <a:off x="3639346" y="3931174"/>
            <a:ext cx="1010100" cy="233700"/>
          </a:xfrm>
          <a:prstGeom prst="bentConnector2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01" name="Shape 5101"/>
          <p:cNvCxnSpPr>
            <a:stCxn id="5089" idx="3"/>
            <a:endCxn id="5083" idx="1"/>
          </p:cNvCxnSpPr>
          <p:nvPr/>
        </p:nvCxnSpPr>
        <p:spPr>
          <a:xfrm>
            <a:off x="5062056" y="4019548"/>
            <a:ext cx="272100" cy="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02" name="Shape 5102"/>
          <p:cNvCxnSpPr>
            <a:stCxn id="5074" idx="3"/>
            <a:endCxn id="5080" idx="1"/>
          </p:cNvCxnSpPr>
          <p:nvPr/>
        </p:nvCxnSpPr>
        <p:spPr>
          <a:xfrm rot="10800000" flipH="1">
            <a:off x="6257456" y="2878481"/>
            <a:ext cx="410700" cy="600"/>
          </a:xfrm>
          <a:prstGeom prst="straightConnector1">
            <a:avLst/>
          </a:prstGeom>
          <a:noFill/>
          <a:ln w="9525" cap="flat" cmpd="sng">
            <a:solidFill>
              <a:srgbClr val="9575CD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103" name="Shape 5103"/>
          <p:cNvCxnSpPr>
            <a:stCxn id="5077" idx="0"/>
            <a:endCxn id="5080" idx="2"/>
          </p:cNvCxnSpPr>
          <p:nvPr/>
        </p:nvCxnSpPr>
        <p:spPr>
          <a:xfrm rot="10800000" flipH="1">
            <a:off x="7064233" y="3019381"/>
            <a:ext cx="1800" cy="244500"/>
          </a:xfrm>
          <a:prstGeom prst="straightConnector1">
            <a:avLst/>
          </a:prstGeom>
          <a:noFill/>
          <a:ln w="9525" cap="flat" cmpd="sng">
            <a:solidFill>
              <a:srgbClr val="9575C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04" name="Shape 5104"/>
          <p:cNvCxnSpPr>
            <a:stCxn id="5071" idx="3"/>
            <a:endCxn id="5074" idx="0"/>
          </p:cNvCxnSpPr>
          <p:nvPr/>
        </p:nvCxnSpPr>
        <p:spPr>
          <a:xfrm>
            <a:off x="5617230" y="2346424"/>
            <a:ext cx="297900" cy="391800"/>
          </a:xfrm>
          <a:prstGeom prst="bentConnector2">
            <a:avLst/>
          </a:prstGeom>
          <a:noFill/>
          <a:ln w="9525" cap="flat" cmpd="sng">
            <a:solidFill>
              <a:srgbClr val="9575CD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105" name="Shape 5105"/>
          <p:cNvCxnSpPr>
            <a:stCxn id="5071" idx="2"/>
            <a:endCxn id="5065" idx="0"/>
          </p:cNvCxnSpPr>
          <p:nvPr/>
        </p:nvCxnSpPr>
        <p:spPr>
          <a:xfrm rot="5400000">
            <a:off x="4173204" y="2341649"/>
            <a:ext cx="774900" cy="1066200"/>
          </a:xfrm>
          <a:prstGeom prst="bentConnector3">
            <a:avLst>
              <a:gd name="adj1" fmla="val 25420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06" name="Shape 5106"/>
          <p:cNvCxnSpPr>
            <a:stCxn id="5074" idx="1"/>
            <a:endCxn id="5065" idx="0"/>
          </p:cNvCxnSpPr>
          <p:nvPr/>
        </p:nvCxnSpPr>
        <p:spPr>
          <a:xfrm flipH="1">
            <a:off x="4027481" y="2879081"/>
            <a:ext cx="1545300" cy="383100"/>
          </a:xfrm>
          <a:prstGeom prst="bentConnector2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07" name="Shape 5107"/>
          <p:cNvCxnSpPr>
            <a:stCxn id="5068" idx="2"/>
            <a:endCxn id="5065" idx="0"/>
          </p:cNvCxnSpPr>
          <p:nvPr/>
        </p:nvCxnSpPr>
        <p:spPr>
          <a:xfrm flipH="1">
            <a:off x="4027498" y="2487300"/>
            <a:ext cx="2700" cy="77490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08" name="Shape 5108"/>
          <p:cNvCxnSpPr>
            <a:stCxn id="5071" idx="0"/>
            <a:endCxn id="5047" idx="1"/>
          </p:cNvCxnSpPr>
          <p:nvPr/>
        </p:nvCxnSpPr>
        <p:spPr>
          <a:xfrm rot="-5400000">
            <a:off x="5577954" y="1203549"/>
            <a:ext cx="517800" cy="1486199"/>
          </a:xfrm>
          <a:prstGeom prst="bentConnector2">
            <a:avLst/>
          </a:prstGeom>
          <a:noFill/>
          <a:ln w="9525" cap="flat" cmpd="sng">
            <a:solidFill>
              <a:srgbClr val="9575CD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5109" name="Shape 5109"/>
          <p:cNvSpPr/>
          <p:nvPr/>
        </p:nvSpPr>
        <p:spPr>
          <a:xfrm>
            <a:off x="684775" y="558975"/>
            <a:ext cx="70206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Retail &gt; PCI</a:t>
            </a:r>
          </a:p>
        </p:txBody>
      </p:sp>
      <p:grpSp>
        <p:nvGrpSpPr>
          <p:cNvPr id="5110" name="Shape 5110"/>
          <p:cNvGrpSpPr/>
          <p:nvPr/>
        </p:nvGrpSpPr>
        <p:grpSpPr>
          <a:xfrm>
            <a:off x="1810348" y="2688755"/>
            <a:ext cx="933900" cy="382200"/>
            <a:chOff x="1810348" y="2688755"/>
            <a:chExt cx="933900" cy="382200"/>
          </a:xfrm>
        </p:grpSpPr>
        <p:sp>
          <p:nvSpPr>
            <p:cNvPr id="5095" name="Shape 5095"/>
            <p:cNvSpPr/>
            <p:nvPr/>
          </p:nvSpPr>
          <p:spPr>
            <a:xfrm>
              <a:off x="1810348" y="2688755"/>
              <a:ext cx="9339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Load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Balancing</a:t>
              </a:r>
            </a:p>
          </p:txBody>
        </p:sp>
        <p:pic>
          <p:nvPicPr>
            <p:cNvPr id="5111" name="Shape 5111" descr="Cloud-Load-Balancing.png"/>
            <p:cNvPicPr preferRelativeResize="0"/>
            <p:nvPr/>
          </p:nvPicPr>
          <p:blipFill rotWithShape="1">
            <a:blip r:embed="rId15">
              <a:alphaModFix/>
            </a:blip>
            <a:srcRect t="5036" b="5027"/>
            <a:stretch/>
          </p:blipFill>
          <p:spPr>
            <a:xfrm>
              <a:off x="1855053" y="275583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Diagram Elements: User Cards and User Paths</a:t>
            </a:r>
          </a:p>
        </p:txBody>
      </p:sp>
      <p:sp>
        <p:nvSpPr>
          <p:cNvPr id="533" name="Shape 533"/>
          <p:cNvSpPr txBox="1"/>
          <p:nvPr/>
        </p:nvSpPr>
        <p:spPr>
          <a:xfrm>
            <a:off x="2609975" y="1076600"/>
            <a:ext cx="1059300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Generic User </a:t>
            </a:r>
          </a:p>
        </p:txBody>
      </p:sp>
      <p:sp>
        <p:nvSpPr>
          <p:cNvPr id="534" name="Shape 534"/>
          <p:cNvSpPr txBox="1"/>
          <p:nvPr/>
        </p:nvSpPr>
        <p:spPr>
          <a:xfrm>
            <a:off x="4092089" y="1076600"/>
            <a:ext cx="1008898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Specific User</a:t>
            </a:r>
          </a:p>
        </p:txBody>
      </p:sp>
      <p:sp>
        <p:nvSpPr>
          <p:cNvPr id="535" name="Shape 535"/>
          <p:cNvSpPr txBox="1"/>
          <p:nvPr/>
        </p:nvSpPr>
        <p:spPr>
          <a:xfrm>
            <a:off x="5485126" y="1076600"/>
            <a:ext cx="1136698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Phone User</a:t>
            </a:r>
          </a:p>
        </p:txBody>
      </p:sp>
      <p:sp>
        <p:nvSpPr>
          <p:cNvPr id="536" name="Shape 536"/>
          <p:cNvSpPr txBox="1"/>
          <p:nvPr/>
        </p:nvSpPr>
        <p:spPr>
          <a:xfrm>
            <a:off x="7083300" y="1076600"/>
            <a:ext cx="1136698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Alternate Input</a:t>
            </a:r>
          </a:p>
        </p:txBody>
      </p:sp>
      <p:sp>
        <p:nvSpPr>
          <p:cNvPr id="537" name="Shape 537"/>
          <p:cNvSpPr txBox="1">
            <a:spLocks noGrp="1"/>
          </p:cNvSpPr>
          <p:nvPr>
            <p:ph type="body" idx="1"/>
          </p:nvPr>
        </p:nvSpPr>
        <p:spPr>
          <a:xfrm>
            <a:off x="162325" y="1050175"/>
            <a:ext cx="1994400" cy="240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Grey icons represent user or device input.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User elements are located on the left side of the diagram, where the flow originates. A path connects these elements to Google Cloud Platform elements. A name can be used to clarify the user or alternate input method.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1000" b="0" i="1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User and alternate input icons are 72x72px with a black (#000000) fill at 54% opacity.</a:t>
            </a:r>
          </a:p>
        </p:txBody>
      </p:sp>
      <p:cxnSp>
        <p:nvCxnSpPr>
          <p:cNvPr id="538" name="Shape 538"/>
          <p:cNvCxnSpPr/>
          <p:nvPr/>
        </p:nvCxnSpPr>
        <p:spPr>
          <a:xfrm>
            <a:off x="4168300" y="3165060"/>
            <a:ext cx="1210800" cy="0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ysDot"/>
            <a:round/>
            <a:headEnd type="none" w="med" len="med"/>
            <a:tailEnd type="triangle" w="med" len="med"/>
          </a:ln>
        </p:spPr>
      </p:cxnSp>
      <p:sp>
        <p:nvSpPr>
          <p:cNvPr id="539" name="Shape 539"/>
          <p:cNvSpPr txBox="1"/>
          <p:nvPr/>
        </p:nvSpPr>
        <p:spPr>
          <a:xfrm>
            <a:off x="2589275" y="3381660"/>
            <a:ext cx="1270500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Secondary Path</a:t>
            </a:r>
          </a:p>
        </p:txBody>
      </p:sp>
      <p:sp>
        <p:nvSpPr>
          <p:cNvPr id="540" name="Shape 540"/>
          <p:cNvSpPr txBox="1"/>
          <p:nvPr/>
        </p:nvSpPr>
        <p:spPr>
          <a:xfrm>
            <a:off x="2589275" y="3055860"/>
            <a:ext cx="1438800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Optional Primary Path</a:t>
            </a:r>
          </a:p>
        </p:txBody>
      </p:sp>
      <p:cxnSp>
        <p:nvCxnSpPr>
          <p:cNvPr id="541" name="Shape 541"/>
          <p:cNvCxnSpPr/>
          <p:nvPr/>
        </p:nvCxnSpPr>
        <p:spPr>
          <a:xfrm>
            <a:off x="4168300" y="3490860"/>
            <a:ext cx="1210800" cy="0"/>
          </a:xfrm>
          <a:prstGeom prst="straightConnector1">
            <a:avLst/>
          </a:prstGeom>
          <a:noFill/>
          <a:ln w="12700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42" name="Shape 542"/>
          <p:cNvSpPr txBox="1"/>
          <p:nvPr/>
        </p:nvSpPr>
        <p:spPr>
          <a:xfrm>
            <a:off x="2589275" y="3707450"/>
            <a:ext cx="1502699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Optional Secondary Path</a:t>
            </a:r>
          </a:p>
        </p:txBody>
      </p:sp>
      <p:cxnSp>
        <p:nvCxnSpPr>
          <p:cNvPr id="543" name="Shape 543"/>
          <p:cNvCxnSpPr/>
          <p:nvPr/>
        </p:nvCxnSpPr>
        <p:spPr>
          <a:xfrm>
            <a:off x="4168300" y="3816660"/>
            <a:ext cx="1210800" cy="0"/>
          </a:xfrm>
          <a:prstGeom prst="straightConnector1">
            <a:avLst/>
          </a:prstGeom>
          <a:noFill/>
          <a:ln w="12700" cap="flat" cmpd="sng">
            <a:solidFill>
              <a:srgbClr val="9E9E9E"/>
            </a:solidFill>
            <a:prstDash val="sysDot"/>
            <a:round/>
            <a:headEnd type="none" w="med" len="med"/>
            <a:tailEnd type="triangle" w="med" len="med"/>
          </a:ln>
        </p:spPr>
      </p:cxnSp>
      <p:sp>
        <p:nvSpPr>
          <p:cNvPr id="544" name="Shape 544"/>
          <p:cNvSpPr txBox="1"/>
          <p:nvPr/>
        </p:nvSpPr>
        <p:spPr>
          <a:xfrm>
            <a:off x="5658825" y="3381660"/>
            <a:ext cx="2142300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2pt | 38% Black | #9E9E9E</a:t>
            </a:r>
          </a:p>
        </p:txBody>
      </p:sp>
      <p:sp>
        <p:nvSpPr>
          <p:cNvPr id="545" name="Shape 545"/>
          <p:cNvSpPr txBox="1"/>
          <p:nvPr/>
        </p:nvSpPr>
        <p:spPr>
          <a:xfrm>
            <a:off x="5658825" y="3055850"/>
            <a:ext cx="2673600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2pt Dashed | Google Blue | #4284F3</a:t>
            </a:r>
          </a:p>
        </p:txBody>
      </p:sp>
      <p:sp>
        <p:nvSpPr>
          <p:cNvPr id="546" name="Shape 546"/>
          <p:cNvSpPr txBox="1"/>
          <p:nvPr/>
        </p:nvSpPr>
        <p:spPr>
          <a:xfrm>
            <a:off x="5658825" y="3707450"/>
            <a:ext cx="2745000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2pt Dashed | 38% Black | #9E9E9E</a:t>
            </a:r>
          </a:p>
        </p:txBody>
      </p:sp>
      <p:cxnSp>
        <p:nvCxnSpPr>
          <p:cNvPr id="547" name="Shape 547"/>
          <p:cNvCxnSpPr/>
          <p:nvPr/>
        </p:nvCxnSpPr>
        <p:spPr>
          <a:xfrm>
            <a:off x="4168300" y="2839260"/>
            <a:ext cx="1210800" cy="0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48" name="Shape 548"/>
          <p:cNvSpPr txBox="1"/>
          <p:nvPr/>
        </p:nvSpPr>
        <p:spPr>
          <a:xfrm>
            <a:off x="2589275" y="2730060"/>
            <a:ext cx="1270500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Primary Path</a:t>
            </a:r>
          </a:p>
        </p:txBody>
      </p:sp>
      <p:sp>
        <p:nvSpPr>
          <p:cNvPr id="549" name="Shape 549"/>
          <p:cNvSpPr txBox="1"/>
          <p:nvPr/>
        </p:nvSpPr>
        <p:spPr>
          <a:xfrm>
            <a:off x="5658825" y="2730060"/>
            <a:ext cx="2065800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2pt | Google Blue | #4284F3</a:t>
            </a:r>
          </a:p>
        </p:txBody>
      </p:sp>
      <p:sp>
        <p:nvSpPr>
          <p:cNvPr id="550" name="Shape 550"/>
          <p:cNvSpPr txBox="1"/>
          <p:nvPr/>
        </p:nvSpPr>
        <p:spPr>
          <a:xfrm>
            <a:off x="2589275" y="4033260"/>
            <a:ext cx="1270500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Success Status</a:t>
            </a:r>
          </a:p>
        </p:txBody>
      </p:sp>
      <p:cxnSp>
        <p:nvCxnSpPr>
          <p:cNvPr id="551" name="Shape 551"/>
          <p:cNvCxnSpPr/>
          <p:nvPr/>
        </p:nvCxnSpPr>
        <p:spPr>
          <a:xfrm>
            <a:off x="4168300" y="4142460"/>
            <a:ext cx="1210800" cy="0"/>
          </a:xfrm>
          <a:prstGeom prst="straightConnector1">
            <a:avLst/>
          </a:prstGeom>
          <a:noFill/>
          <a:ln w="12700" cap="flat" cmpd="sng">
            <a:solidFill>
              <a:srgbClr val="34A85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52" name="Shape 552"/>
          <p:cNvSpPr txBox="1"/>
          <p:nvPr/>
        </p:nvSpPr>
        <p:spPr>
          <a:xfrm>
            <a:off x="5658825" y="4033260"/>
            <a:ext cx="1956300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2pt | Google Green | #34A853</a:t>
            </a:r>
          </a:p>
        </p:txBody>
      </p:sp>
      <p:sp>
        <p:nvSpPr>
          <p:cNvPr id="553" name="Shape 553"/>
          <p:cNvSpPr txBox="1"/>
          <p:nvPr/>
        </p:nvSpPr>
        <p:spPr>
          <a:xfrm>
            <a:off x="2589275" y="4359050"/>
            <a:ext cx="1502699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Failure Status</a:t>
            </a:r>
          </a:p>
        </p:txBody>
      </p:sp>
      <p:cxnSp>
        <p:nvCxnSpPr>
          <p:cNvPr id="554" name="Shape 554"/>
          <p:cNvCxnSpPr/>
          <p:nvPr/>
        </p:nvCxnSpPr>
        <p:spPr>
          <a:xfrm>
            <a:off x="4168300" y="4468260"/>
            <a:ext cx="1210800" cy="0"/>
          </a:xfrm>
          <a:prstGeom prst="straightConnector1">
            <a:avLst/>
          </a:prstGeom>
          <a:noFill/>
          <a:ln w="12700" cap="flat" cmpd="sng">
            <a:solidFill>
              <a:srgbClr val="EA4335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55" name="Shape 555"/>
          <p:cNvSpPr txBox="1"/>
          <p:nvPr/>
        </p:nvSpPr>
        <p:spPr>
          <a:xfrm>
            <a:off x="5658825" y="4359050"/>
            <a:ext cx="2515500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2pt | Google Red | #EA4335</a:t>
            </a:r>
          </a:p>
        </p:txBody>
      </p:sp>
      <p:grpSp>
        <p:nvGrpSpPr>
          <p:cNvPr id="556" name="Shape 556"/>
          <p:cNvGrpSpPr/>
          <p:nvPr/>
        </p:nvGrpSpPr>
        <p:grpSpPr>
          <a:xfrm>
            <a:off x="7013161" y="1523569"/>
            <a:ext cx="502920" cy="731519"/>
            <a:chOff x="429429" y="2925884"/>
            <a:chExt cx="502920" cy="731519"/>
          </a:xfrm>
        </p:grpSpPr>
        <p:sp>
          <p:nvSpPr>
            <p:cNvPr id="557" name="Shape 557"/>
            <p:cNvSpPr/>
            <p:nvPr/>
          </p:nvSpPr>
          <p:spPr>
            <a:xfrm>
              <a:off x="429429" y="2925884"/>
              <a:ext cx="502920" cy="73151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9377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Mobile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Devices</a:t>
              </a:r>
            </a:p>
          </p:txBody>
        </p:sp>
        <p:pic>
          <p:nvPicPr>
            <p:cNvPr id="558" name="Shape 55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66004" y="2962460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9" name="Shape 559"/>
          <p:cNvGrpSpPr/>
          <p:nvPr/>
        </p:nvGrpSpPr>
        <p:grpSpPr>
          <a:xfrm>
            <a:off x="2888164" y="1527900"/>
            <a:ext cx="502920" cy="502920"/>
            <a:chOff x="433514" y="2354433"/>
            <a:chExt cx="502920" cy="502920"/>
          </a:xfrm>
        </p:grpSpPr>
        <p:sp>
          <p:nvSpPr>
            <p:cNvPr id="560" name="Shape 560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61" name="Shape 56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62" name="Shape 562"/>
          <p:cNvGrpSpPr/>
          <p:nvPr/>
        </p:nvGrpSpPr>
        <p:grpSpPr>
          <a:xfrm>
            <a:off x="5802015" y="1527900"/>
            <a:ext cx="502920" cy="502920"/>
            <a:chOff x="433514" y="2354433"/>
            <a:chExt cx="502920" cy="502920"/>
          </a:xfrm>
        </p:grpSpPr>
        <p:sp>
          <p:nvSpPr>
            <p:cNvPr id="563" name="Shape 563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64" name="Shape 56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65" name="Shape 565"/>
          <p:cNvGrpSpPr/>
          <p:nvPr/>
        </p:nvGrpSpPr>
        <p:grpSpPr>
          <a:xfrm>
            <a:off x="4333482" y="1529404"/>
            <a:ext cx="502920" cy="621792"/>
            <a:chOff x="429429" y="2925884"/>
            <a:chExt cx="502920" cy="621792"/>
          </a:xfrm>
        </p:grpSpPr>
        <p:sp>
          <p:nvSpPr>
            <p:cNvPr id="566" name="Shape 566"/>
            <p:cNvSpPr/>
            <p:nvPr/>
          </p:nvSpPr>
          <p:spPr>
            <a:xfrm>
              <a:off x="429429" y="2925884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User Name</a:t>
              </a:r>
            </a:p>
          </p:txBody>
        </p:sp>
        <p:pic>
          <p:nvPicPr>
            <p:cNvPr id="567" name="Shape 56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004" y="2962460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68" name="Shape 568"/>
          <p:cNvGrpSpPr/>
          <p:nvPr/>
        </p:nvGrpSpPr>
        <p:grpSpPr>
          <a:xfrm>
            <a:off x="7785318" y="1529404"/>
            <a:ext cx="502920" cy="621792"/>
            <a:chOff x="429429" y="2925884"/>
            <a:chExt cx="502920" cy="621792"/>
          </a:xfrm>
        </p:grpSpPr>
        <p:sp>
          <p:nvSpPr>
            <p:cNvPr id="569" name="Shape 569"/>
            <p:cNvSpPr/>
            <p:nvPr/>
          </p:nvSpPr>
          <p:spPr>
            <a:xfrm>
              <a:off x="429429" y="2925884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</a:p>
          </p:txBody>
        </p:sp>
        <p:pic>
          <p:nvPicPr>
            <p:cNvPr id="570" name="Shape 570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66004" y="2962460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17" name="Shape 5117"/>
          <p:cNvGrpSpPr/>
          <p:nvPr/>
        </p:nvGrpSpPr>
        <p:grpSpPr>
          <a:xfrm>
            <a:off x="2382878" y="972149"/>
            <a:ext cx="4729122" cy="3542701"/>
            <a:chOff x="5192873" y="667349"/>
            <a:chExt cx="4729122" cy="3542701"/>
          </a:xfrm>
        </p:grpSpPr>
        <p:sp>
          <p:nvSpPr>
            <p:cNvPr id="5118" name="Shape 5118"/>
            <p:cNvSpPr/>
            <p:nvPr/>
          </p:nvSpPr>
          <p:spPr>
            <a:xfrm>
              <a:off x="5192873" y="667349"/>
              <a:ext cx="4729122" cy="3542701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119" name="Shape 511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120" name="Shape 5120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Retail &gt; Real-Time Inventory</a:t>
            </a:r>
          </a:p>
        </p:txBody>
      </p:sp>
      <p:grpSp>
        <p:nvGrpSpPr>
          <p:cNvPr id="5121" name="Shape 5121"/>
          <p:cNvGrpSpPr/>
          <p:nvPr/>
        </p:nvGrpSpPr>
        <p:grpSpPr>
          <a:xfrm>
            <a:off x="2535215" y="1464713"/>
            <a:ext cx="1280159" cy="568678"/>
            <a:chOff x="2535215" y="1464713"/>
            <a:chExt cx="1280159" cy="568678"/>
          </a:xfrm>
        </p:grpSpPr>
        <p:sp>
          <p:nvSpPr>
            <p:cNvPr id="5122" name="Shape 5122"/>
            <p:cNvSpPr/>
            <p:nvPr/>
          </p:nvSpPr>
          <p:spPr>
            <a:xfrm>
              <a:off x="2535215" y="1464713"/>
              <a:ext cx="1280159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Ingest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sp>
          <p:nvSpPr>
            <p:cNvPr id="5123" name="Shape 5123"/>
            <p:cNvSpPr txBox="1"/>
            <p:nvPr/>
          </p:nvSpPr>
          <p:spPr>
            <a:xfrm>
              <a:off x="2960806" y="1861805"/>
              <a:ext cx="672658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Capture Changes</a:t>
              </a:r>
            </a:p>
          </p:txBody>
        </p:sp>
        <p:cxnSp>
          <p:nvCxnSpPr>
            <p:cNvPr id="5124" name="Shape 5124"/>
            <p:cNvCxnSpPr/>
            <p:nvPr/>
          </p:nvCxnSpPr>
          <p:spPr>
            <a:xfrm>
              <a:off x="2960241" y="1823993"/>
              <a:ext cx="850392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5125" name="Shape 5125" descr="App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2579920" y="153144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26" name="Shape 5126"/>
          <p:cNvGrpSpPr/>
          <p:nvPr/>
        </p:nvGrpSpPr>
        <p:grpSpPr>
          <a:xfrm>
            <a:off x="5734865" y="1464713"/>
            <a:ext cx="1234440" cy="568678"/>
            <a:chOff x="5734865" y="1464713"/>
            <a:chExt cx="1234440" cy="568678"/>
          </a:xfrm>
        </p:grpSpPr>
        <p:sp>
          <p:nvSpPr>
            <p:cNvPr id="5127" name="Shape 5127"/>
            <p:cNvSpPr/>
            <p:nvPr/>
          </p:nvSpPr>
          <p:spPr>
            <a:xfrm>
              <a:off x="5734865" y="1464713"/>
              <a:ext cx="1234440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Events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Bigtable</a:t>
              </a:r>
            </a:p>
          </p:txBody>
        </p:sp>
        <p:sp>
          <p:nvSpPr>
            <p:cNvPr id="5128" name="Shape 5128"/>
            <p:cNvSpPr txBox="1"/>
            <p:nvPr/>
          </p:nvSpPr>
          <p:spPr>
            <a:xfrm>
              <a:off x="6160456" y="1861805"/>
              <a:ext cx="750266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Processed Changes</a:t>
              </a:r>
            </a:p>
          </p:txBody>
        </p:sp>
        <p:cxnSp>
          <p:nvCxnSpPr>
            <p:cNvPr id="5129" name="Shape 5129"/>
            <p:cNvCxnSpPr/>
            <p:nvPr/>
          </p:nvCxnSpPr>
          <p:spPr>
            <a:xfrm>
              <a:off x="6159891" y="1823992"/>
              <a:ext cx="804672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5130" name="Shape 5130" descr="Cloud-Bigtabl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5779342" y="1532597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31" name="Shape 5131"/>
          <p:cNvGrpSpPr/>
          <p:nvPr/>
        </p:nvGrpSpPr>
        <p:grpSpPr>
          <a:xfrm>
            <a:off x="4062319" y="3088299"/>
            <a:ext cx="1234440" cy="568678"/>
            <a:chOff x="4062319" y="3088299"/>
            <a:chExt cx="1234440" cy="568678"/>
          </a:xfrm>
        </p:grpSpPr>
        <p:sp>
          <p:nvSpPr>
            <p:cNvPr id="5132" name="Shape 5132"/>
            <p:cNvSpPr/>
            <p:nvPr/>
          </p:nvSpPr>
          <p:spPr>
            <a:xfrm>
              <a:off x="4062319" y="3088299"/>
              <a:ext cx="1234440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Aggregates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SQL</a:t>
              </a:r>
            </a:p>
          </p:txBody>
        </p:sp>
        <p:sp>
          <p:nvSpPr>
            <p:cNvPr id="5133" name="Shape 5133"/>
            <p:cNvSpPr txBox="1"/>
            <p:nvPr/>
          </p:nvSpPr>
          <p:spPr>
            <a:xfrm>
              <a:off x="4487910" y="3485390"/>
              <a:ext cx="627826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Inventory Counts</a:t>
              </a:r>
            </a:p>
          </p:txBody>
        </p:sp>
        <p:cxnSp>
          <p:nvCxnSpPr>
            <p:cNvPr id="5134" name="Shape 5134"/>
            <p:cNvCxnSpPr/>
            <p:nvPr/>
          </p:nvCxnSpPr>
          <p:spPr>
            <a:xfrm>
              <a:off x="4487346" y="3447579"/>
              <a:ext cx="804672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5135" name="Shape 5135" descr="Cloud-SQL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4106796" y="3156183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36" name="Shape 5136"/>
          <p:cNvGrpSpPr/>
          <p:nvPr/>
        </p:nvGrpSpPr>
        <p:grpSpPr>
          <a:xfrm>
            <a:off x="5734866" y="2270839"/>
            <a:ext cx="1234440" cy="568678"/>
            <a:chOff x="5734866" y="2270839"/>
            <a:chExt cx="1234440" cy="568678"/>
          </a:xfrm>
        </p:grpSpPr>
        <p:sp>
          <p:nvSpPr>
            <p:cNvPr id="5137" name="Shape 5137"/>
            <p:cNvSpPr/>
            <p:nvPr/>
          </p:nvSpPr>
          <p:spPr>
            <a:xfrm>
              <a:off x="5734866" y="2270839"/>
              <a:ext cx="1234440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Analytics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sp>
          <p:nvSpPr>
            <p:cNvPr id="5138" name="Shape 5138"/>
            <p:cNvSpPr txBox="1"/>
            <p:nvPr/>
          </p:nvSpPr>
          <p:spPr>
            <a:xfrm>
              <a:off x="6160457" y="2667929"/>
              <a:ext cx="628381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Data Warehouse</a:t>
              </a:r>
            </a:p>
          </p:txBody>
        </p:sp>
        <p:cxnSp>
          <p:nvCxnSpPr>
            <p:cNvPr id="5139" name="Shape 5139"/>
            <p:cNvCxnSpPr/>
            <p:nvPr/>
          </p:nvCxnSpPr>
          <p:spPr>
            <a:xfrm>
              <a:off x="6159892" y="2630117"/>
              <a:ext cx="804672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5140" name="Shape 5140" descr="BigQuery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5779571" y="233872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41" name="Shape 5141"/>
          <p:cNvGrpSpPr/>
          <p:nvPr/>
        </p:nvGrpSpPr>
        <p:grpSpPr>
          <a:xfrm>
            <a:off x="2535214" y="2276762"/>
            <a:ext cx="1280159" cy="568678"/>
            <a:chOff x="2535214" y="2276762"/>
            <a:chExt cx="1280159" cy="568678"/>
          </a:xfrm>
        </p:grpSpPr>
        <p:sp>
          <p:nvSpPr>
            <p:cNvPr id="5142" name="Shape 5142"/>
            <p:cNvSpPr/>
            <p:nvPr/>
          </p:nvSpPr>
          <p:spPr>
            <a:xfrm>
              <a:off x="2535214" y="2276762"/>
              <a:ext cx="1280159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Messaging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Pub/Sub</a:t>
              </a:r>
            </a:p>
          </p:txBody>
        </p:sp>
        <p:sp>
          <p:nvSpPr>
            <p:cNvPr id="5143" name="Shape 5143"/>
            <p:cNvSpPr txBox="1"/>
            <p:nvPr/>
          </p:nvSpPr>
          <p:spPr>
            <a:xfrm>
              <a:off x="2960807" y="2673854"/>
              <a:ext cx="737508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Streaming Changes</a:t>
              </a:r>
            </a:p>
          </p:txBody>
        </p:sp>
        <p:cxnSp>
          <p:nvCxnSpPr>
            <p:cNvPr id="5144" name="Shape 5144"/>
            <p:cNvCxnSpPr/>
            <p:nvPr/>
          </p:nvCxnSpPr>
          <p:spPr>
            <a:xfrm>
              <a:off x="2960242" y="2636042"/>
              <a:ext cx="850392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5145" name="Shape 5145" descr="Cloud-PubSub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2583555" y="234648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46" name="Shape 5146"/>
          <p:cNvGrpSpPr/>
          <p:nvPr/>
        </p:nvGrpSpPr>
        <p:grpSpPr>
          <a:xfrm>
            <a:off x="4062318" y="2272944"/>
            <a:ext cx="1234440" cy="568678"/>
            <a:chOff x="4062318" y="2272944"/>
            <a:chExt cx="1234440" cy="568678"/>
          </a:xfrm>
        </p:grpSpPr>
        <p:sp>
          <p:nvSpPr>
            <p:cNvPr id="5147" name="Shape 5147"/>
            <p:cNvSpPr/>
            <p:nvPr/>
          </p:nvSpPr>
          <p:spPr>
            <a:xfrm>
              <a:off x="4062318" y="2272944"/>
              <a:ext cx="1234440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Processing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sp>
          <p:nvSpPr>
            <p:cNvPr id="5148" name="Shape 5148"/>
            <p:cNvSpPr txBox="1"/>
            <p:nvPr/>
          </p:nvSpPr>
          <p:spPr>
            <a:xfrm>
              <a:off x="4487910" y="2670035"/>
              <a:ext cx="718381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Inventory Streams</a:t>
              </a:r>
            </a:p>
          </p:txBody>
        </p:sp>
        <p:cxnSp>
          <p:nvCxnSpPr>
            <p:cNvPr id="5149" name="Shape 5149"/>
            <p:cNvCxnSpPr/>
            <p:nvPr/>
          </p:nvCxnSpPr>
          <p:spPr>
            <a:xfrm>
              <a:off x="4487345" y="2632224"/>
              <a:ext cx="804672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5150" name="Shape 5150" descr="Cloud-Dataflow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4107024" y="233970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51" name="Shape 5151"/>
          <p:cNvGrpSpPr/>
          <p:nvPr/>
        </p:nvGrpSpPr>
        <p:grpSpPr>
          <a:xfrm>
            <a:off x="2535215" y="3088299"/>
            <a:ext cx="1280159" cy="568678"/>
            <a:chOff x="2535215" y="3088299"/>
            <a:chExt cx="1280159" cy="568678"/>
          </a:xfrm>
        </p:grpSpPr>
        <p:sp>
          <p:nvSpPr>
            <p:cNvPr id="5152" name="Shape 5152"/>
            <p:cNvSpPr/>
            <p:nvPr/>
          </p:nvSpPr>
          <p:spPr>
            <a:xfrm>
              <a:off x="2535215" y="3088299"/>
              <a:ext cx="1280159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Services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sp>
          <p:nvSpPr>
            <p:cNvPr id="5153" name="Shape 5153"/>
            <p:cNvSpPr txBox="1"/>
            <p:nvPr/>
          </p:nvSpPr>
          <p:spPr>
            <a:xfrm>
              <a:off x="2960806" y="3485391"/>
              <a:ext cx="551142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Inventory APIs</a:t>
              </a:r>
            </a:p>
          </p:txBody>
        </p:sp>
        <p:cxnSp>
          <p:nvCxnSpPr>
            <p:cNvPr id="5154" name="Shape 5154"/>
            <p:cNvCxnSpPr/>
            <p:nvPr/>
          </p:nvCxnSpPr>
          <p:spPr>
            <a:xfrm>
              <a:off x="2960241" y="3447579"/>
              <a:ext cx="850392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5155" name="Shape 5155" descr="App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2579920" y="315503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56" name="Shape 5156"/>
          <p:cNvGrpSpPr/>
          <p:nvPr/>
        </p:nvGrpSpPr>
        <p:grpSpPr>
          <a:xfrm>
            <a:off x="800430" y="3933846"/>
            <a:ext cx="1280180" cy="923586"/>
            <a:chOff x="2178036" y="1054762"/>
            <a:chExt cx="1343315" cy="975585"/>
          </a:xfrm>
        </p:grpSpPr>
        <p:sp>
          <p:nvSpPr>
            <p:cNvPr id="5157" name="Shape 5157"/>
            <p:cNvSpPr/>
            <p:nvPr/>
          </p:nvSpPr>
          <p:spPr>
            <a:xfrm>
              <a:off x="2178036" y="1054762"/>
              <a:ext cx="1343315" cy="975585"/>
            </a:xfrm>
            <a:prstGeom prst="roundRect">
              <a:avLst>
                <a:gd name="adj" fmla="val 827"/>
              </a:avLst>
            </a:prstGeom>
            <a:solidFill>
              <a:srgbClr val="F1F8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8" name="Shape 5158"/>
            <p:cNvSpPr txBox="1"/>
            <p:nvPr/>
          </p:nvSpPr>
          <p:spPr>
            <a:xfrm>
              <a:off x="2178036" y="1054763"/>
              <a:ext cx="917257" cy="33920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Backoffice</a:t>
              </a:r>
              <a:b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Business Applications</a:t>
              </a:r>
            </a:p>
          </p:txBody>
        </p:sp>
      </p:grpSp>
      <p:grpSp>
        <p:nvGrpSpPr>
          <p:cNvPr id="5159" name="Shape 5159"/>
          <p:cNvGrpSpPr/>
          <p:nvPr/>
        </p:nvGrpSpPr>
        <p:grpSpPr>
          <a:xfrm>
            <a:off x="800429" y="2308619"/>
            <a:ext cx="1280180" cy="1527012"/>
            <a:chOff x="2178036" y="1054763"/>
            <a:chExt cx="1343315" cy="1622237"/>
          </a:xfrm>
        </p:grpSpPr>
        <p:sp>
          <p:nvSpPr>
            <p:cNvPr id="5160" name="Shape 5160"/>
            <p:cNvSpPr/>
            <p:nvPr/>
          </p:nvSpPr>
          <p:spPr>
            <a:xfrm>
              <a:off x="2178036" y="1054763"/>
              <a:ext cx="1343315" cy="1622237"/>
            </a:xfrm>
            <a:prstGeom prst="roundRect">
              <a:avLst>
                <a:gd name="adj" fmla="val 827"/>
              </a:avLst>
            </a:prstGeom>
            <a:solidFill>
              <a:srgbClr val="FFF8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1" name="Shape 5161"/>
            <p:cNvSpPr txBox="1"/>
            <p:nvPr/>
          </p:nvSpPr>
          <p:spPr>
            <a:xfrm>
              <a:off x="2178036" y="1054763"/>
              <a:ext cx="682254" cy="34113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Integrations</a:t>
              </a:r>
              <a:b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Google Services</a:t>
              </a:r>
            </a:p>
          </p:txBody>
        </p:sp>
      </p:grpSp>
      <p:grpSp>
        <p:nvGrpSpPr>
          <p:cNvPr id="5162" name="Shape 5162"/>
          <p:cNvGrpSpPr/>
          <p:nvPr/>
        </p:nvGrpSpPr>
        <p:grpSpPr>
          <a:xfrm>
            <a:off x="800430" y="1275049"/>
            <a:ext cx="1280180" cy="941830"/>
            <a:chOff x="2178036" y="1054763"/>
            <a:chExt cx="1343315" cy="735287"/>
          </a:xfrm>
        </p:grpSpPr>
        <p:sp>
          <p:nvSpPr>
            <p:cNvPr id="5163" name="Shape 5163"/>
            <p:cNvSpPr/>
            <p:nvPr/>
          </p:nvSpPr>
          <p:spPr>
            <a:xfrm>
              <a:off x="2178036" y="1054763"/>
              <a:ext cx="1343315" cy="735287"/>
            </a:xfrm>
            <a:prstGeom prst="roundRect">
              <a:avLst>
                <a:gd name="adj" fmla="val 827"/>
              </a:avLst>
            </a:prstGeom>
            <a:solidFill>
              <a:srgbClr val="E1F5F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4" name="Shape 5164"/>
            <p:cNvSpPr txBox="1"/>
            <p:nvPr/>
          </p:nvSpPr>
          <p:spPr>
            <a:xfrm>
              <a:off x="2178036" y="1054763"/>
              <a:ext cx="773086" cy="25069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Retail Store</a:t>
              </a:r>
              <a:b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Inventory Changes</a:t>
              </a:r>
            </a:p>
          </p:txBody>
        </p:sp>
      </p:grpSp>
      <p:grpSp>
        <p:nvGrpSpPr>
          <p:cNvPr id="5165" name="Shape 5165"/>
          <p:cNvGrpSpPr/>
          <p:nvPr/>
        </p:nvGrpSpPr>
        <p:grpSpPr>
          <a:xfrm>
            <a:off x="896113" y="4271264"/>
            <a:ext cx="502920" cy="502920"/>
            <a:chOff x="433514" y="2354433"/>
            <a:chExt cx="502920" cy="502920"/>
          </a:xfrm>
        </p:grpSpPr>
        <p:sp>
          <p:nvSpPr>
            <p:cNvPr id="5166" name="Shape 5166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167" name="Shape 5167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68" name="Shape 5168"/>
          <p:cNvGrpSpPr/>
          <p:nvPr/>
        </p:nvGrpSpPr>
        <p:grpSpPr>
          <a:xfrm>
            <a:off x="1189018" y="1618013"/>
            <a:ext cx="502920" cy="502920"/>
            <a:chOff x="433514" y="2354433"/>
            <a:chExt cx="502920" cy="502920"/>
          </a:xfrm>
        </p:grpSpPr>
        <p:sp>
          <p:nvSpPr>
            <p:cNvPr id="5169" name="Shape 5169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170" name="Shape 5170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71" name="Shape 5171"/>
          <p:cNvGrpSpPr/>
          <p:nvPr/>
        </p:nvGrpSpPr>
        <p:grpSpPr>
          <a:xfrm>
            <a:off x="1490472" y="4271264"/>
            <a:ext cx="502920" cy="502920"/>
            <a:chOff x="433514" y="2354433"/>
            <a:chExt cx="502920" cy="502920"/>
          </a:xfrm>
        </p:grpSpPr>
        <p:sp>
          <p:nvSpPr>
            <p:cNvPr id="5172" name="Shape 5172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173" name="Shape 5173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74" name="Shape 5174"/>
          <p:cNvGrpSpPr/>
          <p:nvPr/>
        </p:nvGrpSpPr>
        <p:grpSpPr>
          <a:xfrm>
            <a:off x="896112" y="3246261"/>
            <a:ext cx="502920" cy="502920"/>
            <a:chOff x="7806988" y="4373037"/>
            <a:chExt cx="502920" cy="502920"/>
          </a:xfrm>
        </p:grpSpPr>
        <p:sp>
          <p:nvSpPr>
            <p:cNvPr id="5175" name="Shape 5175"/>
            <p:cNvSpPr/>
            <p:nvPr/>
          </p:nvSpPr>
          <p:spPr>
            <a:xfrm>
              <a:off x="7806988" y="4373037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176" name="Shape 5176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7898428" y="4464476"/>
              <a:ext cx="320039" cy="3200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77" name="Shape 5177"/>
          <p:cNvGrpSpPr/>
          <p:nvPr/>
        </p:nvGrpSpPr>
        <p:grpSpPr>
          <a:xfrm>
            <a:off x="896112" y="2651901"/>
            <a:ext cx="502920" cy="502920"/>
            <a:chOff x="373397" y="1527894"/>
            <a:chExt cx="502920" cy="502920"/>
          </a:xfrm>
        </p:grpSpPr>
        <p:sp>
          <p:nvSpPr>
            <p:cNvPr id="5178" name="Shape 5178"/>
            <p:cNvSpPr/>
            <p:nvPr/>
          </p:nvSpPr>
          <p:spPr>
            <a:xfrm>
              <a:off x="373397" y="1527894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179" name="Shape 5179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441977" y="1632033"/>
              <a:ext cx="365759" cy="2946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80" name="Shape 5180"/>
          <p:cNvGrpSpPr/>
          <p:nvPr/>
        </p:nvGrpSpPr>
        <p:grpSpPr>
          <a:xfrm>
            <a:off x="1490473" y="2651900"/>
            <a:ext cx="502920" cy="502920"/>
            <a:chOff x="174007" y="3196694"/>
            <a:chExt cx="502920" cy="502920"/>
          </a:xfrm>
        </p:grpSpPr>
        <p:sp>
          <p:nvSpPr>
            <p:cNvPr id="5181" name="Shape 5181"/>
            <p:cNvSpPr/>
            <p:nvPr/>
          </p:nvSpPr>
          <p:spPr>
            <a:xfrm>
              <a:off x="174007" y="3196694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182" name="Shape 5182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219728" y="3242415"/>
              <a:ext cx="411480" cy="41148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5183" name="Shape 5183"/>
          <p:cNvCxnSpPr>
            <a:stCxn id="5147" idx="3"/>
            <a:endCxn id="5137" idx="1"/>
          </p:cNvCxnSpPr>
          <p:nvPr/>
        </p:nvCxnSpPr>
        <p:spPr>
          <a:xfrm rot="10800000" flipH="1">
            <a:off x="5296759" y="2555183"/>
            <a:ext cx="438000" cy="21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84" name="Shape 5184"/>
          <p:cNvCxnSpPr>
            <a:stCxn id="5147" idx="3"/>
            <a:endCxn id="5127" idx="1"/>
          </p:cNvCxnSpPr>
          <p:nvPr/>
        </p:nvCxnSpPr>
        <p:spPr>
          <a:xfrm rot="10800000" flipH="1">
            <a:off x="5296759" y="1749083"/>
            <a:ext cx="438000" cy="808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85" name="Shape 5185"/>
          <p:cNvCxnSpPr>
            <a:stCxn id="5147" idx="2"/>
            <a:endCxn id="5132" idx="0"/>
          </p:cNvCxnSpPr>
          <p:nvPr/>
        </p:nvCxnSpPr>
        <p:spPr>
          <a:xfrm>
            <a:off x="4679539" y="2841622"/>
            <a:ext cx="0" cy="2466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86" name="Shape 5186"/>
          <p:cNvCxnSpPr>
            <a:stCxn id="5132" idx="1"/>
            <a:endCxn id="5152" idx="3"/>
          </p:cNvCxnSpPr>
          <p:nvPr/>
        </p:nvCxnSpPr>
        <p:spPr>
          <a:xfrm rot="10800000">
            <a:off x="3815419" y="3372638"/>
            <a:ext cx="2469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87" name="Shape 5187"/>
          <p:cNvCxnSpPr>
            <a:stCxn id="5142" idx="3"/>
            <a:endCxn id="5147" idx="1"/>
          </p:cNvCxnSpPr>
          <p:nvPr/>
        </p:nvCxnSpPr>
        <p:spPr>
          <a:xfrm rot="10800000" flipH="1">
            <a:off x="3815374" y="2557202"/>
            <a:ext cx="246900" cy="39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88" name="Shape 5188"/>
          <p:cNvCxnSpPr>
            <a:stCxn id="5122" idx="2"/>
            <a:endCxn id="5142" idx="0"/>
          </p:cNvCxnSpPr>
          <p:nvPr/>
        </p:nvCxnSpPr>
        <p:spPr>
          <a:xfrm>
            <a:off x="3175295" y="2033392"/>
            <a:ext cx="0" cy="243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89" name="Shape 5189"/>
          <p:cNvCxnSpPr>
            <a:stCxn id="5142" idx="2"/>
            <a:endCxn id="5152" idx="0"/>
          </p:cNvCxnSpPr>
          <p:nvPr/>
        </p:nvCxnSpPr>
        <p:spPr>
          <a:xfrm>
            <a:off x="3175294" y="2845441"/>
            <a:ext cx="0" cy="2430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90" name="Shape 5190"/>
          <p:cNvCxnSpPr>
            <a:stCxn id="5163" idx="3"/>
            <a:endCxn id="5122" idx="1"/>
          </p:cNvCxnSpPr>
          <p:nvPr/>
        </p:nvCxnSpPr>
        <p:spPr>
          <a:xfrm>
            <a:off x="2080610" y="1745964"/>
            <a:ext cx="454500" cy="30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91" name="Shape 5191"/>
          <p:cNvCxnSpPr>
            <a:stCxn id="5160" idx="3"/>
            <a:endCxn id="5157" idx="3"/>
          </p:cNvCxnSpPr>
          <p:nvPr/>
        </p:nvCxnSpPr>
        <p:spPr>
          <a:xfrm>
            <a:off x="2080609" y="3072126"/>
            <a:ext cx="600" cy="1323600"/>
          </a:xfrm>
          <a:prstGeom prst="bentConnector3">
            <a:avLst>
              <a:gd name="adj1" fmla="val 38100167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192" name="Shape 5192"/>
          <p:cNvCxnSpPr>
            <a:stCxn id="5152" idx="1"/>
          </p:cNvCxnSpPr>
          <p:nvPr/>
        </p:nvCxnSpPr>
        <p:spPr>
          <a:xfrm rot="10800000">
            <a:off x="2311415" y="3372639"/>
            <a:ext cx="2238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93" name="Shape 5193"/>
          <p:cNvSpPr/>
          <p:nvPr/>
        </p:nvSpPr>
        <p:spPr>
          <a:xfrm>
            <a:off x="648025" y="558975"/>
            <a:ext cx="66165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Retail &gt; Real-Time Inventory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99" name="Shape 5199"/>
          <p:cNvGrpSpPr/>
          <p:nvPr/>
        </p:nvGrpSpPr>
        <p:grpSpPr>
          <a:xfrm>
            <a:off x="1028999" y="972149"/>
            <a:ext cx="6775149" cy="2679101"/>
            <a:chOff x="5192873" y="667349"/>
            <a:chExt cx="6775149" cy="2679101"/>
          </a:xfrm>
        </p:grpSpPr>
        <p:sp>
          <p:nvSpPr>
            <p:cNvPr id="5200" name="Shape 5200"/>
            <p:cNvSpPr/>
            <p:nvPr/>
          </p:nvSpPr>
          <p:spPr>
            <a:xfrm>
              <a:off x="5192873" y="667349"/>
              <a:ext cx="6775149" cy="2679101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201" name="Shape 520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202" name="Shape 5202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Retail &gt; Recommendation Engines</a:t>
            </a:r>
          </a:p>
        </p:txBody>
      </p:sp>
      <p:grpSp>
        <p:nvGrpSpPr>
          <p:cNvPr id="5203" name="Shape 5203"/>
          <p:cNvGrpSpPr/>
          <p:nvPr/>
        </p:nvGrpSpPr>
        <p:grpSpPr>
          <a:xfrm>
            <a:off x="1179675" y="1475225"/>
            <a:ext cx="1234472" cy="1929377"/>
            <a:chOff x="2178033" y="1054763"/>
            <a:chExt cx="710364" cy="867838"/>
          </a:xfrm>
        </p:grpSpPr>
        <p:sp>
          <p:nvSpPr>
            <p:cNvPr id="5204" name="Shape 5204"/>
            <p:cNvSpPr/>
            <p:nvPr/>
          </p:nvSpPr>
          <p:spPr>
            <a:xfrm>
              <a:off x="2178033" y="1054763"/>
              <a:ext cx="710364" cy="867838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5" name="Shape 5205"/>
            <p:cNvSpPr txBox="1"/>
            <p:nvPr/>
          </p:nvSpPr>
          <p:spPr>
            <a:xfrm>
              <a:off x="2178036" y="1054763"/>
              <a:ext cx="381528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Data Sources</a:t>
              </a:r>
            </a:p>
          </p:txBody>
        </p:sp>
      </p:grpSp>
      <p:grpSp>
        <p:nvGrpSpPr>
          <p:cNvPr id="5206" name="Shape 5206"/>
          <p:cNvGrpSpPr/>
          <p:nvPr/>
        </p:nvGrpSpPr>
        <p:grpSpPr>
          <a:xfrm>
            <a:off x="4480657" y="1719826"/>
            <a:ext cx="1545378" cy="1490464"/>
            <a:chOff x="2178033" y="1054763"/>
            <a:chExt cx="889272" cy="670413"/>
          </a:xfrm>
        </p:grpSpPr>
        <p:sp>
          <p:nvSpPr>
            <p:cNvPr id="5207" name="Shape 5207"/>
            <p:cNvSpPr/>
            <p:nvPr/>
          </p:nvSpPr>
          <p:spPr>
            <a:xfrm>
              <a:off x="2178033" y="1054763"/>
              <a:ext cx="889272" cy="670413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8" name="Shape 5208"/>
            <p:cNvSpPr txBox="1"/>
            <p:nvPr/>
          </p:nvSpPr>
          <p:spPr>
            <a:xfrm>
              <a:off x="2178036" y="1054763"/>
              <a:ext cx="492222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Machine Learning</a:t>
              </a:r>
            </a:p>
          </p:txBody>
        </p:sp>
      </p:grpSp>
      <p:grpSp>
        <p:nvGrpSpPr>
          <p:cNvPr id="5209" name="Shape 5209"/>
          <p:cNvGrpSpPr/>
          <p:nvPr/>
        </p:nvGrpSpPr>
        <p:grpSpPr>
          <a:xfrm>
            <a:off x="6390229" y="2005577"/>
            <a:ext cx="1280195" cy="1499610"/>
            <a:chOff x="2178033" y="1054763"/>
            <a:chExt cx="736675" cy="674528"/>
          </a:xfrm>
        </p:grpSpPr>
        <p:sp>
          <p:nvSpPr>
            <p:cNvPr id="5210" name="Shape 5210"/>
            <p:cNvSpPr/>
            <p:nvPr/>
          </p:nvSpPr>
          <p:spPr>
            <a:xfrm>
              <a:off x="2178033" y="1054763"/>
              <a:ext cx="736675" cy="674528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1" name="Shape 5211"/>
            <p:cNvSpPr txBox="1"/>
            <p:nvPr/>
          </p:nvSpPr>
          <p:spPr>
            <a:xfrm>
              <a:off x="2178036" y="1054763"/>
              <a:ext cx="361234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Applications</a:t>
              </a:r>
            </a:p>
          </p:txBody>
        </p:sp>
      </p:grpSp>
      <p:grpSp>
        <p:nvGrpSpPr>
          <p:cNvPr id="5212" name="Shape 5212"/>
          <p:cNvGrpSpPr/>
          <p:nvPr/>
        </p:nvGrpSpPr>
        <p:grpSpPr>
          <a:xfrm>
            <a:off x="6439362" y="2649117"/>
            <a:ext cx="1188719" cy="382226"/>
            <a:chOff x="6439362" y="2649117"/>
            <a:chExt cx="1188719" cy="382226"/>
          </a:xfrm>
        </p:grpSpPr>
        <p:sp>
          <p:nvSpPr>
            <p:cNvPr id="5213" name="Shape 5213"/>
            <p:cNvSpPr/>
            <p:nvPr/>
          </p:nvSpPr>
          <p:spPr>
            <a:xfrm>
              <a:off x="6439362" y="2649117"/>
              <a:ext cx="118871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Browsing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5214" name="Shape 5214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6484069" y="271700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15" name="Shape 5215"/>
          <p:cNvGrpSpPr/>
          <p:nvPr/>
        </p:nvGrpSpPr>
        <p:grpSpPr>
          <a:xfrm>
            <a:off x="6439363" y="2213588"/>
            <a:ext cx="1188719" cy="382226"/>
            <a:chOff x="6439363" y="2213588"/>
            <a:chExt cx="1188719" cy="382226"/>
          </a:xfrm>
        </p:grpSpPr>
        <p:sp>
          <p:nvSpPr>
            <p:cNvPr id="5216" name="Shape 5216"/>
            <p:cNvSpPr/>
            <p:nvPr/>
          </p:nvSpPr>
          <p:spPr>
            <a:xfrm>
              <a:off x="6439363" y="2213588"/>
              <a:ext cx="118871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Shopping Cart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pic>
          <p:nvPicPr>
            <p:cNvPr id="5217" name="Shape 5217" descr="App-Engin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6484595" y="2280880"/>
              <a:ext cx="274199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18" name="Shape 5218"/>
          <p:cNvGrpSpPr/>
          <p:nvPr/>
        </p:nvGrpSpPr>
        <p:grpSpPr>
          <a:xfrm>
            <a:off x="6439363" y="3077689"/>
            <a:ext cx="1188719" cy="382226"/>
            <a:chOff x="6439363" y="3077689"/>
            <a:chExt cx="1188719" cy="382226"/>
          </a:xfrm>
        </p:grpSpPr>
        <p:sp>
          <p:nvSpPr>
            <p:cNvPr id="5219" name="Shape 5219"/>
            <p:cNvSpPr/>
            <p:nvPr/>
          </p:nvSpPr>
          <p:spPr>
            <a:xfrm>
              <a:off x="6439363" y="3077689"/>
              <a:ext cx="118871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Outreach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 Engine</a:t>
              </a:r>
            </a:p>
          </p:txBody>
        </p:sp>
        <p:pic>
          <p:nvPicPr>
            <p:cNvPr id="5220" name="Shape 5220" descr="Container-Engine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6484069" y="3144981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21" name="Shape 5221"/>
          <p:cNvGrpSpPr/>
          <p:nvPr/>
        </p:nvGrpSpPr>
        <p:grpSpPr>
          <a:xfrm>
            <a:off x="1226008" y="2117355"/>
            <a:ext cx="1143000" cy="382226"/>
            <a:chOff x="1226008" y="2117355"/>
            <a:chExt cx="1143000" cy="382226"/>
          </a:xfrm>
        </p:grpSpPr>
        <p:sp>
          <p:nvSpPr>
            <p:cNvPr id="5222" name="Shape 5222"/>
            <p:cNvSpPr/>
            <p:nvPr/>
          </p:nvSpPr>
          <p:spPr>
            <a:xfrm>
              <a:off x="1226008" y="2117355"/>
              <a:ext cx="114300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Purchases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Datastore</a:t>
              </a:r>
            </a:p>
          </p:txBody>
        </p:sp>
        <p:pic>
          <p:nvPicPr>
            <p:cNvPr id="5223" name="Shape 5223" descr="Cloud-Datastore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1274037" y="218464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24" name="Shape 5224"/>
          <p:cNvGrpSpPr/>
          <p:nvPr/>
        </p:nvGrpSpPr>
        <p:grpSpPr>
          <a:xfrm>
            <a:off x="1226008" y="2554133"/>
            <a:ext cx="1143000" cy="382226"/>
            <a:chOff x="1226008" y="2554133"/>
            <a:chExt cx="1143000" cy="382226"/>
          </a:xfrm>
        </p:grpSpPr>
        <p:sp>
          <p:nvSpPr>
            <p:cNvPr id="5225" name="Shape 5225"/>
            <p:cNvSpPr/>
            <p:nvPr/>
          </p:nvSpPr>
          <p:spPr>
            <a:xfrm>
              <a:off x="1226008" y="2554133"/>
              <a:ext cx="114300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Wish Lists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SQL</a:t>
              </a:r>
            </a:p>
          </p:txBody>
        </p:sp>
        <p:pic>
          <p:nvPicPr>
            <p:cNvPr id="5226" name="Shape 5226" descr="Cloud-SQL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1272814" y="262142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27" name="Shape 5227"/>
          <p:cNvGrpSpPr/>
          <p:nvPr/>
        </p:nvGrpSpPr>
        <p:grpSpPr>
          <a:xfrm>
            <a:off x="1226008" y="2980453"/>
            <a:ext cx="1143000" cy="382226"/>
            <a:chOff x="1226008" y="2980453"/>
            <a:chExt cx="1143000" cy="382226"/>
          </a:xfrm>
        </p:grpSpPr>
        <p:sp>
          <p:nvSpPr>
            <p:cNvPr id="5228" name="Shape 5228"/>
            <p:cNvSpPr/>
            <p:nvPr/>
          </p:nvSpPr>
          <p:spPr>
            <a:xfrm>
              <a:off x="1226008" y="2980453"/>
              <a:ext cx="114300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Reviews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Datastore</a:t>
              </a:r>
            </a:p>
          </p:txBody>
        </p:sp>
        <p:pic>
          <p:nvPicPr>
            <p:cNvPr id="5229" name="Shape 5229" descr="Cloud-Datastore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1274037" y="304774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30" name="Shape 5230"/>
          <p:cNvGrpSpPr/>
          <p:nvPr/>
        </p:nvGrpSpPr>
        <p:grpSpPr>
          <a:xfrm>
            <a:off x="1226008" y="1685933"/>
            <a:ext cx="1143000" cy="382226"/>
            <a:chOff x="1226008" y="1685933"/>
            <a:chExt cx="1143000" cy="382226"/>
          </a:xfrm>
        </p:grpSpPr>
        <p:sp>
          <p:nvSpPr>
            <p:cNvPr id="5231" name="Shape 5231"/>
            <p:cNvSpPr/>
            <p:nvPr/>
          </p:nvSpPr>
          <p:spPr>
            <a:xfrm>
              <a:off x="1226008" y="1685933"/>
              <a:ext cx="114300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Inventory Data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SQL</a:t>
              </a:r>
            </a:p>
          </p:txBody>
        </p:sp>
        <p:pic>
          <p:nvPicPr>
            <p:cNvPr id="5232" name="Shape 5232" descr="Cloud-SQL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1272814" y="175322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33" name="Shape 5233"/>
          <p:cNvGrpSpPr/>
          <p:nvPr/>
        </p:nvGrpSpPr>
        <p:grpSpPr>
          <a:xfrm>
            <a:off x="6439362" y="1450397"/>
            <a:ext cx="914400" cy="382226"/>
            <a:chOff x="6439362" y="1450397"/>
            <a:chExt cx="914400" cy="382226"/>
          </a:xfrm>
        </p:grpSpPr>
        <p:sp>
          <p:nvSpPr>
            <p:cNvPr id="5234" name="Shape 5234"/>
            <p:cNvSpPr/>
            <p:nvPr/>
          </p:nvSpPr>
          <p:spPr>
            <a:xfrm>
              <a:off x="6439362" y="1450397"/>
              <a:ext cx="91440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Analytics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5235" name="Shape 5235" descr="BigQuery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6490555" y="151680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36" name="Shape 5236"/>
          <p:cNvGrpSpPr/>
          <p:nvPr/>
        </p:nvGrpSpPr>
        <p:grpSpPr>
          <a:xfrm>
            <a:off x="4521966" y="1930608"/>
            <a:ext cx="1463039" cy="382226"/>
            <a:chOff x="4521966" y="1930608"/>
            <a:chExt cx="1463039" cy="382226"/>
          </a:xfrm>
        </p:grpSpPr>
        <p:sp>
          <p:nvSpPr>
            <p:cNvPr id="5237" name="Shape 5237"/>
            <p:cNvSpPr/>
            <p:nvPr/>
          </p:nvSpPr>
          <p:spPr>
            <a:xfrm>
              <a:off x="4521966" y="1930608"/>
              <a:ext cx="146303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Spark MLlib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Dataproc</a:t>
              </a:r>
            </a:p>
          </p:txBody>
        </p:sp>
        <p:pic>
          <p:nvPicPr>
            <p:cNvPr id="5238" name="Shape 5238" descr="Cloud-Dataproc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4566234" y="199811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39" name="Shape 5239"/>
          <p:cNvGrpSpPr/>
          <p:nvPr/>
        </p:nvGrpSpPr>
        <p:grpSpPr>
          <a:xfrm>
            <a:off x="2807295" y="1782866"/>
            <a:ext cx="1234440" cy="568678"/>
            <a:chOff x="2807295" y="1782866"/>
            <a:chExt cx="1234440" cy="568678"/>
          </a:xfrm>
        </p:grpSpPr>
        <p:sp>
          <p:nvSpPr>
            <p:cNvPr id="5240" name="Shape 5240"/>
            <p:cNvSpPr/>
            <p:nvPr/>
          </p:nvSpPr>
          <p:spPr>
            <a:xfrm>
              <a:off x="2807295" y="1782866"/>
              <a:ext cx="1234440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ETL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sp>
          <p:nvSpPr>
            <p:cNvPr id="5241" name="Shape 5241"/>
            <p:cNvSpPr txBox="1"/>
            <p:nvPr/>
          </p:nvSpPr>
          <p:spPr>
            <a:xfrm>
              <a:off x="3232886" y="2179958"/>
              <a:ext cx="618797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Transform Data</a:t>
              </a:r>
            </a:p>
          </p:txBody>
        </p:sp>
        <p:cxnSp>
          <p:nvCxnSpPr>
            <p:cNvPr id="5242" name="Shape 5242"/>
            <p:cNvCxnSpPr/>
            <p:nvPr/>
          </p:nvCxnSpPr>
          <p:spPr>
            <a:xfrm>
              <a:off x="3232321" y="2142146"/>
              <a:ext cx="671062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5243" name="Shape 5243" descr="Cloud-Dataflow.png"/>
            <p:cNvPicPr preferRelativeResize="0"/>
            <p:nvPr/>
          </p:nvPicPr>
          <p:blipFill rotWithShape="1">
            <a:blip r:embed="rId11">
              <a:alphaModFix/>
            </a:blip>
            <a:srcRect t="5076" b="5076"/>
            <a:stretch/>
          </p:blipFill>
          <p:spPr>
            <a:xfrm>
              <a:off x="2852000" y="184963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44" name="Shape 5244"/>
          <p:cNvGrpSpPr/>
          <p:nvPr/>
        </p:nvGrpSpPr>
        <p:grpSpPr>
          <a:xfrm>
            <a:off x="2807293" y="2601192"/>
            <a:ext cx="1234440" cy="568678"/>
            <a:chOff x="2807293" y="2601192"/>
            <a:chExt cx="1234440" cy="568678"/>
          </a:xfrm>
        </p:grpSpPr>
        <p:sp>
          <p:nvSpPr>
            <p:cNvPr id="5245" name="Shape 5245"/>
            <p:cNvSpPr/>
            <p:nvPr/>
          </p:nvSpPr>
          <p:spPr>
            <a:xfrm>
              <a:off x="2807293" y="2601192"/>
              <a:ext cx="1234440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Normalized Data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sp>
          <p:nvSpPr>
            <p:cNvPr id="5246" name="Shape 5246"/>
            <p:cNvSpPr txBox="1"/>
            <p:nvPr/>
          </p:nvSpPr>
          <p:spPr>
            <a:xfrm>
              <a:off x="3232886" y="2998283"/>
              <a:ext cx="718732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Combined Sources</a:t>
              </a:r>
            </a:p>
          </p:txBody>
        </p:sp>
        <p:cxnSp>
          <p:nvCxnSpPr>
            <p:cNvPr id="5247" name="Shape 5247"/>
            <p:cNvCxnSpPr/>
            <p:nvPr/>
          </p:nvCxnSpPr>
          <p:spPr>
            <a:xfrm>
              <a:off x="3232321" y="2960470"/>
              <a:ext cx="619633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5248" name="Shape 5248" descr="Cloud-Storage.png"/>
            <p:cNvPicPr preferRelativeResize="0"/>
            <p:nvPr/>
          </p:nvPicPr>
          <p:blipFill rotWithShape="1">
            <a:blip r:embed="rId12">
              <a:alphaModFix/>
            </a:blip>
            <a:srcRect t="5076" b="5076"/>
            <a:stretch/>
          </p:blipFill>
          <p:spPr>
            <a:xfrm>
              <a:off x="2852000" y="266907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5249" name="Shape 5249"/>
          <p:cNvCxnSpPr>
            <a:stCxn id="5231" idx="3"/>
            <a:endCxn id="5240" idx="1"/>
          </p:cNvCxnSpPr>
          <p:nvPr/>
        </p:nvCxnSpPr>
        <p:spPr>
          <a:xfrm>
            <a:off x="2369008" y="1877046"/>
            <a:ext cx="438300" cy="190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50" name="Shape 5250"/>
          <p:cNvCxnSpPr>
            <a:stCxn id="5222" idx="3"/>
            <a:endCxn id="5240" idx="1"/>
          </p:cNvCxnSpPr>
          <p:nvPr/>
        </p:nvCxnSpPr>
        <p:spPr>
          <a:xfrm rot="10800000" flipH="1">
            <a:off x="2369008" y="2067268"/>
            <a:ext cx="438300" cy="241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51" name="Shape 5251"/>
          <p:cNvCxnSpPr>
            <a:stCxn id="5225" idx="3"/>
            <a:endCxn id="5240" idx="1"/>
          </p:cNvCxnSpPr>
          <p:nvPr/>
        </p:nvCxnSpPr>
        <p:spPr>
          <a:xfrm rot="10800000" flipH="1">
            <a:off x="2369009" y="2067246"/>
            <a:ext cx="438300" cy="678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52" name="Shape 5252"/>
          <p:cNvCxnSpPr>
            <a:stCxn id="5228" idx="3"/>
            <a:endCxn id="5240" idx="1"/>
          </p:cNvCxnSpPr>
          <p:nvPr/>
        </p:nvCxnSpPr>
        <p:spPr>
          <a:xfrm rot="10800000" flipH="1">
            <a:off x="2369008" y="2067266"/>
            <a:ext cx="438300" cy="1104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53" name="Shape 5253"/>
          <p:cNvCxnSpPr>
            <a:stCxn id="5240" idx="2"/>
            <a:endCxn id="5245" idx="0"/>
          </p:cNvCxnSpPr>
          <p:nvPr/>
        </p:nvCxnSpPr>
        <p:spPr>
          <a:xfrm>
            <a:off x="3424515" y="2351545"/>
            <a:ext cx="0" cy="2496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54" name="Shape 5254"/>
          <p:cNvCxnSpPr>
            <a:stCxn id="5245" idx="3"/>
            <a:endCxn id="5207" idx="1"/>
          </p:cNvCxnSpPr>
          <p:nvPr/>
        </p:nvCxnSpPr>
        <p:spPr>
          <a:xfrm rot="10800000" flipH="1">
            <a:off x="4041733" y="2464931"/>
            <a:ext cx="438900" cy="420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55" name="Shape 5255"/>
          <p:cNvCxnSpPr>
            <a:stCxn id="5207" idx="3"/>
            <a:endCxn id="5234" idx="1"/>
          </p:cNvCxnSpPr>
          <p:nvPr/>
        </p:nvCxnSpPr>
        <p:spPr>
          <a:xfrm rot="10800000" flipH="1">
            <a:off x="6026035" y="1641559"/>
            <a:ext cx="413400" cy="823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56" name="Shape 5256"/>
          <p:cNvCxnSpPr>
            <a:stCxn id="5207" idx="3"/>
            <a:endCxn id="5216" idx="1"/>
          </p:cNvCxnSpPr>
          <p:nvPr/>
        </p:nvCxnSpPr>
        <p:spPr>
          <a:xfrm rot="10800000" flipH="1">
            <a:off x="6026035" y="2404759"/>
            <a:ext cx="413400" cy="60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57" name="Shape 5257"/>
          <p:cNvCxnSpPr>
            <a:stCxn id="5207" idx="3"/>
            <a:endCxn id="5213" idx="1"/>
          </p:cNvCxnSpPr>
          <p:nvPr/>
        </p:nvCxnSpPr>
        <p:spPr>
          <a:xfrm>
            <a:off x="6026035" y="2465059"/>
            <a:ext cx="413400" cy="375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58" name="Shape 5258"/>
          <p:cNvCxnSpPr>
            <a:stCxn id="5207" idx="3"/>
            <a:endCxn id="5219" idx="1"/>
          </p:cNvCxnSpPr>
          <p:nvPr/>
        </p:nvCxnSpPr>
        <p:spPr>
          <a:xfrm>
            <a:off x="6026035" y="2465059"/>
            <a:ext cx="413400" cy="803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5259" name="Shape 5259"/>
          <p:cNvGrpSpPr/>
          <p:nvPr/>
        </p:nvGrpSpPr>
        <p:grpSpPr>
          <a:xfrm>
            <a:off x="4521966" y="2360468"/>
            <a:ext cx="1463039" cy="382226"/>
            <a:chOff x="4521966" y="2360468"/>
            <a:chExt cx="1463039" cy="382226"/>
          </a:xfrm>
        </p:grpSpPr>
        <p:sp>
          <p:nvSpPr>
            <p:cNvPr id="5260" name="Shape 5260"/>
            <p:cNvSpPr/>
            <p:nvPr/>
          </p:nvSpPr>
          <p:spPr>
            <a:xfrm>
              <a:off x="4521966" y="2360468"/>
              <a:ext cx="146303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Hosted Models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Machine Learning</a:t>
              </a:r>
            </a:p>
          </p:txBody>
        </p:sp>
        <p:pic>
          <p:nvPicPr>
            <p:cNvPr id="5261" name="Shape 5261" descr="Cloud-Machine-Learning.png"/>
            <p:cNvPicPr preferRelativeResize="0"/>
            <p:nvPr/>
          </p:nvPicPr>
          <p:blipFill rotWithShape="1">
            <a:blip r:embed="rId13">
              <a:alphaModFix/>
            </a:blip>
            <a:srcRect t="5076" b="5076"/>
            <a:stretch/>
          </p:blipFill>
          <p:spPr>
            <a:xfrm>
              <a:off x="4560589" y="242835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62" name="Shape 5262"/>
          <p:cNvGrpSpPr/>
          <p:nvPr/>
        </p:nvGrpSpPr>
        <p:grpSpPr>
          <a:xfrm>
            <a:off x="4521966" y="2790329"/>
            <a:ext cx="1463039" cy="375752"/>
            <a:chOff x="4521966" y="2790329"/>
            <a:chExt cx="1463039" cy="375752"/>
          </a:xfrm>
        </p:grpSpPr>
        <p:sp>
          <p:nvSpPr>
            <p:cNvPr id="5263" name="Shape 5263"/>
            <p:cNvSpPr/>
            <p:nvPr/>
          </p:nvSpPr>
          <p:spPr>
            <a:xfrm>
              <a:off x="4521966" y="2790329"/>
              <a:ext cx="1463039" cy="37575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Real-Time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Prediction API</a:t>
              </a:r>
            </a:p>
          </p:txBody>
        </p:sp>
        <p:pic>
          <p:nvPicPr>
            <p:cNvPr id="5264" name="Shape 5264" descr="Prediction-API.png"/>
            <p:cNvPicPr preferRelativeResize="0"/>
            <p:nvPr/>
          </p:nvPicPr>
          <p:blipFill rotWithShape="1">
            <a:blip r:embed="rId14">
              <a:alphaModFix/>
            </a:blip>
            <a:srcRect t="5076" b="5076"/>
            <a:stretch/>
          </p:blipFill>
          <p:spPr>
            <a:xfrm>
              <a:off x="4560589" y="285497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265" name="Shape 5265"/>
          <p:cNvSpPr/>
          <p:nvPr/>
        </p:nvSpPr>
        <p:spPr>
          <a:xfrm>
            <a:off x="876600" y="558975"/>
            <a:ext cx="70800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Retail &gt; Recommendation Engines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71" name="Shape 5271"/>
          <p:cNvGrpSpPr/>
          <p:nvPr/>
        </p:nvGrpSpPr>
        <p:grpSpPr>
          <a:xfrm>
            <a:off x="1028999" y="972149"/>
            <a:ext cx="6571949" cy="2679101"/>
            <a:chOff x="5192873" y="667349"/>
            <a:chExt cx="6571949" cy="2679101"/>
          </a:xfrm>
        </p:grpSpPr>
        <p:sp>
          <p:nvSpPr>
            <p:cNvPr id="5272" name="Shape 5272"/>
            <p:cNvSpPr/>
            <p:nvPr/>
          </p:nvSpPr>
          <p:spPr>
            <a:xfrm>
              <a:off x="5192873" y="667349"/>
              <a:ext cx="6571949" cy="2679101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273" name="Shape 527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274" name="Shape 5274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Retail &gt; Shopping Cart Analysis</a:t>
            </a:r>
          </a:p>
        </p:txBody>
      </p:sp>
      <p:grpSp>
        <p:nvGrpSpPr>
          <p:cNvPr id="5275" name="Shape 5275"/>
          <p:cNvGrpSpPr/>
          <p:nvPr/>
        </p:nvGrpSpPr>
        <p:grpSpPr>
          <a:xfrm>
            <a:off x="1179675" y="1475225"/>
            <a:ext cx="1234472" cy="1929377"/>
            <a:chOff x="2178033" y="1054763"/>
            <a:chExt cx="710364" cy="867838"/>
          </a:xfrm>
        </p:grpSpPr>
        <p:sp>
          <p:nvSpPr>
            <p:cNvPr id="5276" name="Shape 5276"/>
            <p:cNvSpPr/>
            <p:nvPr/>
          </p:nvSpPr>
          <p:spPr>
            <a:xfrm>
              <a:off x="2178033" y="1054763"/>
              <a:ext cx="710364" cy="867838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7" name="Shape 5277"/>
            <p:cNvSpPr txBox="1"/>
            <p:nvPr/>
          </p:nvSpPr>
          <p:spPr>
            <a:xfrm>
              <a:off x="2178036" y="1054763"/>
              <a:ext cx="381528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Data Sources</a:t>
              </a:r>
            </a:p>
          </p:txBody>
        </p:sp>
      </p:grpSp>
      <p:grpSp>
        <p:nvGrpSpPr>
          <p:cNvPr id="5278" name="Shape 5278"/>
          <p:cNvGrpSpPr/>
          <p:nvPr/>
        </p:nvGrpSpPr>
        <p:grpSpPr>
          <a:xfrm>
            <a:off x="4480659" y="2005576"/>
            <a:ext cx="1280195" cy="1069843"/>
            <a:chOff x="2178033" y="1054763"/>
            <a:chExt cx="736675" cy="481217"/>
          </a:xfrm>
        </p:grpSpPr>
        <p:sp>
          <p:nvSpPr>
            <p:cNvPr id="5279" name="Shape 5279"/>
            <p:cNvSpPr/>
            <p:nvPr/>
          </p:nvSpPr>
          <p:spPr>
            <a:xfrm>
              <a:off x="2178033" y="1054763"/>
              <a:ext cx="736675" cy="481217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0" name="Shape 5280"/>
            <p:cNvSpPr txBox="1"/>
            <p:nvPr/>
          </p:nvSpPr>
          <p:spPr>
            <a:xfrm>
              <a:off x="2178036" y="1054763"/>
              <a:ext cx="378760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Cart Analysis</a:t>
              </a:r>
            </a:p>
          </p:txBody>
        </p:sp>
      </p:grpSp>
      <p:grpSp>
        <p:nvGrpSpPr>
          <p:cNvPr id="5281" name="Shape 5281"/>
          <p:cNvGrpSpPr/>
          <p:nvPr/>
        </p:nvGrpSpPr>
        <p:grpSpPr>
          <a:xfrm>
            <a:off x="6199729" y="2005577"/>
            <a:ext cx="1280195" cy="1499610"/>
            <a:chOff x="2178033" y="1054763"/>
            <a:chExt cx="736675" cy="674528"/>
          </a:xfrm>
        </p:grpSpPr>
        <p:sp>
          <p:nvSpPr>
            <p:cNvPr id="5282" name="Shape 5282"/>
            <p:cNvSpPr/>
            <p:nvPr/>
          </p:nvSpPr>
          <p:spPr>
            <a:xfrm>
              <a:off x="2178033" y="1054763"/>
              <a:ext cx="736675" cy="674528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3" name="Shape 5283"/>
            <p:cNvSpPr txBox="1"/>
            <p:nvPr/>
          </p:nvSpPr>
          <p:spPr>
            <a:xfrm>
              <a:off x="2178036" y="1054763"/>
              <a:ext cx="361234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Applications</a:t>
              </a:r>
            </a:p>
          </p:txBody>
        </p:sp>
      </p:grpSp>
      <p:grpSp>
        <p:nvGrpSpPr>
          <p:cNvPr id="5284" name="Shape 5284"/>
          <p:cNvGrpSpPr/>
          <p:nvPr/>
        </p:nvGrpSpPr>
        <p:grpSpPr>
          <a:xfrm>
            <a:off x="6248862" y="2649117"/>
            <a:ext cx="1188719" cy="382226"/>
            <a:chOff x="6248862" y="2649117"/>
            <a:chExt cx="1188719" cy="382226"/>
          </a:xfrm>
        </p:grpSpPr>
        <p:sp>
          <p:nvSpPr>
            <p:cNvPr id="5285" name="Shape 5285"/>
            <p:cNvSpPr/>
            <p:nvPr/>
          </p:nvSpPr>
          <p:spPr>
            <a:xfrm>
              <a:off x="6248862" y="2649117"/>
              <a:ext cx="118871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Browsing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5286" name="Shape 5286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6293569" y="271700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87" name="Shape 5287"/>
          <p:cNvGrpSpPr/>
          <p:nvPr/>
        </p:nvGrpSpPr>
        <p:grpSpPr>
          <a:xfrm>
            <a:off x="6248863" y="2213588"/>
            <a:ext cx="1188719" cy="382226"/>
            <a:chOff x="6248863" y="2213588"/>
            <a:chExt cx="1188719" cy="382226"/>
          </a:xfrm>
        </p:grpSpPr>
        <p:sp>
          <p:nvSpPr>
            <p:cNvPr id="5288" name="Shape 5288"/>
            <p:cNvSpPr/>
            <p:nvPr/>
          </p:nvSpPr>
          <p:spPr>
            <a:xfrm>
              <a:off x="6248863" y="2213588"/>
              <a:ext cx="118871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Shopping Cart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pic>
          <p:nvPicPr>
            <p:cNvPr id="5289" name="Shape 5289" descr="App-Engin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6294095" y="2280880"/>
              <a:ext cx="274199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90" name="Shape 5290"/>
          <p:cNvGrpSpPr/>
          <p:nvPr/>
        </p:nvGrpSpPr>
        <p:grpSpPr>
          <a:xfrm>
            <a:off x="6248863" y="3077689"/>
            <a:ext cx="1188719" cy="382226"/>
            <a:chOff x="6248863" y="3077689"/>
            <a:chExt cx="1188719" cy="382226"/>
          </a:xfrm>
        </p:grpSpPr>
        <p:sp>
          <p:nvSpPr>
            <p:cNvPr id="5291" name="Shape 5291"/>
            <p:cNvSpPr/>
            <p:nvPr/>
          </p:nvSpPr>
          <p:spPr>
            <a:xfrm>
              <a:off x="6248863" y="3077689"/>
              <a:ext cx="118871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Outreach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 Engine</a:t>
              </a:r>
            </a:p>
          </p:txBody>
        </p:sp>
        <p:pic>
          <p:nvPicPr>
            <p:cNvPr id="5292" name="Shape 5292" descr="Container-Engine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6293569" y="3144981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93" name="Shape 5293"/>
          <p:cNvGrpSpPr/>
          <p:nvPr/>
        </p:nvGrpSpPr>
        <p:grpSpPr>
          <a:xfrm>
            <a:off x="1226008" y="2117355"/>
            <a:ext cx="1143000" cy="382226"/>
            <a:chOff x="1226008" y="2117355"/>
            <a:chExt cx="1143000" cy="382226"/>
          </a:xfrm>
        </p:grpSpPr>
        <p:sp>
          <p:nvSpPr>
            <p:cNvPr id="5294" name="Shape 5294"/>
            <p:cNvSpPr/>
            <p:nvPr/>
          </p:nvSpPr>
          <p:spPr>
            <a:xfrm>
              <a:off x="1226008" y="2117355"/>
              <a:ext cx="114300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Navigation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Datastore</a:t>
              </a:r>
            </a:p>
          </p:txBody>
        </p:sp>
        <p:pic>
          <p:nvPicPr>
            <p:cNvPr id="5295" name="Shape 5295" descr="Cloud-Datastore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1274037" y="218464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96" name="Shape 5296"/>
          <p:cNvGrpSpPr/>
          <p:nvPr/>
        </p:nvGrpSpPr>
        <p:grpSpPr>
          <a:xfrm>
            <a:off x="1226008" y="2554133"/>
            <a:ext cx="1143000" cy="382226"/>
            <a:chOff x="1226008" y="2554133"/>
            <a:chExt cx="1143000" cy="382226"/>
          </a:xfrm>
        </p:grpSpPr>
        <p:sp>
          <p:nvSpPr>
            <p:cNvPr id="5297" name="Shape 5297"/>
            <p:cNvSpPr/>
            <p:nvPr/>
          </p:nvSpPr>
          <p:spPr>
            <a:xfrm>
              <a:off x="1226008" y="2554133"/>
              <a:ext cx="114300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Inventory Data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SQL</a:t>
              </a:r>
            </a:p>
          </p:txBody>
        </p:sp>
        <p:pic>
          <p:nvPicPr>
            <p:cNvPr id="5298" name="Shape 5298" descr="Cloud-SQL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1272814" y="2621424"/>
              <a:ext cx="274320" cy="24645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99" name="Shape 5299"/>
          <p:cNvGrpSpPr/>
          <p:nvPr/>
        </p:nvGrpSpPr>
        <p:grpSpPr>
          <a:xfrm>
            <a:off x="1226008" y="2980453"/>
            <a:ext cx="1143000" cy="382226"/>
            <a:chOff x="1226008" y="2980453"/>
            <a:chExt cx="1143000" cy="382226"/>
          </a:xfrm>
        </p:grpSpPr>
        <p:sp>
          <p:nvSpPr>
            <p:cNvPr id="5300" name="Shape 5300"/>
            <p:cNvSpPr/>
            <p:nvPr/>
          </p:nvSpPr>
          <p:spPr>
            <a:xfrm>
              <a:off x="1226008" y="2980453"/>
              <a:ext cx="114300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Sessions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Datastore</a:t>
              </a:r>
            </a:p>
          </p:txBody>
        </p:sp>
        <p:pic>
          <p:nvPicPr>
            <p:cNvPr id="5301" name="Shape 5301" descr="Cloud-Datastore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1274037" y="304774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02" name="Shape 5302"/>
          <p:cNvGrpSpPr/>
          <p:nvPr/>
        </p:nvGrpSpPr>
        <p:grpSpPr>
          <a:xfrm>
            <a:off x="1226008" y="1685933"/>
            <a:ext cx="1143000" cy="382226"/>
            <a:chOff x="1226008" y="1685933"/>
            <a:chExt cx="1143000" cy="382226"/>
          </a:xfrm>
        </p:grpSpPr>
        <p:sp>
          <p:nvSpPr>
            <p:cNvPr id="5303" name="Shape 5303"/>
            <p:cNvSpPr/>
            <p:nvPr/>
          </p:nvSpPr>
          <p:spPr>
            <a:xfrm>
              <a:off x="1226008" y="1685933"/>
              <a:ext cx="114300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Shopping Cart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SQL</a:t>
              </a:r>
            </a:p>
          </p:txBody>
        </p:sp>
        <p:pic>
          <p:nvPicPr>
            <p:cNvPr id="5304" name="Shape 5304" descr="Cloud-SQL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1272814" y="175322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05" name="Shape 5305"/>
          <p:cNvGrpSpPr/>
          <p:nvPr/>
        </p:nvGrpSpPr>
        <p:grpSpPr>
          <a:xfrm>
            <a:off x="6248862" y="1450397"/>
            <a:ext cx="914400" cy="382226"/>
            <a:chOff x="6248862" y="1450397"/>
            <a:chExt cx="914400" cy="382226"/>
          </a:xfrm>
        </p:grpSpPr>
        <p:sp>
          <p:nvSpPr>
            <p:cNvPr id="5306" name="Shape 5306"/>
            <p:cNvSpPr/>
            <p:nvPr/>
          </p:nvSpPr>
          <p:spPr>
            <a:xfrm>
              <a:off x="6248862" y="1450397"/>
              <a:ext cx="91440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Analytics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5307" name="Shape 5307" descr="BigQuery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6300055" y="151680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08" name="Shape 5308"/>
          <p:cNvGrpSpPr/>
          <p:nvPr/>
        </p:nvGrpSpPr>
        <p:grpSpPr>
          <a:xfrm>
            <a:off x="4521966" y="2646824"/>
            <a:ext cx="1188719" cy="382226"/>
            <a:chOff x="4521966" y="2646824"/>
            <a:chExt cx="1188719" cy="382226"/>
          </a:xfrm>
        </p:grpSpPr>
        <p:sp>
          <p:nvSpPr>
            <p:cNvPr id="5309" name="Shape 5309"/>
            <p:cNvSpPr/>
            <p:nvPr/>
          </p:nvSpPr>
          <p:spPr>
            <a:xfrm>
              <a:off x="4521966" y="2646824"/>
              <a:ext cx="118871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Processing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pic>
          <p:nvPicPr>
            <p:cNvPr id="5310" name="Shape 5310" descr="Cloud-Dataflow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4565366" y="271355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11" name="Shape 5311"/>
          <p:cNvGrpSpPr/>
          <p:nvPr/>
        </p:nvGrpSpPr>
        <p:grpSpPr>
          <a:xfrm>
            <a:off x="4521966" y="2216358"/>
            <a:ext cx="1188719" cy="382226"/>
            <a:chOff x="4521966" y="2216358"/>
            <a:chExt cx="1188719" cy="382226"/>
          </a:xfrm>
        </p:grpSpPr>
        <p:sp>
          <p:nvSpPr>
            <p:cNvPr id="5312" name="Shape 5312"/>
            <p:cNvSpPr/>
            <p:nvPr/>
          </p:nvSpPr>
          <p:spPr>
            <a:xfrm>
              <a:off x="4521966" y="2216358"/>
              <a:ext cx="118871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Hadoop &amp; Spark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Dataproc</a:t>
              </a:r>
            </a:p>
          </p:txBody>
        </p:sp>
        <p:pic>
          <p:nvPicPr>
            <p:cNvPr id="5313" name="Shape 5313" descr="Cloud-Dataproc.png"/>
            <p:cNvPicPr preferRelativeResize="0"/>
            <p:nvPr/>
          </p:nvPicPr>
          <p:blipFill rotWithShape="1">
            <a:blip r:embed="rId11">
              <a:alphaModFix/>
            </a:blip>
            <a:srcRect t="5076" b="5076"/>
            <a:stretch/>
          </p:blipFill>
          <p:spPr>
            <a:xfrm>
              <a:off x="4566234" y="228386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14" name="Shape 5314"/>
          <p:cNvGrpSpPr/>
          <p:nvPr/>
        </p:nvGrpSpPr>
        <p:grpSpPr>
          <a:xfrm>
            <a:off x="2807295" y="1782866"/>
            <a:ext cx="1234440" cy="568678"/>
            <a:chOff x="2807295" y="1782866"/>
            <a:chExt cx="1234440" cy="568678"/>
          </a:xfrm>
        </p:grpSpPr>
        <p:sp>
          <p:nvSpPr>
            <p:cNvPr id="5315" name="Shape 5315"/>
            <p:cNvSpPr/>
            <p:nvPr/>
          </p:nvSpPr>
          <p:spPr>
            <a:xfrm>
              <a:off x="2807295" y="1782866"/>
              <a:ext cx="1234440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ETL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sp>
          <p:nvSpPr>
            <p:cNvPr id="5316" name="Shape 5316"/>
            <p:cNvSpPr txBox="1"/>
            <p:nvPr/>
          </p:nvSpPr>
          <p:spPr>
            <a:xfrm>
              <a:off x="3232886" y="2179958"/>
              <a:ext cx="618797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Transform Data</a:t>
              </a:r>
            </a:p>
          </p:txBody>
        </p:sp>
        <p:cxnSp>
          <p:nvCxnSpPr>
            <p:cNvPr id="5317" name="Shape 5317"/>
            <p:cNvCxnSpPr/>
            <p:nvPr/>
          </p:nvCxnSpPr>
          <p:spPr>
            <a:xfrm>
              <a:off x="3232321" y="2142146"/>
              <a:ext cx="671062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5318" name="Shape 5318" descr="Cloud-Dataflow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2852000" y="184963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19" name="Shape 5319"/>
          <p:cNvGrpSpPr/>
          <p:nvPr/>
        </p:nvGrpSpPr>
        <p:grpSpPr>
          <a:xfrm>
            <a:off x="2807293" y="2601192"/>
            <a:ext cx="1234440" cy="568678"/>
            <a:chOff x="2807293" y="2601192"/>
            <a:chExt cx="1234440" cy="568678"/>
          </a:xfrm>
        </p:grpSpPr>
        <p:sp>
          <p:nvSpPr>
            <p:cNvPr id="5320" name="Shape 5320"/>
            <p:cNvSpPr/>
            <p:nvPr/>
          </p:nvSpPr>
          <p:spPr>
            <a:xfrm>
              <a:off x="2807293" y="2601192"/>
              <a:ext cx="1234440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Normalized Data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sp>
          <p:nvSpPr>
            <p:cNvPr id="5321" name="Shape 5321"/>
            <p:cNvSpPr txBox="1"/>
            <p:nvPr/>
          </p:nvSpPr>
          <p:spPr>
            <a:xfrm>
              <a:off x="3232886" y="2998283"/>
              <a:ext cx="718732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Combined Sources</a:t>
              </a:r>
            </a:p>
          </p:txBody>
        </p:sp>
        <p:cxnSp>
          <p:nvCxnSpPr>
            <p:cNvPr id="5322" name="Shape 5322"/>
            <p:cNvCxnSpPr/>
            <p:nvPr/>
          </p:nvCxnSpPr>
          <p:spPr>
            <a:xfrm>
              <a:off x="3232321" y="2960470"/>
              <a:ext cx="619633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5323" name="Shape 5323" descr="Cloud-Storage.png"/>
            <p:cNvPicPr preferRelativeResize="0"/>
            <p:nvPr/>
          </p:nvPicPr>
          <p:blipFill rotWithShape="1">
            <a:blip r:embed="rId12">
              <a:alphaModFix/>
            </a:blip>
            <a:srcRect t="5076" b="5076"/>
            <a:stretch/>
          </p:blipFill>
          <p:spPr>
            <a:xfrm>
              <a:off x="2852000" y="266907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5324" name="Shape 5324"/>
          <p:cNvCxnSpPr>
            <a:stCxn id="5303" idx="3"/>
            <a:endCxn id="5315" idx="1"/>
          </p:cNvCxnSpPr>
          <p:nvPr/>
        </p:nvCxnSpPr>
        <p:spPr>
          <a:xfrm>
            <a:off x="2369008" y="1877046"/>
            <a:ext cx="438300" cy="190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25" name="Shape 5325"/>
          <p:cNvCxnSpPr>
            <a:stCxn id="5294" idx="3"/>
            <a:endCxn id="5315" idx="1"/>
          </p:cNvCxnSpPr>
          <p:nvPr/>
        </p:nvCxnSpPr>
        <p:spPr>
          <a:xfrm rot="10800000" flipH="1">
            <a:off x="2369008" y="2067268"/>
            <a:ext cx="438300" cy="241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26" name="Shape 5326"/>
          <p:cNvCxnSpPr>
            <a:stCxn id="5297" idx="3"/>
            <a:endCxn id="5315" idx="1"/>
          </p:cNvCxnSpPr>
          <p:nvPr/>
        </p:nvCxnSpPr>
        <p:spPr>
          <a:xfrm rot="10800000" flipH="1">
            <a:off x="2369009" y="2067246"/>
            <a:ext cx="438300" cy="678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27" name="Shape 5327"/>
          <p:cNvCxnSpPr>
            <a:stCxn id="5300" idx="3"/>
            <a:endCxn id="5315" idx="1"/>
          </p:cNvCxnSpPr>
          <p:nvPr/>
        </p:nvCxnSpPr>
        <p:spPr>
          <a:xfrm rot="10800000" flipH="1">
            <a:off x="2369008" y="2067266"/>
            <a:ext cx="438300" cy="1104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28" name="Shape 5328"/>
          <p:cNvCxnSpPr>
            <a:stCxn id="5315" idx="2"/>
            <a:endCxn id="5320" idx="0"/>
          </p:cNvCxnSpPr>
          <p:nvPr/>
        </p:nvCxnSpPr>
        <p:spPr>
          <a:xfrm>
            <a:off x="3424515" y="2351545"/>
            <a:ext cx="0" cy="2496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29" name="Shape 5329"/>
          <p:cNvCxnSpPr>
            <a:stCxn id="5320" idx="3"/>
            <a:endCxn id="5279" idx="1"/>
          </p:cNvCxnSpPr>
          <p:nvPr/>
        </p:nvCxnSpPr>
        <p:spPr>
          <a:xfrm rot="10800000" flipH="1">
            <a:off x="4041733" y="2540531"/>
            <a:ext cx="438900" cy="345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30" name="Shape 5330"/>
          <p:cNvCxnSpPr>
            <a:stCxn id="5279" idx="3"/>
            <a:endCxn id="5306" idx="1"/>
          </p:cNvCxnSpPr>
          <p:nvPr/>
        </p:nvCxnSpPr>
        <p:spPr>
          <a:xfrm rot="10800000" flipH="1">
            <a:off x="5760854" y="1641398"/>
            <a:ext cx="488100" cy="899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31" name="Shape 5331"/>
          <p:cNvCxnSpPr>
            <a:stCxn id="5279" idx="3"/>
            <a:endCxn id="5288" idx="1"/>
          </p:cNvCxnSpPr>
          <p:nvPr/>
        </p:nvCxnSpPr>
        <p:spPr>
          <a:xfrm rot="10800000" flipH="1">
            <a:off x="5760854" y="2404598"/>
            <a:ext cx="488100" cy="135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32" name="Shape 5332"/>
          <p:cNvCxnSpPr>
            <a:stCxn id="5279" idx="3"/>
            <a:endCxn id="5285" idx="1"/>
          </p:cNvCxnSpPr>
          <p:nvPr/>
        </p:nvCxnSpPr>
        <p:spPr>
          <a:xfrm>
            <a:off x="5760854" y="2540498"/>
            <a:ext cx="488100" cy="299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33" name="Shape 5333"/>
          <p:cNvCxnSpPr>
            <a:stCxn id="5279" idx="3"/>
            <a:endCxn id="5291" idx="1"/>
          </p:cNvCxnSpPr>
          <p:nvPr/>
        </p:nvCxnSpPr>
        <p:spPr>
          <a:xfrm>
            <a:off x="5760854" y="2540498"/>
            <a:ext cx="488100" cy="728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334" name="Shape 5334"/>
          <p:cNvSpPr/>
          <p:nvPr/>
        </p:nvSpPr>
        <p:spPr>
          <a:xfrm>
            <a:off x="876600" y="558975"/>
            <a:ext cx="68766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Retail &gt; Shopping Cart Analysis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40" name="Shape 5340"/>
          <p:cNvGrpSpPr/>
          <p:nvPr/>
        </p:nvGrpSpPr>
        <p:grpSpPr>
          <a:xfrm>
            <a:off x="2180962" y="514949"/>
            <a:ext cx="4691080" cy="4342801"/>
            <a:chOff x="5192873" y="667349"/>
            <a:chExt cx="4691080" cy="4342801"/>
          </a:xfrm>
        </p:grpSpPr>
        <p:sp>
          <p:nvSpPr>
            <p:cNvPr id="5341" name="Shape 5341"/>
            <p:cNvSpPr/>
            <p:nvPr/>
          </p:nvSpPr>
          <p:spPr>
            <a:xfrm>
              <a:off x="5192873" y="667349"/>
              <a:ext cx="4691080" cy="4342801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342" name="Shape 534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43" name="Shape 5343"/>
          <p:cNvGrpSpPr/>
          <p:nvPr/>
        </p:nvGrpSpPr>
        <p:grpSpPr>
          <a:xfrm>
            <a:off x="3758258" y="3651467"/>
            <a:ext cx="1188737" cy="1069829"/>
            <a:chOff x="2178036" y="1054762"/>
            <a:chExt cx="508355" cy="581744"/>
          </a:xfrm>
        </p:grpSpPr>
        <p:sp>
          <p:nvSpPr>
            <p:cNvPr id="5344" name="Shape 5344"/>
            <p:cNvSpPr/>
            <p:nvPr/>
          </p:nvSpPr>
          <p:spPr>
            <a:xfrm>
              <a:off x="2178036" y="1054762"/>
              <a:ext cx="508355" cy="581744"/>
            </a:xfrm>
            <a:prstGeom prst="roundRect">
              <a:avLst>
                <a:gd name="adj" fmla="val 827"/>
              </a:avLst>
            </a:prstGeom>
            <a:solidFill>
              <a:schemeClr val="lt1">
                <a:alpha val="0"/>
              </a:schemeClr>
            </a:solidFill>
            <a:ln w="12700" cap="rnd" cmpd="sng">
              <a:solidFill>
                <a:srgbClr val="4284F3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5" name="Shape 5345"/>
            <p:cNvSpPr txBox="1"/>
            <p:nvPr/>
          </p:nvSpPr>
          <p:spPr>
            <a:xfrm>
              <a:off x="2178036" y="1054763"/>
              <a:ext cx="306808" cy="28007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Streaming</a:t>
              </a:r>
            </a:p>
          </p:txBody>
        </p:sp>
      </p:grpSp>
      <p:sp>
        <p:nvSpPr>
          <p:cNvPr id="5346" name="Shape 5346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Big Data &gt; Complex Event Processing</a:t>
            </a:r>
          </a:p>
        </p:txBody>
      </p:sp>
      <p:grpSp>
        <p:nvGrpSpPr>
          <p:cNvPr id="5347" name="Shape 5347"/>
          <p:cNvGrpSpPr/>
          <p:nvPr/>
        </p:nvGrpSpPr>
        <p:grpSpPr>
          <a:xfrm>
            <a:off x="5522044" y="2473419"/>
            <a:ext cx="1245641" cy="431607"/>
            <a:chOff x="5522044" y="2473419"/>
            <a:chExt cx="1245641" cy="431607"/>
          </a:xfrm>
        </p:grpSpPr>
        <p:sp>
          <p:nvSpPr>
            <p:cNvPr id="5348" name="Shape 5348"/>
            <p:cNvSpPr/>
            <p:nvPr/>
          </p:nvSpPr>
          <p:spPr>
            <a:xfrm>
              <a:off x="5578966" y="2528273"/>
              <a:ext cx="1188719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5349" name="Shape 5349"/>
            <p:cNvGrpSpPr/>
            <p:nvPr/>
          </p:nvGrpSpPr>
          <p:grpSpPr>
            <a:xfrm>
              <a:off x="5522044" y="2473419"/>
              <a:ext cx="1188719" cy="382226"/>
              <a:chOff x="5522044" y="2473419"/>
              <a:chExt cx="1188719" cy="382226"/>
            </a:xfrm>
          </p:grpSpPr>
          <p:sp>
            <p:nvSpPr>
              <p:cNvPr id="5350" name="Shape 5350"/>
              <p:cNvSpPr/>
              <p:nvPr/>
            </p:nvSpPr>
            <p:spPr>
              <a:xfrm>
                <a:off x="5522044" y="2473419"/>
                <a:ext cx="1188719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Apps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5351" name="Shape 5351" descr="Compute-Engine.png"/>
              <p:cNvPicPr preferRelativeResize="0"/>
              <p:nvPr/>
            </p:nvPicPr>
            <p:blipFill rotWithShape="1">
              <a:blip r:embed="rId4">
                <a:alphaModFix/>
              </a:blip>
              <a:srcRect t="5076" b="5076"/>
              <a:stretch/>
            </p:blipFill>
            <p:spPr>
              <a:xfrm>
                <a:off x="5566750" y="2541303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5352" name="Shape 5352"/>
          <p:cNvGrpSpPr/>
          <p:nvPr/>
        </p:nvGrpSpPr>
        <p:grpSpPr>
          <a:xfrm>
            <a:off x="1075404" y="949156"/>
            <a:ext cx="3922175" cy="1476481"/>
            <a:chOff x="2178036" y="1054763"/>
            <a:chExt cx="1677290" cy="802871"/>
          </a:xfrm>
        </p:grpSpPr>
        <p:sp>
          <p:nvSpPr>
            <p:cNvPr id="5353" name="Shape 5353"/>
            <p:cNvSpPr/>
            <p:nvPr/>
          </p:nvSpPr>
          <p:spPr>
            <a:xfrm>
              <a:off x="2178036" y="1054763"/>
              <a:ext cx="1677290" cy="802871"/>
            </a:xfrm>
            <a:prstGeom prst="roundRect">
              <a:avLst>
                <a:gd name="adj" fmla="val 827"/>
              </a:avLst>
            </a:prstGeom>
            <a:solidFill>
              <a:schemeClr val="lt1">
                <a:alpha val="0"/>
              </a:schemeClr>
            </a:solidFill>
            <a:ln w="12700" cap="rnd" cmpd="sng">
              <a:solidFill>
                <a:srgbClr val="4284F3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4" name="Shape 5354"/>
            <p:cNvSpPr txBox="1"/>
            <p:nvPr/>
          </p:nvSpPr>
          <p:spPr>
            <a:xfrm>
              <a:off x="2178036" y="1054763"/>
              <a:ext cx="306808" cy="28007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Streaming</a:t>
              </a:r>
            </a:p>
          </p:txBody>
        </p:sp>
      </p:grpSp>
      <p:grpSp>
        <p:nvGrpSpPr>
          <p:cNvPr id="5355" name="Shape 5355"/>
          <p:cNvGrpSpPr/>
          <p:nvPr/>
        </p:nvGrpSpPr>
        <p:grpSpPr>
          <a:xfrm>
            <a:off x="1075429" y="2947993"/>
            <a:ext cx="2487083" cy="1508707"/>
            <a:chOff x="2178036" y="1054762"/>
            <a:chExt cx="1431167" cy="2285919"/>
          </a:xfrm>
        </p:grpSpPr>
        <p:sp>
          <p:nvSpPr>
            <p:cNvPr id="5356" name="Shape 5356"/>
            <p:cNvSpPr/>
            <p:nvPr/>
          </p:nvSpPr>
          <p:spPr>
            <a:xfrm>
              <a:off x="2178036" y="1054762"/>
              <a:ext cx="1431167" cy="2285919"/>
            </a:xfrm>
            <a:prstGeom prst="roundRect">
              <a:avLst>
                <a:gd name="adj" fmla="val 827"/>
              </a:avLst>
            </a:prstGeom>
            <a:solidFill>
              <a:schemeClr val="lt1">
                <a:alpha val="0"/>
              </a:schemeClr>
            </a:solidFill>
            <a:ln w="12700" cap="rnd" cmpd="sng">
              <a:solidFill>
                <a:srgbClr val="4284F3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7" name="Shape 5357"/>
            <p:cNvSpPr txBox="1"/>
            <p:nvPr/>
          </p:nvSpPr>
          <p:spPr>
            <a:xfrm>
              <a:off x="2178036" y="1054763"/>
              <a:ext cx="195191" cy="28007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Batch</a:t>
              </a:r>
            </a:p>
          </p:txBody>
        </p:sp>
      </p:grpSp>
      <p:grpSp>
        <p:nvGrpSpPr>
          <p:cNvPr id="5358" name="Shape 5358"/>
          <p:cNvGrpSpPr/>
          <p:nvPr/>
        </p:nvGrpSpPr>
        <p:grpSpPr>
          <a:xfrm>
            <a:off x="5528396" y="1042120"/>
            <a:ext cx="1188719" cy="382226"/>
            <a:chOff x="5528396" y="1042120"/>
            <a:chExt cx="1188719" cy="382226"/>
          </a:xfrm>
        </p:grpSpPr>
        <p:sp>
          <p:nvSpPr>
            <p:cNvPr id="5359" name="Shape 5359"/>
            <p:cNvSpPr/>
            <p:nvPr/>
          </p:nvSpPr>
          <p:spPr>
            <a:xfrm>
              <a:off x="5528396" y="1042120"/>
              <a:ext cx="118871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Push to Devices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pic>
          <p:nvPicPr>
            <p:cNvPr id="5360" name="Shape 5360" descr="App-Engin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5573627" y="110941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61" name="Shape 5361"/>
          <p:cNvGrpSpPr/>
          <p:nvPr/>
        </p:nvGrpSpPr>
        <p:grpSpPr>
          <a:xfrm>
            <a:off x="3808403" y="3867068"/>
            <a:ext cx="1090876" cy="382226"/>
            <a:chOff x="3808403" y="3867068"/>
            <a:chExt cx="1090876" cy="382226"/>
          </a:xfrm>
        </p:grpSpPr>
        <p:sp>
          <p:nvSpPr>
            <p:cNvPr id="5362" name="Shape 5362"/>
            <p:cNvSpPr/>
            <p:nvPr/>
          </p:nvSpPr>
          <p:spPr>
            <a:xfrm>
              <a:off x="3808403" y="3867068"/>
              <a:ext cx="1090876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Rules Engine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pic>
          <p:nvPicPr>
            <p:cNvPr id="5363" name="Shape 5363" descr="Cloud-Dataflow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3851803" y="393380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64" name="Shape 5364"/>
          <p:cNvGrpSpPr/>
          <p:nvPr/>
        </p:nvGrpSpPr>
        <p:grpSpPr>
          <a:xfrm>
            <a:off x="5528395" y="3959258"/>
            <a:ext cx="1188719" cy="382226"/>
            <a:chOff x="5528395" y="3959258"/>
            <a:chExt cx="1188719" cy="382226"/>
          </a:xfrm>
        </p:grpSpPr>
        <p:sp>
          <p:nvSpPr>
            <p:cNvPr id="5365" name="Shape 5365"/>
            <p:cNvSpPr/>
            <p:nvPr/>
          </p:nvSpPr>
          <p:spPr>
            <a:xfrm>
              <a:off x="5528395" y="3959258"/>
              <a:ext cx="118871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Data Analysis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Datalab</a:t>
              </a:r>
            </a:p>
          </p:txBody>
        </p:sp>
        <p:pic>
          <p:nvPicPr>
            <p:cNvPr id="5366" name="Shape 5366" descr="Cloud-Datalab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5572663" y="402600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67" name="Shape 5367"/>
          <p:cNvGrpSpPr/>
          <p:nvPr/>
        </p:nvGrpSpPr>
        <p:grpSpPr>
          <a:xfrm>
            <a:off x="7006614" y="763380"/>
            <a:ext cx="914415" cy="941875"/>
            <a:chOff x="2178036" y="1054763"/>
            <a:chExt cx="959512" cy="994904"/>
          </a:xfrm>
        </p:grpSpPr>
        <p:sp>
          <p:nvSpPr>
            <p:cNvPr id="5368" name="Shape 5368"/>
            <p:cNvSpPr/>
            <p:nvPr/>
          </p:nvSpPr>
          <p:spPr>
            <a:xfrm>
              <a:off x="2178038" y="1054763"/>
              <a:ext cx="959511" cy="994904"/>
            </a:xfrm>
            <a:prstGeom prst="roundRect">
              <a:avLst>
                <a:gd name="adj" fmla="val 827"/>
              </a:avLst>
            </a:prstGeom>
            <a:solidFill>
              <a:srgbClr val="F1F8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9" name="Shape 5369"/>
            <p:cNvSpPr txBox="1"/>
            <p:nvPr/>
          </p:nvSpPr>
          <p:spPr>
            <a:xfrm>
              <a:off x="2178036" y="1054763"/>
              <a:ext cx="848934" cy="33920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Mobile Devices</a:t>
              </a:r>
              <a:b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Push Notifications</a:t>
              </a:r>
            </a:p>
          </p:txBody>
        </p:sp>
      </p:grpSp>
      <p:grpSp>
        <p:nvGrpSpPr>
          <p:cNvPr id="5370" name="Shape 5370"/>
          <p:cNvGrpSpPr/>
          <p:nvPr/>
        </p:nvGrpSpPr>
        <p:grpSpPr>
          <a:xfrm>
            <a:off x="7006612" y="2954813"/>
            <a:ext cx="1280179" cy="960116"/>
            <a:chOff x="2178036" y="1054762"/>
            <a:chExt cx="1343315" cy="749564"/>
          </a:xfrm>
        </p:grpSpPr>
        <p:sp>
          <p:nvSpPr>
            <p:cNvPr id="5371" name="Shape 5371"/>
            <p:cNvSpPr/>
            <p:nvPr/>
          </p:nvSpPr>
          <p:spPr>
            <a:xfrm>
              <a:off x="2178036" y="1054762"/>
              <a:ext cx="1343315" cy="749564"/>
            </a:xfrm>
            <a:prstGeom prst="roundRect">
              <a:avLst>
                <a:gd name="adj" fmla="val 827"/>
              </a:avLst>
            </a:prstGeom>
            <a:solidFill>
              <a:srgbClr val="F3E5F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2" name="Shape 5372"/>
            <p:cNvSpPr txBox="1"/>
            <p:nvPr/>
          </p:nvSpPr>
          <p:spPr>
            <a:xfrm>
              <a:off x="2178036" y="1054763"/>
              <a:ext cx="769722" cy="25069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Report &amp; Share</a:t>
              </a:r>
              <a:b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Business Analysis</a:t>
              </a:r>
            </a:p>
          </p:txBody>
        </p:sp>
      </p:grpSp>
      <p:grpSp>
        <p:nvGrpSpPr>
          <p:cNvPr id="5373" name="Shape 5373"/>
          <p:cNvGrpSpPr/>
          <p:nvPr/>
        </p:nvGrpSpPr>
        <p:grpSpPr>
          <a:xfrm>
            <a:off x="7696446" y="3321804"/>
            <a:ext cx="502920" cy="502920"/>
            <a:chOff x="433514" y="2354433"/>
            <a:chExt cx="502920" cy="502920"/>
          </a:xfrm>
        </p:grpSpPr>
        <p:sp>
          <p:nvSpPr>
            <p:cNvPr id="5374" name="Shape 5374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375" name="Shape 5375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76" name="Shape 5376"/>
          <p:cNvGrpSpPr/>
          <p:nvPr/>
        </p:nvGrpSpPr>
        <p:grpSpPr>
          <a:xfrm>
            <a:off x="7100336" y="3321804"/>
            <a:ext cx="502920" cy="502920"/>
            <a:chOff x="433514" y="2354433"/>
            <a:chExt cx="502920" cy="502920"/>
          </a:xfrm>
        </p:grpSpPr>
        <p:sp>
          <p:nvSpPr>
            <p:cNvPr id="5377" name="Shape 537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378" name="Shape 5378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79" name="Shape 5379"/>
          <p:cNvGrpSpPr/>
          <p:nvPr/>
        </p:nvGrpSpPr>
        <p:grpSpPr>
          <a:xfrm>
            <a:off x="7203368" y="1110741"/>
            <a:ext cx="502920" cy="502920"/>
            <a:chOff x="433514" y="2354433"/>
            <a:chExt cx="502920" cy="502920"/>
          </a:xfrm>
        </p:grpSpPr>
        <p:sp>
          <p:nvSpPr>
            <p:cNvPr id="5380" name="Shape 5380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381" name="Shape 5381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82" name="Shape 5382"/>
          <p:cNvGrpSpPr/>
          <p:nvPr/>
        </p:nvGrpSpPr>
        <p:grpSpPr>
          <a:xfrm>
            <a:off x="2320352" y="1135248"/>
            <a:ext cx="1190775" cy="431607"/>
            <a:chOff x="2320352" y="1135248"/>
            <a:chExt cx="1190775" cy="431607"/>
          </a:xfrm>
        </p:grpSpPr>
        <p:sp>
          <p:nvSpPr>
            <p:cNvPr id="5383" name="Shape 5383"/>
            <p:cNvSpPr/>
            <p:nvPr/>
          </p:nvSpPr>
          <p:spPr>
            <a:xfrm>
              <a:off x="2377272" y="1190102"/>
              <a:ext cx="1133856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5384" name="Shape 5384"/>
            <p:cNvGrpSpPr/>
            <p:nvPr/>
          </p:nvGrpSpPr>
          <p:grpSpPr>
            <a:xfrm>
              <a:off x="2320352" y="1135248"/>
              <a:ext cx="1137363" cy="382226"/>
              <a:chOff x="2320352" y="1135248"/>
              <a:chExt cx="1137363" cy="382226"/>
            </a:xfrm>
          </p:grpSpPr>
          <p:sp>
            <p:nvSpPr>
              <p:cNvPr id="5385" name="Shape 5385"/>
              <p:cNvSpPr/>
              <p:nvPr/>
            </p:nvSpPr>
            <p:spPr>
              <a:xfrm>
                <a:off x="2320352" y="1135248"/>
                <a:ext cx="1137363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Apps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5386" name="Shape 5386" descr="Compute-Engine.png"/>
              <p:cNvPicPr preferRelativeResize="0"/>
              <p:nvPr/>
            </p:nvPicPr>
            <p:blipFill rotWithShape="1">
              <a:blip r:embed="rId4">
                <a:alphaModFix/>
              </a:blip>
              <a:srcRect t="5076" b="5076"/>
              <a:stretch/>
            </p:blipFill>
            <p:spPr>
              <a:xfrm>
                <a:off x="2365057" y="1203132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5387" name="Shape 5387"/>
          <p:cNvGrpSpPr/>
          <p:nvPr/>
        </p:nvGrpSpPr>
        <p:grpSpPr>
          <a:xfrm>
            <a:off x="1124649" y="3142072"/>
            <a:ext cx="914373" cy="941813"/>
            <a:chOff x="2178036" y="1054762"/>
            <a:chExt cx="931893" cy="656636"/>
          </a:xfrm>
        </p:grpSpPr>
        <p:sp>
          <p:nvSpPr>
            <p:cNvPr id="5388" name="Shape 5388"/>
            <p:cNvSpPr/>
            <p:nvPr/>
          </p:nvSpPr>
          <p:spPr>
            <a:xfrm>
              <a:off x="2178038" y="1054762"/>
              <a:ext cx="931892" cy="656636"/>
            </a:xfrm>
            <a:prstGeom prst="roundRect">
              <a:avLst>
                <a:gd name="adj" fmla="val 827"/>
              </a:avLst>
            </a:prstGeom>
            <a:solidFill>
              <a:srgbClr val="EFEB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9" name="Shape 5389"/>
            <p:cNvSpPr txBox="1"/>
            <p:nvPr/>
          </p:nvSpPr>
          <p:spPr>
            <a:xfrm>
              <a:off x="2178036" y="1054763"/>
              <a:ext cx="725694" cy="22387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On-Premises</a:t>
              </a:r>
              <a:b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Databases</a:t>
              </a:r>
            </a:p>
          </p:txBody>
        </p:sp>
      </p:grpSp>
      <p:grpSp>
        <p:nvGrpSpPr>
          <p:cNvPr id="5390" name="Shape 5390"/>
          <p:cNvGrpSpPr/>
          <p:nvPr/>
        </p:nvGrpSpPr>
        <p:grpSpPr>
          <a:xfrm>
            <a:off x="1325880" y="3489379"/>
            <a:ext cx="502920" cy="502920"/>
            <a:chOff x="433514" y="2354433"/>
            <a:chExt cx="502920" cy="502920"/>
          </a:xfrm>
        </p:grpSpPr>
        <p:sp>
          <p:nvSpPr>
            <p:cNvPr id="5391" name="Shape 5391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392" name="Shape 5392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93" name="Shape 5393"/>
          <p:cNvGrpSpPr/>
          <p:nvPr/>
        </p:nvGrpSpPr>
        <p:grpSpPr>
          <a:xfrm>
            <a:off x="1124649" y="1437016"/>
            <a:ext cx="914373" cy="941813"/>
            <a:chOff x="2178036" y="1054762"/>
            <a:chExt cx="931893" cy="656636"/>
          </a:xfrm>
        </p:grpSpPr>
        <p:sp>
          <p:nvSpPr>
            <p:cNvPr id="5394" name="Shape 5394"/>
            <p:cNvSpPr/>
            <p:nvPr/>
          </p:nvSpPr>
          <p:spPr>
            <a:xfrm>
              <a:off x="2178038" y="1054762"/>
              <a:ext cx="931892" cy="656636"/>
            </a:xfrm>
            <a:prstGeom prst="roundRect">
              <a:avLst>
                <a:gd name="adj" fmla="val 827"/>
              </a:avLst>
            </a:prstGeom>
            <a:solidFill>
              <a:srgbClr val="EFEB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5" name="Shape 5395"/>
            <p:cNvSpPr txBox="1"/>
            <p:nvPr/>
          </p:nvSpPr>
          <p:spPr>
            <a:xfrm>
              <a:off x="2178036" y="1054763"/>
              <a:ext cx="725694" cy="22387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On-Premises</a:t>
              </a:r>
              <a:b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Applications</a:t>
              </a:r>
            </a:p>
          </p:txBody>
        </p:sp>
      </p:grpSp>
      <p:grpSp>
        <p:nvGrpSpPr>
          <p:cNvPr id="5396" name="Shape 5396"/>
          <p:cNvGrpSpPr/>
          <p:nvPr/>
        </p:nvGrpSpPr>
        <p:grpSpPr>
          <a:xfrm>
            <a:off x="1325880" y="1784324"/>
            <a:ext cx="502920" cy="502920"/>
            <a:chOff x="433514" y="2354433"/>
            <a:chExt cx="502920" cy="502920"/>
          </a:xfrm>
        </p:grpSpPr>
        <p:sp>
          <p:nvSpPr>
            <p:cNvPr id="5397" name="Shape 539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398" name="Shape 5398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99" name="Shape 5399"/>
          <p:cNvGrpSpPr/>
          <p:nvPr/>
        </p:nvGrpSpPr>
        <p:grpSpPr>
          <a:xfrm>
            <a:off x="3708780" y="2620687"/>
            <a:ext cx="1247986" cy="568678"/>
            <a:chOff x="3708780" y="2620687"/>
            <a:chExt cx="1247986" cy="568678"/>
          </a:xfrm>
        </p:grpSpPr>
        <p:sp>
          <p:nvSpPr>
            <p:cNvPr id="5400" name="Shape 5400"/>
            <p:cNvSpPr/>
            <p:nvPr/>
          </p:nvSpPr>
          <p:spPr>
            <a:xfrm>
              <a:off x="3708780" y="2620687"/>
              <a:ext cx="1247969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Processed Events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Bigtable</a:t>
              </a:r>
            </a:p>
          </p:txBody>
        </p:sp>
        <p:sp>
          <p:nvSpPr>
            <p:cNvPr id="5401" name="Shape 5401"/>
            <p:cNvSpPr txBox="1"/>
            <p:nvPr/>
          </p:nvSpPr>
          <p:spPr>
            <a:xfrm>
              <a:off x="4134371" y="3017779"/>
              <a:ext cx="729984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Events Time Series</a:t>
              </a:r>
            </a:p>
          </p:txBody>
        </p:sp>
        <p:cxnSp>
          <p:nvCxnSpPr>
            <p:cNvPr id="5402" name="Shape 5402"/>
            <p:cNvCxnSpPr/>
            <p:nvPr/>
          </p:nvCxnSpPr>
          <p:spPr>
            <a:xfrm>
              <a:off x="4133806" y="2979967"/>
              <a:ext cx="822960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5403" name="Shape 5403" descr="Cloud-Bigtable.png"/>
            <p:cNvPicPr preferRelativeResize="0"/>
            <p:nvPr/>
          </p:nvPicPr>
          <p:blipFill rotWithShape="1">
            <a:blip r:embed="rId13">
              <a:alphaModFix/>
            </a:blip>
            <a:srcRect t="5076" b="5076"/>
            <a:stretch/>
          </p:blipFill>
          <p:spPr>
            <a:xfrm>
              <a:off x="3753257" y="268857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404" name="Shape 5404"/>
          <p:cNvGrpSpPr/>
          <p:nvPr/>
        </p:nvGrpSpPr>
        <p:grpSpPr>
          <a:xfrm>
            <a:off x="5528396" y="3147804"/>
            <a:ext cx="1183849" cy="568678"/>
            <a:chOff x="5528396" y="3147804"/>
            <a:chExt cx="1183849" cy="568678"/>
          </a:xfrm>
        </p:grpSpPr>
        <p:sp>
          <p:nvSpPr>
            <p:cNvPr id="5405" name="Shape 5405"/>
            <p:cNvSpPr/>
            <p:nvPr/>
          </p:nvSpPr>
          <p:spPr>
            <a:xfrm>
              <a:off x="5528396" y="3147804"/>
              <a:ext cx="1183849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Data Warehouse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sp>
          <p:nvSpPr>
            <p:cNvPr id="5406" name="Shape 5406"/>
            <p:cNvSpPr txBox="1"/>
            <p:nvPr/>
          </p:nvSpPr>
          <p:spPr>
            <a:xfrm>
              <a:off x="5953987" y="3544895"/>
              <a:ext cx="670583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Execution Results</a:t>
              </a:r>
            </a:p>
          </p:txBody>
        </p:sp>
        <p:cxnSp>
          <p:nvCxnSpPr>
            <p:cNvPr id="5407" name="Shape 5407"/>
            <p:cNvCxnSpPr/>
            <p:nvPr/>
          </p:nvCxnSpPr>
          <p:spPr>
            <a:xfrm>
              <a:off x="5953423" y="3507083"/>
              <a:ext cx="628946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5408" name="Shape 5408" descr="BigQuery.png"/>
            <p:cNvPicPr preferRelativeResize="0"/>
            <p:nvPr/>
          </p:nvPicPr>
          <p:blipFill rotWithShape="1">
            <a:blip r:embed="rId14">
              <a:alphaModFix/>
            </a:blip>
            <a:srcRect t="5076" b="5076"/>
            <a:stretch/>
          </p:blipFill>
          <p:spPr>
            <a:xfrm>
              <a:off x="5573101" y="321568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409" name="Shape 5409"/>
          <p:cNvGrpSpPr/>
          <p:nvPr/>
        </p:nvGrpSpPr>
        <p:grpSpPr>
          <a:xfrm>
            <a:off x="2320350" y="1804592"/>
            <a:ext cx="1138260" cy="568678"/>
            <a:chOff x="2320350" y="1804592"/>
            <a:chExt cx="1138260" cy="568678"/>
          </a:xfrm>
        </p:grpSpPr>
        <p:sp>
          <p:nvSpPr>
            <p:cNvPr id="5410" name="Shape 5410"/>
            <p:cNvSpPr/>
            <p:nvPr/>
          </p:nvSpPr>
          <p:spPr>
            <a:xfrm>
              <a:off x="2320350" y="1804592"/>
              <a:ext cx="1133856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Streaming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Pub/Sub</a:t>
              </a:r>
            </a:p>
          </p:txBody>
        </p:sp>
        <p:sp>
          <p:nvSpPr>
            <p:cNvPr id="5411" name="Shape 5411"/>
            <p:cNvSpPr txBox="1"/>
            <p:nvPr/>
          </p:nvSpPr>
          <p:spPr>
            <a:xfrm>
              <a:off x="2745942" y="2201684"/>
              <a:ext cx="618797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Transactions</a:t>
              </a:r>
            </a:p>
          </p:txBody>
        </p:sp>
        <p:cxnSp>
          <p:nvCxnSpPr>
            <p:cNvPr id="5412" name="Shape 5412"/>
            <p:cNvCxnSpPr/>
            <p:nvPr/>
          </p:nvCxnSpPr>
          <p:spPr>
            <a:xfrm>
              <a:off x="2745378" y="2163872"/>
              <a:ext cx="713232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5413" name="Shape 5413" descr="Cloud-PubSub.png"/>
            <p:cNvPicPr preferRelativeResize="0"/>
            <p:nvPr/>
          </p:nvPicPr>
          <p:blipFill rotWithShape="1">
            <a:blip r:embed="rId15">
              <a:alphaModFix/>
            </a:blip>
            <a:srcRect t="5076" b="5076"/>
            <a:stretch/>
          </p:blipFill>
          <p:spPr>
            <a:xfrm>
              <a:off x="2368691" y="187431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414" name="Shape 5414"/>
          <p:cNvGrpSpPr/>
          <p:nvPr/>
        </p:nvGrpSpPr>
        <p:grpSpPr>
          <a:xfrm>
            <a:off x="3715130" y="1805858"/>
            <a:ext cx="1238842" cy="568678"/>
            <a:chOff x="3715130" y="1805858"/>
            <a:chExt cx="1238842" cy="568678"/>
          </a:xfrm>
        </p:grpSpPr>
        <p:sp>
          <p:nvSpPr>
            <p:cNvPr id="5415" name="Shape 5415"/>
            <p:cNvSpPr/>
            <p:nvPr/>
          </p:nvSpPr>
          <p:spPr>
            <a:xfrm>
              <a:off x="3715130" y="1805858"/>
              <a:ext cx="1234440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Processing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sp>
          <p:nvSpPr>
            <p:cNvPr id="5416" name="Shape 5416"/>
            <p:cNvSpPr txBox="1"/>
            <p:nvPr/>
          </p:nvSpPr>
          <p:spPr>
            <a:xfrm>
              <a:off x="4140721" y="2202950"/>
              <a:ext cx="783959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Transaction Streams</a:t>
              </a:r>
            </a:p>
          </p:txBody>
        </p:sp>
        <p:cxnSp>
          <p:nvCxnSpPr>
            <p:cNvPr id="5417" name="Shape 5417"/>
            <p:cNvCxnSpPr/>
            <p:nvPr/>
          </p:nvCxnSpPr>
          <p:spPr>
            <a:xfrm>
              <a:off x="4140156" y="2165138"/>
              <a:ext cx="813816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5418" name="Shape 5418" descr="Cloud-Dataflow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3759835" y="187262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419" name="Shape 5419"/>
          <p:cNvGrpSpPr/>
          <p:nvPr/>
        </p:nvGrpSpPr>
        <p:grpSpPr>
          <a:xfrm>
            <a:off x="5523013" y="1660770"/>
            <a:ext cx="1193124" cy="568678"/>
            <a:chOff x="5523013" y="1660770"/>
            <a:chExt cx="1193124" cy="568678"/>
          </a:xfrm>
        </p:grpSpPr>
        <p:sp>
          <p:nvSpPr>
            <p:cNvPr id="5420" name="Shape 5420"/>
            <p:cNvSpPr/>
            <p:nvPr/>
          </p:nvSpPr>
          <p:spPr>
            <a:xfrm>
              <a:off x="5523013" y="1660770"/>
              <a:ext cx="1188719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Messaging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Pub/Sub</a:t>
              </a:r>
            </a:p>
          </p:txBody>
        </p:sp>
        <p:sp>
          <p:nvSpPr>
            <p:cNvPr id="5421" name="Shape 5421"/>
            <p:cNvSpPr txBox="1"/>
            <p:nvPr/>
          </p:nvSpPr>
          <p:spPr>
            <a:xfrm>
              <a:off x="5948606" y="2057862"/>
              <a:ext cx="618797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Rules Actions</a:t>
              </a:r>
            </a:p>
          </p:txBody>
        </p:sp>
        <p:cxnSp>
          <p:nvCxnSpPr>
            <p:cNvPr id="5422" name="Shape 5422"/>
            <p:cNvCxnSpPr/>
            <p:nvPr/>
          </p:nvCxnSpPr>
          <p:spPr>
            <a:xfrm>
              <a:off x="5948041" y="2020050"/>
              <a:ext cx="768095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5423" name="Shape 5423" descr="Cloud-PubSub.png"/>
            <p:cNvPicPr preferRelativeResize="0"/>
            <p:nvPr/>
          </p:nvPicPr>
          <p:blipFill rotWithShape="1">
            <a:blip r:embed="rId15">
              <a:alphaModFix/>
            </a:blip>
            <a:srcRect t="5076" b="5076"/>
            <a:stretch/>
          </p:blipFill>
          <p:spPr>
            <a:xfrm>
              <a:off x="5571354" y="173048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424" name="Shape 5424"/>
          <p:cNvGrpSpPr/>
          <p:nvPr/>
        </p:nvGrpSpPr>
        <p:grpSpPr>
          <a:xfrm>
            <a:off x="2318840" y="3146989"/>
            <a:ext cx="1138258" cy="568678"/>
            <a:chOff x="2318840" y="3146989"/>
            <a:chExt cx="1138258" cy="568678"/>
          </a:xfrm>
        </p:grpSpPr>
        <p:sp>
          <p:nvSpPr>
            <p:cNvPr id="5425" name="Shape 5425"/>
            <p:cNvSpPr/>
            <p:nvPr/>
          </p:nvSpPr>
          <p:spPr>
            <a:xfrm>
              <a:off x="2318840" y="3146989"/>
              <a:ext cx="1133856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ETL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sp>
          <p:nvSpPr>
            <p:cNvPr id="5426" name="Shape 5426"/>
            <p:cNvSpPr txBox="1"/>
            <p:nvPr/>
          </p:nvSpPr>
          <p:spPr>
            <a:xfrm>
              <a:off x="2744431" y="3544080"/>
              <a:ext cx="618797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Transform Data</a:t>
              </a:r>
            </a:p>
          </p:txBody>
        </p:sp>
        <p:cxnSp>
          <p:nvCxnSpPr>
            <p:cNvPr id="5427" name="Shape 5427"/>
            <p:cNvCxnSpPr/>
            <p:nvPr/>
          </p:nvCxnSpPr>
          <p:spPr>
            <a:xfrm>
              <a:off x="2743866" y="3506268"/>
              <a:ext cx="713232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5428" name="Shape 5428" descr="Cloud-Dataflow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2363545" y="3213753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429" name="Shape 5429"/>
          <p:cNvGrpSpPr/>
          <p:nvPr/>
        </p:nvGrpSpPr>
        <p:grpSpPr>
          <a:xfrm>
            <a:off x="2316227" y="3955724"/>
            <a:ext cx="1190777" cy="431607"/>
            <a:chOff x="2316227" y="3955724"/>
            <a:chExt cx="1190777" cy="431607"/>
          </a:xfrm>
        </p:grpSpPr>
        <p:sp>
          <p:nvSpPr>
            <p:cNvPr id="5430" name="Shape 5430"/>
            <p:cNvSpPr/>
            <p:nvPr/>
          </p:nvSpPr>
          <p:spPr>
            <a:xfrm>
              <a:off x="2373148" y="4010578"/>
              <a:ext cx="1133856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5431" name="Shape 5431"/>
            <p:cNvGrpSpPr/>
            <p:nvPr/>
          </p:nvGrpSpPr>
          <p:grpSpPr>
            <a:xfrm>
              <a:off x="2316227" y="3955724"/>
              <a:ext cx="1133856" cy="382226"/>
              <a:chOff x="2316227" y="3955724"/>
              <a:chExt cx="1133856" cy="382226"/>
            </a:xfrm>
          </p:grpSpPr>
          <p:sp>
            <p:nvSpPr>
              <p:cNvPr id="5432" name="Shape 5432"/>
              <p:cNvSpPr/>
              <p:nvPr/>
            </p:nvSpPr>
            <p:spPr>
              <a:xfrm>
                <a:off x="2316227" y="3955724"/>
                <a:ext cx="1133856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Data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Storage</a:t>
                </a:r>
              </a:p>
            </p:txBody>
          </p:sp>
          <p:pic>
            <p:nvPicPr>
              <p:cNvPr id="5433" name="Shape 5433" descr="Cloud-Storage.png"/>
              <p:cNvPicPr preferRelativeResize="0"/>
              <p:nvPr/>
            </p:nvPicPr>
            <p:blipFill rotWithShape="1">
              <a:blip r:embed="rId16">
                <a:alphaModFix/>
              </a:blip>
              <a:srcRect t="5076" b="5076"/>
              <a:stretch/>
            </p:blipFill>
            <p:spPr>
              <a:xfrm>
                <a:off x="2360495" y="4023607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5434" name="Shape 5434"/>
          <p:cNvGrpSpPr/>
          <p:nvPr/>
        </p:nvGrpSpPr>
        <p:grpSpPr>
          <a:xfrm>
            <a:off x="3808403" y="4291583"/>
            <a:ext cx="1097288" cy="382226"/>
            <a:chOff x="3808403" y="4291583"/>
            <a:chExt cx="1097288" cy="382226"/>
          </a:xfrm>
        </p:grpSpPr>
        <p:sp>
          <p:nvSpPr>
            <p:cNvPr id="5435" name="Shape 5435"/>
            <p:cNvSpPr/>
            <p:nvPr/>
          </p:nvSpPr>
          <p:spPr>
            <a:xfrm>
              <a:off x="3808403" y="4291583"/>
              <a:ext cx="109728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Rules Engine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Dataproc</a:t>
              </a:r>
            </a:p>
          </p:txBody>
        </p:sp>
        <p:pic>
          <p:nvPicPr>
            <p:cNvPr id="5436" name="Shape 5436" descr="Cloud-Dataproc.png"/>
            <p:cNvPicPr preferRelativeResize="0"/>
            <p:nvPr/>
          </p:nvPicPr>
          <p:blipFill rotWithShape="1">
            <a:blip r:embed="rId17">
              <a:alphaModFix/>
            </a:blip>
            <a:srcRect t="5076" b="5076"/>
            <a:stretch/>
          </p:blipFill>
          <p:spPr>
            <a:xfrm>
              <a:off x="3852671" y="435908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5437" name="Shape 5437"/>
          <p:cNvCxnSpPr>
            <a:endCxn id="5410" idx="1"/>
          </p:cNvCxnSpPr>
          <p:nvPr/>
        </p:nvCxnSpPr>
        <p:spPr>
          <a:xfrm>
            <a:off x="2029950" y="2087731"/>
            <a:ext cx="290400" cy="12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38" name="Shape 5438"/>
          <p:cNvCxnSpPr>
            <a:stCxn id="5385" idx="2"/>
            <a:endCxn id="5410" idx="0"/>
          </p:cNvCxnSpPr>
          <p:nvPr/>
        </p:nvCxnSpPr>
        <p:spPr>
          <a:xfrm flipH="1">
            <a:off x="2887233" y="1517474"/>
            <a:ext cx="1800" cy="2871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39" name="Shape 5439"/>
          <p:cNvCxnSpPr>
            <a:stCxn id="5410" idx="3"/>
            <a:endCxn id="5415" idx="1"/>
          </p:cNvCxnSpPr>
          <p:nvPr/>
        </p:nvCxnSpPr>
        <p:spPr>
          <a:xfrm>
            <a:off x="3454206" y="2088931"/>
            <a:ext cx="261000" cy="12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40" name="Shape 5440"/>
          <p:cNvCxnSpPr>
            <a:stCxn id="5415" idx="2"/>
            <a:endCxn id="5400" idx="0"/>
          </p:cNvCxnSpPr>
          <p:nvPr/>
        </p:nvCxnSpPr>
        <p:spPr>
          <a:xfrm>
            <a:off x="4332350" y="2374537"/>
            <a:ext cx="300" cy="246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41" name="Shape 5441"/>
          <p:cNvCxnSpPr>
            <a:endCxn id="5425" idx="1"/>
          </p:cNvCxnSpPr>
          <p:nvPr/>
        </p:nvCxnSpPr>
        <p:spPr>
          <a:xfrm rot="10800000" flipH="1">
            <a:off x="2029940" y="3431328"/>
            <a:ext cx="288900" cy="21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42" name="Shape 5442"/>
          <p:cNvCxnSpPr>
            <a:stCxn id="5432" idx="0"/>
            <a:endCxn id="5425" idx="2"/>
          </p:cNvCxnSpPr>
          <p:nvPr/>
        </p:nvCxnSpPr>
        <p:spPr>
          <a:xfrm rot="10800000" flipH="1">
            <a:off x="2883155" y="3715724"/>
            <a:ext cx="2700" cy="2400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43" name="Shape 5443"/>
          <p:cNvCxnSpPr>
            <a:stCxn id="5405" idx="2"/>
            <a:endCxn id="5365" idx="0"/>
          </p:cNvCxnSpPr>
          <p:nvPr/>
        </p:nvCxnSpPr>
        <p:spPr>
          <a:xfrm>
            <a:off x="6120321" y="3716482"/>
            <a:ext cx="2400" cy="2427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44" name="Shape 5444"/>
          <p:cNvCxnSpPr>
            <a:stCxn id="5405" idx="3"/>
            <a:endCxn id="5371" idx="1"/>
          </p:cNvCxnSpPr>
          <p:nvPr/>
        </p:nvCxnSpPr>
        <p:spPr>
          <a:xfrm>
            <a:off x="6712246" y="3432143"/>
            <a:ext cx="294300" cy="27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45" name="Shape 5445"/>
          <p:cNvCxnSpPr>
            <a:stCxn id="5420" idx="0"/>
            <a:endCxn id="5359" idx="2"/>
          </p:cNvCxnSpPr>
          <p:nvPr/>
        </p:nvCxnSpPr>
        <p:spPr>
          <a:xfrm rot="10800000" flipH="1">
            <a:off x="6117373" y="1424370"/>
            <a:ext cx="5400" cy="2364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46" name="Shape 5446"/>
          <p:cNvCxnSpPr>
            <a:stCxn id="5359" idx="3"/>
            <a:endCxn id="5368" idx="1"/>
          </p:cNvCxnSpPr>
          <p:nvPr/>
        </p:nvCxnSpPr>
        <p:spPr>
          <a:xfrm>
            <a:off x="6717116" y="1233233"/>
            <a:ext cx="289500" cy="12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47" name="Shape 5447"/>
          <p:cNvCxnSpPr>
            <a:stCxn id="5420" idx="2"/>
            <a:endCxn id="5350" idx="0"/>
          </p:cNvCxnSpPr>
          <p:nvPr/>
        </p:nvCxnSpPr>
        <p:spPr>
          <a:xfrm flipH="1">
            <a:off x="6116473" y="2229449"/>
            <a:ext cx="900" cy="2439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48" name="Shape 5448"/>
          <p:cNvCxnSpPr>
            <a:stCxn id="5344" idx="3"/>
            <a:endCxn id="5420" idx="1"/>
          </p:cNvCxnSpPr>
          <p:nvPr/>
        </p:nvCxnSpPr>
        <p:spPr>
          <a:xfrm rot="10800000" flipH="1">
            <a:off x="4946996" y="1945082"/>
            <a:ext cx="576000" cy="2241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49" name="Shape 5449"/>
          <p:cNvCxnSpPr>
            <a:stCxn id="5344" idx="3"/>
            <a:endCxn id="5405" idx="1"/>
          </p:cNvCxnSpPr>
          <p:nvPr/>
        </p:nvCxnSpPr>
        <p:spPr>
          <a:xfrm rot="10800000" flipH="1">
            <a:off x="4946996" y="3432182"/>
            <a:ext cx="581400" cy="754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50" name="Shape 5450"/>
          <p:cNvCxnSpPr/>
          <p:nvPr/>
        </p:nvCxnSpPr>
        <p:spPr>
          <a:xfrm>
            <a:off x="4218464" y="3189366"/>
            <a:ext cx="0" cy="457199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451" name="Shape 5451"/>
          <p:cNvCxnSpPr>
            <a:stCxn id="5415" idx="3"/>
          </p:cNvCxnSpPr>
          <p:nvPr/>
        </p:nvCxnSpPr>
        <p:spPr>
          <a:xfrm flipH="1">
            <a:off x="4332470" y="2090197"/>
            <a:ext cx="617100" cy="1561200"/>
          </a:xfrm>
          <a:prstGeom prst="bentConnector4">
            <a:avLst>
              <a:gd name="adj1" fmla="val -29841"/>
              <a:gd name="adj2" fmla="val 85549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52" name="Shape 5452"/>
          <p:cNvCxnSpPr>
            <a:stCxn id="5425" idx="3"/>
          </p:cNvCxnSpPr>
          <p:nvPr/>
        </p:nvCxnSpPr>
        <p:spPr>
          <a:xfrm>
            <a:off x="3452696" y="3431328"/>
            <a:ext cx="7605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8" name="Shape 5458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Big Data &gt; DMP Data Warehouse</a:t>
            </a:r>
          </a:p>
        </p:txBody>
      </p:sp>
      <p:grpSp>
        <p:nvGrpSpPr>
          <p:cNvPr id="5459" name="Shape 5459"/>
          <p:cNvGrpSpPr/>
          <p:nvPr/>
        </p:nvGrpSpPr>
        <p:grpSpPr>
          <a:xfrm>
            <a:off x="2315864" y="972149"/>
            <a:ext cx="3151485" cy="3208689"/>
            <a:chOff x="5192873" y="667349"/>
            <a:chExt cx="3151485" cy="3208689"/>
          </a:xfrm>
        </p:grpSpPr>
        <p:sp>
          <p:nvSpPr>
            <p:cNvPr id="5460" name="Shape 5460"/>
            <p:cNvSpPr/>
            <p:nvPr/>
          </p:nvSpPr>
          <p:spPr>
            <a:xfrm>
              <a:off x="5192873" y="667349"/>
              <a:ext cx="3151485" cy="3208689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461" name="Shape 546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462" name="Shape 5462"/>
          <p:cNvGrpSpPr/>
          <p:nvPr/>
        </p:nvGrpSpPr>
        <p:grpSpPr>
          <a:xfrm>
            <a:off x="3901050" y="2980710"/>
            <a:ext cx="1151789" cy="382226"/>
            <a:chOff x="3901050" y="2980710"/>
            <a:chExt cx="1151789" cy="382226"/>
          </a:xfrm>
        </p:grpSpPr>
        <p:sp>
          <p:nvSpPr>
            <p:cNvPr id="5463" name="Shape 5463"/>
            <p:cNvSpPr/>
            <p:nvPr/>
          </p:nvSpPr>
          <p:spPr>
            <a:xfrm>
              <a:off x="3901050" y="2980710"/>
              <a:ext cx="115178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Reference table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5464" name="Shape 5464" descr="BigQuery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3952243" y="3047118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465" name="Shape 5465"/>
          <p:cNvGrpSpPr/>
          <p:nvPr/>
        </p:nvGrpSpPr>
        <p:grpSpPr>
          <a:xfrm>
            <a:off x="3901050" y="1450468"/>
            <a:ext cx="1151788" cy="382226"/>
            <a:chOff x="3901050" y="1450468"/>
            <a:chExt cx="1151788" cy="382226"/>
          </a:xfrm>
        </p:grpSpPr>
        <p:sp>
          <p:nvSpPr>
            <p:cNvPr id="5466" name="Shape 5466"/>
            <p:cNvSpPr/>
            <p:nvPr/>
          </p:nvSpPr>
          <p:spPr>
            <a:xfrm>
              <a:off x="3901050" y="1450468"/>
              <a:ext cx="115178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Relevant Users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5467" name="Shape 5467" descr="Cloud-Storag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3945318" y="152068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468" name="Shape 5468"/>
          <p:cNvGrpSpPr/>
          <p:nvPr/>
        </p:nvGrpSpPr>
        <p:grpSpPr>
          <a:xfrm>
            <a:off x="2468979" y="2097014"/>
            <a:ext cx="2633541" cy="640077"/>
            <a:chOff x="2178034" y="1054763"/>
            <a:chExt cx="1515445" cy="287908"/>
          </a:xfrm>
        </p:grpSpPr>
        <p:sp>
          <p:nvSpPr>
            <p:cNvPr id="5469" name="Shape 5469"/>
            <p:cNvSpPr/>
            <p:nvPr/>
          </p:nvSpPr>
          <p:spPr>
            <a:xfrm>
              <a:off x="2178034" y="1054763"/>
              <a:ext cx="1515445" cy="287908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0" name="Shape 5470"/>
            <p:cNvSpPr txBox="1"/>
            <p:nvPr/>
          </p:nvSpPr>
          <p:spPr>
            <a:xfrm>
              <a:off x="2178036" y="1054763"/>
              <a:ext cx="590003" cy="8675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Customer Lists Logic</a:t>
              </a:r>
            </a:p>
          </p:txBody>
        </p:sp>
      </p:grpSp>
      <p:grpSp>
        <p:nvGrpSpPr>
          <p:cNvPr id="5471" name="Shape 5471"/>
          <p:cNvGrpSpPr/>
          <p:nvPr/>
        </p:nvGrpSpPr>
        <p:grpSpPr>
          <a:xfrm>
            <a:off x="2516428" y="2309864"/>
            <a:ext cx="1121332" cy="382226"/>
            <a:chOff x="2516428" y="2309864"/>
            <a:chExt cx="1121332" cy="382226"/>
          </a:xfrm>
        </p:grpSpPr>
        <p:sp>
          <p:nvSpPr>
            <p:cNvPr id="5472" name="Shape 5472"/>
            <p:cNvSpPr/>
            <p:nvPr/>
          </p:nvSpPr>
          <p:spPr>
            <a:xfrm>
              <a:off x="2516428" y="2309864"/>
              <a:ext cx="112133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Export Ad Data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5473" name="Shape 5473" descr="Cloud-Storag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2560695" y="238007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474" name="Shape 5474"/>
          <p:cNvGrpSpPr/>
          <p:nvPr/>
        </p:nvGrpSpPr>
        <p:grpSpPr>
          <a:xfrm>
            <a:off x="3901050" y="2311012"/>
            <a:ext cx="1151788" cy="382226"/>
            <a:chOff x="3901050" y="2311012"/>
            <a:chExt cx="1151788" cy="382226"/>
          </a:xfrm>
        </p:grpSpPr>
        <p:sp>
          <p:nvSpPr>
            <p:cNvPr id="5475" name="Shape 5475"/>
            <p:cNvSpPr/>
            <p:nvPr/>
          </p:nvSpPr>
          <p:spPr>
            <a:xfrm>
              <a:off x="3901050" y="2311012"/>
              <a:ext cx="115178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Id matching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pic>
          <p:nvPicPr>
            <p:cNvPr id="5476" name="Shape 5476" descr="Cloud-Dataflow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3944450" y="237774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477" name="Shape 5477"/>
          <p:cNvGrpSpPr/>
          <p:nvPr/>
        </p:nvGrpSpPr>
        <p:grpSpPr>
          <a:xfrm>
            <a:off x="1058221" y="3412789"/>
            <a:ext cx="1018808" cy="768132"/>
            <a:chOff x="2178036" y="1054762"/>
            <a:chExt cx="1069054" cy="811378"/>
          </a:xfrm>
        </p:grpSpPr>
        <p:sp>
          <p:nvSpPr>
            <p:cNvPr id="5478" name="Shape 5478"/>
            <p:cNvSpPr/>
            <p:nvPr/>
          </p:nvSpPr>
          <p:spPr>
            <a:xfrm>
              <a:off x="2178036" y="1054762"/>
              <a:ext cx="1069054" cy="811378"/>
            </a:xfrm>
            <a:prstGeom prst="roundRect">
              <a:avLst>
                <a:gd name="adj" fmla="val 827"/>
              </a:avLst>
            </a:prstGeom>
            <a:solidFill>
              <a:srgbClr val="F1F8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9" name="Shape 5479"/>
            <p:cNvSpPr txBox="1"/>
            <p:nvPr/>
          </p:nvSpPr>
          <p:spPr>
            <a:xfrm>
              <a:off x="2178036" y="1054763"/>
              <a:ext cx="917257" cy="19527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Marketing List</a:t>
              </a:r>
            </a:p>
          </p:txBody>
        </p:sp>
      </p:grpSp>
      <p:grpSp>
        <p:nvGrpSpPr>
          <p:cNvPr id="5480" name="Shape 5480"/>
          <p:cNvGrpSpPr/>
          <p:nvPr/>
        </p:nvGrpSpPr>
        <p:grpSpPr>
          <a:xfrm>
            <a:off x="1058221" y="1543280"/>
            <a:ext cx="1018810" cy="896091"/>
            <a:chOff x="2178036" y="1054762"/>
            <a:chExt cx="1069056" cy="951972"/>
          </a:xfrm>
        </p:grpSpPr>
        <p:sp>
          <p:nvSpPr>
            <p:cNvPr id="5481" name="Shape 5481"/>
            <p:cNvSpPr/>
            <p:nvPr/>
          </p:nvSpPr>
          <p:spPr>
            <a:xfrm>
              <a:off x="2178036" y="1054762"/>
              <a:ext cx="1069056" cy="951972"/>
            </a:xfrm>
            <a:prstGeom prst="roundRect">
              <a:avLst>
                <a:gd name="adj" fmla="val 827"/>
              </a:avLst>
            </a:prstGeom>
            <a:solidFill>
              <a:srgbClr val="FFF8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2" name="Shape 5482"/>
            <p:cNvSpPr txBox="1"/>
            <p:nvPr/>
          </p:nvSpPr>
          <p:spPr>
            <a:xfrm>
              <a:off x="2178036" y="1054763"/>
              <a:ext cx="976620" cy="34113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DoubleClick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Campaign Manager</a:t>
              </a:r>
            </a:p>
          </p:txBody>
        </p:sp>
      </p:grpSp>
      <p:grpSp>
        <p:nvGrpSpPr>
          <p:cNvPr id="5483" name="Shape 5483"/>
          <p:cNvGrpSpPr/>
          <p:nvPr/>
        </p:nvGrpSpPr>
        <p:grpSpPr>
          <a:xfrm>
            <a:off x="1058221" y="2545310"/>
            <a:ext cx="1018809" cy="758934"/>
            <a:chOff x="2178036" y="1054762"/>
            <a:chExt cx="1069055" cy="806262"/>
          </a:xfrm>
        </p:grpSpPr>
        <p:sp>
          <p:nvSpPr>
            <p:cNvPr id="5484" name="Shape 5484"/>
            <p:cNvSpPr/>
            <p:nvPr/>
          </p:nvSpPr>
          <p:spPr>
            <a:xfrm>
              <a:off x="2178036" y="1054762"/>
              <a:ext cx="1069055" cy="806262"/>
            </a:xfrm>
            <a:prstGeom prst="roundRect">
              <a:avLst>
                <a:gd name="adj" fmla="val 827"/>
              </a:avLst>
            </a:prstGeom>
            <a:solidFill>
              <a:srgbClr val="FFF8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5" name="Shape 5485"/>
            <p:cNvSpPr txBox="1"/>
            <p:nvPr/>
          </p:nvSpPr>
          <p:spPr>
            <a:xfrm>
              <a:off x="2178036" y="1054763"/>
              <a:ext cx="855509" cy="19638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Google Analytics</a:t>
              </a:r>
            </a:p>
          </p:txBody>
        </p:sp>
      </p:grpSp>
      <p:grpSp>
        <p:nvGrpSpPr>
          <p:cNvPr id="5486" name="Shape 5486"/>
          <p:cNvGrpSpPr/>
          <p:nvPr/>
        </p:nvGrpSpPr>
        <p:grpSpPr>
          <a:xfrm>
            <a:off x="1316125" y="3628887"/>
            <a:ext cx="502920" cy="502920"/>
            <a:chOff x="433514" y="2354433"/>
            <a:chExt cx="502920" cy="502920"/>
          </a:xfrm>
        </p:grpSpPr>
        <p:sp>
          <p:nvSpPr>
            <p:cNvPr id="5487" name="Shape 548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488" name="Shape 5488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489" name="Shape 5489"/>
          <p:cNvGrpSpPr/>
          <p:nvPr/>
        </p:nvGrpSpPr>
        <p:grpSpPr>
          <a:xfrm>
            <a:off x="1316125" y="2756327"/>
            <a:ext cx="502920" cy="502920"/>
            <a:chOff x="7806988" y="4373037"/>
            <a:chExt cx="502920" cy="502920"/>
          </a:xfrm>
        </p:grpSpPr>
        <p:sp>
          <p:nvSpPr>
            <p:cNvPr id="5490" name="Shape 5490"/>
            <p:cNvSpPr/>
            <p:nvPr/>
          </p:nvSpPr>
          <p:spPr>
            <a:xfrm>
              <a:off x="7806988" y="4373037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491" name="Shape 5491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898428" y="4464476"/>
              <a:ext cx="320039" cy="3200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492" name="Shape 5492"/>
          <p:cNvGrpSpPr/>
          <p:nvPr/>
        </p:nvGrpSpPr>
        <p:grpSpPr>
          <a:xfrm>
            <a:off x="1316124" y="1886807"/>
            <a:ext cx="502920" cy="502920"/>
            <a:chOff x="373397" y="1527894"/>
            <a:chExt cx="502920" cy="502920"/>
          </a:xfrm>
        </p:grpSpPr>
        <p:sp>
          <p:nvSpPr>
            <p:cNvPr id="5493" name="Shape 5493"/>
            <p:cNvSpPr/>
            <p:nvPr/>
          </p:nvSpPr>
          <p:spPr>
            <a:xfrm>
              <a:off x="373397" y="1527894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494" name="Shape 5494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41977" y="1632033"/>
              <a:ext cx="365759" cy="294639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5495" name="Shape 5495"/>
          <p:cNvCxnSpPr>
            <a:stCxn id="5481" idx="3"/>
            <a:endCxn id="5469" idx="1"/>
          </p:cNvCxnSpPr>
          <p:nvPr/>
        </p:nvCxnSpPr>
        <p:spPr>
          <a:xfrm>
            <a:off x="2077031" y="1991326"/>
            <a:ext cx="391800" cy="425700"/>
          </a:xfrm>
          <a:prstGeom prst="bentConnector3">
            <a:avLst>
              <a:gd name="adj1" fmla="val 50019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96" name="Shape 5496"/>
          <p:cNvCxnSpPr>
            <a:stCxn id="5484" idx="3"/>
            <a:endCxn id="5469" idx="1"/>
          </p:cNvCxnSpPr>
          <p:nvPr/>
        </p:nvCxnSpPr>
        <p:spPr>
          <a:xfrm rot="10800000" flipH="1">
            <a:off x="2077030" y="2417177"/>
            <a:ext cx="391800" cy="507600"/>
          </a:xfrm>
          <a:prstGeom prst="bentConnector3">
            <a:avLst>
              <a:gd name="adj1" fmla="val 50019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97" name="Shape 5497"/>
          <p:cNvCxnSpPr>
            <a:stCxn id="5478" idx="3"/>
            <a:endCxn id="5472" idx="2"/>
          </p:cNvCxnSpPr>
          <p:nvPr/>
        </p:nvCxnSpPr>
        <p:spPr>
          <a:xfrm rot="10800000" flipH="1">
            <a:off x="2077029" y="2691955"/>
            <a:ext cx="1000200" cy="11049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98" name="Shape 5498"/>
          <p:cNvCxnSpPr/>
          <p:nvPr/>
        </p:nvCxnSpPr>
        <p:spPr>
          <a:xfrm rot="10800000">
            <a:off x="4473575" y="2730209"/>
            <a:ext cx="0" cy="2505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99" name="Shape 5499"/>
          <p:cNvCxnSpPr>
            <a:stCxn id="5475" idx="3"/>
            <a:endCxn id="5463" idx="3"/>
          </p:cNvCxnSpPr>
          <p:nvPr/>
        </p:nvCxnSpPr>
        <p:spPr>
          <a:xfrm>
            <a:off x="5052839" y="2502125"/>
            <a:ext cx="600" cy="669600"/>
          </a:xfrm>
          <a:prstGeom prst="bentConnector3">
            <a:avLst>
              <a:gd name="adj1" fmla="val 39687828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00" name="Shape 5500"/>
          <p:cNvCxnSpPr>
            <a:stCxn id="5475" idx="3"/>
            <a:endCxn id="5466" idx="3"/>
          </p:cNvCxnSpPr>
          <p:nvPr/>
        </p:nvCxnSpPr>
        <p:spPr>
          <a:xfrm rot="10800000" flipH="1">
            <a:off x="5052839" y="1641725"/>
            <a:ext cx="600" cy="860400"/>
          </a:xfrm>
          <a:prstGeom prst="bentConnector3">
            <a:avLst>
              <a:gd name="adj1" fmla="val 396875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01" name="Shape 5501"/>
          <p:cNvCxnSpPr/>
          <p:nvPr/>
        </p:nvCxnSpPr>
        <p:spPr>
          <a:xfrm flipH="1">
            <a:off x="2094450" y="1638300"/>
            <a:ext cx="1806600" cy="294000"/>
          </a:xfrm>
          <a:prstGeom prst="bentConnector3">
            <a:avLst>
              <a:gd name="adj1" fmla="val 10986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02" name="Shape 5502"/>
          <p:cNvCxnSpPr/>
          <p:nvPr/>
        </p:nvCxnSpPr>
        <p:spPr>
          <a:xfrm>
            <a:off x="3637760" y="2500976"/>
            <a:ext cx="263400" cy="12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503" name="Shape 5503"/>
          <p:cNvSpPr/>
          <p:nvPr/>
        </p:nvSpPr>
        <p:spPr>
          <a:xfrm>
            <a:off x="905825" y="558975"/>
            <a:ext cx="47139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Big Data &gt; DMP Data Warehouse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09" name="Shape 5509"/>
          <p:cNvGrpSpPr/>
          <p:nvPr/>
        </p:nvGrpSpPr>
        <p:grpSpPr>
          <a:xfrm>
            <a:off x="1028999" y="972149"/>
            <a:ext cx="6063950" cy="2869601"/>
            <a:chOff x="5192873" y="667349"/>
            <a:chExt cx="6063950" cy="2869601"/>
          </a:xfrm>
        </p:grpSpPr>
        <p:sp>
          <p:nvSpPr>
            <p:cNvPr id="5510" name="Shape 5510"/>
            <p:cNvSpPr/>
            <p:nvPr/>
          </p:nvSpPr>
          <p:spPr>
            <a:xfrm>
              <a:off x="5192873" y="667349"/>
              <a:ext cx="6063950" cy="2869601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511" name="Shape 551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12" name="Shape 5512"/>
          <p:cNvGrpSpPr/>
          <p:nvPr/>
        </p:nvGrpSpPr>
        <p:grpSpPr>
          <a:xfrm>
            <a:off x="2750364" y="1765943"/>
            <a:ext cx="1234457" cy="640067"/>
            <a:chOff x="2178036" y="1054762"/>
            <a:chExt cx="527907" cy="348052"/>
          </a:xfrm>
        </p:grpSpPr>
        <p:sp>
          <p:nvSpPr>
            <p:cNvPr id="5513" name="Shape 5513"/>
            <p:cNvSpPr/>
            <p:nvPr/>
          </p:nvSpPr>
          <p:spPr>
            <a:xfrm>
              <a:off x="2178036" y="1054762"/>
              <a:ext cx="527907" cy="348052"/>
            </a:xfrm>
            <a:prstGeom prst="roundRect">
              <a:avLst>
                <a:gd name="adj" fmla="val 827"/>
              </a:avLst>
            </a:prstGeom>
            <a:solidFill>
              <a:schemeClr val="lt1">
                <a:alpha val="0"/>
              </a:schemeClr>
            </a:solidFill>
            <a:ln w="12700" cap="rnd" cmpd="sng">
              <a:solidFill>
                <a:srgbClr val="4284F3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4" name="Shape 5514"/>
            <p:cNvSpPr txBox="1"/>
            <p:nvPr/>
          </p:nvSpPr>
          <p:spPr>
            <a:xfrm>
              <a:off x="2178036" y="1054763"/>
              <a:ext cx="145055" cy="1005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Batch</a:t>
              </a:r>
            </a:p>
          </p:txBody>
        </p:sp>
      </p:grpSp>
      <p:grpSp>
        <p:nvGrpSpPr>
          <p:cNvPr id="5515" name="Shape 5515"/>
          <p:cNvGrpSpPr/>
          <p:nvPr/>
        </p:nvGrpSpPr>
        <p:grpSpPr>
          <a:xfrm>
            <a:off x="2750364" y="2579760"/>
            <a:ext cx="1234457" cy="640067"/>
            <a:chOff x="2178036" y="1054762"/>
            <a:chExt cx="527907" cy="348052"/>
          </a:xfrm>
        </p:grpSpPr>
        <p:sp>
          <p:nvSpPr>
            <p:cNvPr id="5516" name="Shape 5516"/>
            <p:cNvSpPr/>
            <p:nvPr/>
          </p:nvSpPr>
          <p:spPr>
            <a:xfrm>
              <a:off x="2178036" y="1054762"/>
              <a:ext cx="527907" cy="348052"/>
            </a:xfrm>
            <a:prstGeom prst="roundRect">
              <a:avLst>
                <a:gd name="adj" fmla="val 827"/>
              </a:avLst>
            </a:prstGeom>
            <a:solidFill>
              <a:schemeClr val="lt1">
                <a:alpha val="0"/>
              </a:schemeClr>
            </a:solidFill>
            <a:ln w="12700" cap="rnd" cmpd="sng">
              <a:solidFill>
                <a:srgbClr val="4284F3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7" name="Shape 5517"/>
            <p:cNvSpPr txBox="1"/>
            <p:nvPr/>
          </p:nvSpPr>
          <p:spPr>
            <a:xfrm>
              <a:off x="2178036" y="1054763"/>
              <a:ext cx="228004" cy="1005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Streaming</a:t>
              </a:r>
            </a:p>
          </p:txBody>
        </p:sp>
      </p:grpSp>
      <p:sp>
        <p:nvSpPr>
          <p:cNvPr id="5518" name="Shape 5518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Big Data &gt; Log Processing</a:t>
            </a:r>
          </a:p>
        </p:txBody>
      </p:sp>
      <p:grpSp>
        <p:nvGrpSpPr>
          <p:cNvPr id="5519" name="Shape 5519"/>
          <p:cNvGrpSpPr/>
          <p:nvPr/>
        </p:nvGrpSpPr>
        <p:grpSpPr>
          <a:xfrm>
            <a:off x="2800258" y="1979423"/>
            <a:ext cx="1143000" cy="382226"/>
            <a:chOff x="2800258" y="1979423"/>
            <a:chExt cx="1143000" cy="382226"/>
          </a:xfrm>
        </p:grpSpPr>
        <p:sp>
          <p:nvSpPr>
            <p:cNvPr id="5520" name="Shape 5520"/>
            <p:cNvSpPr/>
            <p:nvPr/>
          </p:nvSpPr>
          <p:spPr>
            <a:xfrm>
              <a:off x="2800258" y="1979423"/>
              <a:ext cx="114300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Log Storage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5521" name="Shape 5521" descr="Cloud-Storag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2844526" y="204963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22" name="Shape 5522"/>
          <p:cNvGrpSpPr/>
          <p:nvPr/>
        </p:nvGrpSpPr>
        <p:grpSpPr>
          <a:xfrm>
            <a:off x="2800257" y="2793299"/>
            <a:ext cx="1143000" cy="382226"/>
            <a:chOff x="2800257" y="2793299"/>
            <a:chExt cx="1143000" cy="382226"/>
          </a:xfrm>
        </p:grpSpPr>
        <p:sp>
          <p:nvSpPr>
            <p:cNvPr id="5523" name="Shape 5523"/>
            <p:cNvSpPr/>
            <p:nvPr/>
          </p:nvSpPr>
          <p:spPr>
            <a:xfrm>
              <a:off x="2800257" y="2793299"/>
              <a:ext cx="114300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Log Streaming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Pub/Sub</a:t>
              </a:r>
            </a:p>
          </p:txBody>
        </p:sp>
        <p:pic>
          <p:nvPicPr>
            <p:cNvPr id="5524" name="Shape 5524" descr="Cloud-PubSub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2844524" y="285965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25" name="Shape 5525"/>
          <p:cNvGrpSpPr/>
          <p:nvPr/>
        </p:nvGrpSpPr>
        <p:grpSpPr>
          <a:xfrm>
            <a:off x="5868335" y="2354150"/>
            <a:ext cx="1053164" cy="382226"/>
            <a:chOff x="5868335" y="2354150"/>
            <a:chExt cx="1053164" cy="382226"/>
          </a:xfrm>
        </p:grpSpPr>
        <p:sp>
          <p:nvSpPr>
            <p:cNvPr id="5526" name="Shape 5526"/>
            <p:cNvSpPr/>
            <p:nvPr/>
          </p:nvSpPr>
          <p:spPr>
            <a:xfrm>
              <a:off x="5868335" y="2354150"/>
              <a:ext cx="1053164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Log Analytics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5527" name="Shape 5527" descr="BigQuery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5919528" y="242055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28" name="Shape 5528"/>
          <p:cNvGrpSpPr/>
          <p:nvPr/>
        </p:nvGrpSpPr>
        <p:grpSpPr>
          <a:xfrm>
            <a:off x="4433675" y="2355298"/>
            <a:ext cx="1145377" cy="382226"/>
            <a:chOff x="4433675" y="2355298"/>
            <a:chExt cx="1145377" cy="382226"/>
          </a:xfrm>
        </p:grpSpPr>
        <p:sp>
          <p:nvSpPr>
            <p:cNvPr id="5529" name="Shape 5529"/>
            <p:cNvSpPr/>
            <p:nvPr/>
          </p:nvSpPr>
          <p:spPr>
            <a:xfrm>
              <a:off x="4433675" y="2355298"/>
              <a:ext cx="114537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Log Processing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pic>
          <p:nvPicPr>
            <p:cNvPr id="5530" name="Shape 5530" descr="Cloud-Dataflow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4477075" y="242203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31" name="Shape 5531"/>
          <p:cNvGrpSpPr/>
          <p:nvPr/>
        </p:nvGrpSpPr>
        <p:grpSpPr>
          <a:xfrm>
            <a:off x="1175468" y="1736189"/>
            <a:ext cx="1188719" cy="382226"/>
            <a:chOff x="1175468" y="1736189"/>
            <a:chExt cx="1188719" cy="382226"/>
          </a:xfrm>
        </p:grpSpPr>
        <p:sp>
          <p:nvSpPr>
            <p:cNvPr id="5532" name="Shape 5532"/>
            <p:cNvSpPr/>
            <p:nvPr/>
          </p:nvSpPr>
          <p:spPr>
            <a:xfrm>
              <a:off x="1175468" y="1736189"/>
              <a:ext cx="118871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Microservices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 Engine</a:t>
              </a:r>
            </a:p>
          </p:txBody>
        </p:sp>
        <p:pic>
          <p:nvPicPr>
            <p:cNvPr id="5533" name="Shape 5533" descr="Container-Engine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1220175" y="180348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34" name="Shape 5534"/>
          <p:cNvGrpSpPr/>
          <p:nvPr/>
        </p:nvGrpSpPr>
        <p:grpSpPr>
          <a:xfrm>
            <a:off x="1175469" y="2355298"/>
            <a:ext cx="1188719" cy="375752"/>
            <a:chOff x="1175469" y="2355298"/>
            <a:chExt cx="1188719" cy="375752"/>
          </a:xfrm>
        </p:grpSpPr>
        <p:sp>
          <p:nvSpPr>
            <p:cNvPr id="5535" name="Shape 5535"/>
            <p:cNvSpPr/>
            <p:nvPr/>
          </p:nvSpPr>
          <p:spPr>
            <a:xfrm>
              <a:off x="1175469" y="2355298"/>
              <a:ext cx="1188719" cy="37575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Log Collection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Logging</a:t>
              </a:r>
            </a:p>
          </p:txBody>
        </p:sp>
        <p:pic>
          <p:nvPicPr>
            <p:cNvPr id="5536" name="Shape 5536" descr="Logging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1219844" y="242027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5537" name="Shape 5537"/>
          <p:cNvCxnSpPr>
            <a:stCxn id="5532" idx="2"/>
            <a:endCxn id="5535" idx="0"/>
          </p:cNvCxnSpPr>
          <p:nvPr/>
        </p:nvCxnSpPr>
        <p:spPr>
          <a:xfrm>
            <a:off x="1769828" y="2118415"/>
            <a:ext cx="0" cy="2370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38" name="Shape 5538"/>
          <p:cNvCxnSpPr>
            <a:stCxn id="5535" idx="3"/>
            <a:endCxn id="5523" idx="1"/>
          </p:cNvCxnSpPr>
          <p:nvPr/>
        </p:nvCxnSpPr>
        <p:spPr>
          <a:xfrm>
            <a:off x="2364189" y="2543174"/>
            <a:ext cx="436200" cy="441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39" name="Shape 5539"/>
          <p:cNvCxnSpPr>
            <a:stCxn id="5523" idx="3"/>
            <a:endCxn id="5529" idx="1"/>
          </p:cNvCxnSpPr>
          <p:nvPr/>
        </p:nvCxnSpPr>
        <p:spPr>
          <a:xfrm rot="10800000" flipH="1">
            <a:off x="3943257" y="2546412"/>
            <a:ext cx="490500" cy="438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40" name="Shape 5540"/>
          <p:cNvCxnSpPr>
            <a:stCxn id="5520" idx="3"/>
            <a:endCxn id="5529" idx="1"/>
          </p:cNvCxnSpPr>
          <p:nvPr/>
        </p:nvCxnSpPr>
        <p:spPr>
          <a:xfrm>
            <a:off x="3943258" y="2170536"/>
            <a:ext cx="490500" cy="375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41" name="Shape 5541"/>
          <p:cNvCxnSpPr>
            <a:stCxn id="5529" idx="3"/>
            <a:endCxn id="5526" idx="1"/>
          </p:cNvCxnSpPr>
          <p:nvPr/>
        </p:nvCxnSpPr>
        <p:spPr>
          <a:xfrm rot="10800000" flipH="1">
            <a:off x="5579053" y="2545211"/>
            <a:ext cx="289200" cy="12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42" name="Shape 5542"/>
          <p:cNvCxnSpPr>
            <a:stCxn id="5535" idx="3"/>
            <a:endCxn id="5520" idx="1"/>
          </p:cNvCxnSpPr>
          <p:nvPr/>
        </p:nvCxnSpPr>
        <p:spPr>
          <a:xfrm rot="10800000" flipH="1">
            <a:off x="2364189" y="2170574"/>
            <a:ext cx="436200" cy="372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543" name="Shape 5543"/>
          <p:cNvSpPr/>
          <p:nvPr/>
        </p:nvSpPr>
        <p:spPr>
          <a:xfrm>
            <a:off x="876600" y="558975"/>
            <a:ext cx="63687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Big Data &gt; Log Processing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9" name="Shape 5549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Big Data &gt; Time Series Analysis</a:t>
            </a:r>
          </a:p>
        </p:txBody>
      </p:sp>
      <p:grpSp>
        <p:nvGrpSpPr>
          <p:cNvPr id="5550" name="Shape 5550"/>
          <p:cNvGrpSpPr/>
          <p:nvPr/>
        </p:nvGrpSpPr>
        <p:grpSpPr>
          <a:xfrm>
            <a:off x="1016205" y="972149"/>
            <a:ext cx="6984794" cy="2863250"/>
            <a:chOff x="5192873" y="667349"/>
            <a:chExt cx="6984794" cy="2863250"/>
          </a:xfrm>
        </p:grpSpPr>
        <p:sp>
          <p:nvSpPr>
            <p:cNvPr id="5551" name="Shape 5551"/>
            <p:cNvSpPr/>
            <p:nvPr/>
          </p:nvSpPr>
          <p:spPr>
            <a:xfrm>
              <a:off x="5192873" y="667349"/>
              <a:ext cx="6984794" cy="286325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552" name="Shape 555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53" name="Shape 5553"/>
          <p:cNvGrpSpPr/>
          <p:nvPr/>
        </p:nvGrpSpPr>
        <p:grpSpPr>
          <a:xfrm>
            <a:off x="1170505" y="1712940"/>
            <a:ext cx="1545357" cy="640067"/>
            <a:chOff x="2178036" y="1054762"/>
            <a:chExt cx="660860" cy="348052"/>
          </a:xfrm>
        </p:grpSpPr>
        <p:sp>
          <p:nvSpPr>
            <p:cNvPr id="5554" name="Shape 5554"/>
            <p:cNvSpPr/>
            <p:nvPr/>
          </p:nvSpPr>
          <p:spPr>
            <a:xfrm>
              <a:off x="2178036" y="1054762"/>
              <a:ext cx="660860" cy="348052"/>
            </a:xfrm>
            <a:prstGeom prst="roundRect">
              <a:avLst>
                <a:gd name="adj" fmla="val 827"/>
              </a:avLst>
            </a:prstGeom>
            <a:solidFill>
              <a:schemeClr val="lt1">
                <a:alpha val="0"/>
              </a:schemeClr>
            </a:solidFill>
            <a:ln w="12700" cap="rnd" cmpd="sng">
              <a:solidFill>
                <a:srgbClr val="4284F3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5" name="Shape 5555"/>
            <p:cNvSpPr txBox="1"/>
            <p:nvPr/>
          </p:nvSpPr>
          <p:spPr>
            <a:xfrm>
              <a:off x="2178036" y="1054763"/>
              <a:ext cx="145055" cy="1005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Batch</a:t>
              </a:r>
            </a:p>
          </p:txBody>
        </p:sp>
      </p:grpSp>
      <p:grpSp>
        <p:nvGrpSpPr>
          <p:cNvPr id="5556" name="Shape 5556"/>
          <p:cNvGrpSpPr/>
          <p:nvPr/>
        </p:nvGrpSpPr>
        <p:grpSpPr>
          <a:xfrm>
            <a:off x="5144424" y="1643375"/>
            <a:ext cx="1081800" cy="382200"/>
            <a:chOff x="5144424" y="1643375"/>
            <a:chExt cx="1081800" cy="382200"/>
          </a:xfrm>
        </p:grpSpPr>
        <p:sp>
          <p:nvSpPr>
            <p:cNvPr id="5557" name="Shape 5557"/>
            <p:cNvSpPr/>
            <p:nvPr/>
          </p:nvSpPr>
          <p:spPr>
            <a:xfrm>
              <a:off x="5144424" y="1643375"/>
              <a:ext cx="10818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5558" name="Shape 5558" descr="BigQuery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5195628" y="170977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59" name="Shape 5559"/>
          <p:cNvGrpSpPr/>
          <p:nvPr/>
        </p:nvGrpSpPr>
        <p:grpSpPr>
          <a:xfrm>
            <a:off x="5144424" y="2884200"/>
            <a:ext cx="1081800" cy="382200"/>
            <a:chOff x="5144424" y="2884200"/>
            <a:chExt cx="1081800" cy="382200"/>
          </a:xfrm>
        </p:grpSpPr>
        <p:sp>
          <p:nvSpPr>
            <p:cNvPr id="5560" name="Shape 5560"/>
            <p:cNvSpPr/>
            <p:nvPr/>
          </p:nvSpPr>
          <p:spPr>
            <a:xfrm>
              <a:off x="5144424" y="2884200"/>
              <a:ext cx="10818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5561" name="Shape 5561" descr="Cloud-Storag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5188703" y="295440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62" name="Shape 5562"/>
          <p:cNvGrpSpPr/>
          <p:nvPr/>
        </p:nvGrpSpPr>
        <p:grpSpPr>
          <a:xfrm>
            <a:off x="3182725" y="2268400"/>
            <a:ext cx="1493229" cy="382226"/>
            <a:chOff x="3182725" y="2268400"/>
            <a:chExt cx="1493229" cy="382226"/>
          </a:xfrm>
        </p:grpSpPr>
        <p:sp>
          <p:nvSpPr>
            <p:cNvPr id="5563" name="Shape 5563"/>
            <p:cNvSpPr/>
            <p:nvPr/>
          </p:nvSpPr>
          <p:spPr>
            <a:xfrm>
              <a:off x="3182725" y="2268400"/>
              <a:ext cx="149322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Time Series Processing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pic>
          <p:nvPicPr>
            <p:cNvPr id="5564" name="Shape 5564" descr="Cloud-Dataflow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3226125" y="233513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65" name="Shape 5565"/>
          <p:cNvGrpSpPr/>
          <p:nvPr/>
        </p:nvGrpSpPr>
        <p:grpSpPr>
          <a:xfrm>
            <a:off x="6767978" y="2884192"/>
            <a:ext cx="1097288" cy="382226"/>
            <a:chOff x="6767978" y="2884192"/>
            <a:chExt cx="1097288" cy="382226"/>
          </a:xfrm>
        </p:grpSpPr>
        <p:sp>
          <p:nvSpPr>
            <p:cNvPr id="5566" name="Shape 5566"/>
            <p:cNvSpPr/>
            <p:nvPr/>
          </p:nvSpPr>
          <p:spPr>
            <a:xfrm>
              <a:off x="6767978" y="2884192"/>
              <a:ext cx="109728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Analysis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Datalab</a:t>
              </a:r>
            </a:p>
          </p:txBody>
        </p:sp>
        <p:pic>
          <p:nvPicPr>
            <p:cNvPr id="5567" name="Shape 5567" descr="Cloud-Datalab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6812246" y="295094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68" name="Shape 5568"/>
          <p:cNvGrpSpPr/>
          <p:nvPr/>
        </p:nvGrpSpPr>
        <p:grpSpPr>
          <a:xfrm>
            <a:off x="5144424" y="2269700"/>
            <a:ext cx="1081800" cy="382200"/>
            <a:chOff x="5144424" y="2269700"/>
            <a:chExt cx="1081800" cy="382200"/>
          </a:xfrm>
        </p:grpSpPr>
        <p:sp>
          <p:nvSpPr>
            <p:cNvPr id="5569" name="Shape 5569"/>
            <p:cNvSpPr/>
            <p:nvPr/>
          </p:nvSpPr>
          <p:spPr>
            <a:xfrm>
              <a:off x="5144424" y="2269700"/>
              <a:ext cx="10818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Bigtable</a:t>
              </a:r>
            </a:p>
          </p:txBody>
        </p:sp>
        <p:pic>
          <p:nvPicPr>
            <p:cNvPr id="5570" name="Shape 5570" descr="Cloud-Bigtable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5188703" y="233642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71" name="Shape 5571"/>
          <p:cNvGrpSpPr/>
          <p:nvPr/>
        </p:nvGrpSpPr>
        <p:grpSpPr>
          <a:xfrm>
            <a:off x="6767978" y="2267252"/>
            <a:ext cx="1097288" cy="382226"/>
            <a:chOff x="6767978" y="2267252"/>
            <a:chExt cx="1097288" cy="382226"/>
          </a:xfrm>
        </p:grpSpPr>
        <p:sp>
          <p:nvSpPr>
            <p:cNvPr id="5572" name="Shape 5572"/>
            <p:cNvSpPr/>
            <p:nvPr/>
          </p:nvSpPr>
          <p:spPr>
            <a:xfrm>
              <a:off x="6767978" y="2267252"/>
              <a:ext cx="109728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Processing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Dataproc</a:t>
              </a:r>
            </a:p>
          </p:txBody>
        </p:sp>
        <p:pic>
          <p:nvPicPr>
            <p:cNvPr id="5573" name="Shape 5573" descr="Cloud-Dataproc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6812246" y="233475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74" name="Shape 5574"/>
          <p:cNvGrpSpPr/>
          <p:nvPr/>
        </p:nvGrpSpPr>
        <p:grpSpPr>
          <a:xfrm>
            <a:off x="1220399" y="1926420"/>
            <a:ext cx="1453155" cy="382226"/>
            <a:chOff x="1220399" y="1926420"/>
            <a:chExt cx="1453155" cy="382226"/>
          </a:xfrm>
        </p:grpSpPr>
        <p:sp>
          <p:nvSpPr>
            <p:cNvPr id="5575" name="Shape 5575"/>
            <p:cNvSpPr/>
            <p:nvPr/>
          </p:nvSpPr>
          <p:spPr>
            <a:xfrm>
              <a:off x="1220399" y="1926420"/>
              <a:ext cx="145315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Time Series Files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5576" name="Shape 5576" descr="Cloud-Storag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1264667" y="199663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77" name="Shape 5577"/>
          <p:cNvGrpSpPr/>
          <p:nvPr/>
        </p:nvGrpSpPr>
        <p:grpSpPr>
          <a:xfrm>
            <a:off x="6767979" y="1643369"/>
            <a:ext cx="1097288" cy="382226"/>
            <a:chOff x="6767979" y="1643369"/>
            <a:chExt cx="1097288" cy="382226"/>
          </a:xfrm>
        </p:grpSpPr>
        <p:sp>
          <p:nvSpPr>
            <p:cNvPr id="5578" name="Shape 5578"/>
            <p:cNvSpPr/>
            <p:nvPr/>
          </p:nvSpPr>
          <p:spPr>
            <a:xfrm>
              <a:off x="6767979" y="1643369"/>
              <a:ext cx="109728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ML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ML</a:t>
              </a:r>
            </a:p>
          </p:txBody>
        </p:sp>
        <p:pic>
          <p:nvPicPr>
            <p:cNvPr id="5579" name="Shape 5579" descr="Cloud-Machine-Learning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6806601" y="171125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80" name="Shape 5580"/>
          <p:cNvGrpSpPr/>
          <p:nvPr/>
        </p:nvGrpSpPr>
        <p:grpSpPr>
          <a:xfrm>
            <a:off x="1170505" y="2526757"/>
            <a:ext cx="1545357" cy="640067"/>
            <a:chOff x="2178036" y="1054762"/>
            <a:chExt cx="660860" cy="348052"/>
          </a:xfrm>
        </p:grpSpPr>
        <p:sp>
          <p:nvSpPr>
            <p:cNvPr id="5581" name="Shape 5581"/>
            <p:cNvSpPr/>
            <p:nvPr/>
          </p:nvSpPr>
          <p:spPr>
            <a:xfrm>
              <a:off x="2178036" y="1054762"/>
              <a:ext cx="660860" cy="348052"/>
            </a:xfrm>
            <a:prstGeom prst="roundRect">
              <a:avLst>
                <a:gd name="adj" fmla="val 827"/>
              </a:avLst>
            </a:prstGeom>
            <a:solidFill>
              <a:schemeClr val="lt1">
                <a:alpha val="0"/>
              </a:schemeClr>
            </a:solidFill>
            <a:ln w="12700" cap="rnd" cmpd="sng">
              <a:solidFill>
                <a:srgbClr val="4284F3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2" name="Shape 5582"/>
            <p:cNvSpPr txBox="1"/>
            <p:nvPr/>
          </p:nvSpPr>
          <p:spPr>
            <a:xfrm>
              <a:off x="2178036" y="1054763"/>
              <a:ext cx="228004" cy="1005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Streaming</a:t>
              </a:r>
            </a:p>
          </p:txBody>
        </p:sp>
      </p:grpSp>
      <p:cxnSp>
        <p:nvCxnSpPr>
          <p:cNvPr id="5583" name="Shape 5583"/>
          <p:cNvCxnSpPr/>
          <p:nvPr/>
        </p:nvCxnSpPr>
        <p:spPr>
          <a:xfrm>
            <a:off x="2715766" y="2033015"/>
            <a:ext cx="467100" cy="426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84" name="Shape 5584"/>
          <p:cNvCxnSpPr/>
          <p:nvPr/>
        </p:nvCxnSpPr>
        <p:spPr>
          <a:xfrm rot="10800000" flipH="1">
            <a:off x="2715766" y="2459532"/>
            <a:ext cx="467100" cy="387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85" name="Shape 5585"/>
          <p:cNvCxnSpPr>
            <a:stCxn id="5563" idx="3"/>
            <a:endCxn id="5557" idx="1"/>
          </p:cNvCxnSpPr>
          <p:nvPr/>
        </p:nvCxnSpPr>
        <p:spPr>
          <a:xfrm rot="10800000" flipH="1">
            <a:off x="4675955" y="1834613"/>
            <a:ext cx="468600" cy="624900"/>
          </a:xfrm>
          <a:prstGeom prst="bentConnector3">
            <a:avLst>
              <a:gd name="adj1" fmla="val 49986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86" name="Shape 5586"/>
          <p:cNvCxnSpPr>
            <a:stCxn id="5563" idx="3"/>
            <a:endCxn id="5560" idx="1"/>
          </p:cNvCxnSpPr>
          <p:nvPr/>
        </p:nvCxnSpPr>
        <p:spPr>
          <a:xfrm>
            <a:off x="4675955" y="2459513"/>
            <a:ext cx="468600" cy="615900"/>
          </a:xfrm>
          <a:prstGeom prst="bentConnector3">
            <a:avLst>
              <a:gd name="adj1" fmla="val 49986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87" name="Shape 5587"/>
          <p:cNvCxnSpPr/>
          <p:nvPr/>
        </p:nvCxnSpPr>
        <p:spPr>
          <a:xfrm>
            <a:off x="4675955" y="2459514"/>
            <a:ext cx="468600" cy="12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88" name="Shape 5588"/>
          <p:cNvCxnSpPr/>
          <p:nvPr/>
        </p:nvCxnSpPr>
        <p:spPr>
          <a:xfrm rot="10800000" flipH="1">
            <a:off x="6195996" y="2458400"/>
            <a:ext cx="572100" cy="24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589" name="Shape 5589"/>
          <p:cNvCxnSpPr>
            <a:stCxn id="5560" idx="3"/>
            <a:endCxn id="5566" idx="1"/>
          </p:cNvCxnSpPr>
          <p:nvPr/>
        </p:nvCxnSpPr>
        <p:spPr>
          <a:xfrm>
            <a:off x="6226224" y="3075300"/>
            <a:ext cx="541799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590" name="Shape 5590"/>
          <p:cNvCxnSpPr>
            <a:stCxn id="5557" idx="3"/>
            <a:endCxn id="5566" idx="1"/>
          </p:cNvCxnSpPr>
          <p:nvPr/>
        </p:nvCxnSpPr>
        <p:spPr>
          <a:xfrm>
            <a:off x="6226224" y="1834475"/>
            <a:ext cx="541800" cy="1240800"/>
          </a:xfrm>
          <a:prstGeom prst="bentConnector3">
            <a:avLst>
              <a:gd name="adj1" fmla="val 49996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591" name="Shape 5591"/>
          <p:cNvCxnSpPr>
            <a:stCxn id="5557" idx="3"/>
            <a:endCxn id="5578" idx="1"/>
          </p:cNvCxnSpPr>
          <p:nvPr/>
        </p:nvCxnSpPr>
        <p:spPr>
          <a:xfrm>
            <a:off x="6226224" y="1834475"/>
            <a:ext cx="5418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5592" name="Shape 5592"/>
          <p:cNvSpPr/>
          <p:nvPr/>
        </p:nvSpPr>
        <p:spPr>
          <a:xfrm>
            <a:off x="863800" y="558975"/>
            <a:ext cx="72897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Big Data &gt; Time Series Analysis</a:t>
            </a:r>
          </a:p>
        </p:txBody>
      </p:sp>
      <p:grpSp>
        <p:nvGrpSpPr>
          <p:cNvPr id="5593" name="Shape 5593"/>
          <p:cNvGrpSpPr/>
          <p:nvPr/>
        </p:nvGrpSpPr>
        <p:grpSpPr>
          <a:xfrm>
            <a:off x="1220398" y="2740296"/>
            <a:ext cx="1453155" cy="382226"/>
            <a:chOff x="1220398" y="2740296"/>
            <a:chExt cx="1453155" cy="382226"/>
          </a:xfrm>
        </p:grpSpPr>
        <p:sp>
          <p:nvSpPr>
            <p:cNvPr id="5594" name="Shape 5594"/>
            <p:cNvSpPr/>
            <p:nvPr/>
          </p:nvSpPr>
          <p:spPr>
            <a:xfrm>
              <a:off x="1220398" y="2740296"/>
              <a:ext cx="145315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Time Series Streaming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Pub/Sub</a:t>
              </a:r>
            </a:p>
          </p:txBody>
        </p:sp>
        <p:pic>
          <p:nvPicPr>
            <p:cNvPr id="5595" name="Shape 5595" descr="Cloud-PubSub.png"/>
            <p:cNvPicPr preferRelativeResize="0"/>
            <p:nvPr/>
          </p:nvPicPr>
          <p:blipFill rotWithShape="1">
            <a:blip r:embed="rId11">
              <a:alphaModFix/>
            </a:blip>
            <a:srcRect t="5076" b="5076"/>
            <a:stretch/>
          </p:blipFill>
          <p:spPr>
            <a:xfrm>
              <a:off x="1264666" y="280665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" name="Shape 5601"/>
          <p:cNvSpPr txBox="1">
            <a:spLocks noGrp="1"/>
          </p:cNvSpPr>
          <p:nvPr>
            <p:ph type="title"/>
          </p:nvPr>
        </p:nvSpPr>
        <p:spPr>
          <a:xfrm>
            <a:off x="361653" y="1880582"/>
            <a:ext cx="6244500" cy="74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Resources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7" name="Shape 5607"/>
          <p:cNvSpPr txBox="1"/>
          <p:nvPr/>
        </p:nvSpPr>
        <p:spPr>
          <a:xfrm>
            <a:off x="457200" y="759900"/>
            <a:ext cx="7200900" cy="156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dirty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Icon and sample diagrams landing page </a:t>
            </a:r>
            <a:r>
              <a:rPr lang="en-US" sz="1200" u="sng" dirty="0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</a:t>
            </a:r>
            <a:r>
              <a:rPr lang="en-US" sz="1200" u="sng" dirty="0" smtClean="0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cloud.google.com/icons</a:t>
            </a:r>
            <a:endParaRPr lang="en-US" sz="1200" u="sng" dirty="0">
              <a:solidFill>
                <a:schemeClr val="hlink"/>
              </a:solidFill>
              <a:latin typeface="Open Sans"/>
              <a:ea typeface="Open Sans"/>
              <a:cs typeface="Open Sans"/>
              <a:sym typeface="Open Sans"/>
              <a:hlinkClick r:id="rId3"/>
            </a:endParaRPr>
          </a:p>
        </p:txBody>
      </p:sp>
      <p:sp>
        <p:nvSpPr>
          <p:cNvPr id="5608" name="Shape 5608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Web Resources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Shape 587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Diagram Elements: Product and Service Cards</a:t>
            </a:r>
          </a:p>
        </p:txBody>
      </p:sp>
      <p:sp>
        <p:nvSpPr>
          <p:cNvPr id="588" name="Shape 588"/>
          <p:cNvSpPr txBox="1"/>
          <p:nvPr/>
        </p:nvSpPr>
        <p:spPr>
          <a:xfrm>
            <a:off x="4652975" y="897775"/>
            <a:ext cx="1485899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Expanded Product Card</a:t>
            </a:r>
          </a:p>
        </p:txBody>
      </p:sp>
      <p:sp>
        <p:nvSpPr>
          <p:cNvPr id="589" name="Shape 589"/>
          <p:cNvSpPr txBox="1">
            <a:spLocks noGrp="1"/>
          </p:cNvSpPr>
          <p:nvPr>
            <p:ph type="body" idx="1"/>
          </p:nvPr>
        </p:nvSpPr>
        <p:spPr>
          <a:xfrm>
            <a:off x="162325" y="1050175"/>
            <a:ext cx="1994400" cy="240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Product and Service information is displayed using Material Design cards.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Product Cards can be single or grouped. Product Cards can display a functional name above the product name for additional clarity.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Expanded Product Cards allow the use of icons and text to identify attributes of the product.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Service cards use a circular icon frame and text wrapped to decrease card width.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2466911" y="897775"/>
            <a:ext cx="1485899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Product Card</a:t>
            </a:r>
          </a:p>
        </p:txBody>
      </p:sp>
      <p:sp>
        <p:nvSpPr>
          <p:cNvPr id="591" name="Shape 591"/>
          <p:cNvSpPr txBox="1"/>
          <p:nvPr/>
        </p:nvSpPr>
        <p:spPr>
          <a:xfrm>
            <a:off x="7143875" y="897775"/>
            <a:ext cx="1485899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Service Card</a:t>
            </a:r>
          </a:p>
        </p:txBody>
      </p:sp>
      <p:grpSp>
        <p:nvGrpSpPr>
          <p:cNvPr id="592" name="Shape 592"/>
          <p:cNvGrpSpPr/>
          <p:nvPr/>
        </p:nvGrpSpPr>
        <p:grpSpPr>
          <a:xfrm>
            <a:off x="2508871" y="2008938"/>
            <a:ext cx="1268808" cy="382226"/>
            <a:chOff x="2508871" y="2008938"/>
            <a:chExt cx="1268808" cy="382226"/>
          </a:xfrm>
        </p:grpSpPr>
        <p:sp>
          <p:nvSpPr>
            <p:cNvPr id="593" name="Shape 593"/>
            <p:cNvSpPr/>
            <p:nvPr/>
          </p:nvSpPr>
          <p:spPr>
            <a:xfrm>
              <a:off x="2508871" y="2008938"/>
              <a:ext cx="126880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Analytics Backend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594" name="Shape 594" descr="Compute-Engine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2553576" y="207682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95" name="Shape 595"/>
          <p:cNvGrpSpPr/>
          <p:nvPr/>
        </p:nvGrpSpPr>
        <p:grpSpPr>
          <a:xfrm>
            <a:off x="7187700" y="1240854"/>
            <a:ext cx="705513" cy="281750"/>
            <a:chOff x="940699" y="580225"/>
            <a:chExt cx="705513" cy="281750"/>
          </a:xfrm>
        </p:grpSpPr>
        <p:sp>
          <p:nvSpPr>
            <p:cNvPr id="596" name="Shape 596"/>
            <p:cNvSpPr/>
            <p:nvPr/>
          </p:nvSpPr>
          <p:spPr>
            <a:xfrm>
              <a:off x="940699" y="580225"/>
              <a:ext cx="705513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Local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Compute</a:t>
              </a:r>
            </a:p>
          </p:txBody>
        </p:sp>
        <p:pic>
          <p:nvPicPr>
            <p:cNvPr id="597" name="Shape 59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98" name="Shape 598"/>
          <p:cNvGrpSpPr/>
          <p:nvPr/>
        </p:nvGrpSpPr>
        <p:grpSpPr>
          <a:xfrm>
            <a:off x="4721152" y="1240854"/>
            <a:ext cx="1231940" cy="568678"/>
            <a:chOff x="4721152" y="1240854"/>
            <a:chExt cx="1231940" cy="568678"/>
          </a:xfrm>
        </p:grpSpPr>
        <p:sp>
          <p:nvSpPr>
            <p:cNvPr id="599" name="Shape 599"/>
            <p:cNvSpPr/>
            <p:nvPr/>
          </p:nvSpPr>
          <p:spPr>
            <a:xfrm>
              <a:off x="4721152" y="1240854"/>
              <a:ext cx="1231940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Batch Processing</a:t>
              </a:r>
              <a:r>
                <a:rPr lang="en-US" sz="7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 dirty="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600" name="Shape 600" descr="Compute-Engine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4765857" y="130873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1" name="Shape 601"/>
            <p:cNvSpPr txBox="1"/>
            <p:nvPr/>
          </p:nvSpPr>
          <p:spPr>
            <a:xfrm>
              <a:off x="5146744" y="1637944"/>
              <a:ext cx="726150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 dirty="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Multiple Instances</a:t>
              </a:r>
            </a:p>
          </p:txBody>
        </p:sp>
        <p:cxnSp>
          <p:nvCxnSpPr>
            <p:cNvPr id="602" name="Shape 602"/>
            <p:cNvCxnSpPr/>
            <p:nvPr/>
          </p:nvCxnSpPr>
          <p:spPr>
            <a:xfrm>
              <a:off x="5154433" y="1600133"/>
              <a:ext cx="795527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03" name="Shape 603"/>
          <p:cNvGrpSpPr/>
          <p:nvPr/>
        </p:nvGrpSpPr>
        <p:grpSpPr>
          <a:xfrm>
            <a:off x="2512003" y="2781684"/>
            <a:ext cx="1268808" cy="382226"/>
            <a:chOff x="2512003" y="2781684"/>
            <a:chExt cx="1268808" cy="382226"/>
          </a:xfrm>
        </p:grpSpPr>
        <p:sp>
          <p:nvSpPr>
            <p:cNvPr id="604" name="Shape 604"/>
            <p:cNvSpPr/>
            <p:nvPr/>
          </p:nvSpPr>
          <p:spPr>
            <a:xfrm>
              <a:off x="2512003" y="2781684"/>
              <a:ext cx="126880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Analytics Backend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605" name="Shape 605" descr="Compute-Engine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2556708" y="284956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06" name="Shape 606"/>
          <p:cNvGrpSpPr/>
          <p:nvPr/>
        </p:nvGrpSpPr>
        <p:grpSpPr>
          <a:xfrm>
            <a:off x="2512003" y="3163475"/>
            <a:ext cx="1268808" cy="382226"/>
            <a:chOff x="2512003" y="3163475"/>
            <a:chExt cx="1268808" cy="382226"/>
          </a:xfrm>
        </p:grpSpPr>
        <p:sp>
          <p:nvSpPr>
            <p:cNvPr id="607" name="Shape 607"/>
            <p:cNvSpPr/>
            <p:nvPr/>
          </p:nvSpPr>
          <p:spPr>
            <a:xfrm>
              <a:off x="2512003" y="3163475"/>
              <a:ext cx="126880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Analytics Backend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608" name="Shape 608" descr="Compute-Engine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2556708" y="323135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09" name="Shape 609"/>
          <p:cNvGrpSpPr/>
          <p:nvPr/>
        </p:nvGrpSpPr>
        <p:grpSpPr>
          <a:xfrm>
            <a:off x="2508871" y="1236192"/>
            <a:ext cx="1137363" cy="386887"/>
            <a:chOff x="2508871" y="1236192"/>
            <a:chExt cx="1137363" cy="386887"/>
          </a:xfrm>
        </p:grpSpPr>
        <p:sp>
          <p:nvSpPr>
            <p:cNvPr id="610" name="Shape 610"/>
            <p:cNvSpPr/>
            <p:nvPr/>
          </p:nvSpPr>
          <p:spPr>
            <a:xfrm>
              <a:off x="2508871" y="1236192"/>
              <a:ext cx="1137363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611" name="Shape 611" descr="Compute-Engine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2553575" y="130640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12" name="Shape 612"/>
          <p:cNvGrpSpPr/>
          <p:nvPr/>
        </p:nvGrpSpPr>
        <p:grpSpPr>
          <a:xfrm>
            <a:off x="7187700" y="1795071"/>
            <a:ext cx="803297" cy="281750"/>
            <a:chOff x="940699" y="580225"/>
            <a:chExt cx="803297" cy="281750"/>
          </a:xfrm>
        </p:grpSpPr>
        <p:sp>
          <p:nvSpPr>
            <p:cNvPr id="613" name="Shape 613"/>
            <p:cNvSpPr/>
            <p:nvPr/>
          </p:nvSpPr>
          <p:spPr>
            <a:xfrm>
              <a:off x="940699" y="580225"/>
              <a:ext cx="803297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Virtual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File System</a:t>
              </a:r>
            </a:p>
          </p:txBody>
        </p:sp>
        <p:pic>
          <p:nvPicPr>
            <p:cNvPr id="614" name="Shape 61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15" name="Shape 615"/>
          <p:cNvGrpSpPr/>
          <p:nvPr/>
        </p:nvGrpSpPr>
        <p:grpSpPr>
          <a:xfrm>
            <a:off x="7185241" y="2349309"/>
            <a:ext cx="808200" cy="385200"/>
            <a:chOff x="940699" y="528433"/>
            <a:chExt cx="808199" cy="385200"/>
          </a:xfrm>
        </p:grpSpPr>
        <p:sp>
          <p:nvSpPr>
            <p:cNvPr id="616" name="Shape 616"/>
            <p:cNvSpPr/>
            <p:nvPr/>
          </p:nvSpPr>
          <p:spPr>
            <a:xfrm>
              <a:off x="940699" y="528433"/>
              <a:ext cx="808199" cy="385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Push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Notification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Service</a:t>
              </a:r>
            </a:p>
          </p:txBody>
        </p:sp>
        <p:pic>
          <p:nvPicPr>
            <p:cNvPr id="617" name="Shape 61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89190" y="619499"/>
              <a:ext cx="203100" cy="2031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" name="Group 2"/>
          <p:cNvGrpSpPr/>
          <p:nvPr/>
        </p:nvGrpSpPr>
        <p:grpSpPr>
          <a:xfrm>
            <a:off x="4721140" y="2008920"/>
            <a:ext cx="798300" cy="548700"/>
            <a:chOff x="4721140" y="2008920"/>
            <a:chExt cx="798300" cy="548700"/>
          </a:xfrm>
        </p:grpSpPr>
        <p:sp>
          <p:nvSpPr>
            <p:cNvPr id="576" name="Shape 576"/>
            <p:cNvSpPr/>
            <p:nvPr/>
          </p:nvSpPr>
          <p:spPr>
            <a:xfrm>
              <a:off x="4721140" y="2008920"/>
              <a:ext cx="798300" cy="5487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182875" tIns="27425" rIns="45700" bIns="457200" anchor="t" anchorCtr="0">
              <a:noAutofit/>
            </a:bodyPr>
            <a:lstStyle/>
            <a:p>
              <a:pPr marL="0" marR="0" lvl="0" indent="0" algn="l" rtl="0">
                <a:lnSpc>
                  <a:spcPts val="900"/>
                </a:lnSpc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6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sp>
          <p:nvSpPr>
            <p:cNvPr id="577" name="Shape 577"/>
            <p:cNvSpPr txBox="1"/>
            <p:nvPr/>
          </p:nvSpPr>
          <p:spPr>
            <a:xfrm>
              <a:off x="4900929" y="2209310"/>
              <a:ext cx="372600" cy="999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r>
                <a:rPr lang="en-US" sz="5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GB</a:t>
              </a: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PD</a:t>
              </a:r>
            </a:p>
          </p:txBody>
        </p:sp>
        <p:cxnSp>
          <p:nvCxnSpPr>
            <p:cNvPr id="578" name="Shape 578"/>
            <p:cNvCxnSpPr/>
            <p:nvPr/>
          </p:nvCxnSpPr>
          <p:spPr>
            <a:xfrm>
              <a:off x="4906787" y="2174523"/>
              <a:ext cx="612600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579" name="Shape 579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763769" y="2051739"/>
              <a:ext cx="100500" cy="100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0" name="Shape 580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5294121" y="2332410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1" name="Shape 581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5083809" y="2332410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2" name="Shape 582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4882641" y="2332410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" name="Oval 53"/>
            <p:cNvSpPr/>
            <p:nvPr/>
          </p:nvSpPr>
          <p:spPr>
            <a:xfrm>
              <a:off x="4836923" y="2414766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1</a:t>
              </a:r>
              <a:endParaRPr lang="en-US" sz="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5175251" y="2414766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1</a:t>
              </a:r>
              <a:endParaRPr lang="en-US" sz="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CP Template">
  <a:themeElements>
    <a:clrScheme name="GCP template">
      <a:dk1>
        <a:srgbClr val="000000"/>
      </a:dk1>
      <a:lt1>
        <a:srgbClr val="FFFFFF"/>
      </a:lt1>
      <a:dk2>
        <a:srgbClr val="080808"/>
      </a:dk2>
      <a:lt2>
        <a:srgbClr val="F8F8F8"/>
      </a:lt2>
      <a:accent1>
        <a:srgbClr val="4285F4"/>
      </a:accent1>
      <a:accent2>
        <a:srgbClr val="D02D2A"/>
      </a:accent2>
      <a:accent3>
        <a:srgbClr val="F0A608"/>
      </a:accent3>
      <a:accent4>
        <a:srgbClr val="0F9D58"/>
      </a:accent4>
      <a:accent5>
        <a:srgbClr val="254A89"/>
      </a:accent5>
      <a:accent6>
        <a:srgbClr val="D34836"/>
      </a:accent6>
      <a:hlink>
        <a:srgbClr val="4285F4"/>
      </a:hlink>
      <a:folHlink>
        <a:srgbClr val="254A8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3798</Words>
  <Application>Microsoft Office PowerPoint</Application>
  <PresentationFormat>On-screen Show (16:9)</PresentationFormat>
  <Paragraphs>2045</Paragraphs>
  <Slides>88</Slides>
  <Notes>88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89" baseType="lpstr">
      <vt:lpstr>GCP Template</vt:lpstr>
      <vt:lpstr>PowerPoint Presentation</vt:lpstr>
      <vt:lpstr>GCP Icons</vt:lpstr>
      <vt:lpstr>Table of Contents</vt:lpstr>
      <vt:lpstr>PowerPoint Presentation</vt:lpstr>
      <vt:lpstr>PowerPoint Presentation</vt:lpstr>
      <vt:lpstr>Diagram Elements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Material Icons from Google</vt:lpstr>
      <vt:lpstr>PowerPoint Presentation</vt:lpstr>
      <vt:lpstr>Elements for Slides &amp; PPT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Diagram Examples: General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Diagram Examples: Specific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Resources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Cloud Platform Official Icons and Sample Diagrams</dc:title>
  <dc:subject/>
  <dc:creator/>
  <cp:keywords/>
  <dc:description/>
  <cp:lastModifiedBy>Shrinivas Kulkarni</cp:lastModifiedBy>
  <cp:revision>20</cp:revision>
  <dcterms:modified xsi:type="dcterms:W3CDTF">2017-01-16T11:35:54Z</dcterms:modified>
  <cp:category/>
</cp:coreProperties>
</file>