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rawing1.xml" ContentType="application/vnd.ms-office.drawingml.diagramDrawing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handoutMasters/handoutMaster1.xml" ContentType="application/vnd.openxmlformats-officedocument.presentationml.handoutMaster+xml"/>
  <Override PartName="/ppt/diagrams/quickStyle1.xml" ContentType="application/vnd.openxmlformats-officedocument.drawingml.diagramStyl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handoutMaster" Target="handoutMasters/handoutMaster1.xml"/><Relationship Id="rId9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2EBBEB-02CA-450A-ADF0-7E1C99D8D2D1}" type="doc">
      <dgm:prSet loTypeId="urn:microsoft.com/office/officeart/2005/8/layout/hProcess11" loCatId="process" qsTypeId="urn:microsoft.com/office/officeart/2005/8/quickstyle/simple4" qsCatId="simple" csTypeId="urn:microsoft.com/office/officeart/2005/8/colors/colorful4" csCatId="colorful" phldr="1"/>
      <dgm:spPr/>
    </dgm:pt>
    <dgm:pt modelId="{11AE9903-8A7D-40BB-AF2D-0827DA2C4880}">
      <dgm:prSet phldrT="[Text]"/>
      <dgm:spPr/>
      <dgm:t>
        <a:bodyPr/>
        <a:lstStyle/>
        <a:p>
          <a:r>
            <a:rPr lang="en-US" dirty="0" smtClean="0"/>
            <a:t>First day of class</a:t>
          </a:r>
          <a:endParaRPr lang="en-US" dirty="0"/>
        </a:p>
      </dgm:t>
    </dgm:pt>
    <dgm:pt modelId="{92C6F6EE-E440-4C94-A517-2DE87BF86B82}" type="parTrans" cxnId="{040B7B91-68A6-40D3-BEEC-086C3609372F}">
      <dgm:prSet/>
      <dgm:spPr/>
      <dgm:t>
        <a:bodyPr/>
        <a:lstStyle/>
        <a:p>
          <a:endParaRPr lang="en-US"/>
        </a:p>
      </dgm:t>
    </dgm:pt>
    <dgm:pt modelId="{D399CA55-417C-43BC-A648-1F4C0D1A7548}" type="sibTrans" cxnId="{040B7B91-68A6-40D3-BEEC-086C3609372F}">
      <dgm:prSet/>
      <dgm:spPr/>
      <dgm:t>
        <a:bodyPr/>
        <a:lstStyle/>
        <a:p>
          <a:endParaRPr lang="en-US"/>
        </a:p>
      </dgm:t>
    </dgm:pt>
    <dgm:pt modelId="{C2FA0BAB-FDC3-4AE0-86F6-722946E72E0B}">
      <dgm:prSet phldrT="[Text]"/>
      <dgm:spPr/>
      <dgm:t>
        <a:bodyPr/>
        <a:lstStyle/>
        <a:p>
          <a:r>
            <a:rPr lang="en-US" dirty="0" smtClean="0"/>
            <a:t>August 15</a:t>
          </a:r>
          <a:endParaRPr lang="en-US" dirty="0"/>
        </a:p>
      </dgm:t>
    </dgm:pt>
    <dgm:pt modelId="{454D0620-CEC4-4301-B58F-41BB41515ADA}" type="parTrans" cxnId="{13754B84-DA63-4B79-92D3-5545467E8F13}">
      <dgm:prSet/>
      <dgm:spPr/>
      <dgm:t>
        <a:bodyPr/>
        <a:lstStyle/>
        <a:p>
          <a:endParaRPr lang="en-US"/>
        </a:p>
      </dgm:t>
    </dgm:pt>
    <dgm:pt modelId="{92746BDE-2C78-41A4-B63E-702BC0013A17}" type="sibTrans" cxnId="{13754B84-DA63-4B79-92D3-5545467E8F13}">
      <dgm:prSet/>
      <dgm:spPr/>
      <dgm:t>
        <a:bodyPr/>
        <a:lstStyle/>
        <a:p>
          <a:endParaRPr lang="en-US"/>
        </a:p>
      </dgm:t>
    </dgm:pt>
    <dgm:pt modelId="{1C0E0690-0D28-498A-9713-AAA00D9F988C}">
      <dgm:prSet phldrT="[Text]"/>
      <dgm:spPr/>
      <dgm:t>
        <a:bodyPr/>
        <a:lstStyle/>
        <a:p>
          <a:r>
            <a:rPr lang="en-US" dirty="0" smtClean="0"/>
            <a:t>Test #1</a:t>
          </a:r>
          <a:endParaRPr lang="en-US" dirty="0"/>
        </a:p>
      </dgm:t>
    </dgm:pt>
    <dgm:pt modelId="{20FDDFC3-5A94-4CF6-810E-1E90F9A3B358}" type="parTrans" cxnId="{EDB18B3F-E7D9-4B83-B7F5-951359A51026}">
      <dgm:prSet/>
      <dgm:spPr/>
      <dgm:t>
        <a:bodyPr/>
        <a:lstStyle/>
        <a:p>
          <a:endParaRPr lang="en-US"/>
        </a:p>
      </dgm:t>
    </dgm:pt>
    <dgm:pt modelId="{15990F3A-020E-4F6E-8FAA-5A892B027742}" type="sibTrans" cxnId="{EDB18B3F-E7D9-4B83-B7F5-951359A51026}">
      <dgm:prSet/>
      <dgm:spPr/>
      <dgm:t>
        <a:bodyPr/>
        <a:lstStyle/>
        <a:p>
          <a:endParaRPr lang="en-US"/>
        </a:p>
      </dgm:t>
    </dgm:pt>
    <dgm:pt modelId="{814FBD6B-E8B9-4A8A-99A6-3C744024F994}">
      <dgm:prSet phldrT="[Text]"/>
      <dgm:spPr/>
      <dgm:t>
        <a:bodyPr/>
        <a:lstStyle/>
        <a:p>
          <a:r>
            <a:rPr lang="en-US" dirty="0" smtClean="0"/>
            <a:t>October 9</a:t>
          </a:r>
          <a:endParaRPr lang="en-US" dirty="0"/>
        </a:p>
      </dgm:t>
    </dgm:pt>
    <dgm:pt modelId="{AE47D0DD-79C5-4DC7-8A18-862C95366DE5}" type="parTrans" cxnId="{986B94E3-352B-4CB1-8562-C383188E02D7}">
      <dgm:prSet/>
      <dgm:spPr/>
      <dgm:t>
        <a:bodyPr/>
        <a:lstStyle/>
        <a:p>
          <a:endParaRPr lang="en-US"/>
        </a:p>
      </dgm:t>
    </dgm:pt>
    <dgm:pt modelId="{ABC08D6C-03A8-45C5-9D67-9A046D3CA252}" type="sibTrans" cxnId="{986B94E3-352B-4CB1-8562-C383188E02D7}">
      <dgm:prSet/>
      <dgm:spPr/>
      <dgm:t>
        <a:bodyPr/>
        <a:lstStyle/>
        <a:p>
          <a:endParaRPr lang="en-US"/>
        </a:p>
      </dgm:t>
    </dgm:pt>
    <dgm:pt modelId="{30E7E69C-CFDD-4141-8033-E02187194337}">
      <dgm:prSet phldrT="[Text]"/>
      <dgm:spPr/>
      <dgm:t>
        <a:bodyPr/>
        <a:lstStyle/>
        <a:p>
          <a:r>
            <a:rPr lang="en-US" dirty="0" smtClean="0"/>
            <a:t>Research paper due</a:t>
          </a:r>
          <a:endParaRPr lang="en-US" dirty="0"/>
        </a:p>
      </dgm:t>
    </dgm:pt>
    <dgm:pt modelId="{497FA2C5-344C-4358-A83D-19A6BA41A8C9}" type="parTrans" cxnId="{4961989C-B8C3-45EF-93AF-E20A5C24D9C1}">
      <dgm:prSet/>
      <dgm:spPr/>
      <dgm:t>
        <a:bodyPr/>
        <a:lstStyle/>
        <a:p>
          <a:endParaRPr lang="en-US"/>
        </a:p>
      </dgm:t>
    </dgm:pt>
    <dgm:pt modelId="{0B3221A2-15F9-4128-8E4D-76E36777D374}" type="sibTrans" cxnId="{4961989C-B8C3-45EF-93AF-E20A5C24D9C1}">
      <dgm:prSet/>
      <dgm:spPr/>
      <dgm:t>
        <a:bodyPr/>
        <a:lstStyle/>
        <a:p>
          <a:endParaRPr lang="en-US"/>
        </a:p>
      </dgm:t>
    </dgm:pt>
    <dgm:pt modelId="{58E0917B-7C9B-4987-80F4-1B70ACE949A4}">
      <dgm:prSet phldrT="[Text]"/>
      <dgm:spPr/>
      <dgm:t>
        <a:bodyPr/>
        <a:lstStyle/>
        <a:p>
          <a:r>
            <a:rPr lang="en-US" dirty="0" smtClean="0"/>
            <a:t>January 10</a:t>
          </a:r>
          <a:endParaRPr lang="en-US" dirty="0"/>
        </a:p>
      </dgm:t>
    </dgm:pt>
    <dgm:pt modelId="{D07A6525-9DFD-4263-8BA1-23A50BDAA9FD}" type="parTrans" cxnId="{BA6C4EDD-F687-41F1-8035-65E00B847C4A}">
      <dgm:prSet/>
      <dgm:spPr/>
      <dgm:t>
        <a:bodyPr/>
        <a:lstStyle/>
        <a:p>
          <a:endParaRPr lang="en-US"/>
        </a:p>
      </dgm:t>
    </dgm:pt>
    <dgm:pt modelId="{8020FF4A-7A02-4CDA-A7F2-7BB6B31E335B}" type="sibTrans" cxnId="{BA6C4EDD-F687-41F1-8035-65E00B847C4A}">
      <dgm:prSet/>
      <dgm:spPr/>
      <dgm:t>
        <a:bodyPr/>
        <a:lstStyle/>
        <a:p>
          <a:endParaRPr lang="en-US"/>
        </a:p>
      </dgm:t>
    </dgm:pt>
    <dgm:pt modelId="{70FC1ADB-F403-4C8D-9765-CD47B92C50B7}">
      <dgm:prSet phldrT="[Text]"/>
      <dgm:spPr/>
      <dgm:t>
        <a:bodyPr/>
        <a:lstStyle/>
        <a:p>
          <a:r>
            <a:rPr lang="en-US" dirty="0" smtClean="0"/>
            <a:t>Test #2</a:t>
          </a:r>
          <a:endParaRPr lang="en-US" dirty="0"/>
        </a:p>
      </dgm:t>
    </dgm:pt>
    <dgm:pt modelId="{AF5826A2-D9AF-42A1-B720-8C9AE2511BE7}" type="parTrans" cxnId="{65082B81-04CE-4B76-B6CB-24846B054540}">
      <dgm:prSet/>
      <dgm:spPr/>
      <dgm:t>
        <a:bodyPr/>
        <a:lstStyle/>
        <a:p>
          <a:endParaRPr lang="en-US"/>
        </a:p>
      </dgm:t>
    </dgm:pt>
    <dgm:pt modelId="{7E5A4FDA-44F3-4D74-8C6E-10EFF615E7FD}" type="sibTrans" cxnId="{65082B81-04CE-4B76-B6CB-24846B054540}">
      <dgm:prSet/>
      <dgm:spPr/>
      <dgm:t>
        <a:bodyPr/>
        <a:lstStyle/>
        <a:p>
          <a:endParaRPr lang="en-US"/>
        </a:p>
      </dgm:t>
    </dgm:pt>
    <dgm:pt modelId="{309755A1-CC05-44A2-9B1C-44B820106082}">
      <dgm:prSet phldrT="[Text]"/>
      <dgm:spPr/>
      <dgm:t>
        <a:bodyPr/>
        <a:lstStyle/>
        <a:p>
          <a:r>
            <a:rPr lang="en-US" dirty="0" smtClean="0"/>
            <a:t>March 18</a:t>
          </a:r>
          <a:endParaRPr lang="en-US" dirty="0"/>
        </a:p>
      </dgm:t>
    </dgm:pt>
    <dgm:pt modelId="{0FD7F4A2-DE24-4EDE-BFEE-8D94B9D79D1D}" type="parTrans" cxnId="{D8D41491-C1F7-4853-9F40-3B11412BFE85}">
      <dgm:prSet/>
      <dgm:spPr/>
      <dgm:t>
        <a:bodyPr/>
        <a:lstStyle/>
        <a:p>
          <a:endParaRPr lang="en-US"/>
        </a:p>
      </dgm:t>
    </dgm:pt>
    <dgm:pt modelId="{DB71068F-7E6C-4275-A6F7-FE84703920EE}" type="sibTrans" cxnId="{D8D41491-C1F7-4853-9F40-3B11412BFE85}">
      <dgm:prSet/>
      <dgm:spPr/>
      <dgm:t>
        <a:bodyPr/>
        <a:lstStyle/>
        <a:p>
          <a:endParaRPr lang="en-US"/>
        </a:p>
      </dgm:t>
    </dgm:pt>
    <dgm:pt modelId="{995A1454-1744-47A0-9EA0-ADD8F0B949A8}">
      <dgm:prSet phldrT="[Text]"/>
      <dgm:spPr/>
      <dgm:t>
        <a:bodyPr/>
        <a:lstStyle/>
        <a:p>
          <a:r>
            <a:rPr lang="en-US" dirty="0" smtClean="0"/>
            <a:t>Final project due</a:t>
          </a:r>
          <a:endParaRPr lang="en-US" dirty="0"/>
        </a:p>
      </dgm:t>
    </dgm:pt>
    <dgm:pt modelId="{05E5A0CC-2942-4506-B841-382089CE30C4}" type="parTrans" cxnId="{ACBD6BCB-C5A9-43C2-976D-956B0E2958CF}">
      <dgm:prSet/>
      <dgm:spPr/>
      <dgm:t>
        <a:bodyPr/>
        <a:lstStyle/>
        <a:p>
          <a:endParaRPr lang="en-US"/>
        </a:p>
      </dgm:t>
    </dgm:pt>
    <dgm:pt modelId="{545273A2-D1D0-4ADE-B97D-384AD2E19D22}" type="sibTrans" cxnId="{ACBD6BCB-C5A9-43C2-976D-956B0E2958CF}">
      <dgm:prSet/>
      <dgm:spPr/>
      <dgm:t>
        <a:bodyPr/>
        <a:lstStyle/>
        <a:p>
          <a:endParaRPr lang="en-US"/>
        </a:p>
      </dgm:t>
    </dgm:pt>
    <dgm:pt modelId="{0A5B6C51-D9EE-4E10-8666-D2A1A5D83D07}">
      <dgm:prSet phldrT="[Text]"/>
      <dgm:spPr/>
      <dgm:t>
        <a:bodyPr/>
        <a:lstStyle/>
        <a:p>
          <a:r>
            <a:rPr lang="en-US" dirty="0" smtClean="0"/>
            <a:t>May 26</a:t>
          </a:r>
          <a:endParaRPr lang="en-US" dirty="0"/>
        </a:p>
      </dgm:t>
    </dgm:pt>
    <dgm:pt modelId="{953E341F-793D-4379-8A42-4CCA7905F8ED}" type="parTrans" cxnId="{6149FE97-549A-46BB-88F9-6B8128A05CED}">
      <dgm:prSet/>
      <dgm:spPr/>
      <dgm:t>
        <a:bodyPr/>
        <a:lstStyle/>
        <a:p>
          <a:endParaRPr lang="en-US"/>
        </a:p>
      </dgm:t>
    </dgm:pt>
    <dgm:pt modelId="{D38502BB-5FA8-41B1-BB3F-474EBEBC00D8}" type="sibTrans" cxnId="{6149FE97-549A-46BB-88F9-6B8128A05CED}">
      <dgm:prSet/>
      <dgm:spPr/>
      <dgm:t>
        <a:bodyPr/>
        <a:lstStyle/>
        <a:p>
          <a:endParaRPr lang="en-US"/>
        </a:p>
      </dgm:t>
    </dgm:pt>
    <dgm:pt modelId="{FE47FBD5-A719-41B1-B14E-1999BDDE6C3C}" type="pres">
      <dgm:prSet presAssocID="{A82EBBEB-02CA-450A-ADF0-7E1C99D8D2D1}" presName="Name0" presStyleCnt="0">
        <dgm:presLayoutVars>
          <dgm:dir/>
          <dgm:resizeHandles val="exact"/>
        </dgm:presLayoutVars>
      </dgm:prSet>
      <dgm:spPr/>
    </dgm:pt>
    <dgm:pt modelId="{AC72F22C-099E-498D-8DC7-9B2A966FB234}" type="pres">
      <dgm:prSet presAssocID="{A82EBBEB-02CA-450A-ADF0-7E1C99D8D2D1}" presName="arrow" presStyleLbl="bgShp" presStyleIdx="0" presStyleCnt="1"/>
      <dgm:spPr/>
    </dgm:pt>
    <dgm:pt modelId="{644FC417-65C4-4A14-9BD3-0B4FE4983038}" type="pres">
      <dgm:prSet presAssocID="{A82EBBEB-02CA-450A-ADF0-7E1C99D8D2D1}" presName="points" presStyleCnt="0"/>
      <dgm:spPr/>
    </dgm:pt>
    <dgm:pt modelId="{0BFD2B67-6EEF-4CED-9DD0-87FB3CA2D9F6}" type="pres">
      <dgm:prSet presAssocID="{11AE9903-8A7D-40BB-AF2D-0827DA2C4880}" presName="compositeA" presStyleCnt="0"/>
      <dgm:spPr/>
    </dgm:pt>
    <dgm:pt modelId="{74D5A485-77E1-4371-B1DA-5501D50167D9}" type="pres">
      <dgm:prSet presAssocID="{11AE9903-8A7D-40BB-AF2D-0827DA2C4880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720A3A-5323-47FA-A501-DB9E770BAE3D}" type="pres">
      <dgm:prSet presAssocID="{11AE9903-8A7D-40BB-AF2D-0827DA2C4880}" presName="circleA" presStyleLbl="node1" presStyleIdx="0" presStyleCnt="5"/>
      <dgm:spPr/>
    </dgm:pt>
    <dgm:pt modelId="{75045AA1-C2A5-42F2-A01E-58F27156D578}" type="pres">
      <dgm:prSet presAssocID="{11AE9903-8A7D-40BB-AF2D-0827DA2C4880}" presName="spaceA" presStyleCnt="0"/>
      <dgm:spPr/>
    </dgm:pt>
    <dgm:pt modelId="{5D8A696D-F594-467F-A51E-2AFB38010A92}" type="pres">
      <dgm:prSet presAssocID="{D399CA55-417C-43BC-A648-1F4C0D1A7548}" presName="space" presStyleCnt="0"/>
      <dgm:spPr/>
    </dgm:pt>
    <dgm:pt modelId="{11DB416F-964F-4B71-91DA-1F7D6BC44488}" type="pres">
      <dgm:prSet presAssocID="{1C0E0690-0D28-498A-9713-AAA00D9F988C}" presName="compositeB" presStyleCnt="0"/>
      <dgm:spPr/>
    </dgm:pt>
    <dgm:pt modelId="{23DCC597-2234-4D4F-96BB-AAFC5589CBAE}" type="pres">
      <dgm:prSet presAssocID="{1C0E0690-0D28-498A-9713-AAA00D9F988C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AE9942-3612-4795-A6AA-72B58A68559F}" type="pres">
      <dgm:prSet presAssocID="{1C0E0690-0D28-498A-9713-AAA00D9F988C}" presName="circleB" presStyleLbl="node1" presStyleIdx="1" presStyleCnt="5"/>
      <dgm:spPr/>
    </dgm:pt>
    <dgm:pt modelId="{0A6DE4B1-B5DC-4351-8D87-B3739B905B9B}" type="pres">
      <dgm:prSet presAssocID="{1C0E0690-0D28-498A-9713-AAA00D9F988C}" presName="spaceB" presStyleCnt="0"/>
      <dgm:spPr/>
    </dgm:pt>
    <dgm:pt modelId="{EB47B162-40A6-4D83-9CDA-D925DC1CB76C}" type="pres">
      <dgm:prSet presAssocID="{15990F3A-020E-4F6E-8FAA-5A892B027742}" presName="space" presStyleCnt="0"/>
      <dgm:spPr/>
    </dgm:pt>
    <dgm:pt modelId="{B05C7BC1-12DC-4B6D-AF8F-61290D245B99}" type="pres">
      <dgm:prSet presAssocID="{30E7E69C-CFDD-4141-8033-E02187194337}" presName="compositeA" presStyleCnt="0"/>
      <dgm:spPr/>
    </dgm:pt>
    <dgm:pt modelId="{7E066FCD-E543-4D62-B391-28AD7BF1F33D}" type="pres">
      <dgm:prSet presAssocID="{30E7E69C-CFDD-4141-8033-E0218719433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B75857-E643-48BD-A6CE-76C56D189731}" type="pres">
      <dgm:prSet presAssocID="{30E7E69C-CFDD-4141-8033-E02187194337}" presName="circleA" presStyleLbl="node1" presStyleIdx="2" presStyleCnt="5"/>
      <dgm:spPr/>
    </dgm:pt>
    <dgm:pt modelId="{5E360312-BF1B-4776-8AFC-DA46428FFE53}" type="pres">
      <dgm:prSet presAssocID="{30E7E69C-CFDD-4141-8033-E02187194337}" presName="spaceA" presStyleCnt="0"/>
      <dgm:spPr/>
    </dgm:pt>
    <dgm:pt modelId="{B7F83558-B746-454C-9E4D-1C5B6461FF57}" type="pres">
      <dgm:prSet presAssocID="{0B3221A2-15F9-4128-8E4D-76E36777D374}" presName="space" presStyleCnt="0"/>
      <dgm:spPr/>
    </dgm:pt>
    <dgm:pt modelId="{2638DE43-B835-4692-8B6D-859AE60F2741}" type="pres">
      <dgm:prSet presAssocID="{70FC1ADB-F403-4C8D-9765-CD47B92C50B7}" presName="compositeB" presStyleCnt="0"/>
      <dgm:spPr/>
    </dgm:pt>
    <dgm:pt modelId="{5167A019-C963-46E0-913F-26C35A8A3A2A}" type="pres">
      <dgm:prSet presAssocID="{70FC1ADB-F403-4C8D-9765-CD47B92C50B7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DEAE2-5E91-451B-9FD4-F8E2742DA4C0}" type="pres">
      <dgm:prSet presAssocID="{70FC1ADB-F403-4C8D-9765-CD47B92C50B7}" presName="circleB" presStyleLbl="node1" presStyleIdx="3" presStyleCnt="5"/>
      <dgm:spPr/>
    </dgm:pt>
    <dgm:pt modelId="{77772CE8-533A-48C5-817A-DF5968D8922E}" type="pres">
      <dgm:prSet presAssocID="{70FC1ADB-F403-4C8D-9765-CD47B92C50B7}" presName="spaceB" presStyleCnt="0"/>
      <dgm:spPr/>
    </dgm:pt>
    <dgm:pt modelId="{36A01DBE-63E2-43ED-B7F8-E0A10E1CE1AA}" type="pres">
      <dgm:prSet presAssocID="{7E5A4FDA-44F3-4D74-8C6E-10EFF615E7FD}" presName="space" presStyleCnt="0"/>
      <dgm:spPr/>
    </dgm:pt>
    <dgm:pt modelId="{8B56C067-757B-4BDD-9090-681BB1F9C0D8}" type="pres">
      <dgm:prSet presAssocID="{995A1454-1744-47A0-9EA0-ADD8F0B949A8}" presName="compositeA" presStyleCnt="0"/>
      <dgm:spPr/>
    </dgm:pt>
    <dgm:pt modelId="{30B16C26-603B-4732-B0BF-C0E587E16919}" type="pres">
      <dgm:prSet presAssocID="{995A1454-1744-47A0-9EA0-ADD8F0B949A8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02CA11-B5C5-45A6-B08F-3CD31F50CF35}" type="pres">
      <dgm:prSet presAssocID="{995A1454-1744-47A0-9EA0-ADD8F0B949A8}" presName="circleA" presStyleLbl="node1" presStyleIdx="4" presStyleCnt="5"/>
      <dgm:spPr/>
    </dgm:pt>
    <dgm:pt modelId="{F5E186BA-2F4F-4115-87C9-DF7877E6A9C6}" type="pres">
      <dgm:prSet presAssocID="{995A1454-1744-47A0-9EA0-ADD8F0B949A8}" presName="spaceA" presStyleCnt="0"/>
      <dgm:spPr/>
    </dgm:pt>
  </dgm:ptLst>
  <dgm:cxnLst>
    <dgm:cxn modelId="{EDB18B3F-E7D9-4B83-B7F5-951359A51026}" srcId="{A82EBBEB-02CA-450A-ADF0-7E1C99D8D2D1}" destId="{1C0E0690-0D28-498A-9713-AAA00D9F988C}" srcOrd="1" destOrd="0" parTransId="{20FDDFC3-5A94-4CF6-810E-1E90F9A3B358}" sibTransId="{15990F3A-020E-4F6E-8FAA-5A892B027742}"/>
    <dgm:cxn modelId="{FC83C3AF-7E4C-4AFC-95CF-0BFD825DAA13}" type="presOf" srcId="{995A1454-1744-47A0-9EA0-ADD8F0B949A8}" destId="{30B16C26-603B-4732-B0BF-C0E587E16919}" srcOrd="0" destOrd="0" presId="urn:microsoft.com/office/officeart/2005/8/layout/hProcess11"/>
    <dgm:cxn modelId="{CC2AF748-5177-450B-8AD9-FFA103881CEC}" type="presOf" srcId="{0A5B6C51-D9EE-4E10-8666-D2A1A5D83D07}" destId="{30B16C26-603B-4732-B0BF-C0E587E16919}" srcOrd="0" destOrd="1" presId="urn:microsoft.com/office/officeart/2005/8/layout/hProcess11"/>
    <dgm:cxn modelId="{BA6C4EDD-F687-41F1-8035-65E00B847C4A}" srcId="{30E7E69C-CFDD-4141-8033-E02187194337}" destId="{58E0917B-7C9B-4987-80F4-1B70ACE949A4}" srcOrd="0" destOrd="0" parTransId="{D07A6525-9DFD-4263-8BA1-23A50BDAA9FD}" sibTransId="{8020FF4A-7A02-4CDA-A7F2-7BB6B31E335B}"/>
    <dgm:cxn modelId="{D8D41491-C1F7-4853-9F40-3B11412BFE85}" srcId="{70FC1ADB-F403-4C8D-9765-CD47B92C50B7}" destId="{309755A1-CC05-44A2-9B1C-44B820106082}" srcOrd="0" destOrd="0" parTransId="{0FD7F4A2-DE24-4EDE-BFEE-8D94B9D79D1D}" sibTransId="{DB71068F-7E6C-4275-A6F7-FE84703920EE}"/>
    <dgm:cxn modelId="{ECF539DC-99C5-448A-B5A1-3ECB64C00E50}" type="presOf" srcId="{11AE9903-8A7D-40BB-AF2D-0827DA2C4880}" destId="{74D5A485-77E1-4371-B1DA-5501D50167D9}" srcOrd="0" destOrd="0" presId="urn:microsoft.com/office/officeart/2005/8/layout/hProcess11"/>
    <dgm:cxn modelId="{6149FE97-549A-46BB-88F9-6B8128A05CED}" srcId="{995A1454-1744-47A0-9EA0-ADD8F0B949A8}" destId="{0A5B6C51-D9EE-4E10-8666-D2A1A5D83D07}" srcOrd="0" destOrd="0" parTransId="{953E341F-793D-4379-8A42-4CCA7905F8ED}" sibTransId="{D38502BB-5FA8-41B1-BB3F-474EBEBC00D8}"/>
    <dgm:cxn modelId="{71CE6369-05DB-4E90-AB27-761482669A96}" type="presOf" srcId="{1C0E0690-0D28-498A-9713-AAA00D9F988C}" destId="{23DCC597-2234-4D4F-96BB-AAFC5589CBAE}" srcOrd="0" destOrd="0" presId="urn:microsoft.com/office/officeart/2005/8/layout/hProcess11"/>
    <dgm:cxn modelId="{10A5540A-7A6C-4AD6-9BE3-4C58436DB8BF}" type="presOf" srcId="{58E0917B-7C9B-4987-80F4-1B70ACE949A4}" destId="{7E066FCD-E543-4D62-B391-28AD7BF1F33D}" srcOrd="0" destOrd="1" presId="urn:microsoft.com/office/officeart/2005/8/layout/hProcess11"/>
    <dgm:cxn modelId="{986B94E3-352B-4CB1-8562-C383188E02D7}" srcId="{1C0E0690-0D28-498A-9713-AAA00D9F988C}" destId="{814FBD6B-E8B9-4A8A-99A6-3C744024F994}" srcOrd="0" destOrd="0" parTransId="{AE47D0DD-79C5-4DC7-8A18-862C95366DE5}" sibTransId="{ABC08D6C-03A8-45C5-9D67-9A046D3CA252}"/>
    <dgm:cxn modelId="{ACBD6BCB-C5A9-43C2-976D-956B0E2958CF}" srcId="{A82EBBEB-02CA-450A-ADF0-7E1C99D8D2D1}" destId="{995A1454-1744-47A0-9EA0-ADD8F0B949A8}" srcOrd="4" destOrd="0" parTransId="{05E5A0CC-2942-4506-B841-382089CE30C4}" sibTransId="{545273A2-D1D0-4ADE-B97D-384AD2E19D22}"/>
    <dgm:cxn modelId="{C8825C41-F86B-48E3-9F90-AD91DB1EEC31}" type="presOf" srcId="{A82EBBEB-02CA-450A-ADF0-7E1C99D8D2D1}" destId="{FE47FBD5-A719-41B1-B14E-1999BDDE6C3C}" srcOrd="0" destOrd="0" presId="urn:microsoft.com/office/officeart/2005/8/layout/hProcess11"/>
    <dgm:cxn modelId="{654ACD01-4646-4032-8139-AC47DEF0EB11}" type="presOf" srcId="{309755A1-CC05-44A2-9B1C-44B820106082}" destId="{5167A019-C963-46E0-913F-26C35A8A3A2A}" srcOrd="0" destOrd="1" presId="urn:microsoft.com/office/officeart/2005/8/layout/hProcess11"/>
    <dgm:cxn modelId="{65082B81-04CE-4B76-B6CB-24846B054540}" srcId="{A82EBBEB-02CA-450A-ADF0-7E1C99D8D2D1}" destId="{70FC1ADB-F403-4C8D-9765-CD47B92C50B7}" srcOrd="3" destOrd="0" parTransId="{AF5826A2-D9AF-42A1-B720-8C9AE2511BE7}" sibTransId="{7E5A4FDA-44F3-4D74-8C6E-10EFF615E7FD}"/>
    <dgm:cxn modelId="{649855BB-EC1B-49EF-BCE1-39CD57EFD8F4}" type="presOf" srcId="{C2FA0BAB-FDC3-4AE0-86F6-722946E72E0B}" destId="{74D5A485-77E1-4371-B1DA-5501D50167D9}" srcOrd="0" destOrd="1" presId="urn:microsoft.com/office/officeart/2005/8/layout/hProcess11"/>
    <dgm:cxn modelId="{81F3DB24-B5C0-457A-8E42-0F9A16234336}" type="presOf" srcId="{70FC1ADB-F403-4C8D-9765-CD47B92C50B7}" destId="{5167A019-C963-46E0-913F-26C35A8A3A2A}" srcOrd="0" destOrd="0" presId="urn:microsoft.com/office/officeart/2005/8/layout/hProcess11"/>
    <dgm:cxn modelId="{B27AA8B9-3C25-4010-8104-104668FE2652}" type="presOf" srcId="{30E7E69C-CFDD-4141-8033-E02187194337}" destId="{7E066FCD-E543-4D62-B391-28AD7BF1F33D}" srcOrd="0" destOrd="0" presId="urn:microsoft.com/office/officeart/2005/8/layout/hProcess11"/>
    <dgm:cxn modelId="{A46806AB-9C4C-4BEA-9AFF-EAE87BCF6C74}" type="presOf" srcId="{814FBD6B-E8B9-4A8A-99A6-3C744024F994}" destId="{23DCC597-2234-4D4F-96BB-AAFC5589CBAE}" srcOrd="0" destOrd="1" presId="urn:microsoft.com/office/officeart/2005/8/layout/hProcess11"/>
    <dgm:cxn modelId="{4961989C-B8C3-45EF-93AF-E20A5C24D9C1}" srcId="{A82EBBEB-02CA-450A-ADF0-7E1C99D8D2D1}" destId="{30E7E69C-CFDD-4141-8033-E02187194337}" srcOrd="2" destOrd="0" parTransId="{497FA2C5-344C-4358-A83D-19A6BA41A8C9}" sibTransId="{0B3221A2-15F9-4128-8E4D-76E36777D374}"/>
    <dgm:cxn modelId="{040B7B91-68A6-40D3-BEEC-086C3609372F}" srcId="{A82EBBEB-02CA-450A-ADF0-7E1C99D8D2D1}" destId="{11AE9903-8A7D-40BB-AF2D-0827DA2C4880}" srcOrd="0" destOrd="0" parTransId="{92C6F6EE-E440-4C94-A517-2DE87BF86B82}" sibTransId="{D399CA55-417C-43BC-A648-1F4C0D1A7548}"/>
    <dgm:cxn modelId="{13754B84-DA63-4B79-92D3-5545467E8F13}" srcId="{11AE9903-8A7D-40BB-AF2D-0827DA2C4880}" destId="{C2FA0BAB-FDC3-4AE0-86F6-722946E72E0B}" srcOrd="0" destOrd="0" parTransId="{454D0620-CEC4-4301-B58F-41BB41515ADA}" sibTransId="{92746BDE-2C78-41A4-B63E-702BC0013A17}"/>
    <dgm:cxn modelId="{AEBBB9EA-611E-4313-8428-EAA7F1535B8B}" type="presParOf" srcId="{FE47FBD5-A719-41B1-B14E-1999BDDE6C3C}" destId="{AC72F22C-099E-498D-8DC7-9B2A966FB234}" srcOrd="0" destOrd="0" presId="urn:microsoft.com/office/officeart/2005/8/layout/hProcess11"/>
    <dgm:cxn modelId="{088ACB96-9235-4493-8A71-ECA89E4B8237}" type="presParOf" srcId="{FE47FBD5-A719-41B1-B14E-1999BDDE6C3C}" destId="{644FC417-65C4-4A14-9BD3-0B4FE4983038}" srcOrd="1" destOrd="0" presId="urn:microsoft.com/office/officeart/2005/8/layout/hProcess11"/>
    <dgm:cxn modelId="{361E68F7-C711-42F0-AE89-9055AF05A0BD}" type="presParOf" srcId="{644FC417-65C4-4A14-9BD3-0B4FE4983038}" destId="{0BFD2B67-6EEF-4CED-9DD0-87FB3CA2D9F6}" srcOrd="0" destOrd="0" presId="urn:microsoft.com/office/officeart/2005/8/layout/hProcess11"/>
    <dgm:cxn modelId="{7B2C71D1-2713-4806-A2FA-C9BA38149604}" type="presParOf" srcId="{0BFD2B67-6EEF-4CED-9DD0-87FB3CA2D9F6}" destId="{74D5A485-77E1-4371-B1DA-5501D50167D9}" srcOrd="0" destOrd="0" presId="urn:microsoft.com/office/officeart/2005/8/layout/hProcess11"/>
    <dgm:cxn modelId="{B62D7493-5044-4210-A0FA-BFE1DC0E6889}" type="presParOf" srcId="{0BFD2B67-6EEF-4CED-9DD0-87FB3CA2D9F6}" destId="{D1720A3A-5323-47FA-A501-DB9E770BAE3D}" srcOrd="1" destOrd="0" presId="urn:microsoft.com/office/officeart/2005/8/layout/hProcess11"/>
    <dgm:cxn modelId="{2B9A8484-D42A-49D8-918D-D365E7AD7DF0}" type="presParOf" srcId="{0BFD2B67-6EEF-4CED-9DD0-87FB3CA2D9F6}" destId="{75045AA1-C2A5-42F2-A01E-58F27156D578}" srcOrd="2" destOrd="0" presId="urn:microsoft.com/office/officeart/2005/8/layout/hProcess11"/>
    <dgm:cxn modelId="{DD4096ED-C7C9-43EB-8F44-1EEEBC6117AA}" type="presParOf" srcId="{644FC417-65C4-4A14-9BD3-0B4FE4983038}" destId="{5D8A696D-F594-467F-A51E-2AFB38010A92}" srcOrd="1" destOrd="0" presId="urn:microsoft.com/office/officeart/2005/8/layout/hProcess11"/>
    <dgm:cxn modelId="{E70F05C6-F440-4CD2-8F1D-A6673FD2B2C9}" type="presParOf" srcId="{644FC417-65C4-4A14-9BD3-0B4FE4983038}" destId="{11DB416F-964F-4B71-91DA-1F7D6BC44488}" srcOrd="2" destOrd="0" presId="urn:microsoft.com/office/officeart/2005/8/layout/hProcess11"/>
    <dgm:cxn modelId="{F657C37E-8CC0-48BC-8A27-372F0228D9F9}" type="presParOf" srcId="{11DB416F-964F-4B71-91DA-1F7D6BC44488}" destId="{23DCC597-2234-4D4F-96BB-AAFC5589CBAE}" srcOrd="0" destOrd="0" presId="urn:microsoft.com/office/officeart/2005/8/layout/hProcess11"/>
    <dgm:cxn modelId="{BC4EF99A-A90E-488E-AA01-7EEFA57E0642}" type="presParOf" srcId="{11DB416F-964F-4B71-91DA-1F7D6BC44488}" destId="{DAAE9942-3612-4795-A6AA-72B58A68559F}" srcOrd="1" destOrd="0" presId="urn:microsoft.com/office/officeart/2005/8/layout/hProcess11"/>
    <dgm:cxn modelId="{17DA53A0-BD15-4143-A668-0FFD80321A44}" type="presParOf" srcId="{11DB416F-964F-4B71-91DA-1F7D6BC44488}" destId="{0A6DE4B1-B5DC-4351-8D87-B3739B905B9B}" srcOrd="2" destOrd="0" presId="urn:microsoft.com/office/officeart/2005/8/layout/hProcess11"/>
    <dgm:cxn modelId="{D0F33769-A291-4BA0-A648-C9A35B4A53B8}" type="presParOf" srcId="{644FC417-65C4-4A14-9BD3-0B4FE4983038}" destId="{EB47B162-40A6-4D83-9CDA-D925DC1CB76C}" srcOrd="3" destOrd="0" presId="urn:microsoft.com/office/officeart/2005/8/layout/hProcess11"/>
    <dgm:cxn modelId="{AA0A1F7C-75CE-4989-A8B8-640ECA17A918}" type="presParOf" srcId="{644FC417-65C4-4A14-9BD3-0B4FE4983038}" destId="{B05C7BC1-12DC-4B6D-AF8F-61290D245B99}" srcOrd="4" destOrd="0" presId="urn:microsoft.com/office/officeart/2005/8/layout/hProcess11"/>
    <dgm:cxn modelId="{75D945B0-CA5B-4118-94A9-27EFD31C22AE}" type="presParOf" srcId="{B05C7BC1-12DC-4B6D-AF8F-61290D245B99}" destId="{7E066FCD-E543-4D62-B391-28AD7BF1F33D}" srcOrd="0" destOrd="0" presId="urn:microsoft.com/office/officeart/2005/8/layout/hProcess11"/>
    <dgm:cxn modelId="{B3A0FAB8-5A72-41A0-8741-01CAEFEB9F13}" type="presParOf" srcId="{B05C7BC1-12DC-4B6D-AF8F-61290D245B99}" destId="{DDB75857-E643-48BD-A6CE-76C56D189731}" srcOrd="1" destOrd="0" presId="urn:microsoft.com/office/officeart/2005/8/layout/hProcess11"/>
    <dgm:cxn modelId="{3141E506-A060-4A05-834D-8FDFDE709590}" type="presParOf" srcId="{B05C7BC1-12DC-4B6D-AF8F-61290D245B99}" destId="{5E360312-BF1B-4776-8AFC-DA46428FFE53}" srcOrd="2" destOrd="0" presId="urn:microsoft.com/office/officeart/2005/8/layout/hProcess11"/>
    <dgm:cxn modelId="{EFB402AC-5049-42CF-AAF5-F6564597F1A9}" type="presParOf" srcId="{644FC417-65C4-4A14-9BD3-0B4FE4983038}" destId="{B7F83558-B746-454C-9E4D-1C5B6461FF57}" srcOrd="5" destOrd="0" presId="urn:microsoft.com/office/officeart/2005/8/layout/hProcess11"/>
    <dgm:cxn modelId="{F751B975-0223-4A65-8208-3242BC17D170}" type="presParOf" srcId="{644FC417-65C4-4A14-9BD3-0B4FE4983038}" destId="{2638DE43-B835-4692-8B6D-859AE60F2741}" srcOrd="6" destOrd="0" presId="urn:microsoft.com/office/officeart/2005/8/layout/hProcess11"/>
    <dgm:cxn modelId="{408CECD5-4062-43E2-AF73-05099AA6C8FC}" type="presParOf" srcId="{2638DE43-B835-4692-8B6D-859AE60F2741}" destId="{5167A019-C963-46E0-913F-26C35A8A3A2A}" srcOrd="0" destOrd="0" presId="urn:microsoft.com/office/officeart/2005/8/layout/hProcess11"/>
    <dgm:cxn modelId="{9B354416-5F6C-4DBE-8362-9B5A413F1F6F}" type="presParOf" srcId="{2638DE43-B835-4692-8B6D-859AE60F2741}" destId="{1C4DEAE2-5E91-451B-9FD4-F8E2742DA4C0}" srcOrd="1" destOrd="0" presId="urn:microsoft.com/office/officeart/2005/8/layout/hProcess11"/>
    <dgm:cxn modelId="{546B5C21-E3CF-419D-AF75-DA36110E727C}" type="presParOf" srcId="{2638DE43-B835-4692-8B6D-859AE60F2741}" destId="{77772CE8-533A-48C5-817A-DF5968D8922E}" srcOrd="2" destOrd="0" presId="urn:microsoft.com/office/officeart/2005/8/layout/hProcess11"/>
    <dgm:cxn modelId="{5A5255C1-DFD6-46CD-8C2F-AEA92279FCEB}" type="presParOf" srcId="{644FC417-65C4-4A14-9BD3-0B4FE4983038}" destId="{36A01DBE-63E2-43ED-B7F8-E0A10E1CE1AA}" srcOrd="7" destOrd="0" presId="urn:microsoft.com/office/officeart/2005/8/layout/hProcess11"/>
    <dgm:cxn modelId="{CB553D56-F4CC-4129-9BA6-0816B3168495}" type="presParOf" srcId="{644FC417-65C4-4A14-9BD3-0B4FE4983038}" destId="{8B56C067-757B-4BDD-9090-681BB1F9C0D8}" srcOrd="8" destOrd="0" presId="urn:microsoft.com/office/officeart/2005/8/layout/hProcess11"/>
    <dgm:cxn modelId="{33D137A3-964D-429A-AA8F-3DB6CB27BB0F}" type="presParOf" srcId="{8B56C067-757B-4BDD-9090-681BB1F9C0D8}" destId="{30B16C26-603B-4732-B0BF-C0E587E16919}" srcOrd="0" destOrd="0" presId="urn:microsoft.com/office/officeart/2005/8/layout/hProcess11"/>
    <dgm:cxn modelId="{9BA8C1EC-1280-4B8E-A277-887E7443FBB5}" type="presParOf" srcId="{8B56C067-757B-4BDD-9090-681BB1F9C0D8}" destId="{9A02CA11-B5C5-45A6-B08F-3CD31F50CF35}" srcOrd="1" destOrd="0" presId="urn:microsoft.com/office/officeart/2005/8/layout/hProcess11"/>
    <dgm:cxn modelId="{AC5FD3EC-2E98-4916-B276-B45F8BFF1728}" type="presParOf" srcId="{8B56C067-757B-4BDD-9090-681BB1F9C0D8}" destId="{F5E186BA-2F4F-4115-87C9-DF7877E6A9C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F22C-099E-498D-8DC7-9B2A966FB234}">
      <dsp:nvSpPr>
        <dsp:cNvPr id="0" name=""/>
        <dsp:cNvSpPr/>
      </dsp:nvSpPr>
      <dsp:spPr>
        <a:xfrm>
          <a:off x="0" y="1357884"/>
          <a:ext cx="9902952" cy="1810512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4D5A485-77E1-4371-B1DA-5501D50167D9}">
      <dsp:nvSpPr>
        <dsp:cNvPr id="0" name=""/>
        <dsp:cNvSpPr/>
      </dsp:nvSpPr>
      <dsp:spPr>
        <a:xfrm>
          <a:off x="3916" y="0"/>
          <a:ext cx="1712466" cy="181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1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First day of class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August 15</a:t>
          </a:r>
          <a:endParaRPr lang="en-US" sz="1900" kern="1200" dirty="0"/>
        </a:p>
      </dsp:txBody>
      <dsp:txXfrm>
        <a:off x="3916" y="0"/>
        <a:ext cx="1712466" cy="1810512"/>
      </dsp:txXfrm>
    </dsp:sp>
    <dsp:sp modelId="{D1720A3A-5323-47FA-A501-DB9E770BAE3D}">
      <dsp:nvSpPr>
        <dsp:cNvPr id="0" name=""/>
        <dsp:cNvSpPr/>
      </dsp:nvSpPr>
      <dsp:spPr>
        <a:xfrm>
          <a:off x="633835" y="2036826"/>
          <a:ext cx="452628" cy="45262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DCC597-2234-4D4F-96BB-AAFC5589CBAE}">
      <dsp:nvSpPr>
        <dsp:cNvPr id="0" name=""/>
        <dsp:cNvSpPr/>
      </dsp:nvSpPr>
      <dsp:spPr>
        <a:xfrm>
          <a:off x="1802006" y="2715768"/>
          <a:ext cx="1712466" cy="181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Test #1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October 9</a:t>
          </a:r>
          <a:endParaRPr lang="en-US" sz="1900" kern="1200" dirty="0"/>
        </a:p>
      </dsp:txBody>
      <dsp:txXfrm>
        <a:off x="1802006" y="2715768"/>
        <a:ext cx="1712466" cy="1810512"/>
      </dsp:txXfrm>
    </dsp:sp>
    <dsp:sp modelId="{DAAE9942-3612-4795-A6AA-72B58A68559F}">
      <dsp:nvSpPr>
        <dsp:cNvPr id="0" name=""/>
        <dsp:cNvSpPr/>
      </dsp:nvSpPr>
      <dsp:spPr>
        <a:xfrm>
          <a:off x="2431925" y="2036826"/>
          <a:ext cx="452628" cy="452628"/>
        </a:xfrm>
        <a:prstGeom prst="ellipse">
          <a:avLst/>
        </a:prstGeom>
        <a:gradFill rotWithShape="0">
          <a:gsLst>
            <a:gs pos="0">
              <a:schemeClr val="accent4">
                <a:hueOff val="2411242"/>
                <a:satOff val="-2167"/>
                <a:lumOff val="-343"/>
                <a:alphaOff val="0"/>
                <a:shade val="47500"/>
                <a:satMod val="137000"/>
              </a:schemeClr>
            </a:gs>
            <a:gs pos="55000">
              <a:schemeClr val="accent4">
                <a:hueOff val="2411242"/>
                <a:satOff val="-2167"/>
                <a:lumOff val="-343"/>
                <a:alphaOff val="0"/>
                <a:shade val="69000"/>
                <a:satMod val="137000"/>
              </a:schemeClr>
            </a:gs>
            <a:gs pos="100000">
              <a:schemeClr val="accent4">
                <a:hueOff val="2411242"/>
                <a:satOff val="-2167"/>
                <a:lumOff val="-34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066FCD-E543-4D62-B391-28AD7BF1F33D}">
      <dsp:nvSpPr>
        <dsp:cNvPr id="0" name=""/>
        <dsp:cNvSpPr/>
      </dsp:nvSpPr>
      <dsp:spPr>
        <a:xfrm>
          <a:off x="3600095" y="0"/>
          <a:ext cx="1712466" cy="181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1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Research paper due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January 10</a:t>
          </a:r>
          <a:endParaRPr lang="en-US" sz="1900" kern="1200" dirty="0"/>
        </a:p>
      </dsp:txBody>
      <dsp:txXfrm>
        <a:off x="3600095" y="0"/>
        <a:ext cx="1712466" cy="1810512"/>
      </dsp:txXfrm>
    </dsp:sp>
    <dsp:sp modelId="{DDB75857-E643-48BD-A6CE-76C56D189731}">
      <dsp:nvSpPr>
        <dsp:cNvPr id="0" name=""/>
        <dsp:cNvSpPr/>
      </dsp:nvSpPr>
      <dsp:spPr>
        <a:xfrm>
          <a:off x="4230014" y="2036826"/>
          <a:ext cx="452628" cy="452628"/>
        </a:xfrm>
        <a:prstGeom prst="ellipse">
          <a:avLst/>
        </a:prstGeom>
        <a:gradFill rotWithShape="0">
          <a:gsLst>
            <a:gs pos="0">
              <a:schemeClr val="accent4">
                <a:hueOff val="4822484"/>
                <a:satOff val="-4333"/>
                <a:lumOff val="-686"/>
                <a:alphaOff val="0"/>
                <a:shade val="47500"/>
                <a:satMod val="137000"/>
              </a:schemeClr>
            </a:gs>
            <a:gs pos="55000">
              <a:schemeClr val="accent4">
                <a:hueOff val="4822484"/>
                <a:satOff val="-4333"/>
                <a:lumOff val="-686"/>
                <a:alphaOff val="0"/>
                <a:shade val="69000"/>
                <a:satMod val="137000"/>
              </a:schemeClr>
            </a:gs>
            <a:gs pos="100000">
              <a:schemeClr val="accent4">
                <a:hueOff val="4822484"/>
                <a:satOff val="-4333"/>
                <a:lumOff val="-686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67A019-C963-46E0-913F-26C35A8A3A2A}">
      <dsp:nvSpPr>
        <dsp:cNvPr id="0" name=""/>
        <dsp:cNvSpPr/>
      </dsp:nvSpPr>
      <dsp:spPr>
        <a:xfrm>
          <a:off x="5398184" y="2715768"/>
          <a:ext cx="1712466" cy="181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1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Test #2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March 18</a:t>
          </a:r>
          <a:endParaRPr lang="en-US" sz="1900" kern="1200" dirty="0"/>
        </a:p>
      </dsp:txBody>
      <dsp:txXfrm>
        <a:off x="5398184" y="2715768"/>
        <a:ext cx="1712466" cy="1810512"/>
      </dsp:txXfrm>
    </dsp:sp>
    <dsp:sp modelId="{1C4DEAE2-5E91-451B-9FD4-F8E2742DA4C0}">
      <dsp:nvSpPr>
        <dsp:cNvPr id="0" name=""/>
        <dsp:cNvSpPr/>
      </dsp:nvSpPr>
      <dsp:spPr>
        <a:xfrm>
          <a:off x="6028103" y="2036826"/>
          <a:ext cx="452628" cy="452628"/>
        </a:xfrm>
        <a:prstGeom prst="ellipse">
          <a:avLst/>
        </a:prstGeom>
        <a:gradFill rotWithShape="0">
          <a:gsLst>
            <a:gs pos="0">
              <a:schemeClr val="accent4">
                <a:hueOff val="7233727"/>
                <a:satOff val="-6500"/>
                <a:lumOff val="-1030"/>
                <a:alphaOff val="0"/>
                <a:shade val="47500"/>
                <a:satMod val="137000"/>
              </a:schemeClr>
            </a:gs>
            <a:gs pos="55000">
              <a:schemeClr val="accent4">
                <a:hueOff val="7233727"/>
                <a:satOff val="-6500"/>
                <a:lumOff val="-1030"/>
                <a:alphaOff val="0"/>
                <a:shade val="69000"/>
                <a:satMod val="137000"/>
              </a:schemeClr>
            </a:gs>
            <a:gs pos="100000">
              <a:schemeClr val="accent4">
                <a:hueOff val="7233727"/>
                <a:satOff val="-6500"/>
                <a:lumOff val="-103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B16C26-603B-4732-B0BF-C0E587E16919}">
      <dsp:nvSpPr>
        <dsp:cNvPr id="0" name=""/>
        <dsp:cNvSpPr/>
      </dsp:nvSpPr>
      <dsp:spPr>
        <a:xfrm>
          <a:off x="7196274" y="0"/>
          <a:ext cx="1712466" cy="1810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1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Final project due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May 26</a:t>
          </a:r>
          <a:endParaRPr lang="en-US" sz="1900" kern="1200" dirty="0"/>
        </a:p>
      </dsp:txBody>
      <dsp:txXfrm>
        <a:off x="7196274" y="0"/>
        <a:ext cx="1712466" cy="1810512"/>
      </dsp:txXfrm>
    </dsp:sp>
    <dsp:sp modelId="{9A02CA11-B5C5-45A6-B08F-3CD31F50CF35}">
      <dsp:nvSpPr>
        <dsp:cNvPr id="0" name=""/>
        <dsp:cNvSpPr/>
      </dsp:nvSpPr>
      <dsp:spPr>
        <a:xfrm>
          <a:off x="7826193" y="2036826"/>
          <a:ext cx="452628" cy="452628"/>
        </a:xfrm>
        <a:prstGeom prst="ellipse">
          <a:avLst/>
        </a:prstGeom>
        <a:gradFill rotWithShape="0">
          <a:gsLst>
            <a:gs pos="0">
              <a:schemeClr val="accent4">
                <a:hueOff val="9644969"/>
                <a:satOff val="-8667"/>
                <a:lumOff val="-1373"/>
                <a:alphaOff val="0"/>
                <a:shade val="47500"/>
                <a:satMod val="137000"/>
              </a:schemeClr>
            </a:gs>
            <a:gs pos="55000">
              <a:schemeClr val="accent4">
                <a:hueOff val="9644969"/>
                <a:satOff val="-8667"/>
                <a:lumOff val="-1373"/>
                <a:alphaOff val="0"/>
                <a:shade val="69000"/>
                <a:satMod val="137000"/>
              </a:schemeClr>
            </a:gs>
            <a:gs pos="100000">
              <a:schemeClr val="accent4">
                <a:hueOff val="9644969"/>
                <a:satOff val="-8667"/>
                <a:lumOff val="-1373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7FB52-F715-4F5E-8E56-54C669BA8211}" type="datetimeFigureOut">
              <a:rPr lang="en-US"/>
              <a:t>6/24/2013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3B0C7-9A35-4A01-94E6-BCA70A26D3F8}" type="slidenum">
              <a:rPr/>
              <a:t>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7645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F6F4-E233-455C-AC9B-80C0A9A91A8A}" type="datetimeFigureOut">
              <a:rPr lang="en-US"/>
              <a:t>6/24/2013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A3906-5EC9-4029-BF49-DDD886D7863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198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FA3906-5EC9-4029-BF49-DDD886D7863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9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6/24/2013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6/24/2013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6/24/2013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6/24/2013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6/24/2013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6/24/2013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6/24/2013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6/24/2013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6/24/2013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6/24/2013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6/24/2013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6/24/2013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Timeline SmartArt</a:t>
            </a:r>
          </a:p>
        </p:txBody>
      </p:sp>
      <p:graphicFrame>
        <p:nvGraphicFramePr>
          <p:cNvPr id="5" name="Diagram 4" descr="Basic Timeline" title="SmartArt"/>
          <p:cNvGraphicFramePr/>
          <p:nvPr>
            <p:extLst>
              <p:ext uri="{D42A27DB-BD31-4B8C-83A1-F6EECF244321}">
                <p14:modId xmlns:p14="http://schemas.microsoft.com/office/powerpoint/2010/main" val="4084303248"/>
              </p:ext>
            </p:extLst>
          </p:nvPr>
        </p:nvGraphicFramePr>
        <p:xfrm>
          <a:off x="1144524" y="1527048"/>
          <a:ext cx="9902952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84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meline 01 16x9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D15A2F-4BA4-46CC-BB92-46CECD9010F9}"/>
</file>

<file path=customXml/itemProps2.xml><?xml version="1.0" encoding="utf-8"?>
<ds:datastoreItem xmlns:ds="http://schemas.openxmlformats.org/officeDocument/2006/customXml" ds:itemID="{4D6E986A-EABD-4E36-9972-49C1D8D7058D}"/>
</file>

<file path=customXml/itemProps3.xml><?xml version="1.0" encoding="utf-8"?>
<ds:datastoreItem xmlns:ds="http://schemas.openxmlformats.org/officeDocument/2006/customXml" ds:itemID="{96C60232-162E-48C1-898E-FB4CD0900DE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Timeline 01 16x9</vt:lpstr>
      <vt:lpstr>Basic Timeline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Timeline SmartArt</dc:title>
  <dc:creator/>
  <cp:lastModifiedBy/>
  <cp:revision>2</cp:revision>
  <dcterms:created xsi:type="dcterms:W3CDTF">2013-06-24T21:24:20Z</dcterms:created>
  <dcterms:modified xsi:type="dcterms:W3CDTF">2013-06-24T22:12:11Z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</Properties>
</file>