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832" autoAdjust="0"/>
  </p:normalViewPr>
  <p:slideViewPr>
    <p:cSldViewPr snapToGrid="0">
      <p:cViewPr varScale="1">
        <p:scale>
          <a:sx n="83" d="100"/>
          <a:sy n="83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A5A3-7284-4F3B-9357-E14A3383FD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98C6-BC0E-4BC5-AF80-870E9FD8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</a:t>
            </a:r>
            <a:r>
              <a:rPr lang="en-US" baseline="0" smtClean="0"/>
              <a:t> your own dates and event details to the flag markers. Move the flags along the timeline to match your event dates. Copy and paste a flag to add more.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98C6-BC0E-4BC5-AF80-870E9FD8E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2057400"/>
            <a:ext cx="10972800" cy="4800600"/>
            <a:chOff x="609600" y="0"/>
            <a:chExt cx="109728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8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76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86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05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24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34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753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363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972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82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1920" y="5934075"/>
            <a:ext cx="11948160" cy="695325"/>
            <a:chOff x="121920" y="6553200"/>
            <a:chExt cx="11948160" cy="304800"/>
          </a:xfrm>
        </p:grpSpPr>
        <p:grpSp>
          <p:nvGrpSpPr>
            <p:cNvPr id="35" name="Group 34"/>
            <p:cNvGrpSpPr/>
            <p:nvPr/>
          </p:nvGrpSpPr>
          <p:grpSpPr>
            <a:xfrm>
              <a:off x="121920" y="6553200"/>
              <a:ext cx="5852160" cy="304800"/>
              <a:chOff x="121920" y="6553200"/>
              <a:chExt cx="5852160" cy="3048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31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341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950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2560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21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3779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4389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4998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5608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3169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6217920" y="6553200"/>
              <a:ext cx="5852160" cy="304800"/>
              <a:chOff x="121920" y="6553200"/>
              <a:chExt cx="5852160" cy="3048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31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41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1950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2560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121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779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4389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4998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608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169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8" name="Text Placeholder 137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40608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39" name="Text Placeholder 137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3160484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40" name="Text Placeholder 137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6221861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41" name="Text Placeholder 137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9270303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77" name="Text Placeholder 174"/>
          <p:cNvSpPr>
            <a:spLocks noGrp="1"/>
          </p:cNvSpPr>
          <p:nvPr>
            <p:ph type="body" sz="quarter" idx="29" hasCustomPrompt="1"/>
          </p:nvPr>
        </p:nvSpPr>
        <p:spPr>
          <a:xfrm>
            <a:off x="843794" y="3653736"/>
            <a:ext cx="1325880" cy="2290486"/>
          </a:xfrm>
          <a:blipFill>
            <a:blip r:embed="rId4"/>
            <a:srcRect/>
            <a:stretch>
              <a:fillRect t="-2" b="-87334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6" name="Text Placeholder 174"/>
          <p:cNvSpPr>
            <a:spLocks noGrp="1"/>
          </p:cNvSpPr>
          <p:nvPr>
            <p:ph type="body" sz="quarter" idx="28" hasCustomPrompt="1"/>
          </p:nvPr>
        </p:nvSpPr>
        <p:spPr>
          <a:xfrm>
            <a:off x="2794747" y="2973492"/>
            <a:ext cx="1325880" cy="2970730"/>
          </a:xfrm>
          <a:blipFill>
            <a:blip r:embed="rId5"/>
            <a:srcRect/>
            <a:stretch>
              <a:fillRect t="-4" b="-44435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5" name="Text Placeholder 174"/>
          <p:cNvSpPr>
            <a:spLocks noGrp="1"/>
          </p:cNvSpPr>
          <p:nvPr>
            <p:ph type="body" sz="quarter" idx="27" hasCustomPrompt="1"/>
          </p:nvPr>
        </p:nvSpPr>
        <p:spPr>
          <a:xfrm>
            <a:off x="4621886" y="2281258"/>
            <a:ext cx="1325880" cy="3662964"/>
          </a:xfrm>
          <a:blipFill>
            <a:blip r:embed="rId6"/>
            <a:srcRect/>
            <a:stretch>
              <a:fillRect t="-3" b="-1714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8" name="Text Placeholder 174"/>
          <p:cNvSpPr>
            <a:spLocks noGrp="1"/>
          </p:cNvSpPr>
          <p:nvPr>
            <p:ph type="body" sz="quarter" idx="30" hasCustomPrompt="1"/>
          </p:nvPr>
        </p:nvSpPr>
        <p:spPr>
          <a:xfrm>
            <a:off x="6075756" y="3661974"/>
            <a:ext cx="1325880" cy="2282248"/>
          </a:xfrm>
          <a:blipFill>
            <a:blip r:embed="rId4"/>
            <a:srcRect/>
            <a:stretch>
              <a:fillRect t="-1" b="-8801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9" name="Text Placeholder 174"/>
          <p:cNvSpPr>
            <a:spLocks noGrp="1"/>
          </p:cNvSpPr>
          <p:nvPr>
            <p:ph type="body" sz="quarter" idx="31" hasCustomPrompt="1"/>
          </p:nvPr>
        </p:nvSpPr>
        <p:spPr>
          <a:xfrm>
            <a:off x="8036247" y="2969021"/>
            <a:ext cx="1325880" cy="2975201"/>
          </a:xfrm>
          <a:blipFill>
            <a:blip r:embed="rId5"/>
            <a:srcRect/>
            <a:stretch>
              <a:fillRect t="-4" b="-44219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80" name="Text Placeholder 174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277" y="2281258"/>
            <a:ext cx="1325880" cy="3662964"/>
          </a:xfrm>
          <a:blipFill>
            <a:blip r:embed="rId6"/>
            <a:srcRect/>
            <a:stretch>
              <a:fillRect t="-3" b="-1714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</p:spTree>
    <p:extLst>
      <p:ext uri="{BB962C8B-B14F-4D97-AF65-F5344CB8AC3E}">
        <p14:creationId xmlns:p14="http://schemas.microsoft.com/office/powerpoint/2010/main" val="31416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 Infographic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2000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2005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2010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2015</a:t>
            </a:r>
            <a:endParaRPr lang="en-US"/>
          </a:p>
        </p:txBody>
      </p:sp>
      <p:sp>
        <p:nvSpPr>
          <p:cNvPr id="7" name="Text Placeholder 6" title="Milestone flag graphic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May 2000</a:t>
            </a:r>
          </a:p>
          <a:p>
            <a:pPr lvl="1"/>
            <a:r>
              <a:rPr lang="en-US" smtClean="0"/>
              <a:t>Add event details here</a:t>
            </a:r>
            <a:endParaRPr lang="en-US"/>
          </a:p>
        </p:txBody>
      </p:sp>
      <p:sp>
        <p:nvSpPr>
          <p:cNvPr id="8" name="Text Placeholder 7" title="Milestone flag graphic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Aug 2003</a:t>
            </a:r>
          </a:p>
          <a:p>
            <a:pPr lvl="1"/>
            <a:r>
              <a:rPr lang="en-US" dirty="0" smtClean="0"/>
              <a:t>Add event details here</a:t>
            </a:r>
            <a:endParaRPr lang="en-US" dirty="0"/>
          </a:p>
        </p:txBody>
      </p:sp>
      <p:sp>
        <p:nvSpPr>
          <p:cNvPr id="9" name="Text Placeholder 8" title="Milestone flag graphic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Sep 2006</a:t>
            </a:r>
          </a:p>
          <a:p>
            <a:pPr lvl="1"/>
            <a:r>
              <a:rPr lang="en-US" dirty="0" smtClean="0"/>
              <a:t>Add event details here</a:t>
            </a:r>
            <a:endParaRPr lang="en-US" dirty="0"/>
          </a:p>
        </p:txBody>
      </p:sp>
      <p:sp>
        <p:nvSpPr>
          <p:cNvPr id="10" name="Text Placeholder 9" title="Milestone flag graphic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mtClean="0"/>
              <a:t>Jan 2009</a:t>
            </a:r>
          </a:p>
          <a:p>
            <a:pPr lvl="1"/>
            <a:r>
              <a:rPr lang="en-US" smtClean="0"/>
              <a:t>Add event details here</a:t>
            </a:r>
            <a:endParaRPr lang="en-US"/>
          </a:p>
        </p:txBody>
      </p:sp>
      <p:sp>
        <p:nvSpPr>
          <p:cNvPr id="11" name="Text Placeholder 10" title="Milestone flag grahpic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Mar 2012</a:t>
            </a:r>
          </a:p>
          <a:p>
            <a:pPr lvl="1"/>
            <a:r>
              <a:rPr lang="en-US" smtClean="0"/>
              <a:t>Add event details here</a:t>
            </a:r>
            <a:endParaRPr lang="en-US"/>
          </a:p>
        </p:txBody>
      </p:sp>
      <p:sp>
        <p:nvSpPr>
          <p:cNvPr id="12" name="Text Placeholder 11" title="Milestone flag graphic"/>
          <p:cNvSpPr>
            <a:spLocks noGrp="1"/>
          </p:cNvSpPr>
          <p:nvPr>
            <p:ph type="body" sz="quarter" idx="32"/>
          </p:nvPr>
        </p:nvSpPr>
        <p:spPr>
          <a:xfrm>
            <a:off x="10175949" y="2281258"/>
            <a:ext cx="1325880" cy="3662964"/>
          </a:xfrm>
        </p:spPr>
        <p:txBody>
          <a:bodyPr/>
          <a:lstStyle/>
          <a:p>
            <a:r>
              <a:rPr lang="en-US" smtClean="0"/>
              <a:t>Oct 2015</a:t>
            </a:r>
          </a:p>
          <a:p>
            <a:pPr lvl="1"/>
            <a:r>
              <a:rPr lang="en-US" smtClean="0"/>
              <a:t>Add event details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832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76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Berlin</vt:lpstr>
      <vt:lpstr>Timeline Infographic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</dc:title>
  <dc:creator/>
  <cp:lastModifiedBy> </cp:lastModifiedBy>
  <cp:revision>2</cp:revision>
  <dcterms:created xsi:type="dcterms:W3CDTF">2014-04-18T00:54:57Z</dcterms:created>
  <dcterms:modified xsi:type="dcterms:W3CDTF">2014-04-18T00:56:50Z</dcterms:modified>
</cp:coreProperties>
</file>