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9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ACA4"/>
    <a:srgbClr val="D57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p:scale>
          <a:sx n="164" d="100"/>
          <a:sy n="164" d="100"/>
        </p:scale>
        <p:origin x="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C74A4-CE71-4457-B9DA-2A116819C390}" type="datetimeFigureOut">
              <a:rPr lang="ru-RU" smtClean="0"/>
              <a:t>15.06.2020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FCD48-8DB7-4C34-A832-5C1C2585574A}" type="slidenum">
              <a:rPr lang="ru-RU" smtClean="0"/>
              <a:t>‹#›</a:t>
            </a:fld>
            <a:endParaRPr lang="ru-RU"/>
          </a:p>
        </p:txBody>
      </p:sp>
    </p:spTree>
    <p:extLst>
      <p:ext uri="{BB962C8B-B14F-4D97-AF65-F5344CB8AC3E}">
        <p14:creationId xmlns:p14="http://schemas.microsoft.com/office/powerpoint/2010/main" val="158786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19406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1">
                <a:lumMod val="0"/>
                <a:lumOff val="100000"/>
              </a:schemeClr>
            </a:gs>
            <a:gs pos="77008">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6/15/2020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it.ly/2B2H2F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6337064"/>
            <a:ext cx="12192000" cy="5209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6" name="Triangle 5"/>
          <p:cNvSpPr/>
          <p:nvPr/>
        </p:nvSpPr>
        <p:spPr>
          <a:xfrm rot="10800000">
            <a:off x="11066584" y="6337064"/>
            <a:ext cx="445477" cy="151809"/>
          </a:xfrm>
          <a:prstGeom prst="triangle">
            <a:avLst>
              <a:gd name="adj" fmla="val 47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7" name="TextBox 6"/>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Arial" charset="0"/>
                <a:ea typeface="Arial" charset="0"/>
                <a:cs typeface="Arial" charset="0"/>
              </a:rPr>
              <a:t>DIAMOND SWOT ANALYSIS</a:t>
            </a:r>
          </a:p>
        </p:txBody>
      </p:sp>
      <p:sp>
        <p:nvSpPr>
          <p:cNvPr id="3" name="TextBox 2"/>
          <p:cNvSpPr txBox="1"/>
          <p:nvPr/>
        </p:nvSpPr>
        <p:spPr>
          <a:xfrm>
            <a:off x="291830" y="476655"/>
            <a:ext cx="1789889" cy="646331"/>
          </a:xfrm>
          <a:prstGeom prst="rect">
            <a:avLst/>
          </a:prstGeom>
          <a:noFill/>
        </p:spPr>
        <p:txBody>
          <a:bodyPr wrap="square" rtlCol="0">
            <a:spAutoFit/>
          </a:bodyPr>
          <a:lstStyle/>
          <a:p>
            <a:pPr lvl="0"/>
            <a:r>
              <a:rPr lang="en-US" b="1" dirty="0">
                <a:latin typeface="Arial" charset="0"/>
                <a:ea typeface="Arial" charset="0"/>
                <a:cs typeface="Arial" charset="0"/>
              </a:rPr>
              <a:t>STRENGTHS (+)</a:t>
            </a:r>
          </a:p>
        </p:txBody>
      </p:sp>
      <p:sp>
        <p:nvSpPr>
          <p:cNvPr id="22" name="TextBox 21"/>
          <p:cNvSpPr txBox="1"/>
          <p:nvPr/>
        </p:nvSpPr>
        <p:spPr>
          <a:xfrm>
            <a:off x="291830" y="5152417"/>
            <a:ext cx="2286000" cy="646331"/>
          </a:xfrm>
          <a:prstGeom prst="rect">
            <a:avLst/>
          </a:prstGeom>
          <a:noFill/>
        </p:spPr>
        <p:txBody>
          <a:bodyPr wrap="square" rtlCol="0">
            <a:spAutoFit/>
          </a:bodyPr>
          <a:lstStyle/>
          <a:p>
            <a:pPr lvl="0"/>
            <a:r>
              <a:rPr lang="en-US" b="1" dirty="0">
                <a:latin typeface="Arial" charset="0"/>
                <a:ea typeface="Arial" charset="0"/>
                <a:cs typeface="Arial" charset="0"/>
              </a:rPr>
              <a:t>OPPORTUNITIES</a:t>
            </a:r>
          </a:p>
          <a:p>
            <a:pPr lvl="0"/>
            <a:r>
              <a:rPr lang="en-US" b="1" dirty="0">
                <a:latin typeface="Arial" charset="0"/>
                <a:ea typeface="Arial" charset="0"/>
                <a:cs typeface="Arial" charset="0"/>
              </a:rPr>
              <a:t>(+)</a:t>
            </a:r>
          </a:p>
        </p:txBody>
      </p:sp>
      <p:sp>
        <p:nvSpPr>
          <p:cNvPr id="23" name="TextBox 22"/>
          <p:cNvSpPr txBox="1"/>
          <p:nvPr/>
        </p:nvSpPr>
        <p:spPr>
          <a:xfrm>
            <a:off x="9795754" y="282102"/>
            <a:ext cx="2058272" cy="646331"/>
          </a:xfrm>
          <a:prstGeom prst="rect">
            <a:avLst/>
          </a:prstGeom>
          <a:noFill/>
        </p:spPr>
        <p:txBody>
          <a:bodyPr wrap="square" rtlCol="0">
            <a:spAutoFit/>
          </a:bodyPr>
          <a:lstStyle/>
          <a:p>
            <a:pPr lvl="0" algn="r"/>
            <a:r>
              <a:rPr lang="en-US" b="1">
                <a:latin typeface="Arial" charset="0"/>
                <a:ea typeface="Arial" charset="0"/>
                <a:cs typeface="Arial" charset="0"/>
              </a:rPr>
              <a:t>WEAKNESSES (–)</a:t>
            </a:r>
            <a:endParaRPr lang="en-US" dirty="0">
              <a:latin typeface="Arial" charset="0"/>
              <a:ea typeface="Arial" charset="0"/>
              <a:cs typeface="Arial" charset="0"/>
            </a:endParaRPr>
          </a:p>
        </p:txBody>
      </p:sp>
      <p:sp>
        <p:nvSpPr>
          <p:cNvPr id="24" name="TextBox 23"/>
          <p:cNvSpPr txBox="1"/>
          <p:nvPr/>
        </p:nvSpPr>
        <p:spPr>
          <a:xfrm>
            <a:off x="9568025" y="4957864"/>
            <a:ext cx="2286000" cy="646331"/>
          </a:xfrm>
          <a:prstGeom prst="rect">
            <a:avLst/>
          </a:prstGeom>
          <a:noFill/>
        </p:spPr>
        <p:txBody>
          <a:bodyPr wrap="square" rtlCol="0">
            <a:spAutoFit/>
          </a:bodyPr>
          <a:lstStyle/>
          <a:p>
            <a:pPr lvl="0" algn="r"/>
            <a:r>
              <a:rPr lang="en-US" b="1" dirty="0">
                <a:latin typeface="Arial" charset="0"/>
                <a:ea typeface="Arial" charset="0"/>
                <a:cs typeface="Arial" charset="0"/>
              </a:rPr>
              <a:t>THREATS</a:t>
            </a:r>
          </a:p>
          <a:p>
            <a:pPr lvl="0" algn="r"/>
            <a:r>
              <a:rPr lang="en-US" b="1" dirty="0">
                <a:latin typeface="Arial" charset="0"/>
                <a:ea typeface="Arial" charset="0"/>
                <a:cs typeface="Arial" charset="0"/>
              </a:rPr>
              <a:t>(–)</a:t>
            </a:r>
            <a:endParaRPr lang="en-US" dirty="0">
              <a:latin typeface="Arial" charset="0"/>
              <a:ea typeface="Arial" charset="0"/>
              <a:cs typeface="Arial" charset="0"/>
            </a:endParaRPr>
          </a:p>
        </p:txBody>
      </p:sp>
      <p:sp>
        <p:nvSpPr>
          <p:cNvPr id="25" name="Round Single Corner Rectangle 1"/>
          <p:cNvSpPr/>
          <p:nvPr/>
        </p:nvSpPr>
        <p:spPr>
          <a:xfrm rot="10800000">
            <a:off x="93785" y="3100376"/>
            <a:ext cx="5985628" cy="2922902"/>
          </a:xfrm>
          <a:custGeom>
            <a:avLst/>
            <a:gdLst>
              <a:gd name="connsiteX0" fmla="*/ 0 w 3267247"/>
              <a:gd name="connsiteY0" fmla="*/ 0 h 466927"/>
              <a:gd name="connsiteX1" fmla="*/ 3033784 w 3267247"/>
              <a:gd name="connsiteY1" fmla="*/ 0 h 466927"/>
              <a:gd name="connsiteX2" fmla="*/ 3267248 w 3267247"/>
              <a:gd name="connsiteY2" fmla="*/ 233464 h 466927"/>
              <a:gd name="connsiteX3" fmla="*/ 3267247 w 3267247"/>
              <a:gd name="connsiteY3" fmla="*/ 466927 h 466927"/>
              <a:gd name="connsiteX4" fmla="*/ 0 w 3267247"/>
              <a:gd name="connsiteY4" fmla="*/ 466927 h 466927"/>
              <a:gd name="connsiteX5" fmla="*/ 0 w 3267247"/>
              <a:gd name="connsiteY5" fmla="*/ 0 h 466927"/>
              <a:gd name="connsiteX0" fmla="*/ 0 w 3560331"/>
              <a:gd name="connsiteY0" fmla="*/ 0 h 466927"/>
              <a:gd name="connsiteX1" fmla="*/ 3033784 w 3560331"/>
              <a:gd name="connsiteY1" fmla="*/ 0 h 466927"/>
              <a:gd name="connsiteX2" fmla="*/ 3267247 w 3560331"/>
              <a:gd name="connsiteY2" fmla="*/ 466927 h 466927"/>
              <a:gd name="connsiteX3" fmla="*/ 0 w 3560331"/>
              <a:gd name="connsiteY3" fmla="*/ 466927 h 466927"/>
              <a:gd name="connsiteX4" fmla="*/ 0 w 3560331"/>
              <a:gd name="connsiteY4" fmla="*/ 0 h 466927"/>
              <a:gd name="connsiteX0" fmla="*/ 0 w 3267247"/>
              <a:gd name="connsiteY0" fmla="*/ 0 h 466927"/>
              <a:gd name="connsiteX1" fmla="*/ 3267247 w 3267247"/>
              <a:gd name="connsiteY1" fmla="*/ 466927 h 466927"/>
              <a:gd name="connsiteX2" fmla="*/ 0 w 3267247"/>
              <a:gd name="connsiteY2" fmla="*/ 466927 h 466927"/>
              <a:gd name="connsiteX3" fmla="*/ 0 w 3267247"/>
              <a:gd name="connsiteY3" fmla="*/ 0 h 466927"/>
            </a:gdLst>
            <a:ahLst/>
            <a:cxnLst>
              <a:cxn ang="0">
                <a:pos x="connsiteX0" y="connsiteY0"/>
              </a:cxn>
              <a:cxn ang="0">
                <a:pos x="connsiteX1" y="connsiteY1"/>
              </a:cxn>
              <a:cxn ang="0">
                <a:pos x="connsiteX2" y="connsiteY2"/>
              </a:cxn>
              <a:cxn ang="0">
                <a:pos x="connsiteX3" y="connsiteY3"/>
              </a:cxn>
            </a:cxnLst>
            <a:rect l="l" t="t" r="r" b="b"/>
            <a:pathLst>
              <a:path w="3267247" h="466927">
                <a:moveTo>
                  <a:pt x="0" y="0"/>
                </a:moveTo>
                <a:lnTo>
                  <a:pt x="3267247" y="466927"/>
                </a:lnTo>
                <a:lnTo>
                  <a:pt x="0" y="466927"/>
                </a:lnTo>
                <a:lnTo>
                  <a:pt x="0" y="0"/>
                </a:lnTo>
                <a:close/>
              </a:path>
            </a:pathLst>
          </a:custGeom>
          <a:gradFill flip="none" rotWithShape="1">
            <a:gsLst>
              <a:gs pos="0">
                <a:schemeClr val="accent6">
                  <a:lumMod val="50000"/>
                </a:schemeClr>
              </a:gs>
              <a:gs pos="50000">
                <a:schemeClr val="accent6"/>
              </a:gs>
              <a:gs pos="100000">
                <a:schemeClr val="accent5">
                  <a:lumMod val="75000"/>
                </a:schemeClr>
              </a:gs>
            </a:gsLst>
            <a:path path="circle">
              <a:fillToRect r="100000" b="100000"/>
            </a:path>
            <a:tileRect l="-100000" t="-100000"/>
          </a:gradFill>
          <a:ln>
            <a:noFill/>
          </a:ln>
          <a:effectLst>
            <a:outerShdw blurRad="152400" dist="241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1" dirty="0">
              <a:latin typeface="Arial" charset="0"/>
              <a:ea typeface="Arial" charset="0"/>
              <a:cs typeface="Arial" charset="0"/>
            </a:endParaRPr>
          </a:p>
        </p:txBody>
      </p:sp>
      <p:sp>
        <p:nvSpPr>
          <p:cNvPr id="26" name="Round Single Corner Rectangle 1"/>
          <p:cNvSpPr/>
          <p:nvPr/>
        </p:nvSpPr>
        <p:spPr>
          <a:xfrm flipH="1">
            <a:off x="93784" y="179843"/>
            <a:ext cx="5985628" cy="2922902"/>
          </a:xfrm>
          <a:custGeom>
            <a:avLst/>
            <a:gdLst>
              <a:gd name="connsiteX0" fmla="*/ 0 w 3267247"/>
              <a:gd name="connsiteY0" fmla="*/ 0 h 466927"/>
              <a:gd name="connsiteX1" fmla="*/ 3033784 w 3267247"/>
              <a:gd name="connsiteY1" fmla="*/ 0 h 466927"/>
              <a:gd name="connsiteX2" fmla="*/ 3267248 w 3267247"/>
              <a:gd name="connsiteY2" fmla="*/ 233464 h 466927"/>
              <a:gd name="connsiteX3" fmla="*/ 3267247 w 3267247"/>
              <a:gd name="connsiteY3" fmla="*/ 466927 h 466927"/>
              <a:gd name="connsiteX4" fmla="*/ 0 w 3267247"/>
              <a:gd name="connsiteY4" fmla="*/ 466927 h 466927"/>
              <a:gd name="connsiteX5" fmla="*/ 0 w 3267247"/>
              <a:gd name="connsiteY5" fmla="*/ 0 h 466927"/>
              <a:gd name="connsiteX0" fmla="*/ 0 w 3560331"/>
              <a:gd name="connsiteY0" fmla="*/ 0 h 466927"/>
              <a:gd name="connsiteX1" fmla="*/ 3033784 w 3560331"/>
              <a:gd name="connsiteY1" fmla="*/ 0 h 466927"/>
              <a:gd name="connsiteX2" fmla="*/ 3267247 w 3560331"/>
              <a:gd name="connsiteY2" fmla="*/ 466927 h 466927"/>
              <a:gd name="connsiteX3" fmla="*/ 0 w 3560331"/>
              <a:gd name="connsiteY3" fmla="*/ 466927 h 466927"/>
              <a:gd name="connsiteX4" fmla="*/ 0 w 3560331"/>
              <a:gd name="connsiteY4" fmla="*/ 0 h 466927"/>
              <a:gd name="connsiteX0" fmla="*/ 0 w 3267247"/>
              <a:gd name="connsiteY0" fmla="*/ 0 h 466927"/>
              <a:gd name="connsiteX1" fmla="*/ 3267247 w 3267247"/>
              <a:gd name="connsiteY1" fmla="*/ 466927 h 466927"/>
              <a:gd name="connsiteX2" fmla="*/ 0 w 3267247"/>
              <a:gd name="connsiteY2" fmla="*/ 466927 h 466927"/>
              <a:gd name="connsiteX3" fmla="*/ 0 w 3267247"/>
              <a:gd name="connsiteY3" fmla="*/ 0 h 466927"/>
            </a:gdLst>
            <a:ahLst/>
            <a:cxnLst>
              <a:cxn ang="0">
                <a:pos x="connsiteX0" y="connsiteY0"/>
              </a:cxn>
              <a:cxn ang="0">
                <a:pos x="connsiteX1" y="connsiteY1"/>
              </a:cxn>
              <a:cxn ang="0">
                <a:pos x="connsiteX2" y="connsiteY2"/>
              </a:cxn>
              <a:cxn ang="0">
                <a:pos x="connsiteX3" y="connsiteY3"/>
              </a:cxn>
            </a:cxnLst>
            <a:rect l="l" t="t" r="r" b="b"/>
            <a:pathLst>
              <a:path w="3267247" h="466927">
                <a:moveTo>
                  <a:pt x="0" y="0"/>
                </a:moveTo>
                <a:lnTo>
                  <a:pt x="3267247" y="466927"/>
                </a:lnTo>
                <a:lnTo>
                  <a:pt x="0" y="466927"/>
                </a:lnTo>
                <a:lnTo>
                  <a:pt x="0" y="0"/>
                </a:lnTo>
                <a:close/>
              </a:path>
            </a:pathLst>
          </a:custGeom>
          <a:gradFill flip="none" rotWithShape="1">
            <a:gsLst>
              <a:gs pos="0">
                <a:schemeClr val="accent1">
                  <a:hueOff val="0"/>
                  <a:satOff val="0"/>
                  <a:lumOff val="0"/>
                  <a:alphaOff val="0"/>
                  <a:satMod val="103000"/>
                  <a:lumMod val="102000"/>
                  <a:tint val="94000"/>
                </a:schemeClr>
              </a:gs>
              <a:gs pos="55000">
                <a:srgbClr val="00B0F0"/>
              </a:gs>
              <a:gs pos="100000">
                <a:schemeClr val="accent5">
                  <a:lumMod val="75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1" dirty="0">
              <a:latin typeface="Arial" charset="0"/>
              <a:ea typeface="Arial" charset="0"/>
              <a:cs typeface="Arial" charset="0"/>
            </a:endParaRPr>
          </a:p>
        </p:txBody>
      </p:sp>
      <p:sp>
        <p:nvSpPr>
          <p:cNvPr id="27" name="Round Single Corner Rectangle 1"/>
          <p:cNvSpPr/>
          <p:nvPr/>
        </p:nvSpPr>
        <p:spPr>
          <a:xfrm rot="10800000" flipH="1">
            <a:off x="6079412" y="3105055"/>
            <a:ext cx="5985628" cy="2922902"/>
          </a:xfrm>
          <a:custGeom>
            <a:avLst/>
            <a:gdLst>
              <a:gd name="connsiteX0" fmla="*/ 0 w 3267247"/>
              <a:gd name="connsiteY0" fmla="*/ 0 h 466927"/>
              <a:gd name="connsiteX1" fmla="*/ 3033784 w 3267247"/>
              <a:gd name="connsiteY1" fmla="*/ 0 h 466927"/>
              <a:gd name="connsiteX2" fmla="*/ 3267248 w 3267247"/>
              <a:gd name="connsiteY2" fmla="*/ 233464 h 466927"/>
              <a:gd name="connsiteX3" fmla="*/ 3267247 w 3267247"/>
              <a:gd name="connsiteY3" fmla="*/ 466927 h 466927"/>
              <a:gd name="connsiteX4" fmla="*/ 0 w 3267247"/>
              <a:gd name="connsiteY4" fmla="*/ 466927 h 466927"/>
              <a:gd name="connsiteX5" fmla="*/ 0 w 3267247"/>
              <a:gd name="connsiteY5" fmla="*/ 0 h 466927"/>
              <a:gd name="connsiteX0" fmla="*/ 0 w 3560331"/>
              <a:gd name="connsiteY0" fmla="*/ 0 h 466927"/>
              <a:gd name="connsiteX1" fmla="*/ 3033784 w 3560331"/>
              <a:gd name="connsiteY1" fmla="*/ 0 h 466927"/>
              <a:gd name="connsiteX2" fmla="*/ 3267247 w 3560331"/>
              <a:gd name="connsiteY2" fmla="*/ 466927 h 466927"/>
              <a:gd name="connsiteX3" fmla="*/ 0 w 3560331"/>
              <a:gd name="connsiteY3" fmla="*/ 466927 h 466927"/>
              <a:gd name="connsiteX4" fmla="*/ 0 w 3560331"/>
              <a:gd name="connsiteY4" fmla="*/ 0 h 466927"/>
              <a:gd name="connsiteX0" fmla="*/ 0 w 3267247"/>
              <a:gd name="connsiteY0" fmla="*/ 0 h 466927"/>
              <a:gd name="connsiteX1" fmla="*/ 3267247 w 3267247"/>
              <a:gd name="connsiteY1" fmla="*/ 466927 h 466927"/>
              <a:gd name="connsiteX2" fmla="*/ 0 w 3267247"/>
              <a:gd name="connsiteY2" fmla="*/ 466927 h 466927"/>
              <a:gd name="connsiteX3" fmla="*/ 0 w 3267247"/>
              <a:gd name="connsiteY3" fmla="*/ 0 h 466927"/>
            </a:gdLst>
            <a:ahLst/>
            <a:cxnLst>
              <a:cxn ang="0">
                <a:pos x="connsiteX0" y="connsiteY0"/>
              </a:cxn>
              <a:cxn ang="0">
                <a:pos x="connsiteX1" y="connsiteY1"/>
              </a:cxn>
              <a:cxn ang="0">
                <a:pos x="connsiteX2" y="connsiteY2"/>
              </a:cxn>
              <a:cxn ang="0">
                <a:pos x="connsiteX3" y="connsiteY3"/>
              </a:cxn>
            </a:cxnLst>
            <a:rect l="l" t="t" r="r" b="b"/>
            <a:pathLst>
              <a:path w="3267247" h="466927">
                <a:moveTo>
                  <a:pt x="0" y="0"/>
                </a:moveTo>
                <a:lnTo>
                  <a:pt x="3267247" y="466927"/>
                </a:lnTo>
                <a:lnTo>
                  <a:pt x="0" y="466927"/>
                </a:lnTo>
                <a:lnTo>
                  <a:pt x="0" y="0"/>
                </a:lnTo>
                <a:close/>
              </a:path>
            </a:pathLst>
          </a:custGeom>
          <a:gradFill flip="none" rotWithShape="1">
            <a:gsLst>
              <a:gs pos="0">
                <a:schemeClr val="accent6">
                  <a:lumMod val="50000"/>
                </a:schemeClr>
              </a:gs>
              <a:gs pos="50000">
                <a:srgbClr val="FF0000"/>
              </a:gs>
              <a:gs pos="100000">
                <a:schemeClr val="accent2">
                  <a:lumMod val="75000"/>
                </a:schemeClr>
              </a:gs>
            </a:gsLst>
            <a:path path="circle">
              <a:fillToRect r="100000" b="100000"/>
            </a:path>
            <a:tileRect l="-100000" t="-100000"/>
          </a:gradFill>
          <a:ln>
            <a:noFill/>
          </a:ln>
          <a:effectLst>
            <a:outerShdw blurRad="152400" dist="241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1" dirty="0">
              <a:latin typeface="Arial" charset="0"/>
              <a:ea typeface="Arial" charset="0"/>
              <a:cs typeface="Arial" charset="0"/>
            </a:endParaRPr>
          </a:p>
        </p:txBody>
      </p:sp>
      <p:sp>
        <p:nvSpPr>
          <p:cNvPr id="28" name="Round Single Corner Rectangle 1"/>
          <p:cNvSpPr/>
          <p:nvPr/>
        </p:nvSpPr>
        <p:spPr>
          <a:xfrm>
            <a:off x="6079412" y="179843"/>
            <a:ext cx="5985628" cy="2928736"/>
          </a:xfrm>
          <a:custGeom>
            <a:avLst/>
            <a:gdLst>
              <a:gd name="connsiteX0" fmla="*/ 0 w 3267247"/>
              <a:gd name="connsiteY0" fmla="*/ 0 h 466927"/>
              <a:gd name="connsiteX1" fmla="*/ 3033784 w 3267247"/>
              <a:gd name="connsiteY1" fmla="*/ 0 h 466927"/>
              <a:gd name="connsiteX2" fmla="*/ 3267248 w 3267247"/>
              <a:gd name="connsiteY2" fmla="*/ 233464 h 466927"/>
              <a:gd name="connsiteX3" fmla="*/ 3267247 w 3267247"/>
              <a:gd name="connsiteY3" fmla="*/ 466927 h 466927"/>
              <a:gd name="connsiteX4" fmla="*/ 0 w 3267247"/>
              <a:gd name="connsiteY4" fmla="*/ 466927 h 466927"/>
              <a:gd name="connsiteX5" fmla="*/ 0 w 3267247"/>
              <a:gd name="connsiteY5" fmla="*/ 0 h 466927"/>
              <a:gd name="connsiteX0" fmla="*/ 0 w 3560331"/>
              <a:gd name="connsiteY0" fmla="*/ 0 h 466927"/>
              <a:gd name="connsiteX1" fmla="*/ 3033784 w 3560331"/>
              <a:gd name="connsiteY1" fmla="*/ 0 h 466927"/>
              <a:gd name="connsiteX2" fmla="*/ 3267247 w 3560331"/>
              <a:gd name="connsiteY2" fmla="*/ 466927 h 466927"/>
              <a:gd name="connsiteX3" fmla="*/ 0 w 3560331"/>
              <a:gd name="connsiteY3" fmla="*/ 466927 h 466927"/>
              <a:gd name="connsiteX4" fmla="*/ 0 w 3560331"/>
              <a:gd name="connsiteY4" fmla="*/ 0 h 466927"/>
              <a:gd name="connsiteX0" fmla="*/ 0 w 3267247"/>
              <a:gd name="connsiteY0" fmla="*/ 0 h 466927"/>
              <a:gd name="connsiteX1" fmla="*/ 3267247 w 3267247"/>
              <a:gd name="connsiteY1" fmla="*/ 466927 h 466927"/>
              <a:gd name="connsiteX2" fmla="*/ 0 w 3267247"/>
              <a:gd name="connsiteY2" fmla="*/ 466927 h 466927"/>
              <a:gd name="connsiteX3" fmla="*/ 0 w 3267247"/>
              <a:gd name="connsiteY3" fmla="*/ 0 h 466927"/>
            </a:gdLst>
            <a:ahLst/>
            <a:cxnLst>
              <a:cxn ang="0">
                <a:pos x="connsiteX0" y="connsiteY0"/>
              </a:cxn>
              <a:cxn ang="0">
                <a:pos x="connsiteX1" y="connsiteY1"/>
              </a:cxn>
              <a:cxn ang="0">
                <a:pos x="connsiteX2" y="connsiteY2"/>
              </a:cxn>
              <a:cxn ang="0">
                <a:pos x="connsiteX3" y="connsiteY3"/>
              </a:cxn>
            </a:cxnLst>
            <a:rect l="l" t="t" r="r" b="b"/>
            <a:pathLst>
              <a:path w="3267247" h="466927">
                <a:moveTo>
                  <a:pt x="0" y="0"/>
                </a:moveTo>
                <a:lnTo>
                  <a:pt x="3267247" y="466927"/>
                </a:lnTo>
                <a:lnTo>
                  <a:pt x="0" y="466927"/>
                </a:lnTo>
                <a:lnTo>
                  <a:pt x="0" y="0"/>
                </a:lnTo>
                <a:close/>
              </a:path>
            </a:pathLst>
          </a:custGeom>
          <a:gradFill flip="none" rotWithShape="1">
            <a:gsLst>
              <a:gs pos="11000">
                <a:srgbClr val="B2AF64"/>
              </a:gs>
              <a:gs pos="0">
                <a:schemeClr val="accent1"/>
              </a:gs>
              <a:gs pos="34000">
                <a:srgbClr val="FFC000"/>
              </a:gs>
              <a:gs pos="100000">
                <a:schemeClr val="accent2">
                  <a:lumMod val="75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1" dirty="0">
              <a:latin typeface="Arial" charset="0"/>
              <a:ea typeface="Arial" charset="0"/>
              <a:cs typeface="Arial" charset="0"/>
            </a:endParaRPr>
          </a:p>
        </p:txBody>
      </p:sp>
      <p:sp>
        <p:nvSpPr>
          <p:cNvPr id="32" name="Snip Single Corner Rectangle 31"/>
          <p:cNvSpPr/>
          <p:nvPr/>
        </p:nvSpPr>
        <p:spPr>
          <a:xfrm flipH="1">
            <a:off x="1434830" y="711421"/>
            <a:ext cx="4491933" cy="2253346"/>
          </a:xfrm>
          <a:custGeom>
            <a:avLst/>
            <a:gdLst>
              <a:gd name="connsiteX0" fmla="*/ 0 w 4491933"/>
              <a:gd name="connsiteY0" fmla="*/ 0 h 2253346"/>
              <a:gd name="connsiteX1" fmla="*/ 3365260 w 4491933"/>
              <a:gd name="connsiteY1" fmla="*/ 0 h 2253346"/>
              <a:gd name="connsiteX2" fmla="*/ 4491933 w 4491933"/>
              <a:gd name="connsiteY2" fmla="*/ 1126673 h 2253346"/>
              <a:gd name="connsiteX3" fmla="*/ 4491933 w 4491933"/>
              <a:gd name="connsiteY3" fmla="*/ 2253346 h 2253346"/>
              <a:gd name="connsiteX4" fmla="*/ 0 w 4491933"/>
              <a:gd name="connsiteY4" fmla="*/ 2253346 h 2253346"/>
              <a:gd name="connsiteX5" fmla="*/ 0 w 4491933"/>
              <a:gd name="connsiteY5" fmla="*/ 0 h 2253346"/>
              <a:gd name="connsiteX0" fmla="*/ 0 w 4491933"/>
              <a:gd name="connsiteY0" fmla="*/ 0 h 2253346"/>
              <a:gd name="connsiteX1" fmla="*/ 715845 w 4491933"/>
              <a:gd name="connsiteY1" fmla="*/ 0 h 2253346"/>
              <a:gd name="connsiteX2" fmla="*/ 4491933 w 4491933"/>
              <a:gd name="connsiteY2" fmla="*/ 1126673 h 2253346"/>
              <a:gd name="connsiteX3" fmla="*/ 4491933 w 4491933"/>
              <a:gd name="connsiteY3" fmla="*/ 2253346 h 2253346"/>
              <a:gd name="connsiteX4" fmla="*/ 0 w 4491933"/>
              <a:gd name="connsiteY4" fmla="*/ 2253346 h 2253346"/>
              <a:gd name="connsiteX5" fmla="*/ 0 w 4491933"/>
              <a:gd name="connsiteY5" fmla="*/ 0 h 2253346"/>
              <a:gd name="connsiteX0" fmla="*/ 0 w 4491933"/>
              <a:gd name="connsiteY0" fmla="*/ 0 h 2253346"/>
              <a:gd name="connsiteX1" fmla="*/ 715845 w 4491933"/>
              <a:gd name="connsiteY1" fmla="*/ 0 h 2253346"/>
              <a:gd name="connsiteX2" fmla="*/ 4491933 w 4491933"/>
              <a:gd name="connsiteY2" fmla="*/ 1888673 h 2253346"/>
              <a:gd name="connsiteX3" fmla="*/ 4491933 w 4491933"/>
              <a:gd name="connsiteY3" fmla="*/ 2253346 h 2253346"/>
              <a:gd name="connsiteX4" fmla="*/ 0 w 4491933"/>
              <a:gd name="connsiteY4" fmla="*/ 2253346 h 2253346"/>
              <a:gd name="connsiteX5" fmla="*/ 0 w 4491933"/>
              <a:gd name="connsiteY5" fmla="*/ 0 h 225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1933" h="2253346">
                <a:moveTo>
                  <a:pt x="0" y="0"/>
                </a:moveTo>
                <a:lnTo>
                  <a:pt x="715845" y="0"/>
                </a:lnTo>
                <a:lnTo>
                  <a:pt x="4491933" y="1888673"/>
                </a:lnTo>
                <a:lnTo>
                  <a:pt x="4491933" y="2253346"/>
                </a:lnTo>
                <a:lnTo>
                  <a:pt x="0" y="2253346"/>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p:txBody>
      </p:sp>
      <p:sp>
        <p:nvSpPr>
          <p:cNvPr id="34" name="TextBox 33"/>
          <p:cNvSpPr txBox="1"/>
          <p:nvPr/>
        </p:nvSpPr>
        <p:spPr>
          <a:xfrm>
            <a:off x="1764467" y="3242682"/>
            <a:ext cx="4162296" cy="2031325"/>
          </a:xfrm>
          <a:custGeom>
            <a:avLst/>
            <a:gdLst>
              <a:gd name="connsiteX0" fmla="*/ 0 w 4140241"/>
              <a:gd name="connsiteY0" fmla="*/ 0 h 2678761"/>
              <a:gd name="connsiteX1" fmla="*/ 4140241 w 4140241"/>
              <a:gd name="connsiteY1" fmla="*/ 0 h 2678761"/>
              <a:gd name="connsiteX2" fmla="*/ 4140241 w 4140241"/>
              <a:gd name="connsiteY2" fmla="*/ 2678761 h 2678761"/>
              <a:gd name="connsiteX3" fmla="*/ 0 w 4140241"/>
              <a:gd name="connsiteY3" fmla="*/ 2678761 h 2678761"/>
              <a:gd name="connsiteX4" fmla="*/ 0 w 4140241"/>
              <a:gd name="connsiteY4"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11723 w 4151964"/>
              <a:gd name="connsiteY3" fmla="*/ 2678761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22055 w 4162296"/>
              <a:gd name="connsiteY0" fmla="*/ 0 h 2678761"/>
              <a:gd name="connsiteX1" fmla="*/ 4162296 w 4162296"/>
              <a:gd name="connsiteY1" fmla="*/ 0 h 2678761"/>
              <a:gd name="connsiteX2" fmla="*/ 4162296 w 4162296"/>
              <a:gd name="connsiteY2" fmla="*/ 2678761 h 2678761"/>
              <a:gd name="connsiteX3" fmla="*/ 3632763 w 4162296"/>
              <a:gd name="connsiteY3" fmla="*/ 2209838 h 2678761"/>
              <a:gd name="connsiteX4" fmla="*/ 10332 w 4162296"/>
              <a:gd name="connsiteY4" fmla="*/ 332857 h 2678761"/>
              <a:gd name="connsiteX5" fmla="*/ 22055 w 4162296"/>
              <a:gd name="connsiteY5" fmla="*/ 0 h 2678761"/>
              <a:gd name="connsiteX0" fmla="*/ 22055 w 4162296"/>
              <a:gd name="connsiteY0" fmla="*/ 0 h 2233285"/>
              <a:gd name="connsiteX1" fmla="*/ 4162296 w 4162296"/>
              <a:gd name="connsiteY1" fmla="*/ 0 h 2233285"/>
              <a:gd name="connsiteX2" fmla="*/ 4162296 w 4162296"/>
              <a:gd name="connsiteY2" fmla="*/ 2233285 h 2233285"/>
              <a:gd name="connsiteX3" fmla="*/ 3632763 w 4162296"/>
              <a:gd name="connsiteY3" fmla="*/ 2209838 h 2233285"/>
              <a:gd name="connsiteX4" fmla="*/ 10332 w 4162296"/>
              <a:gd name="connsiteY4" fmla="*/ 332857 h 2233285"/>
              <a:gd name="connsiteX5" fmla="*/ 22055 w 4162296"/>
              <a:gd name="connsiteY5" fmla="*/ 0 h 2233285"/>
              <a:gd name="connsiteX0" fmla="*/ 22055 w 4162296"/>
              <a:gd name="connsiteY0" fmla="*/ 0 h 2233866"/>
              <a:gd name="connsiteX1" fmla="*/ 4162296 w 4162296"/>
              <a:gd name="connsiteY1" fmla="*/ 0 h 2233866"/>
              <a:gd name="connsiteX2" fmla="*/ 4162296 w 4162296"/>
              <a:gd name="connsiteY2" fmla="*/ 2233285 h 2233866"/>
              <a:gd name="connsiteX3" fmla="*/ 3632763 w 4162296"/>
              <a:gd name="connsiteY3" fmla="*/ 2209838 h 2233866"/>
              <a:gd name="connsiteX4" fmla="*/ 10332 w 4162296"/>
              <a:gd name="connsiteY4" fmla="*/ 332857 h 2233866"/>
              <a:gd name="connsiteX5" fmla="*/ 22055 w 4162296"/>
              <a:gd name="connsiteY5" fmla="*/ 0 h 223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296" h="2233866">
                <a:moveTo>
                  <a:pt x="22055" y="0"/>
                </a:moveTo>
                <a:lnTo>
                  <a:pt x="4162296" y="0"/>
                </a:lnTo>
                <a:lnTo>
                  <a:pt x="4162296" y="2233285"/>
                </a:lnTo>
                <a:cubicBezTo>
                  <a:pt x="4149908" y="2241100"/>
                  <a:pt x="3609982" y="2166854"/>
                  <a:pt x="3632763" y="2209838"/>
                </a:cubicBezTo>
                <a:lnTo>
                  <a:pt x="10332" y="332857"/>
                </a:lnTo>
                <a:cubicBezTo>
                  <a:pt x="-17022" y="312889"/>
                  <a:pt x="18147" y="110952"/>
                  <a:pt x="22055" y="0"/>
                </a:cubicBezTo>
                <a:close/>
              </a:path>
            </a:pathLst>
          </a:custGeom>
          <a:noFill/>
        </p:spPr>
        <p:txBody>
          <a:bodyPr wrap="square" rtlCol="0">
            <a:noAutofit/>
          </a:bodyPr>
          <a:lstStyle/>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a:p>
            <a:pPr algn="r"/>
            <a:r>
              <a:rPr lang="en-US" sz="1600" b="1" dirty="0">
                <a:solidFill>
                  <a:schemeClr val="bg1"/>
                </a:solidFill>
                <a:latin typeface="Arial" charset="0"/>
                <a:ea typeface="Arial" charset="0"/>
                <a:cs typeface="Arial" charset="0"/>
              </a:rPr>
              <a:t>• text</a:t>
            </a:r>
          </a:p>
        </p:txBody>
      </p:sp>
      <p:sp>
        <p:nvSpPr>
          <p:cNvPr id="37" name="TextBox 36"/>
          <p:cNvSpPr txBox="1"/>
          <p:nvPr/>
        </p:nvSpPr>
        <p:spPr>
          <a:xfrm>
            <a:off x="6247038" y="3242682"/>
            <a:ext cx="4162296" cy="2031325"/>
          </a:xfrm>
          <a:custGeom>
            <a:avLst/>
            <a:gdLst>
              <a:gd name="connsiteX0" fmla="*/ 0 w 4140241"/>
              <a:gd name="connsiteY0" fmla="*/ 0 h 2678761"/>
              <a:gd name="connsiteX1" fmla="*/ 4140241 w 4140241"/>
              <a:gd name="connsiteY1" fmla="*/ 0 h 2678761"/>
              <a:gd name="connsiteX2" fmla="*/ 4140241 w 4140241"/>
              <a:gd name="connsiteY2" fmla="*/ 2678761 h 2678761"/>
              <a:gd name="connsiteX3" fmla="*/ 0 w 4140241"/>
              <a:gd name="connsiteY3" fmla="*/ 2678761 h 2678761"/>
              <a:gd name="connsiteX4" fmla="*/ 0 w 4140241"/>
              <a:gd name="connsiteY4"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11723 w 4151964"/>
              <a:gd name="connsiteY3" fmla="*/ 2678761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22055 w 4162296"/>
              <a:gd name="connsiteY0" fmla="*/ 0 h 2678761"/>
              <a:gd name="connsiteX1" fmla="*/ 4162296 w 4162296"/>
              <a:gd name="connsiteY1" fmla="*/ 0 h 2678761"/>
              <a:gd name="connsiteX2" fmla="*/ 4162296 w 4162296"/>
              <a:gd name="connsiteY2" fmla="*/ 2678761 h 2678761"/>
              <a:gd name="connsiteX3" fmla="*/ 3632763 w 4162296"/>
              <a:gd name="connsiteY3" fmla="*/ 2209838 h 2678761"/>
              <a:gd name="connsiteX4" fmla="*/ 10332 w 4162296"/>
              <a:gd name="connsiteY4" fmla="*/ 332857 h 2678761"/>
              <a:gd name="connsiteX5" fmla="*/ 22055 w 4162296"/>
              <a:gd name="connsiteY5" fmla="*/ 0 h 2678761"/>
              <a:gd name="connsiteX0" fmla="*/ 22055 w 4162296"/>
              <a:gd name="connsiteY0" fmla="*/ 0 h 2233285"/>
              <a:gd name="connsiteX1" fmla="*/ 4162296 w 4162296"/>
              <a:gd name="connsiteY1" fmla="*/ 0 h 2233285"/>
              <a:gd name="connsiteX2" fmla="*/ 4162296 w 4162296"/>
              <a:gd name="connsiteY2" fmla="*/ 2233285 h 2233285"/>
              <a:gd name="connsiteX3" fmla="*/ 3632763 w 4162296"/>
              <a:gd name="connsiteY3" fmla="*/ 2209838 h 2233285"/>
              <a:gd name="connsiteX4" fmla="*/ 10332 w 4162296"/>
              <a:gd name="connsiteY4" fmla="*/ 332857 h 2233285"/>
              <a:gd name="connsiteX5" fmla="*/ 22055 w 4162296"/>
              <a:gd name="connsiteY5" fmla="*/ 0 h 2233285"/>
              <a:gd name="connsiteX0" fmla="*/ 22055 w 4162296"/>
              <a:gd name="connsiteY0" fmla="*/ 0 h 2233866"/>
              <a:gd name="connsiteX1" fmla="*/ 4162296 w 4162296"/>
              <a:gd name="connsiteY1" fmla="*/ 0 h 2233866"/>
              <a:gd name="connsiteX2" fmla="*/ 4162296 w 4162296"/>
              <a:gd name="connsiteY2" fmla="*/ 2233285 h 2233866"/>
              <a:gd name="connsiteX3" fmla="*/ 3632763 w 4162296"/>
              <a:gd name="connsiteY3" fmla="*/ 2209838 h 2233866"/>
              <a:gd name="connsiteX4" fmla="*/ 10332 w 4162296"/>
              <a:gd name="connsiteY4" fmla="*/ 332857 h 2233866"/>
              <a:gd name="connsiteX5" fmla="*/ 22055 w 4162296"/>
              <a:gd name="connsiteY5" fmla="*/ 0 h 223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296" h="2233866">
                <a:moveTo>
                  <a:pt x="22055" y="0"/>
                </a:moveTo>
                <a:lnTo>
                  <a:pt x="4162296" y="0"/>
                </a:lnTo>
                <a:lnTo>
                  <a:pt x="4162296" y="2233285"/>
                </a:lnTo>
                <a:cubicBezTo>
                  <a:pt x="4149908" y="2241100"/>
                  <a:pt x="3609982" y="2166854"/>
                  <a:pt x="3632763" y="2209838"/>
                </a:cubicBezTo>
                <a:lnTo>
                  <a:pt x="10332" y="332857"/>
                </a:lnTo>
                <a:cubicBezTo>
                  <a:pt x="-17022" y="312889"/>
                  <a:pt x="18147" y="110952"/>
                  <a:pt x="22055" y="0"/>
                </a:cubicBezTo>
                <a:close/>
              </a:path>
            </a:pathLst>
          </a:custGeom>
          <a:noFill/>
        </p:spPr>
        <p:txBody>
          <a:bodyPr wrap="square" rtlCol="0">
            <a:noAutofit/>
          </a:bodyPr>
          <a:lstStyle/>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p:txBody>
      </p:sp>
      <p:sp>
        <p:nvSpPr>
          <p:cNvPr id="38" name="TextBox 37"/>
          <p:cNvSpPr txBox="1"/>
          <p:nvPr/>
        </p:nvSpPr>
        <p:spPr>
          <a:xfrm>
            <a:off x="6096000" y="711421"/>
            <a:ext cx="4162296" cy="2031325"/>
          </a:xfrm>
          <a:custGeom>
            <a:avLst/>
            <a:gdLst>
              <a:gd name="connsiteX0" fmla="*/ 0 w 4140241"/>
              <a:gd name="connsiteY0" fmla="*/ 0 h 2678761"/>
              <a:gd name="connsiteX1" fmla="*/ 4140241 w 4140241"/>
              <a:gd name="connsiteY1" fmla="*/ 0 h 2678761"/>
              <a:gd name="connsiteX2" fmla="*/ 4140241 w 4140241"/>
              <a:gd name="connsiteY2" fmla="*/ 2678761 h 2678761"/>
              <a:gd name="connsiteX3" fmla="*/ 0 w 4140241"/>
              <a:gd name="connsiteY3" fmla="*/ 2678761 h 2678761"/>
              <a:gd name="connsiteX4" fmla="*/ 0 w 4140241"/>
              <a:gd name="connsiteY4"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11723 w 4151964"/>
              <a:gd name="connsiteY3" fmla="*/ 2678761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11723 w 4151964"/>
              <a:gd name="connsiteY0" fmla="*/ 0 h 2678761"/>
              <a:gd name="connsiteX1" fmla="*/ 4151964 w 4151964"/>
              <a:gd name="connsiteY1" fmla="*/ 0 h 2678761"/>
              <a:gd name="connsiteX2" fmla="*/ 4151964 w 4151964"/>
              <a:gd name="connsiteY2" fmla="*/ 2678761 h 2678761"/>
              <a:gd name="connsiteX3" fmla="*/ 3622431 w 4151964"/>
              <a:gd name="connsiteY3" fmla="*/ 2209838 h 2678761"/>
              <a:gd name="connsiteX4" fmla="*/ 0 w 4151964"/>
              <a:gd name="connsiteY4" fmla="*/ 332857 h 2678761"/>
              <a:gd name="connsiteX5" fmla="*/ 11723 w 4151964"/>
              <a:gd name="connsiteY5" fmla="*/ 0 h 2678761"/>
              <a:gd name="connsiteX0" fmla="*/ 22055 w 4162296"/>
              <a:gd name="connsiteY0" fmla="*/ 0 h 2678761"/>
              <a:gd name="connsiteX1" fmla="*/ 4162296 w 4162296"/>
              <a:gd name="connsiteY1" fmla="*/ 0 h 2678761"/>
              <a:gd name="connsiteX2" fmla="*/ 4162296 w 4162296"/>
              <a:gd name="connsiteY2" fmla="*/ 2678761 h 2678761"/>
              <a:gd name="connsiteX3" fmla="*/ 3632763 w 4162296"/>
              <a:gd name="connsiteY3" fmla="*/ 2209838 h 2678761"/>
              <a:gd name="connsiteX4" fmla="*/ 10332 w 4162296"/>
              <a:gd name="connsiteY4" fmla="*/ 332857 h 2678761"/>
              <a:gd name="connsiteX5" fmla="*/ 22055 w 4162296"/>
              <a:gd name="connsiteY5" fmla="*/ 0 h 2678761"/>
              <a:gd name="connsiteX0" fmla="*/ 22055 w 4162296"/>
              <a:gd name="connsiteY0" fmla="*/ 0 h 2233285"/>
              <a:gd name="connsiteX1" fmla="*/ 4162296 w 4162296"/>
              <a:gd name="connsiteY1" fmla="*/ 0 h 2233285"/>
              <a:gd name="connsiteX2" fmla="*/ 4162296 w 4162296"/>
              <a:gd name="connsiteY2" fmla="*/ 2233285 h 2233285"/>
              <a:gd name="connsiteX3" fmla="*/ 3632763 w 4162296"/>
              <a:gd name="connsiteY3" fmla="*/ 2209838 h 2233285"/>
              <a:gd name="connsiteX4" fmla="*/ 10332 w 4162296"/>
              <a:gd name="connsiteY4" fmla="*/ 332857 h 2233285"/>
              <a:gd name="connsiteX5" fmla="*/ 22055 w 4162296"/>
              <a:gd name="connsiteY5" fmla="*/ 0 h 2233285"/>
              <a:gd name="connsiteX0" fmla="*/ 22055 w 4162296"/>
              <a:gd name="connsiteY0" fmla="*/ 0 h 2233866"/>
              <a:gd name="connsiteX1" fmla="*/ 4162296 w 4162296"/>
              <a:gd name="connsiteY1" fmla="*/ 0 h 2233866"/>
              <a:gd name="connsiteX2" fmla="*/ 4162296 w 4162296"/>
              <a:gd name="connsiteY2" fmla="*/ 2233285 h 2233866"/>
              <a:gd name="connsiteX3" fmla="*/ 3632763 w 4162296"/>
              <a:gd name="connsiteY3" fmla="*/ 2209838 h 2233866"/>
              <a:gd name="connsiteX4" fmla="*/ 10332 w 4162296"/>
              <a:gd name="connsiteY4" fmla="*/ 332857 h 2233866"/>
              <a:gd name="connsiteX5" fmla="*/ 22055 w 4162296"/>
              <a:gd name="connsiteY5" fmla="*/ 0 h 223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296" h="2233866">
                <a:moveTo>
                  <a:pt x="22055" y="0"/>
                </a:moveTo>
                <a:lnTo>
                  <a:pt x="4162296" y="0"/>
                </a:lnTo>
                <a:lnTo>
                  <a:pt x="4162296" y="2233285"/>
                </a:lnTo>
                <a:cubicBezTo>
                  <a:pt x="4149908" y="2241100"/>
                  <a:pt x="3609982" y="2166854"/>
                  <a:pt x="3632763" y="2209838"/>
                </a:cubicBezTo>
                <a:lnTo>
                  <a:pt x="10332" y="332857"/>
                </a:lnTo>
                <a:cubicBezTo>
                  <a:pt x="-17022" y="312889"/>
                  <a:pt x="18147" y="110952"/>
                  <a:pt x="22055" y="0"/>
                </a:cubicBezTo>
                <a:close/>
              </a:path>
            </a:pathLst>
          </a:custGeom>
          <a:noFill/>
        </p:spPr>
        <p:txBody>
          <a:bodyPr wrap="square" rtlCol="0">
            <a:noAutofit/>
          </a:bodyPr>
          <a:lstStyle/>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a:p>
            <a:r>
              <a:rPr lang="en-US" sz="1600" b="1" dirty="0">
                <a:solidFill>
                  <a:schemeClr val="bg1"/>
                </a:solidFill>
                <a:latin typeface="Arial" charset="0"/>
                <a:ea typeface="Arial" charset="0"/>
                <a:cs typeface="Arial" charset="0"/>
              </a:rPr>
              <a:t>• text</a:t>
            </a:r>
          </a:p>
        </p:txBody>
      </p:sp>
      <p:pic>
        <p:nvPicPr>
          <p:cNvPr id="4" name="Рисунок 3">
            <a:hlinkClick r:id="rId2"/>
            <a:extLst>
              <a:ext uri="{FF2B5EF4-FFF2-40B4-BE49-F238E27FC236}">
                <a16:creationId xmlns:a16="http://schemas.microsoft.com/office/drawing/2014/main" id="{44E711C9-785F-430A-95C4-39C9EC3AFEA2}"/>
              </a:ext>
            </a:extLst>
          </p:cNvPr>
          <p:cNvPicPr>
            <a:picLocks noChangeAspect="1"/>
          </p:cNvPicPr>
          <p:nvPr/>
        </p:nvPicPr>
        <p:blipFill>
          <a:blip r:embed="rId3"/>
          <a:stretch>
            <a:fillRect/>
          </a:stretch>
        </p:blipFill>
        <p:spPr>
          <a:xfrm>
            <a:off x="7496584" y="316928"/>
            <a:ext cx="2299170" cy="319454"/>
          </a:xfrm>
          <a:prstGeom prst="rect">
            <a:avLst/>
          </a:prstGeom>
        </p:spPr>
      </p:pic>
    </p:spTree>
    <p:extLst>
      <p:ext uri="{BB962C8B-B14F-4D97-AF65-F5344CB8AC3E}">
        <p14:creationId xmlns:p14="http://schemas.microsoft.com/office/powerpoint/2010/main" val="8766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nvGraphicFramePr>
        <p:xfrm>
          <a:off x="787790" y="1050352"/>
          <a:ext cx="10227213" cy="228369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28369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176280953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_Diamond_SWOT_Analysis_PPT" id="{E24D2825-D47A-D14C-92AD-13054A474AFC}" vid="{164E3128-56F3-494A-A02C-5668597FCD2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Temp_Diamond_SWOT_Analysis_PPT</Template>
  <TotalTime>3</TotalTime>
  <Words>163</Words>
  <Application>Microsoft Office PowerPoint</Application>
  <PresentationFormat>Широкоэкранный</PresentationFormat>
  <Paragraphs>39</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Century Gothic</vt:lpstr>
      <vt:lpstr>Тема Office</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Alexandra Ragazhinskaya</cp:lastModifiedBy>
  <cp:revision>1</cp:revision>
  <dcterms:created xsi:type="dcterms:W3CDTF">2020-06-15T16:34:08Z</dcterms:created>
  <dcterms:modified xsi:type="dcterms:W3CDTF">2020-06-15T16:37:22Z</dcterms:modified>
</cp:coreProperties>
</file>