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openxmlformats.org/package/2006/relationships/metadata/core-properties" Target="docProps/core.xml" Id="rId2" /><Relationship Type="http://schemas.openxmlformats.org/officeDocument/2006/relationships/extended-properties" Target="docProps/app.xml" Id="rId3" /><Relationship Type="http://schemas.microsoft.com/office/2006/relationships/txt" Target="/udata/data.dat" Id="R12cb1bc366dc4fb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4" r:id="rId2"/>
    <p:sldId id="298" r:id="rId3"/>
    <p:sldId id="299" r:id="rId4"/>
    <p:sldId id="301" r:id="rId5"/>
    <p:sldId id="302" r:id="rId6"/>
    <p:sldId id="303" r:id="rId7"/>
    <p:sldId id="306" r:id="rId8"/>
    <p:sldId id="300" r:id="rId9"/>
    <p:sldId id="305" r:id="rId10"/>
    <p:sldId id="29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89" autoAdjust="0"/>
  </p:normalViewPr>
  <p:slideViewPr>
    <p:cSldViewPr snapToGrid="0" snapToObjects="1" showGuides="1">
      <p:cViewPr>
        <p:scale>
          <a:sx n="125" d="100"/>
          <a:sy n="125" d="100"/>
        </p:scale>
        <p:origin x="-8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01750" y="6453188"/>
            <a:ext cx="289560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5888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5888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7038" y="6453188"/>
            <a:ext cx="6126162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ortonworks.com/HDPDocuments/HDP1/HDP-1.2.1/bk_using_Ambari_book/content/ambari-chap1-6.html" TargetMode="External"/><Relationship Id="rId4" Type="http://schemas.openxmlformats.org/officeDocument/2006/relationships/hyperlink" Target="http://incubator.apache.org/ambari/" TargetMode="External"/><Relationship Id="rId5" Type="http://schemas.openxmlformats.org/officeDocument/2006/relationships/hyperlink" Target="http://www.meetup.com/Apache-Ambari-User-Group/" TargetMode="External"/><Relationship Id="rId6" Type="http://schemas.openxmlformats.org/officeDocument/2006/relationships/hyperlink" Target="https://issues.apache.org/jira/browse/AMBARI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hortonworks.com/HDPDocuments/HDP1/HDP-1.2.1/bk_reference/content/reference_chap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edoraproject.org/wiki/EPE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hortonworks.com/HDPDocuments/HDP1/HDP-1.2.1/bk_reference/content/reference_chap4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hortonworks.com/HDPDocuments/HDP1/HDP-1.2.1/bk_using_Ambari_book/content/ambari-chap1-6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a Local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5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29606235"/>
              </p:ext>
            </p:extLst>
          </p:nvPr>
        </p:nvGraphicFramePr>
        <p:xfrm>
          <a:off x="457200" y="1144588"/>
          <a:ext cx="8229600" cy="338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Deploying HDP in Data Centers with Firewalls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http://docs.hortonworks.com/HDPDocuments/HDP1/HDP-1.2.1/bk_reference/content/reference_chap4.html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Configure </a:t>
                      </a:r>
                      <a:r>
                        <a:rPr lang="en-US" sz="1400" dirty="0" err="1" smtClean="0"/>
                        <a:t>Ambari</a:t>
                      </a:r>
                      <a:r>
                        <a:rPr lang="en-US" sz="1400" dirty="0" smtClean="0"/>
                        <a:t> to Use Local Repositories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http://docs.hortonworks.com/HDPDocuments/HDP1/HDP-1.2.1/bk_using_Ambari_book/content/ambari-chap1-6.html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Apache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Ambari</a:t>
                      </a:r>
                      <a:r>
                        <a:rPr lang="en-US" sz="1400" baseline="0" dirty="0" smtClean="0"/>
                        <a:t> Project Page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http://incubator.apache.org/ambari/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Apache </a:t>
                      </a:r>
                      <a:r>
                        <a:rPr lang="en-US" sz="1400" dirty="0" err="1" smtClean="0"/>
                        <a:t>Ambari</a:t>
                      </a:r>
                      <a:r>
                        <a:rPr lang="en-US" sz="1400" baseline="0" dirty="0" smtClean="0"/>
                        <a:t> User Group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5"/>
                        </a:rPr>
                        <a:t>http://www.meetup.com/Apache-Ambari-User-Group/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Apache </a:t>
                      </a:r>
                      <a:r>
                        <a:rPr lang="en-US" sz="1400" dirty="0" err="1" smtClean="0"/>
                        <a:t>Ambari</a:t>
                      </a:r>
                      <a:r>
                        <a:rPr lang="en-US" sz="1400" dirty="0" smtClean="0"/>
                        <a:t> JIRA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6"/>
                        </a:rPr>
                        <a:t>https://issues.apache.org/jira/browse/AMBARI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Repository: a repository that hosts software packages for download + install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Yum: a package manager that can fetch software </a:t>
            </a:r>
            <a:r>
              <a:rPr lang="en-US" dirty="0" smtClean="0"/>
              <a:t>packages from a repository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On RHEL/</a:t>
            </a:r>
            <a:r>
              <a:rPr lang="en-US" dirty="0" err="1" smtClean="0"/>
              <a:t>CentOS</a:t>
            </a:r>
            <a:r>
              <a:rPr lang="en-US" dirty="0" smtClean="0"/>
              <a:t>, typically “yum”</a:t>
            </a:r>
            <a:r>
              <a:rPr lang="en-US" dirty="0" smtClean="0"/>
              <a:t>.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On </a:t>
            </a:r>
            <a:r>
              <a:rPr lang="en-US" dirty="0" smtClean="0"/>
              <a:t>SLES, typically “</a:t>
            </a:r>
            <a:r>
              <a:rPr lang="en-US" dirty="0" err="1" smtClean="0"/>
              <a:t>zypper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Local Repository: a repository that is hosted on a local network.</a:t>
            </a:r>
          </a:p>
          <a:p>
            <a:pPr lvl="1"/>
            <a:endParaRPr lang="en-US" dirty="0"/>
          </a:p>
          <a:p>
            <a:r>
              <a:rPr lang="en-US" dirty="0" smtClean="0"/>
              <a:t>When working with machines that do not have Internet access, or have restricted (or limited</a:t>
            </a:r>
            <a:r>
              <a:rPr lang="en-US" dirty="0"/>
              <a:t>) network </a:t>
            </a:r>
            <a:r>
              <a:rPr lang="en-US" dirty="0" smtClean="0"/>
              <a:t>access, you will need to setup a Local Repository in order to obtain the </a:t>
            </a:r>
            <a:r>
              <a:rPr lang="en-US" dirty="0" err="1" smtClean="0"/>
              <a:t>Ambari</a:t>
            </a:r>
            <a:r>
              <a:rPr lang="en-US" dirty="0" smtClean="0"/>
              <a:t> and HDP software </a:t>
            </a:r>
            <a:r>
              <a:rPr lang="en-US" dirty="0" smtClean="0"/>
              <a:t>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Ambari</a:t>
            </a:r>
            <a:r>
              <a:rPr lang="en-US" dirty="0" smtClean="0"/>
              <a:t> uses four Repositories…</a:t>
            </a:r>
          </a:p>
          <a:p>
            <a:endParaRPr lang="en-US" dirty="0"/>
          </a:p>
          <a:p>
            <a:r>
              <a:rPr lang="en-US" dirty="0" err="1" smtClean="0"/>
              <a:t>Ambari</a:t>
            </a:r>
            <a:endParaRPr lang="en-US" dirty="0" smtClean="0"/>
          </a:p>
          <a:p>
            <a:pPr lvl="1"/>
            <a:r>
              <a:rPr lang="en-US" dirty="0" smtClean="0"/>
              <a:t>Hosts the </a:t>
            </a:r>
            <a:r>
              <a:rPr lang="en-US" dirty="0" err="1" smtClean="0"/>
              <a:t>Ambari</a:t>
            </a:r>
            <a:r>
              <a:rPr lang="en-US" dirty="0" smtClean="0"/>
              <a:t> Server, </a:t>
            </a:r>
            <a:r>
              <a:rPr lang="en-US" dirty="0" err="1" smtClean="0"/>
              <a:t>Ambari</a:t>
            </a:r>
            <a:r>
              <a:rPr lang="en-US" dirty="0" smtClean="0"/>
              <a:t> Agent and monitoring software packages</a:t>
            </a:r>
          </a:p>
          <a:p>
            <a:pPr marL="398463" lvl="1" indent="0">
              <a:buNone/>
            </a:pPr>
            <a:endParaRPr lang="en-US" dirty="0"/>
          </a:p>
          <a:p>
            <a:r>
              <a:rPr lang="en-US" dirty="0" smtClean="0"/>
              <a:t>HDP</a:t>
            </a:r>
          </a:p>
          <a:p>
            <a:pPr lvl="1"/>
            <a:r>
              <a:rPr lang="en-US" dirty="0" smtClean="0"/>
              <a:t>Hosts the </a:t>
            </a:r>
            <a:r>
              <a:rPr lang="en-US" dirty="0" err="1" smtClean="0"/>
              <a:t>Hadoop</a:t>
            </a:r>
            <a:r>
              <a:rPr lang="en-US" dirty="0" smtClean="0"/>
              <a:t> “Stack” packages (such as </a:t>
            </a:r>
            <a:r>
              <a:rPr lang="en-US" dirty="0" err="1" smtClean="0"/>
              <a:t>Hadoop</a:t>
            </a:r>
            <a:r>
              <a:rPr lang="en-US" dirty="0" smtClean="0"/>
              <a:t>, Pig, Hive, </a:t>
            </a:r>
            <a:r>
              <a:rPr lang="en-US" dirty="0" err="1" smtClean="0"/>
              <a:t>HCatalog</a:t>
            </a:r>
            <a:r>
              <a:rPr lang="en-US" dirty="0" smtClean="0"/>
              <a:t>, </a:t>
            </a:r>
            <a:r>
              <a:rPr lang="en-US" dirty="0" err="1" smtClean="0"/>
              <a:t>Oozie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ZooKeeper</a:t>
            </a:r>
            <a:r>
              <a:rPr lang="en-US" dirty="0" smtClean="0"/>
              <a:t>, </a:t>
            </a:r>
            <a:r>
              <a:rPr lang="en-US" dirty="0" err="1" smtClean="0"/>
              <a:t>Sqoop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HDP-UTILS</a:t>
            </a:r>
          </a:p>
          <a:p>
            <a:pPr lvl="1"/>
            <a:r>
              <a:rPr lang="en-US" dirty="0" smtClean="0"/>
              <a:t>Utility packages for </a:t>
            </a:r>
            <a:r>
              <a:rPr lang="en-US" dirty="0" err="1" smtClean="0"/>
              <a:t>Ambari</a:t>
            </a:r>
            <a:r>
              <a:rPr lang="en-US" dirty="0" smtClean="0"/>
              <a:t> and HDP, including Ganglia, </a:t>
            </a:r>
            <a:r>
              <a:rPr lang="en-US" dirty="0" err="1" smtClean="0"/>
              <a:t>Nagios</a:t>
            </a:r>
            <a:r>
              <a:rPr lang="en-US" dirty="0" smtClean="0"/>
              <a:t>, snappy and </a:t>
            </a:r>
            <a:r>
              <a:rPr lang="en-US" dirty="0" err="1" smtClean="0"/>
              <a:t>rrd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EPEL (Extra </a:t>
            </a:r>
            <a:r>
              <a:rPr lang="en-US" dirty="0"/>
              <a:t>Packages for Enterprise </a:t>
            </a:r>
            <a:r>
              <a:rPr lang="en-US" dirty="0" smtClean="0"/>
              <a:t>Linux)</a:t>
            </a:r>
          </a:p>
          <a:p>
            <a:pPr lvl="1"/>
            <a:r>
              <a:rPr lang="en-US" dirty="0" smtClean="0"/>
              <a:t>Set of additional packages for Enterprise Linux</a:t>
            </a:r>
          </a:p>
          <a:p>
            <a:pPr lvl="1"/>
            <a:r>
              <a:rPr lang="en-US" dirty="0" smtClean="0"/>
              <a:t>Some components installed by </a:t>
            </a:r>
            <a:r>
              <a:rPr lang="en-US" dirty="0" err="1" smtClean="0"/>
              <a:t>Ambari</a:t>
            </a:r>
            <a:r>
              <a:rPr lang="en-US" dirty="0" smtClean="0"/>
              <a:t> (for example, Ganglia and </a:t>
            </a:r>
            <a:r>
              <a:rPr lang="en-US" dirty="0" err="1" smtClean="0"/>
              <a:t>Nagios</a:t>
            </a:r>
            <a:r>
              <a:rPr lang="en-US" dirty="0" smtClean="0"/>
              <a:t>) have dependencies that are available in EPEL</a:t>
            </a:r>
          </a:p>
          <a:p>
            <a:pPr lvl="1"/>
            <a:r>
              <a:rPr lang="en-US" dirty="0">
                <a:hlinkClick r:id="rId2"/>
              </a:rPr>
              <a:t>http://fedoraproject.org/wiki/</a:t>
            </a:r>
            <a:r>
              <a:rPr lang="en-US" dirty="0" smtClean="0">
                <a:hlinkClick r:id="rId2"/>
              </a:rPr>
              <a:t>EPEL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7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Ambari</a:t>
            </a:r>
            <a:r>
              <a:rPr lang="en-US" dirty="0" smtClean="0"/>
              <a:t> Uses Repositories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314450" y="3911600"/>
            <a:ext cx="1409700" cy="11430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Ambari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2292350" y="1562100"/>
            <a:ext cx="622300" cy="800100"/>
          </a:xfrm>
          <a:prstGeom prst="can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3166" y="1216660"/>
            <a:ext cx="1314450" cy="254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Courier"/>
                <a:ea typeface="+mn-ea"/>
                <a:cs typeface="Courier"/>
              </a:rPr>
              <a:t>Ambari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ourier"/>
                <a:ea typeface="+mn-ea"/>
                <a:cs typeface="Courier"/>
              </a:rPr>
              <a:t> Repo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03700" y="35560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HostA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295900" y="35433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HostB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388100" y="35433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HostC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203700" y="45466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HostD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321300" y="45466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HostE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413500" y="4546600"/>
            <a:ext cx="914400" cy="838200"/>
          </a:xfrm>
          <a:prstGeom prst="roundRect">
            <a:avLst>
              <a:gd name="adj" fmla="val 10000"/>
            </a:avLst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HostF</a:t>
            </a:r>
            <a:endParaRPr lang="en-US" sz="1400" dirty="0"/>
          </a:p>
        </p:txBody>
      </p:sp>
      <p:sp>
        <p:nvSpPr>
          <p:cNvPr id="15" name="Can 14"/>
          <p:cNvSpPr/>
          <p:nvPr/>
        </p:nvSpPr>
        <p:spPr>
          <a:xfrm>
            <a:off x="3672044" y="1562100"/>
            <a:ext cx="622300" cy="800100"/>
          </a:xfrm>
          <a:prstGeom prst="can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9240" y="1216660"/>
            <a:ext cx="1294409" cy="254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ourier"/>
                <a:ea typeface="+mn-ea"/>
                <a:cs typeface="Courier"/>
              </a:rPr>
              <a:t>HDP-UTILS Repo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837" y="2692400"/>
            <a:ext cx="1941513" cy="8763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repo definition tells the </a:t>
            </a: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server which </a:t>
            </a: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and HDP-</a:t>
            </a: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Utils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repositories to use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322" y="2853864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206" y="2853864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1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3" name="Straight Arrow Connector 22"/>
          <p:cNvCxnSpPr>
            <a:endCxn id="7" idx="3"/>
          </p:cNvCxnSpPr>
          <p:nvPr/>
        </p:nvCxnSpPr>
        <p:spPr>
          <a:xfrm flipV="1">
            <a:off x="2072231" y="2362200"/>
            <a:ext cx="531269" cy="1737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3"/>
          </p:cNvCxnSpPr>
          <p:nvPr/>
        </p:nvCxnSpPr>
        <p:spPr>
          <a:xfrm flipV="1">
            <a:off x="2072231" y="2362200"/>
            <a:ext cx="1910963" cy="1737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81218" y="4461040"/>
            <a:ext cx="14630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6062" y="5472191"/>
            <a:ext cx="1941513" cy="8763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server tells all hosts in the cluster which </a:t>
            </a:r>
            <a:r>
              <a:rPr lang="en-US" sz="14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and HDP-UTILS </a:t>
            </a: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repositories 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to use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40547" y="5633655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56226" y="5620716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43264" y="262405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349148" y="2624052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1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36272" y="262405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42156" y="2624052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1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10564" y="431893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26243" y="4305998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noProof="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39543" y="5498622"/>
            <a:ext cx="1941513" cy="8763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Ambari</a:t>
            </a:r>
            <a:r>
              <a:rPr lang="en-U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2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server tells all hosts in the cluster what HDP (“Stack”) repository to use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974028" y="5660086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89707" y="5647147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3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417316" y="4300713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32995" y="4287774"/>
            <a:ext cx="254352" cy="33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Arial"/>
                <a:ea typeface="+mn-ea"/>
                <a:cs typeface="Arial"/>
              </a:rPr>
              <a:t>3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Can 44"/>
          <p:cNvSpPr/>
          <p:nvPr/>
        </p:nvSpPr>
        <p:spPr>
          <a:xfrm>
            <a:off x="5930900" y="1562100"/>
            <a:ext cx="622300" cy="800100"/>
          </a:xfrm>
          <a:prstGeom prst="can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98096" y="1216660"/>
            <a:ext cx="1294409" cy="254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4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Courier"/>
                <a:ea typeface="+mn-ea"/>
                <a:cs typeface="Courier"/>
              </a:rPr>
              <a:t>HDP Repo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9" name="Straight Arrow Connector 48"/>
          <p:cNvCxnSpPr>
            <a:endCxn id="45" idx="3"/>
          </p:cNvCxnSpPr>
          <p:nvPr/>
        </p:nvCxnSpPr>
        <p:spPr>
          <a:xfrm flipV="1">
            <a:off x="5734657" y="2362200"/>
            <a:ext cx="507393" cy="104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Repositories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default, </a:t>
            </a:r>
            <a:r>
              <a:rPr lang="en-US" dirty="0" err="1" smtClean="0"/>
              <a:t>Ambari</a:t>
            </a:r>
            <a:r>
              <a:rPr lang="en-US" dirty="0" smtClean="0"/>
              <a:t> will use the publicly hosted software repositories</a:t>
            </a:r>
          </a:p>
          <a:p>
            <a:r>
              <a:rPr lang="en-US" dirty="0" smtClean="0"/>
              <a:t>To use Local Repositories, you must…</a:t>
            </a:r>
          </a:p>
          <a:p>
            <a:endParaRPr lang="en-US" dirty="0"/>
          </a:p>
          <a:p>
            <a:pPr lvl="1"/>
            <a:r>
              <a:rPr lang="en-US" sz="2400" b="1" dirty="0" smtClean="0"/>
              <a:t>First</a:t>
            </a:r>
            <a:r>
              <a:rPr lang="en-US" sz="2400" dirty="0" smtClean="0"/>
              <a:t>, setup the local repositories</a:t>
            </a:r>
          </a:p>
          <a:p>
            <a:pPr lvl="1"/>
            <a:r>
              <a:rPr lang="en-US" sz="2400" b="1" dirty="0" smtClean="0"/>
              <a:t>Second</a:t>
            </a:r>
            <a:r>
              <a:rPr lang="en-US" sz="2400" dirty="0" smtClean="0"/>
              <a:t>, configure </a:t>
            </a:r>
            <a:r>
              <a:rPr lang="en-US" sz="2400" dirty="0" err="1" smtClean="0"/>
              <a:t>Ambari</a:t>
            </a:r>
            <a:r>
              <a:rPr lang="en-US" sz="2400" dirty="0"/>
              <a:t> </a:t>
            </a:r>
            <a:r>
              <a:rPr lang="en-US" sz="2400" dirty="0" smtClean="0"/>
              <a:t>to use </a:t>
            </a:r>
            <a:r>
              <a:rPr lang="en-US" sz="2400" dirty="0" smtClean="0"/>
              <a:t>the local </a:t>
            </a:r>
            <a:r>
              <a:rPr lang="en-US" sz="2400" dirty="0" smtClean="0"/>
              <a:t>repositories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0" i="1" dirty="0"/>
              <a:t>Note</a:t>
            </a:r>
            <a:r>
              <a:rPr lang="en-US" b="0" i="1" dirty="0" smtClean="0"/>
              <a:t>: We will not cover setting up a local EPEL repository. Many </a:t>
            </a:r>
            <a:r>
              <a:rPr lang="en-US" b="0" i="1" dirty="0"/>
              <a:t>Data Centers already mirror or proxy the EPEL repository, so discuss with your Data Center team whether EPEL is already available from within your firewall.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26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Setup </a:t>
            </a:r>
            <a:r>
              <a:rPr lang="en-US" dirty="0" smtClean="0"/>
              <a:t>Loca</a:t>
            </a:r>
            <a:r>
              <a:rPr lang="en-US" dirty="0"/>
              <a:t>l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Depending on your Internet access you have a few options</a:t>
            </a:r>
          </a:p>
          <a:p>
            <a:r>
              <a:rPr lang="en-US" dirty="0" smtClean="0"/>
              <a:t>Highlighting the two most popular…</a:t>
            </a:r>
          </a:p>
          <a:p>
            <a:endParaRPr lang="en-US" dirty="0"/>
          </a:p>
          <a:p>
            <a:r>
              <a:rPr lang="en-US" dirty="0" smtClean="0"/>
              <a:t>Option #1: Mirroring the packages to Local Repository</a:t>
            </a:r>
          </a:p>
          <a:p>
            <a:pPr lvl="1"/>
            <a:r>
              <a:rPr lang="en-US" dirty="0" smtClean="0"/>
              <a:t>Use this option if you have Internet access available but not from the cluster hosts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Setup a host with Apache </a:t>
            </a:r>
            <a:r>
              <a:rPr lang="en-US" dirty="0" err="1" smtClean="0"/>
              <a:t>httpd</a:t>
            </a:r>
            <a:endParaRPr lang="en-US" dirty="0" smtClean="0"/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Copy the entire contents of each repository local using the “</a:t>
            </a:r>
            <a:r>
              <a:rPr lang="en-US" dirty="0" err="1" smtClean="0"/>
              <a:t>reposync</a:t>
            </a:r>
            <a:r>
              <a:rPr lang="en-US" dirty="0" smtClean="0"/>
              <a:t>” command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Run “</a:t>
            </a:r>
            <a:r>
              <a:rPr lang="en-US" dirty="0" err="1" smtClean="0"/>
              <a:t>createrepo</a:t>
            </a:r>
            <a:r>
              <a:rPr lang="en-US" dirty="0" smtClean="0"/>
              <a:t>” to build the repo metadata</a:t>
            </a:r>
          </a:p>
          <a:p>
            <a:pPr marL="398463" lvl="1" indent="0">
              <a:buNone/>
            </a:pPr>
            <a:endParaRPr lang="en-US" dirty="0"/>
          </a:p>
          <a:p>
            <a:r>
              <a:rPr lang="en-US" dirty="0" smtClean="0"/>
              <a:t>Option #2: Download Repository </a:t>
            </a:r>
            <a:r>
              <a:rPr lang="en-US" dirty="0" err="1" smtClean="0"/>
              <a:t>Tarball</a:t>
            </a:r>
            <a:r>
              <a:rPr lang="en-US" dirty="0" smtClean="0"/>
              <a:t> and Build Local Repository</a:t>
            </a:r>
          </a:p>
          <a:p>
            <a:pPr lvl="1"/>
            <a:r>
              <a:rPr lang="en-US" dirty="0" smtClean="0"/>
              <a:t>Use this option if you have no Internet access available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dirty="0"/>
              <a:t>Setup a host with Apache </a:t>
            </a:r>
            <a:r>
              <a:rPr lang="en-US" dirty="0" err="1"/>
              <a:t>httpd</a:t>
            </a:r>
            <a:endParaRPr lang="en-US" dirty="0"/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Download a </a:t>
            </a:r>
            <a:r>
              <a:rPr lang="en-US" dirty="0" err="1" smtClean="0"/>
              <a:t>tarball</a:t>
            </a:r>
            <a:r>
              <a:rPr lang="en-US" dirty="0" smtClean="0"/>
              <a:t> copy of the each repositories entire contents</a:t>
            </a:r>
            <a:endParaRPr lang="en-US" dirty="0"/>
          </a:p>
          <a:p>
            <a:pPr marL="741363" lvl="1" indent="-342900">
              <a:buFont typeface="+mj-lt"/>
              <a:buAutoNum type="arabicPeriod"/>
            </a:pPr>
            <a:r>
              <a:rPr lang="en-US" dirty="0" smtClean="0"/>
              <a:t>Extract contents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720" y="6107609"/>
            <a:ext cx="8768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http://docs.hortonworks.com/HDPDocuments/HDP1/HDP-1.2.1/bk_reference/content/reference_chap4.html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273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Second, Configure </a:t>
            </a:r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168275" lvl="1">
              <a:buClr>
                <a:srgbClr val="69BE28"/>
              </a:buClr>
              <a:buFont typeface="Arial" charset="0"/>
              <a:buChar char="•"/>
            </a:pPr>
            <a:r>
              <a:rPr lang="en-US" b="1" dirty="0" smtClean="0"/>
              <a:t>Set </a:t>
            </a:r>
            <a:r>
              <a:rPr lang="en-US" sz="1200" b="1" dirty="0" err="1" smtClean="0">
                <a:latin typeface="Courier"/>
                <a:cs typeface="Courier"/>
              </a:rPr>
              <a:t>ambari.repo</a:t>
            </a:r>
            <a:r>
              <a:rPr lang="en-US" b="1" dirty="0" smtClean="0"/>
              <a:t> to point to your </a:t>
            </a:r>
            <a:r>
              <a:rPr lang="en-US" b="1" dirty="0" err="1"/>
              <a:t>Ambari</a:t>
            </a:r>
            <a:r>
              <a:rPr lang="en-US" b="1" dirty="0"/>
              <a:t> and HDP-</a:t>
            </a:r>
            <a:r>
              <a:rPr lang="en-US" b="1" dirty="0" smtClean="0"/>
              <a:t>UTILS Local Repositories</a:t>
            </a:r>
          </a:p>
          <a:p>
            <a:pPr marL="682625" lvl="2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r>
              <a:rPr lang="en-US" b="1" dirty="0" smtClean="0"/>
              <a:t>Install </a:t>
            </a:r>
            <a:r>
              <a:rPr lang="en-US" b="1" dirty="0" err="1" smtClean="0"/>
              <a:t>Ambari</a:t>
            </a:r>
            <a:r>
              <a:rPr lang="en-US" b="1" dirty="0" smtClean="0"/>
              <a:t> Server</a:t>
            </a:r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endParaRPr lang="en-US" b="1" dirty="0" smtClean="0"/>
          </a:p>
          <a:p>
            <a:pPr marL="168275" lvl="1">
              <a:buClr>
                <a:srgbClr val="69BE28"/>
              </a:buClr>
              <a:buFont typeface="Arial" charset="0"/>
              <a:buChar char="•"/>
            </a:pPr>
            <a:r>
              <a:rPr lang="en-US" b="1" dirty="0" smtClean="0"/>
              <a:t>Configure the </a:t>
            </a:r>
            <a:r>
              <a:rPr lang="en-US" b="1" dirty="0" err="1" smtClean="0"/>
              <a:t>Ambari</a:t>
            </a:r>
            <a:r>
              <a:rPr lang="en-US" b="1" dirty="0" smtClean="0"/>
              <a:t> “Stacks” to point to your HDP Local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000" y="6119813"/>
            <a:ext cx="858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http://docs.hortonworks.com/HDPDocuments/HDP1/HDP-1.2.1/bk_using_Ambari_book/content/ambari-chap1-6.</a:t>
            </a:r>
            <a:r>
              <a:rPr lang="en-US" sz="1200" dirty="0" smtClean="0">
                <a:hlinkClick r:id="rId2"/>
              </a:rPr>
              <a:t>html</a:t>
            </a:r>
            <a:endParaRPr lang="en-US" sz="1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36" y="4497576"/>
            <a:ext cx="5392984" cy="1622237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36" y="1705513"/>
            <a:ext cx="3738880" cy="1776826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499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Don’t </a:t>
            </a:r>
            <a:r>
              <a:rPr lang="en-US" dirty="0" smtClean="0"/>
              <a:t>Forget: Install Wizard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12" y="1076960"/>
            <a:ext cx="6163188" cy="50788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16000" y="53721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5900" y="49657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to check this box</a:t>
            </a:r>
          </a:p>
        </p:txBody>
      </p:sp>
    </p:spTree>
    <p:extLst>
      <p:ext uri="{BB962C8B-B14F-4D97-AF65-F5344CB8AC3E}">
        <p14:creationId xmlns:p14="http://schemas.microsoft.com/office/powerpoint/2010/main" val="103569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the JDK…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(and </a:t>
            </a:r>
            <a:r>
              <a:rPr lang="en-US" dirty="0" err="1" smtClean="0"/>
              <a:t>Hadoop</a:t>
            </a:r>
            <a:r>
              <a:rPr lang="en-US" dirty="0" smtClean="0"/>
              <a:t>) need a JDK to run</a:t>
            </a:r>
          </a:p>
          <a:p>
            <a:r>
              <a:rPr lang="en-US" dirty="0" err="1" smtClean="0"/>
              <a:t>Ambari</a:t>
            </a:r>
            <a:r>
              <a:rPr lang="en-US" dirty="0" smtClean="0"/>
              <a:t> automatically fetches the JDK from the Internet and installs</a:t>
            </a:r>
          </a:p>
          <a:p>
            <a:endParaRPr lang="en-US" dirty="0"/>
          </a:p>
          <a:p>
            <a:r>
              <a:rPr lang="en-US" dirty="0" smtClean="0"/>
              <a:t>If you have limited Internet connectivity and need to use Local Repositories for software packages, you also need to setup for how to get the JDK w/o Internet access</a:t>
            </a:r>
          </a:p>
          <a:p>
            <a:endParaRPr lang="en-US" dirty="0"/>
          </a:p>
          <a:p>
            <a:pPr lvl="1"/>
            <a:r>
              <a:rPr lang="en-US" dirty="0" smtClean="0"/>
              <a:t>Perform JDK install on each machine</a:t>
            </a:r>
          </a:p>
          <a:p>
            <a:pPr lvl="2"/>
            <a:r>
              <a:rPr lang="en-US" dirty="0" smtClean="0"/>
              <a:t>And l</a:t>
            </a:r>
            <a:r>
              <a:rPr lang="en-US" dirty="0" smtClean="0"/>
              <a:t>et </a:t>
            </a:r>
            <a:r>
              <a:rPr lang="en-US" dirty="0" err="1" smtClean="0"/>
              <a:t>Ambari</a:t>
            </a:r>
            <a:r>
              <a:rPr lang="en-US" dirty="0" smtClean="0"/>
              <a:t> know the location during install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Alternatively, download JDK &amp; put </a:t>
            </a:r>
            <a:r>
              <a:rPr lang="en-US" dirty="0" smtClean="0"/>
              <a:t>in place on </a:t>
            </a:r>
            <a:r>
              <a:rPr lang="en-US" dirty="0" err="1" smtClean="0"/>
              <a:t>Ambari</a:t>
            </a:r>
            <a:r>
              <a:rPr lang="en-US" dirty="0" smtClean="0"/>
              <a:t> </a:t>
            </a:r>
            <a:r>
              <a:rPr lang="en-US" dirty="0" smtClean="0"/>
              <a:t>Server before cluster install</a:t>
            </a:r>
            <a:endParaRPr lang="en-US" dirty="0" smtClean="0"/>
          </a:p>
          <a:p>
            <a:pPr lvl="2"/>
            <a:r>
              <a:rPr lang="en-US" dirty="0" err="1" smtClean="0"/>
              <a:t>Ambari</a:t>
            </a:r>
            <a:r>
              <a:rPr lang="en-US" dirty="0" smtClean="0"/>
              <a:t> </a:t>
            </a:r>
            <a:r>
              <a:rPr lang="en-US" dirty="0" smtClean="0"/>
              <a:t>Server </a:t>
            </a:r>
            <a:r>
              <a:rPr lang="en-US" dirty="0" smtClean="0"/>
              <a:t>will distribute </a:t>
            </a:r>
            <a:r>
              <a:rPr lang="en-US" dirty="0" smtClean="0"/>
              <a:t>JDK to </a:t>
            </a:r>
            <a:r>
              <a:rPr lang="en-US" dirty="0" smtClean="0"/>
              <a:t>cluster hosts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40" y="3436798"/>
            <a:ext cx="3106420" cy="825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40" y="5196840"/>
            <a:ext cx="3543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62159"/>
      </p:ext>
    </p:extLst>
  </p:cSld>
  <p:clrMapOvr>
    <a:masterClrMapping/>
  </p:clrMapOvr>
</p:sld>
</file>

<file path=ppt/theme/theme1.xml><?xml version="1.0" encoding="utf-8"?>
<a:theme xmlns:a="http://schemas.openxmlformats.org/drawingml/2006/main" name="Hortonworks_PPT_5temp">
  <a:themeElements>
    <a:clrScheme name="Custom 8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66CC33"/>
      </a:hlink>
      <a:folHlink>
        <a:srgbClr val="66CC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479</TotalTime>
  <Words>845</Words>
  <Application>Microsoft Macintosh PowerPoint</Application>
  <PresentationFormat>On-screen Show 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Hortonworks_PPT_5temp</vt:lpstr>
      <vt:lpstr>Ambari</vt:lpstr>
      <vt:lpstr>Summary</vt:lpstr>
      <vt:lpstr>Repositories</vt:lpstr>
      <vt:lpstr>How Ambari Uses Repositories</vt:lpstr>
      <vt:lpstr>Configuring Repositories</vt:lpstr>
      <vt:lpstr>First, Setup Local Repositories</vt:lpstr>
      <vt:lpstr>Second, Configure Ambari</vt:lpstr>
      <vt:lpstr>And Don’t Forget: Install Wizard Option</vt:lpstr>
      <vt:lpstr>A Word About the JDK…</vt:lpstr>
      <vt:lpstr>Useful Resources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Ambari</dc:title>
  <dc:subject/>
  <dc:creator/>
  <cp:keywords/>
  <dc:description/>
  <cp:lastModifiedBy/>
  <cp:revision>278</cp:revision>
  <cp:lastPrinted>2011-11-07T16:43:46Z</cp:lastPrinted>
  <dcterms:created xsi:type="dcterms:W3CDTF">2011-12-12T20:01:28Z</dcterms:created>
  <dcterms:modified xsi:type="dcterms:W3CDTF">2013-03-14T23:30:25Z</dcterms:modified>
  <cp:category/>
</cp:coreProperties>
</file>