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Target="docProps/core.xml" Type="http://schemas.openxmlformats.org/package/2006/relationships/metadata/core-properties" Id="rId3"/>
  <Relationship Target="docProps/thumbnail.jpeg" Type="http://schemas.openxmlformats.org/package/2006/relationships/metadata/thumbnail" Id="rId2"/>
  <Relationship Target="ppt/presentation.xml" Type="http://schemas.openxmlformats.org/officeDocument/2006/relationships/officeDocument" Id="rId1"/>
  <Relationship Target="docProps/app.xml" Type="http://schemas.openxmlformats.org/officeDocument/2006/relationships/extended-properties" Id="rId4"/>
</Relationships>
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saveSubsetFonts="1">
  <p:sldMasterIdLst>
    <p:sldMasterId id="2147483648" r:id="rId1"/>
  </p:sldMasterIdLst>
  <p:sldIdLst>
    <p:sldId id="256" r:id="rId6"/>
  </p:sldIdLst>
  <p:sldSz cy="6858000" type="screen4x3" cx="9144000"/>
  <p:notesSz cy="9144000" cx="6858000"/>
  <p:defaultTextStyle>
    <a:defPPr>
      <a:defRPr lang="en-US"/>
    </a:defPPr>
    <a:lvl1pPr defTabSz="914400" latinLnBrk="0" algn="l" hangingPunct="1" marL="0" eaLnBrk="1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latinLnBrk="0" algn="l" hangingPunct="1" marL="457200" eaLnBrk="1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latinLnBrk="0" algn="l" hangingPunct="1" marL="914400" eaLnBrk="1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latinLnBrk="0" algn="l" hangingPunct="1" marL="1371600" eaLnBrk="1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latinLnBrk="0" algn="l" hangingPunct="1" marL="1828800" eaLnBrk="1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latinLnBrk="0" algn="l" hangingPunct="1" marL="2286000" eaLnBrk="1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latinLnBrk="0" algn="l" hangingPunct="1" marL="2743200" eaLnBrk="1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latinLnBrk="0" algn="l" hangingPunct="1" marL="3200400" eaLnBrk="1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latinLnBrk="0" algn="l" hangingPunct="1" marL="3657600" eaLnBrk="1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arget="slideMasters/slideMaster1.xml" Type="http://schemas.openxmlformats.org/officeDocument/2006/relationships/slideMaster" Id="rId1"/>
  <Relationship Target="tableStyles.xml" Type="http://schemas.openxmlformats.org/officeDocument/2006/relationships/tableStyles" Id="rId2"/>
  <Relationship Target="theme/theme1.xml" Type="http://schemas.openxmlformats.org/officeDocument/2006/relationships/theme" Id="rId3"/>
  <Relationship Target="viewProps.xml" Type="http://schemas.openxmlformats.org/officeDocument/2006/relationships/viewProps" Id="rId4"/>
  <Relationship Target="presProps.xml" Type="http://schemas.openxmlformats.org/officeDocument/2006/relationships/presProps" Id="rId5"/>
  <Relationship Target="slides/slide1.xml" Type="http://schemas.openxmlformats.org/officeDocument/2006/relationships/slide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arget="../slideLayouts/slideLayout1.xml" Type="http://schemas.openxmlformats.org/officeDocument/2006/relationships/slideLayout" Id="rId1"/>
</Relationships>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00" name="Page-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id="564" name="Group564"/>
          <p:cNvGrpSpPr/>
          <p:nvPr/>
        </p:nvGrpSpPr>
        <p:grpSpPr>
          <a:xfrm>
            <a:off x="393362" y="701867"/>
            <a:ext cy="5454267" cx="8357277"/>
            <a:chOff x="393362" y="701867"/>
            <a:chExt cy="5454267" cx="8357277"/>
          </a:xfrm>
        </p:grpSpPr>
        <p:grpSp>
          <p:nvGrpSpPr>
            <p:cNvPr id="124" name=""/>
            <p:cNvGrpSpPr/>
            <p:nvPr/>
          </p:nvGrpSpPr>
          <p:grpSpPr>
            <a:xfrm>
              <a:off x="1689008" y="771543"/>
              <a:ext cy="1134536" cx="4688425"/>
              <a:chOff x="1689008" y="771543"/>
              <a:chExt cy="1134536" cx="4688425"/>
            </a:xfrm>
          </p:grpSpPr>
          <p:sp>
            <p:nvSpPr>
              <p:cNvPr id="125" name=""/>
              <p:cNvSpPr/>
              <p:nvPr/>
            </p:nvSpPr>
            <p:spPr>
              <a:xfrm>
                <a:off x="1689008" y="771543"/>
                <a:ext cy="1062723" cx="4616612"/>
              </a:xfrm>
              <a:custGeom>
                <a:avLst/>
                <a:gdLst/>
                <a:ahLst/>
                <a:cxnLst/>
                <a:pathLst>
                  <a:path w="4616612" h="1062723">
                    <a:moveTo>
                      <a:pt x="0" y="0"/>
                    </a:moveTo>
                    <a:lnTo>
                      <a:pt x="4616612" y="0"/>
                    </a:lnTo>
                    <a:lnTo>
                      <a:pt x="4616612" y="1062723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26" name=""/>
              <p:cNvSpPr/>
              <p:nvPr/>
            </p:nvSpPr>
            <p:spPr>
              <a:xfrm>
                <a:off x="6305617" y="771543"/>
                <a:ext cy="1134536" cx="71811"/>
              </a:xfrm>
              <a:custGeom>
                <a:avLst/>
                <a:gdLst/>
                <a:ahLst/>
                <a:cxnLst/>
                <a:pathLst>
                  <a:path w="71811" h="1134536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134536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27" name=""/>
              <p:cNvSpPr/>
              <p:nvPr/>
            </p:nvSpPr>
            <p:spPr>
              <a:xfrm>
                <a:off x="1689008" y="1834263"/>
                <a:ext cy="71811" cx="4688425"/>
              </a:xfrm>
              <a:custGeom>
                <a:avLst/>
                <a:gdLst/>
                <a:ahLst/>
                <a:cxnLst/>
                <a:pathLst>
                  <a:path w="4688425" h="71811">
                    <a:moveTo>
                      <a:pt x="0" y="0"/>
                    </a:moveTo>
                    <a:lnTo>
                      <a:pt x="4616612" y="0"/>
                    </a:lnTo>
                    <a:lnTo>
                      <a:pt x="4688425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C2C2C2"/>
                </a:solidFill>
                <a:bevel/>
              </a:ln>
            </p:spPr>
          </p:sp>
        </p:grpSp>
        <p:grpSp>
          <p:nvGrpSpPr>
            <p:cNvPr id="160" name=""/>
            <p:cNvGrpSpPr/>
            <p:nvPr/>
          </p:nvGrpSpPr>
          <p:grpSpPr>
            <a:xfrm>
              <a:off x="1689008" y="3596471"/>
              <a:ext cy="1134536" cx="4688425"/>
              <a:chOff x="1689008" y="3596471"/>
              <a:chExt cy="1134536" cx="4688425"/>
            </a:xfrm>
          </p:grpSpPr>
          <p:sp>
            <p:nvSpPr>
              <p:cNvPr id="161" name=""/>
              <p:cNvSpPr/>
              <p:nvPr/>
            </p:nvSpPr>
            <p:spPr>
              <a:xfrm>
                <a:off x="1689008" y="3596471"/>
                <a:ext cy="1062723" cx="4616612"/>
              </a:xfrm>
              <a:custGeom>
                <a:avLst/>
                <a:gdLst/>
                <a:ahLst/>
                <a:cxnLst/>
                <a:pathLst>
                  <a:path w="4616612" h="1062723">
                    <a:moveTo>
                      <a:pt x="0" y="0"/>
                    </a:moveTo>
                    <a:lnTo>
                      <a:pt x="4616612" y="0"/>
                    </a:lnTo>
                    <a:lnTo>
                      <a:pt x="4616612" y="1062723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8091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62" name=""/>
              <p:cNvSpPr/>
              <p:nvPr/>
            </p:nvSpPr>
            <p:spPr>
              <a:xfrm>
                <a:off x="6305617" y="3596471"/>
                <a:ext cy="1134536" cx="71811"/>
              </a:xfrm>
              <a:custGeom>
                <a:avLst/>
                <a:gdLst/>
                <a:ahLst/>
                <a:cxnLst/>
                <a:pathLst>
                  <a:path w="71811" h="1134536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134536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8091"/>
              </a:solidFill>
              <a:ln w="12667" cap="flat">
                <a:solidFill>
                  <a:srgbClr val="C2C2C2"/>
                </a:solidFill>
                <a:bevel/>
              </a:ln>
            </p:spPr>
          </p:sp>
          <p:sp>
            <p:nvSpPr>
              <p:cNvPr id="163" name=""/>
              <p:cNvSpPr/>
              <p:nvPr/>
            </p:nvSpPr>
            <p:spPr>
              <a:xfrm>
                <a:off x="1689008" y="4659191"/>
                <a:ext cy="71811" cx="4688425"/>
              </a:xfrm>
              <a:custGeom>
                <a:avLst/>
                <a:gdLst/>
                <a:ahLst/>
                <a:cxnLst/>
                <a:pathLst>
                  <a:path w="4688425" h="71811">
                    <a:moveTo>
                      <a:pt x="0" y="0"/>
                    </a:moveTo>
                    <a:lnTo>
                      <a:pt x="4616612" y="0"/>
                    </a:lnTo>
                    <a:lnTo>
                      <a:pt x="4688425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8091"/>
              </a:solidFill>
              <a:ln w="12667" cap="flat">
                <a:solidFill>
                  <a:srgbClr val="C2C2C2"/>
                </a:solidFill>
                <a:bevel/>
              </a:ln>
            </p:spPr>
          </p:sp>
        </p:grpSp>
        <p:grpSp>
          <p:nvGrpSpPr>
            <p:cNvPr id="177" name=""/>
            <p:cNvGrpSpPr/>
            <p:nvPr/>
          </p:nvGrpSpPr>
          <p:grpSpPr>
            <a:xfrm>
              <a:off x="1689008" y="2184003"/>
              <a:ext cy="1134536" cx="4688425"/>
              <a:chOff x="1689008" y="2184003"/>
              <a:chExt cy="1134536" cx="4688425"/>
            </a:xfrm>
          </p:grpSpPr>
          <p:sp>
            <p:nvSpPr>
              <p:cNvPr id="178" name=""/>
              <p:cNvSpPr/>
              <p:nvPr/>
            </p:nvSpPr>
            <p:spPr>
              <a:xfrm>
                <a:off x="1689008" y="2184003"/>
                <a:ext cy="1062723" cx="4616612"/>
              </a:xfrm>
              <a:custGeom>
                <a:avLst/>
                <a:gdLst/>
                <a:ahLst/>
                <a:cxnLst/>
                <a:pathLst>
                  <a:path w="4616612" h="1062723">
                    <a:moveTo>
                      <a:pt x="0" y="0"/>
                    </a:moveTo>
                    <a:lnTo>
                      <a:pt x="4616612" y="0"/>
                    </a:lnTo>
                    <a:lnTo>
                      <a:pt x="4616612" y="1062723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79" name=""/>
              <p:cNvSpPr/>
              <p:nvPr/>
            </p:nvSpPr>
            <p:spPr>
              <a:xfrm>
                <a:off x="6305617" y="2184003"/>
                <a:ext cy="1134536" cx="71811"/>
              </a:xfrm>
              <a:custGeom>
                <a:avLst/>
                <a:gdLst/>
                <a:ahLst/>
                <a:cxnLst/>
                <a:pathLst>
                  <a:path w="71811" h="1134536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134536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C2C2C2"/>
                </a:solidFill>
                <a:bevel/>
                <a:tailEnd w="med" len="med" type="triangle"/>
              </a:ln>
            </p:spPr>
          </p:sp>
          <p:sp>
            <p:nvSpPr>
              <p:cNvPr id="180" name=""/>
              <p:cNvSpPr/>
              <p:nvPr/>
            </p:nvSpPr>
            <p:spPr>
              <a:xfrm>
                <a:off x="1689008" y="3246723"/>
                <a:ext cy="71811" cx="4688425"/>
              </a:xfrm>
              <a:custGeom>
                <a:avLst/>
                <a:gdLst/>
                <a:ahLst/>
                <a:cxnLst/>
                <a:pathLst>
                  <a:path w="4688425" h="71811">
                    <a:moveTo>
                      <a:pt x="0" y="0"/>
                    </a:moveTo>
                    <a:lnTo>
                      <a:pt x="4616612" y="0"/>
                    </a:lnTo>
                    <a:lnTo>
                      <a:pt x="4688425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C2C2C2"/>
                </a:solidFill>
                <a:bevel/>
                <a:tailEnd w="med" len="med" type="triangle"/>
              </a:ln>
            </p:spPr>
          </p:sp>
        </p:grpSp>
        <p:grpSp>
          <p:nvGrpSpPr>
            <p:cNvPr id="168" name=""/>
            <p:cNvGrpSpPr/>
            <p:nvPr/>
          </p:nvGrpSpPr>
          <p:grpSpPr>
            <a:xfrm>
              <a:off x="811200" y="3596471"/>
              <a:ext cy="1134536" cx="748211"/>
              <a:chOff x="811200" y="3596471"/>
              <a:chExt cy="1134536" cx="748211"/>
            </a:xfrm>
          </p:grpSpPr>
          <p:sp>
            <p:nvSpPr>
              <p:cNvPr id="169" name=""/>
              <p:cNvSpPr/>
              <p:nvPr/>
            </p:nvSpPr>
            <p:spPr>
              <a:xfrm>
                <a:off x="811200" y="3596471"/>
                <a:ext cy="1062723" cx="676400"/>
              </a:xfrm>
              <a:custGeom>
                <a:avLst/>
                <a:gdLst/>
                <a:ahLst/>
                <a:cxnLst/>
                <a:pathLst>
                  <a:path w="676400" h="1062723">
                    <a:moveTo>
                      <a:pt x="0" y="0"/>
                    </a:moveTo>
                    <a:lnTo>
                      <a:pt x="676400" y="0"/>
                    </a:lnTo>
                    <a:lnTo>
                      <a:pt x="676400" y="1062723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8091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70" name=""/>
              <p:cNvSpPr/>
              <p:nvPr/>
            </p:nvSpPr>
            <p:spPr>
              <a:xfrm>
                <a:off x="1487600" y="3596471"/>
                <a:ext cy="1134536" cx="71811"/>
              </a:xfrm>
              <a:custGeom>
                <a:avLst/>
                <a:gdLst/>
                <a:ahLst/>
                <a:cxnLst/>
                <a:pathLst>
                  <a:path w="71811" h="1134536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134536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8091"/>
              </a:solidFill>
              <a:ln w="12667" cap="flat">
                <a:solidFill>
                  <a:srgbClr val="C2C2C2"/>
                </a:solidFill>
                <a:bevel/>
              </a:ln>
            </p:spPr>
          </p:sp>
          <p:sp>
            <p:nvSpPr>
              <p:cNvPr id="171" name=""/>
              <p:cNvSpPr/>
              <p:nvPr/>
            </p:nvSpPr>
            <p:spPr>
              <a:xfrm>
                <a:off x="811200" y="4659191"/>
                <a:ext cy="71811" cx="748211"/>
              </a:xfrm>
              <a:custGeom>
                <a:avLst/>
                <a:gdLst/>
                <a:ahLst/>
                <a:cxnLst/>
                <a:pathLst>
                  <a:path w="748211" h="71811">
                    <a:moveTo>
                      <a:pt x="0" y="0"/>
                    </a:moveTo>
                    <a:lnTo>
                      <a:pt x="676400" y="0"/>
                    </a:lnTo>
                    <a:lnTo>
                      <a:pt x="7482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8091"/>
              </a:solidFill>
              <a:ln w="12667" cap="flat">
                <a:solidFill>
                  <a:srgbClr val="C2C2C2"/>
                </a:solidFill>
                <a:bevel/>
              </a:ln>
            </p:spPr>
          </p:sp>
          <p:sp>
            <p:nvSpPr>
              <p:cNvPr id="565" name="Text 565"/>
              <p:cNvSpPr txBox="1"/>
              <p:nvPr/>
            </p:nvSpPr>
            <p:spPr>
              <a:xfrm>
                <a:off x="811200" y="3596471"/>
                <a:ext cy="1062723" cx="676400"/>
              </a:xfrm>
              <a:prstGeom prst="rect">
                <a:avLst/>
              </a:prstGeom>
              <a:noFill/>
            </p:spPr>
            <p:txBody>
              <a:bodyPr tIns="0" rIns="0" bIns="0" wrap="square" rtlCol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国家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文化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基础库</a:t>
                </a:r>
              </a:p>
            </p:txBody>
          </p:sp>
        </p:grpSp>
        <p:grpSp>
          <p:nvGrpSpPr>
            <p:cNvPr id="173" name=""/>
            <p:cNvGrpSpPr/>
            <p:nvPr/>
          </p:nvGrpSpPr>
          <p:grpSpPr>
            <a:xfrm>
              <a:off x="811200" y="771543"/>
              <a:ext cy="1134536" cx="748211"/>
              <a:chOff x="811200" y="771543"/>
              <a:chExt cy="1134536" cx="748211"/>
            </a:xfrm>
          </p:grpSpPr>
          <p:sp>
            <p:nvSpPr>
              <p:cNvPr id="174" name=""/>
              <p:cNvSpPr/>
              <p:nvPr/>
            </p:nvSpPr>
            <p:spPr>
              <a:xfrm>
                <a:off x="811200" y="771543"/>
                <a:ext cy="1062723" cx="676400"/>
              </a:xfrm>
              <a:custGeom>
                <a:avLst/>
                <a:gdLst/>
                <a:ahLst/>
                <a:cxnLst/>
                <a:pathLst>
                  <a:path w="676400" h="1062723">
                    <a:moveTo>
                      <a:pt x="0" y="0"/>
                    </a:moveTo>
                    <a:lnTo>
                      <a:pt x="676400" y="0"/>
                    </a:lnTo>
                    <a:lnTo>
                      <a:pt x="676400" y="1062723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75" name=""/>
              <p:cNvSpPr/>
              <p:nvPr/>
            </p:nvSpPr>
            <p:spPr>
              <a:xfrm>
                <a:off x="1487600" y="771543"/>
                <a:ext cy="1134536" cx="71811"/>
              </a:xfrm>
              <a:custGeom>
                <a:avLst/>
                <a:gdLst/>
                <a:ahLst/>
                <a:cxnLst/>
                <a:pathLst>
                  <a:path w="71811" h="1134536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134536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C2C2C2"/>
                </a:solidFill>
                <a:bevel/>
                <a:tailEnd w="med" len="med" type="triangle"/>
              </a:ln>
            </p:spPr>
          </p:sp>
          <p:sp>
            <p:nvSpPr>
              <p:cNvPr id="176" name=""/>
              <p:cNvSpPr/>
              <p:nvPr/>
            </p:nvSpPr>
            <p:spPr>
              <a:xfrm>
                <a:off x="811200" y="1834263"/>
                <a:ext cy="71811" cx="748211"/>
              </a:xfrm>
              <a:custGeom>
                <a:avLst/>
                <a:gdLst/>
                <a:ahLst/>
                <a:cxnLst/>
                <a:pathLst>
                  <a:path w="748211" h="71811">
                    <a:moveTo>
                      <a:pt x="0" y="0"/>
                    </a:moveTo>
                    <a:lnTo>
                      <a:pt x="676400" y="0"/>
                    </a:lnTo>
                    <a:lnTo>
                      <a:pt x="7482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C2C2C2"/>
                </a:solidFill>
                <a:bevel/>
                <a:tailEnd w="med" len="med" type="triangle"/>
              </a:ln>
            </p:spPr>
          </p:sp>
          <p:sp>
            <p:nvSpPr>
              <p:cNvPr id="566" name="Text 566"/>
              <p:cNvSpPr txBox="1"/>
              <p:nvPr/>
            </p:nvSpPr>
            <p:spPr>
              <a:xfrm>
                <a:off x="811200" y="771543"/>
                <a:ext cy="1062723" cx="676400"/>
              </a:xfrm>
              <a:prstGeom prst="rect">
                <a:avLst/>
              </a:prstGeom>
              <a:noFill/>
            </p:spPr>
            <p:txBody>
              <a:bodyPr tIns="0" rIns="0" bIns="0" wrap="square" rtlCol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文化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体验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体系</a:t>
                </a:r>
              </a:p>
            </p:txBody>
          </p:sp>
        </p:grpSp>
        <p:grpSp>
          <p:nvGrpSpPr>
            <p:cNvPr id="211" name=""/>
            <p:cNvGrpSpPr/>
            <p:nvPr/>
          </p:nvGrpSpPr>
          <p:grpSpPr>
            <a:xfrm>
              <a:off x="1689008" y="5008931"/>
              <a:ext cy="1134536" cx="4688425"/>
              <a:chOff x="1689008" y="5008931"/>
              <a:chExt cy="1134536" cx="4688425"/>
            </a:xfrm>
          </p:grpSpPr>
          <p:sp>
            <p:nvSpPr>
              <p:cNvPr id="212" name=""/>
              <p:cNvSpPr/>
              <p:nvPr/>
            </p:nvSpPr>
            <p:spPr>
              <a:xfrm>
                <a:off x="1689008" y="5008931"/>
                <a:ext cy="1062723" cx="4616612"/>
              </a:xfrm>
              <a:custGeom>
                <a:avLst/>
                <a:gdLst/>
                <a:ahLst/>
                <a:cxnLst/>
                <a:pathLst>
                  <a:path w="4616612" h="1062723">
                    <a:moveTo>
                      <a:pt x="0" y="0"/>
                    </a:moveTo>
                    <a:lnTo>
                      <a:pt x="4616612" y="0"/>
                    </a:lnTo>
                    <a:lnTo>
                      <a:pt x="4616612" y="1062723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213" name=""/>
              <p:cNvSpPr/>
              <p:nvPr/>
            </p:nvSpPr>
            <p:spPr>
              <a:xfrm>
                <a:off x="6305617" y="5008931"/>
                <a:ext cy="1134536" cx="71811"/>
              </a:xfrm>
              <a:custGeom>
                <a:avLst/>
                <a:gdLst/>
                <a:ahLst/>
                <a:cxnLst/>
                <a:pathLst>
                  <a:path w="71811" h="1134536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134536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7294"/>
              </a:solidFill>
              <a:ln w="12667" cap="flat">
                <a:solidFill>
                  <a:srgbClr val="C2C2C2"/>
                </a:solidFill>
                <a:bevel/>
              </a:ln>
            </p:spPr>
          </p:sp>
          <p:sp>
            <p:nvSpPr>
              <p:cNvPr id="214" name=""/>
              <p:cNvSpPr/>
              <p:nvPr/>
            </p:nvSpPr>
            <p:spPr>
              <a:xfrm>
                <a:off x="1689008" y="6071651"/>
                <a:ext cy="71811" cx="4688425"/>
              </a:xfrm>
              <a:custGeom>
                <a:avLst/>
                <a:gdLst/>
                <a:ahLst/>
                <a:cxnLst/>
                <a:pathLst>
                  <a:path w="4688425" h="71811">
                    <a:moveTo>
                      <a:pt x="0" y="0"/>
                    </a:moveTo>
                    <a:lnTo>
                      <a:pt x="4616612" y="0"/>
                    </a:lnTo>
                    <a:lnTo>
                      <a:pt x="4688425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7294"/>
              </a:solidFill>
              <a:ln w="12667" cap="flat">
                <a:solidFill>
                  <a:srgbClr val="C2C2C2"/>
                </a:solidFill>
                <a:bevel/>
              </a:ln>
            </p:spPr>
          </p:sp>
        </p:grpSp>
        <p:grpSp>
          <p:nvGrpSpPr>
            <p:cNvPr id="215" name=""/>
            <p:cNvGrpSpPr/>
            <p:nvPr/>
          </p:nvGrpSpPr>
          <p:grpSpPr>
            <a:xfrm>
              <a:off x="811200" y="5008931"/>
              <a:ext cy="1134536" cx="748211"/>
              <a:chOff x="811200" y="5008931"/>
              <a:chExt cy="1134536" cx="748211"/>
            </a:xfrm>
          </p:grpSpPr>
          <p:sp>
            <p:nvSpPr>
              <p:cNvPr id="216" name=""/>
              <p:cNvSpPr/>
              <p:nvPr/>
            </p:nvSpPr>
            <p:spPr>
              <a:xfrm>
                <a:off x="811200" y="5008931"/>
                <a:ext cy="1062723" cx="676400"/>
              </a:xfrm>
              <a:custGeom>
                <a:avLst/>
                <a:gdLst/>
                <a:ahLst/>
                <a:cxnLst/>
                <a:pathLst>
                  <a:path w="676400" h="1062723">
                    <a:moveTo>
                      <a:pt x="0" y="0"/>
                    </a:moveTo>
                    <a:lnTo>
                      <a:pt x="676400" y="0"/>
                    </a:lnTo>
                    <a:lnTo>
                      <a:pt x="676400" y="1062723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217" name=""/>
              <p:cNvSpPr/>
              <p:nvPr/>
            </p:nvSpPr>
            <p:spPr>
              <a:xfrm>
                <a:off x="1487600" y="5008931"/>
                <a:ext cy="1134536" cx="71811"/>
              </a:xfrm>
              <a:custGeom>
                <a:avLst/>
                <a:gdLst/>
                <a:ahLst/>
                <a:cxnLst/>
                <a:pathLst>
                  <a:path w="71811" h="1134536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134536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7294"/>
              </a:solidFill>
              <a:ln w="12667" cap="flat">
                <a:solidFill>
                  <a:srgbClr val="C2C2C2"/>
                </a:solidFill>
                <a:bevel/>
              </a:ln>
            </p:spPr>
          </p:sp>
          <p:sp>
            <p:nvSpPr>
              <p:cNvPr id="218" name=""/>
              <p:cNvSpPr/>
              <p:nvPr/>
            </p:nvSpPr>
            <p:spPr>
              <a:xfrm>
                <a:off x="811200" y="6071651"/>
                <a:ext cy="71811" cx="748211"/>
              </a:xfrm>
              <a:custGeom>
                <a:avLst/>
                <a:gdLst/>
                <a:ahLst/>
                <a:cxnLst/>
                <a:pathLst>
                  <a:path w="748211" h="71811">
                    <a:moveTo>
                      <a:pt x="0" y="0"/>
                    </a:moveTo>
                    <a:lnTo>
                      <a:pt x="676400" y="0"/>
                    </a:lnTo>
                    <a:lnTo>
                      <a:pt x="7482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7294"/>
              </a:solidFill>
              <a:ln w="12667" cap="flat">
                <a:solidFill>
                  <a:srgbClr val="C2C2C2"/>
                </a:solidFill>
                <a:bevel/>
              </a:ln>
            </p:spPr>
          </p:sp>
          <p:sp>
            <p:nvSpPr>
              <p:cNvPr id="567" name="Text 567"/>
              <p:cNvSpPr txBox="1"/>
              <p:nvPr/>
            </p:nvSpPr>
            <p:spPr>
              <a:xfrm>
                <a:off x="811200" y="5008931"/>
                <a:ext cy="1064000" cx="676400"/>
              </a:xfrm>
              <a:prstGeom prst="rect">
                <a:avLst/>
              </a:prstGeom>
              <a:noFill/>
            </p:spPr>
            <p:txBody>
              <a:bodyPr tIns="0" rIns="0" bIns="0" wrap="square" rtlCol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国家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文化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专网</a:t>
                </a:r>
              </a:p>
            </p:txBody>
          </p:sp>
        </p:grpSp>
        <p:grpSp>
          <p:nvGrpSpPr>
            <p:cNvPr id="219" name=""/>
            <p:cNvGrpSpPr/>
            <p:nvPr/>
          </p:nvGrpSpPr>
          <p:grpSpPr>
            <a:xfrm>
              <a:off x="1855585" y="846905"/>
              <a:ext cy="912000" cx="4283451"/>
              <a:chOff x="1855585" y="846905"/>
              <a:chExt cy="912000" cx="4283451"/>
            </a:xfrm>
          </p:grpSpPr>
          <p:grpSp>
            <p:nvGrpSpPr>
              <p:cNvPr id="416" name="Hexagon"/>
              <p:cNvGrpSpPr/>
              <p:nvPr/>
            </p:nvGrpSpPr>
            <p:grpSpPr>
              <a:xfrm>
                <a:off x="1855585" y="846905"/>
                <a:ext cy="912000" cx="1018400"/>
                <a:chOff x="1855585" y="846905"/>
                <a:chExt cy="912000" cx="1018400"/>
              </a:xfrm>
            </p:grpSpPr>
            <p:sp>
              <p:nvSpPr>
                <p:cNvPr id="417" name=""/>
                <p:cNvSpPr/>
                <p:nvPr/>
              </p:nvSpPr>
              <p:spPr>
                <a:xfrm>
                  <a:off x="1855585" y="846905"/>
                  <a:ext cy="912000" cx="1018400"/>
                </a:xfrm>
                <a:custGeom>
                  <a:avLst/>
                  <a:gdLst/>
                  <a:ahLst/>
                  <a:cxnLst/>
                  <a:pathLst>
                    <a:path w="1018400" h="912000">
                      <a:moveTo>
                        <a:pt x="1018400" y="456000"/>
                      </a:moveTo>
                      <a:lnTo>
                        <a:pt x="763800" y="912000"/>
                      </a:lnTo>
                      <a:lnTo>
                        <a:pt x="254600" y="912000"/>
                      </a:lnTo>
                      <a:lnTo>
                        <a:pt x="0" y="456000"/>
                      </a:lnTo>
                      <a:lnTo>
                        <a:pt x="254601" y="0"/>
                      </a:lnTo>
                      <a:lnTo>
                        <a:pt x="763800" y="0"/>
                      </a:lnTo>
                      <a:lnTo>
                        <a:pt x="1018400" y="4560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18000">
                      <a:srgbClr val="FFFFFF"/>
                    </a:gs>
                    <a:gs pos="32000">
                      <a:srgbClr val="C4C4C4"/>
                    </a:gs>
                    <a:gs pos="52000">
                      <a:srgbClr val="FFFFFF"/>
                    </a:gs>
                    <a:gs pos="68000">
                      <a:srgbClr val="C4C4C4"/>
                    </a:gs>
                    <a:gs pos="85000">
                      <a:srgbClr val="FFFFFF"/>
                    </a:gs>
                    <a:gs pos="100000">
                      <a:srgbClr val="C4C4C4"/>
                    </a:gs>
                  </a:gsLst>
                  <a:lin ang="2700000" scaled="0"/>
                </a:gradFill>
                <a:ln w="7600" cap="flat">
                  <a:solidFill>
                    <a:srgbClr val="D3D3D3"/>
                  </a:solidFill>
                  <a:bevel/>
                </a:ln>
              </p:spPr>
            </p:sp>
            <p:sp>
              <p:nvSpPr>
                <p:cNvPr id="418" name=""/>
                <p:cNvSpPr/>
                <p:nvPr/>
              </p:nvSpPr>
              <p:spPr>
                <a:xfrm>
                  <a:off x="1916689" y="901625"/>
                  <a:ext cy="802560" cx="896192"/>
                </a:xfrm>
                <a:custGeom>
                  <a:avLst/>
                  <a:gdLst/>
                  <a:ahLst/>
                  <a:cxnLst/>
                  <a:rect l="l" b="b" t="t" r="r"/>
                  <a:pathLst>
                    <a:path w="896192" h="802560">
                      <a:moveTo>
                        <a:pt x="896192" y="401280"/>
                      </a:moveTo>
                      <a:lnTo>
                        <a:pt x="672144" y="802560"/>
                      </a:lnTo>
                      <a:lnTo>
                        <a:pt x="224048" y="802560"/>
                      </a:lnTo>
                      <a:lnTo>
                        <a:pt x="0" y="401280"/>
                      </a:lnTo>
                      <a:lnTo>
                        <a:pt x="224049" y="0"/>
                      </a:lnTo>
                      <a:lnTo>
                        <a:pt x="672144" y="0"/>
                      </a:lnTo>
                      <a:lnTo>
                        <a:pt x="896192" y="40128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5E6EC"/>
                    </a:gs>
                    <a:gs pos="74000">
                      <a:srgbClr val="38AAC1"/>
                    </a:gs>
                    <a:gs pos="100000">
                      <a:srgbClr val="38AAC1"/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FFFFFF"/>
                  </a:solidFill>
                  <a:bevel/>
                </a:ln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88">
                      <a:solidFill>
                        <a:srgbClr val="191919"/>
                      </a:solidFill>
                      <a:latin typeface="微软雅黑"/>
                    </a:rPr>
                    <a:t>文化体验园</a:t>
                  </a:r>
                </a:p>
              </p:txBody>
            </p:sp>
          </p:grpSp>
          <p:grpSp>
            <p:nvGrpSpPr>
              <p:cNvPr id="419" name="Hexagon"/>
              <p:cNvGrpSpPr/>
              <p:nvPr/>
            </p:nvGrpSpPr>
            <p:grpSpPr>
              <a:xfrm>
                <a:off x="3488110" y="846905"/>
                <a:ext cy="912000" cx="1018400"/>
                <a:chOff x="3488110" y="846905"/>
                <a:chExt cy="912000" cx="1018400"/>
              </a:xfrm>
            </p:grpSpPr>
            <p:sp>
              <p:nvSpPr>
                <p:cNvPr id="420" name=""/>
                <p:cNvSpPr/>
                <p:nvPr/>
              </p:nvSpPr>
              <p:spPr>
                <a:xfrm>
                  <a:off x="3488110" y="846905"/>
                  <a:ext cy="912000" cx="1018400"/>
                </a:xfrm>
                <a:custGeom>
                  <a:avLst/>
                  <a:gdLst/>
                  <a:ahLst/>
                  <a:cxnLst/>
                  <a:pathLst>
                    <a:path w="1018400" h="912000">
                      <a:moveTo>
                        <a:pt x="1018400" y="456000"/>
                      </a:moveTo>
                      <a:lnTo>
                        <a:pt x="763800" y="912000"/>
                      </a:lnTo>
                      <a:lnTo>
                        <a:pt x="254600" y="912000"/>
                      </a:lnTo>
                      <a:lnTo>
                        <a:pt x="0" y="456000"/>
                      </a:lnTo>
                      <a:lnTo>
                        <a:pt x="254601" y="0"/>
                      </a:lnTo>
                      <a:lnTo>
                        <a:pt x="763800" y="0"/>
                      </a:lnTo>
                      <a:lnTo>
                        <a:pt x="1018400" y="4560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18000">
                      <a:srgbClr val="FFFFFF"/>
                    </a:gs>
                    <a:gs pos="32000">
                      <a:srgbClr val="C4C4C4"/>
                    </a:gs>
                    <a:gs pos="52000">
                      <a:srgbClr val="FFFFFF"/>
                    </a:gs>
                    <a:gs pos="68000">
                      <a:srgbClr val="C4C4C4"/>
                    </a:gs>
                    <a:gs pos="85000">
                      <a:srgbClr val="FFFFFF"/>
                    </a:gs>
                    <a:gs pos="100000">
                      <a:srgbClr val="C4C4C4"/>
                    </a:gs>
                  </a:gsLst>
                  <a:lin ang="2700000" scaled="0"/>
                </a:gradFill>
                <a:ln w="7600" cap="flat">
                  <a:solidFill>
                    <a:srgbClr val="D3D3D3"/>
                  </a:solidFill>
                  <a:bevel/>
                </a:ln>
              </p:spPr>
            </p:sp>
            <p:sp>
              <p:nvSpPr>
                <p:cNvPr id="421" name=""/>
                <p:cNvSpPr/>
                <p:nvPr/>
              </p:nvSpPr>
              <p:spPr>
                <a:xfrm>
                  <a:off x="3549214" y="901625"/>
                  <a:ext cy="802560" cx="896192"/>
                </a:xfrm>
                <a:custGeom>
                  <a:avLst/>
                  <a:gdLst/>
                  <a:ahLst/>
                  <a:cxnLst/>
                  <a:pathLst>
                    <a:path w="896192" h="802560">
                      <a:moveTo>
                        <a:pt x="896192" y="401280"/>
                      </a:moveTo>
                      <a:lnTo>
                        <a:pt x="672144" y="802560"/>
                      </a:lnTo>
                      <a:lnTo>
                        <a:pt x="224048" y="802560"/>
                      </a:lnTo>
                      <a:lnTo>
                        <a:pt x="0" y="401280"/>
                      </a:lnTo>
                      <a:lnTo>
                        <a:pt x="224049" y="0"/>
                      </a:lnTo>
                      <a:lnTo>
                        <a:pt x="672144" y="0"/>
                      </a:lnTo>
                      <a:lnTo>
                        <a:pt x="896192" y="40128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5E6EC"/>
                    </a:gs>
                    <a:gs pos="74000">
                      <a:srgbClr val="38AAC1"/>
                    </a:gs>
                    <a:gs pos="100000">
                      <a:srgbClr val="38AAC1"/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id="422" name="Hexagon"/>
              <p:cNvGrpSpPr/>
              <p:nvPr/>
            </p:nvGrpSpPr>
            <p:grpSpPr>
              <a:xfrm>
                <a:off x="4304373" y="846905"/>
                <a:ext cy="912000" cx="1018400"/>
                <a:chOff x="4304373" y="846905"/>
                <a:chExt cy="912000" cx="1018400"/>
              </a:xfrm>
            </p:grpSpPr>
            <p:sp>
              <p:nvSpPr>
                <p:cNvPr id="423" name=""/>
                <p:cNvSpPr/>
                <p:nvPr/>
              </p:nvSpPr>
              <p:spPr>
                <a:xfrm>
                  <a:off x="4304373" y="846905"/>
                  <a:ext cy="912000" cx="1018400"/>
                </a:xfrm>
                <a:custGeom>
                  <a:avLst/>
                  <a:gdLst/>
                  <a:ahLst/>
                  <a:cxnLst/>
                  <a:pathLst>
                    <a:path w="1018400" h="912000">
                      <a:moveTo>
                        <a:pt x="1018400" y="456000"/>
                      </a:moveTo>
                      <a:lnTo>
                        <a:pt x="763800" y="912000"/>
                      </a:lnTo>
                      <a:lnTo>
                        <a:pt x="254600" y="912000"/>
                      </a:lnTo>
                      <a:lnTo>
                        <a:pt x="0" y="456000"/>
                      </a:lnTo>
                      <a:lnTo>
                        <a:pt x="254601" y="0"/>
                      </a:lnTo>
                      <a:lnTo>
                        <a:pt x="763800" y="0"/>
                      </a:lnTo>
                      <a:lnTo>
                        <a:pt x="1018400" y="4560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18000">
                      <a:srgbClr val="FFFFFF"/>
                    </a:gs>
                    <a:gs pos="32000">
                      <a:srgbClr val="C4C4C4"/>
                    </a:gs>
                    <a:gs pos="52000">
                      <a:srgbClr val="FFFFFF"/>
                    </a:gs>
                    <a:gs pos="68000">
                      <a:srgbClr val="C4C4C4"/>
                    </a:gs>
                    <a:gs pos="85000">
                      <a:srgbClr val="FFFFFF"/>
                    </a:gs>
                    <a:gs pos="100000">
                      <a:srgbClr val="C4C4C4"/>
                    </a:gs>
                  </a:gsLst>
                  <a:lin ang="2700000" scaled="0"/>
                </a:gradFill>
                <a:ln w="7600" cap="flat">
                  <a:solidFill>
                    <a:srgbClr val="D3D3D3"/>
                  </a:solidFill>
                  <a:bevel/>
                </a:ln>
              </p:spPr>
            </p:sp>
            <p:sp>
              <p:nvSpPr>
                <p:cNvPr id="424" name=""/>
                <p:cNvSpPr/>
                <p:nvPr/>
              </p:nvSpPr>
              <p:spPr>
                <a:xfrm>
                  <a:off x="4365477" y="901625"/>
                  <a:ext cy="802560" cx="896192"/>
                </a:xfrm>
                <a:custGeom>
                  <a:avLst/>
                  <a:gdLst/>
                  <a:ahLst/>
                  <a:cxnLst/>
                  <a:pathLst>
                    <a:path w="896192" h="802560">
                      <a:moveTo>
                        <a:pt x="896192" y="401280"/>
                      </a:moveTo>
                      <a:lnTo>
                        <a:pt x="672144" y="802560"/>
                      </a:lnTo>
                      <a:lnTo>
                        <a:pt x="224048" y="802560"/>
                      </a:lnTo>
                      <a:lnTo>
                        <a:pt x="0" y="401280"/>
                      </a:lnTo>
                      <a:lnTo>
                        <a:pt x="224049" y="0"/>
                      </a:lnTo>
                      <a:lnTo>
                        <a:pt x="672144" y="0"/>
                      </a:lnTo>
                      <a:lnTo>
                        <a:pt x="896192" y="40128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5E6EC"/>
                    </a:gs>
                    <a:gs pos="74000">
                      <a:srgbClr val="38AAC1"/>
                    </a:gs>
                    <a:gs pos="100000">
                      <a:srgbClr val="38AAC1"/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id="425" name="Hexagon"/>
              <p:cNvGrpSpPr/>
              <p:nvPr/>
            </p:nvGrpSpPr>
            <p:grpSpPr>
              <a:xfrm>
                <a:off x="5120636" y="846905"/>
                <a:ext cy="912000" cx="1018400"/>
                <a:chOff x="5120636" y="846905"/>
                <a:chExt cy="912000" cx="1018400"/>
              </a:xfrm>
            </p:grpSpPr>
            <p:sp>
              <p:nvSpPr>
                <p:cNvPr id="426" name=""/>
                <p:cNvSpPr/>
                <p:nvPr/>
              </p:nvSpPr>
              <p:spPr>
                <a:xfrm>
                  <a:off x="5120636" y="846905"/>
                  <a:ext cy="912000" cx="1018400"/>
                </a:xfrm>
                <a:custGeom>
                  <a:avLst/>
                  <a:gdLst/>
                  <a:ahLst/>
                  <a:cxnLst/>
                  <a:pathLst>
                    <a:path w="1018400" h="912000">
                      <a:moveTo>
                        <a:pt x="1018400" y="456000"/>
                      </a:moveTo>
                      <a:lnTo>
                        <a:pt x="763800" y="912000"/>
                      </a:lnTo>
                      <a:lnTo>
                        <a:pt x="254600" y="912000"/>
                      </a:lnTo>
                      <a:lnTo>
                        <a:pt x="0" y="456000"/>
                      </a:lnTo>
                      <a:lnTo>
                        <a:pt x="254601" y="0"/>
                      </a:lnTo>
                      <a:lnTo>
                        <a:pt x="763800" y="0"/>
                      </a:lnTo>
                      <a:lnTo>
                        <a:pt x="1018400" y="4560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18000">
                      <a:srgbClr val="FFFFFF"/>
                    </a:gs>
                    <a:gs pos="32000">
                      <a:srgbClr val="C4C4C4"/>
                    </a:gs>
                    <a:gs pos="52000">
                      <a:srgbClr val="FFFFFF"/>
                    </a:gs>
                    <a:gs pos="68000">
                      <a:srgbClr val="C4C4C4"/>
                    </a:gs>
                    <a:gs pos="85000">
                      <a:srgbClr val="FFFFFF"/>
                    </a:gs>
                    <a:gs pos="100000">
                      <a:srgbClr val="C4C4C4"/>
                    </a:gs>
                  </a:gsLst>
                  <a:lin ang="2700000" scaled="0"/>
                </a:gradFill>
                <a:ln w="7600" cap="flat">
                  <a:solidFill>
                    <a:srgbClr val="D3D3D3"/>
                  </a:solidFill>
                  <a:bevel/>
                </a:ln>
              </p:spPr>
            </p:sp>
            <p:sp>
              <p:nvSpPr>
                <p:cNvPr id="427" name=""/>
                <p:cNvSpPr/>
                <p:nvPr/>
              </p:nvSpPr>
              <p:spPr>
                <a:xfrm>
                  <a:off x="5181740" y="901625"/>
                  <a:ext cy="802560" cx="896192"/>
                </a:xfrm>
                <a:custGeom>
                  <a:avLst/>
                  <a:gdLst/>
                  <a:ahLst/>
                  <a:cxnLst/>
                  <a:rect l="l" b="b" t="t" r="r"/>
                  <a:pathLst>
                    <a:path w="896192" h="802560">
                      <a:moveTo>
                        <a:pt x="896192" y="401280"/>
                      </a:moveTo>
                      <a:lnTo>
                        <a:pt x="672144" y="802560"/>
                      </a:lnTo>
                      <a:lnTo>
                        <a:pt x="224048" y="802560"/>
                      </a:lnTo>
                      <a:lnTo>
                        <a:pt x="0" y="401280"/>
                      </a:lnTo>
                      <a:lnTo>
                        <a:pt x="224049" y="0"/>
                      </a:lnTo>
                      <a:lnTo>
                        <a:pt x="672144" y="0"/>
                      </a:lnTo>
                      <a:lnTo>
                        <a:pt x="896192" y="40128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5E6EC"/>
                    </a:gs>
                    <a:gs pos="74000">
                      <a:srgbClr val="38AAC1"/>
                    </a:gs>
                    <a:gs pos="100000">
                      <a:srgbClr val="38AAC1"/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FFFFFF"/>
                  </a:solidFill>
                  <a:bevel/>
                </a:ln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88">
                      <a:solidFill>
                        <a:srgbClr val="191919"/>
                      </a:solidFill>
                      <a:latin typeface="微软雅黑"/>
                    </a:rPr>
                    <a:t>... ...</a:t>
                  </a:r>
                </a:p>
              </p:txBody>
            </p:sp>
          </p:grpSp>
          <p:grpSp>
            <p:nvGrpSpPr>
              <p:cNvPr id="428" name="Hexagon"/>
              <p:cNvGrpSpPr/>
              <p:nvPr/>
            </p:nvGrpSpPr>
            <p:grpSpPr>
              <a:xfrm>
                <a:off x="2671848" y="846905"/>
                <a:ext cy="912000" cx="1018400"/>
                <a:chOff x="2671848" y="846905"/>
                <a:chExt cy="912000" cx="1018400"/>
              </a:xfrm>
            </p:grpSpPr>
            <p:sp>
              <p:nvSpPr>
                <p:cNvPr id="429" name=""/>
                <p:cNvSpPr/>
                <p:nvPr/>
              </p:nvSpPr>
              <p:spPr>
                <a:xfrm>
                  <a:off x="2671848" y="846905"/>
                  <a:ext cy="912000" cx="1018400"/>
                </a:xfrm>
                <a:custGeom>
                  <a:avLst/>
                  <a:gdLst/>
                  <a:ahLst/>
                  <a:cxnLst/>
                  <a:pathLst>
                    <a:path w="1018400" h="912000">
                      <a:moveTo>
                        <a:pt x="1018400" y="456000"/>
                      </a:moveTo>
                      <a:lnTo>
                        <a:pt x="763800" y="912000"/>
                      </a:lnTo>
                      <a:lnTo>
                        <a:pt x="254600" y="912000"/>
                      </a:lnTo>
                      <a:lnTo>
                        <a:pt x="0" y="456000"/>
                      </a:lnTo>
                      <a:lnTo>
                        <a:pt x="254601" y="0"/>
                      </a:lnTo>
                      <a:lnTo>
                        <a:pt x="763800" y="0"/>
                      </a:lnTo>
                      <a:lnTo>
                        <a:pt x="1018400" y="4560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F7F7F"/>
                    </a:gs>
                    <a:gs pos="18000">
                      <a:srgbClr val="FFFFFF"/>
                    </a:gs>
                    <a:gs pos="32000">
                      <a:srgbClr val="C4C4C4"/>
                    </a:gs>
                    <a:gs pos="52000">
                      <a:srgbClr val="FFFFFF"/>
                    </a:gs>
                    <a:gs pos="68000">
                      <a:srgbClr val="C4C4C4"/>
                    </a:gs>
                    <a:gs pos="85000">
                      <a:srgbClr val="FFFFFF"/>
                    </a:gs>
                    <a:gs pos="100000">
                      <a:srgbClr val="C4C4C4"/>
                    </a:gs>
                  </a:gsLst>
                  <a:lin ang="2700000" scaled="0"/>
                </a:gradFill>
                <a:ln w="7600" cap="flat">
                  <a:solidFill>
                    <a:srgbClr val="D3D3D3"/>
                  </a:solidFill>
                  <a:bevel/>
                </a:ln>
              </p:spPr>
            </p:sp>
            <p:sp>
              <p:nvSpPr>
                <p:cNvPr id="430" name=""/>
                <p:cNvSpPr/>
                <p:nvPr/>
              </p:nvSpPr>
              <p:spPr>
                <a:xfrm>
                  <a:off x="2732952" y="901625"/>
                  <a:ext cy="802560" cx="896192"/>
                </a:xfrm>
                <a:custGeom>
                  <a:avLst/>
                  <a:gdLst/>
                  <a:ahLst/>
                  <a:cxnLst/>
                  <a:rect l="l" b="b" t="t" r="r"/>
                  <a:pathLst>
                    <a:path w="896192" h="802560">
                      <a:moveTo>
                        <a:pt x="896192" y="401280"/>
                      </a:moveTo>
                      <a:lnTo>
                        <a:pt x="672144" y="802560"/>
                      </a:lnTo>
                      <a:lnTo>
                        <a:pt x="224048" y="802560"/>
                      </a:lnTo>
                      <a:lnTo>
                        <a:pt x="0" y="401280"/>
                      </a:lnTo>
                      <a:lnTo>
                        <a:pt x="224049" y="0"/>
                      </a:lnTo>
                      <a:lnTo>
                        <a:pt x="672144" y="0"/>
                      </a:lnTo>
                      <a:lnTo>
                        <a:pt x="896192" y="40128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5E6EC"/>
                    </a:gs>
                    <a:gs pos="74000">
                      <a:srgbClr val="38AAC1"/>
                    </a:gs>
                    <a:gs pos="100000">
                      <a:srgbClr val="38AAC1"/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FFFFFF"/>
                  </a:solidFill>
                  <a:bevel/>
                </a:ln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88">
                      <a:solidFill>
                        <a:srgbClr val="191919"/>
                      </a:solidFill>
                      <a:latin typeface="微软雅黑"/>
                    </a:rPr>
                    <a:t>文化体验馆</a:t>
                  </a:r>
                </a:p>
              </p:txBody>
            </p:sp>
          </p:grpSp>
        </p:grpSp>
        <p:grpSp>
          <p:nvGrpSpPr>
            <p:cNvPr id="220" name=""/>
            <p:cNvGrpSpPr/>
            <p:nvPr/>
          </p:nvGrpSpPr>
          <p:grpSpPr>
            <a:xfrm>
              <a:off x="1855585" y="2241839"/>
              <a:ext cy="947051" cx="4283450"/>
              <a:chOff x="1855585" y="2241839"/>
              <a:chExt cy="947051" cx="4283450"/>
            </a:xfrm>
          </p:grpSpPr>
          <p:grpSp>
            <p:nvGrpSpPr>
              <p:cNvPr id="401" name="Circle 12"/>
              <p:cNvGrpSpPr/>
              <p:nvPr/>
            </p:nvGrpSpPr>
            <p:grpSpPr>
              <a:xfrm>
                <a:off x="1855586" y="2241839"/>
                <a:ext cy="947051" cx="947051"/>
                <a:chOff x="1855586" y="2241839"/>
                <a:chExt cy="947051" cx="947051"/>
              </a:xfrm>
            </p:grpSpPr>
            <p:sp>
              <p:nvSpPr>
                <p:cNvPr id="402" name=""/>
                <p:cNvSpPr/>
                <p:nvPr/>
              </p:nvSpPr>
              <p:spPr>
                <a:xfrm>
                  <a:off x="1855586" y="2241839"/>
                  <a:ext cy="947051" cx="947051"/>
                </a:xfrm>
                <a:custGeom>
                  <a:avLst/>
                  <a:gdLst/>
                  <a:ahLst/>
                  <a:cxnLst/>
                  <a:pathLst>
                    <a:path w="947051" h="947051">
                      <a:moveTo>
                        <a:pt x="0" y="473526"/>
                      </a:moveTo>
                      <a:cubicBezTo>
                        <a:pt x="0" y="212005"/>
                        <a:pt x="212005" y="0"/>
                        <a:pt x="473526" y="0"/>
                      </a:cubicBezTo>
                      <a:cubicBezTo>
                        <a:pt x="735046" y="0"/>
                        <a:pt x="947051" y="212005"/>
                        <a:pt x="947051" y="473526"/>
                      </a:cubicBezTo>
                      <a:cubicBezTo>
                        <a:pt x="947051" y="735046"/>
                        <a:pt x="735046" y="947051"/>
                        <a:pt x="473526" y="947051"/>
                      </a:cubicBezTo>
                      <a:cubicBezTo>
                        <a:pt x="212005" y="947051"/>
                        <a:pt x="0" y="735046"/>
                        <a:pt x="0" y="4735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B9E5"/>
                    </a:gs>
                    <a:gs pos="100000">
                      <a:srgbClr val="1373B3"/>
                    </a:gs>
                  </a:gsLst>
                  <a:lin ang="5400000" scaled="0"/>
                </a:gradFill>
                <a:ln w="7600" cap="flat">
                  <a:gradFill>
                    <a:gsLst>
                      <a:gs pos="0">
                        <a:srgbClr val="5BD75B"/>
                      </a:gs>
                      <a:gs pos="100000">
                        <a:srgbClr val="1E7B1E"/>
                      </a:gs>
                    </a:gsLst>
                    <a:lin ang="5400000" scaled="0"/>
                  </a:gradFill>
                  <a:bevel/>
                </a:ln>
              </p:spPr>
            </p:sp>
            <p:sp>
              <p:nvSpPr>
                <p:cNvPr id="403" name=""/>
                <p:cNvSpPr/>
                <p:nvPr/>
              </p:nvSpPr>
              <p:spPr>
                <a:xfrm>
                  <a:off x="1885447" y="2275957"/>
                  <a:ext cy="432877" cx="887330"/>
                </a:xfrm>
                <a:custGeom>
                  <a:avLst/>
                  <a:gdLst/>
                  <a:ahLst/>
                  <a:cxnLst/>
                  <a:pathLst>
                    <a:path w="887330" h="432877">
                      <a:moveTo>
                        <a:pt x="0" y="432877"/>
                      </a:moveTo>
                      <a:cubicBezTo>
                        <a:pt x="0" y="193776"/>
                        <a:pt x="204229" y="0"/>
                        <a:pt x="443664" y="0"/>
                      </a:cubicBezTo>
                      <a:cubicBezTo>
                        <a:pt x="682429" y="0"/>
                        <a:pt x="887330" y="193776"/>
                        <a:pt x="887330" y="432877"/>
                      </a:cubicBezTo>
                      <a:cubicBezTo>
                        <a:pt x="875140" y="223768"/>
                        <a:pt x="686325" y="29720"/>
                        <a:pt x="446379" y="29720"/>
                      </a:cubicBezTo>
                      <a:cubicBezTo>
                        <a:pt x="208123" y="29720"/>
                        <a:pt x="15537" y="228033"/>
                        <a:pt x="0" y="43287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8000"/>
                      </a:srgbClr>
                    </a:gs>
                    <a:gs pos="100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68" name="Text 568"/>
                <p:cNvSpPr txBox="1"/>
                <p:nvPr/>
              </p:nvSpPr>
              <p:spPr>
                <a:xfrm>
                  <a:off x="1855586" y="2241839"/>
                  <a:ext cy="947051" cx="947051"/>
                </a:xfrm>
                <a:prstGeom prst="rect">
                  <a:avLst/>
                </a:prstGeom>
                <a:noFill/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91919"/>
                      </a:solidFill>
                      <a:latin typeface="微软雅黑"/>
                    </a:rPr>
                    <a:t>采集</a:t>
                  </a:r>
                </a:p>
              </p:txBody>
            </p:sp>
          </p:grpSp>
          <p:grpSp>
            <p:nvGrpSpPr>
              <p:cNvPr id="404" name="Circle 12"/>
              <p:cNvGrpSpPr/>
              <p:nvPr/>
            </p:nvGrpSpPr>
            <p:grpSpPr>
              <a:xfrm>
                <a:off x="2689685" y="2241839"/>
                <a:ext cy="947051" cx="947051"/>
                <a:chOff x="2689685" y="2241839"/>
                <a:chExt cy="947051" cx="947051"/>
              </a:xfrm>
            </p:grpSpPr>
            <p:sp>
              <p:nvSpPr>
                <p:cNvPr id="405" name=""/>
                <p:cNvSpPr/>
                <p:nvPr/>
              </p:nvSpPr>
              <p:spPr>
                <a:xfrm>
                  <a:off x="2689685" y="2241839"/>
                  <a:ext cy="947051" cx="947051"/>
                </a:xfrm>
                <a:custGeom>
                  <a:avLst/>
                  <a:gdLst/>
                  <a:ahLst/>
                  <a:cxnLst/>
                  <a:pathLst>
                    <a:path w="947051" h="947051">
                      <a:moveTo>
                        <a:pt x="0" y="473526"/>
                      </a:moveTo>
                      <a:cubicBezTo>
                        <a:pt x="0" y="212005"/>
                        <a:pt x="212005" y="0"/>
                        <a:pt x="473526" y="0"/>
                      </a:cubicBezTo>
                      <a:cubicBezTo>
                        <a:pt x="735048" y="0"/>
                        <a:pt x="947051" y="212005"/>
                        <a:pt x="947051" y="473526"/>
                      </a:cubicBezTo>
                      <a:cubicBezTo>
                        <a:pt x="947051" y="735048"/>
                        <a:pt x="735048" y="947051"/>
                        <a:pt x="473526" y="947051"/>
                      </a:cubicBezTo>
                      <a:cubicBezTo>
                        <a:pt x="212005" y="947051"/>
                        <a:pt x="0" y="735048"/>
                        <a:pt x="0" y="4735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B9E5"/>
                    </a:gs>
                    <a:gs pos="100000">
                      <a:srgbClr val="1373B3"/>
                    </a:gs>
                  </a:gsLst>
                  <a:lin ang="5400000" scaled="0"/>
                </a:gradFill>
                <a:ln w="7600" cap="flat">
                  <a:gradFill>
                    <a:gsLst>
                      <a:gs pos="0">
                        <a:srgbClr val="5BD75B"/>
                      </a:gs>
                      <a:gs pos="100000">
                        <a:srgbClr val="1E7B1E"/>
                      </a:gs>
                    </a:gsLst>
                    <a:lin ang="5400000" scaled="0"/>
                  </a:gradFill>
                  <a:bevel/>
                </a:ln>
              </p:spPr>
            </p:sp>
            <p:sp>
              <p:nvSpPr>
                <p:cNvPr id="406" name=""/>
                <p:cNvSpPr/>
                <p:nvPr/>
              </p:nvSpPr>
              <p:spPr>
                <a:xfrm>
                  <a:off x="2719547" y="2275957"/>
                  <a:ext cy="432878" cx="887330"/>
                </a:xfrm>
                <a:custGeom>
                  <a:avLst/>
                  <a:gdLst/>
                  <a:ahLst/>
                  <a:cxnLst/>
                  <a:pathLst>
                    <a:path w="887330" h="432878">
                      <a:moveTo>
                        <a:pt x="0" y="432878"/>
                      </a:moveTo>
                      <a:cubicBezTo>
                        <a:pt x="0" y="193776"/>
                        <a:pt x="204229" y="0"/>
                        <a:pt x="443664" y="0"/>
                      </a:cubicBezTo>
                      <a:cubicBezTo>
                        <a:pt x="682431" y="0"/>
                        <a:pt x="887330" y="193776"/>
                        <a:pt x="887330" y="432878"/>
                      </a:cubicBezTo>
                      <a:cubicBezTo>
                        <a:pt x="875140" y="223769"/>
                        <a:pt x="686326" y="29720"/>
                        <a:pt x="446380" y="29720"/>
                      </a:cubicBezTo>
                      <a:cubicBezTo>
                        <a:pt x="208123" y="29720"/>
                        <a:pt x="15537" y="228033"/>
                        <a:pt x="0" y="4328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8000"/>
                      </a:srgbClr>
                    </a:gs>
                    <a:gs pos="100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69" name="Text 569"/>
                <p:cNvSpPr txBox="1"/>
                <p:nvPr/>
              </p:nvSpPr>
              <p:spPr>
                <a:xfrm>
                  <a:off x="2689685" y="2241839"/>
                  <a:ext cy="947051" cx="947051"/>
                </a:xfrm>
                <a:prstGeom prst="rect">
                  <a:avLst/>
                </a:prstGeom>
                <a:noFill/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91919"/>
                      </a:solidFill>
                      <a:latin typeface="微软雅黑"/>
                    </a:rPr>
                    <a:t>标注</a:t>
                  </a:r>
                </a:p>
              </p:txBody>
            </p:sp>
          </p:grpSp>
          <p:grpSp>
            <p:nvGrpSpPr>
              <p:cNvPr id="407" name="Circle 12"/>
              <p:cNvGrpSpPr/>
              <p:nvPr/>
            </p:nvGrpSpPr>
            <p:grpSpPr>
              <a:xfrm>
                <a:off x="3523785" y="2241839"/>
                <a:ext cy="947051" cx="947051"/>
                <a:chOff x="3523785" y="2241839"/>
                <a:chExt cy="947051" cx="947051"/>
              </a:xfrm>
            </p:grpSpPr>
            <p:sp>
              <p:nvSpPr>
                <p:cNvPr id="408" name=""/>
                <p:cNvSpPr/>
                <p:nvPr/>
              </p:nvSpPr>
              <p:spPr>
                <a:xfrm>
                  <a:off x="3523785" y="2241839"/>
                  <a:ext cy="947051" cx="947051"/>
                </a:xfrm>
                <a:custGeom>
                  <a:avLst/>
                  <a:gdLst/>
                  <a:ahLst/>
                  <a:cxnLst/>
                  <a:pathLst>
                    <a:path w="947051" h="947051">
                      <a:moveTo>
                        <a:pt x="0" y="473526"/>
                      </a:moveTo>
                      <a:cubicBezTo>
                        <a:pt x="0" y="212005"/>
                        <a:pt x="212005" y="0"/>
                        <a:pt x="473526" y="0"/>
                      </a:cubicBezTo>
                      <a:cubicBezTo>
                        <a:pt x="735048" y="0"/>
                        <a:pt x="947051" y="212005"/>
                        <a:pt x="947051" y="473526"/>
                      </a:cubicBezTo>
                      <a:cubicBezTo>
                        <a:pt x="947051" y="735048"/>
                        <a:pt x="735048" y="947051"/>
                        <a:pt x="473526" y="947051"/>
                      </a:cubicBezTo>
                      <a:cubicBezTo>
                        <a:pt x="212005" y="947051"/>
                        <a:pt x="0" y="735048"/>
                        <a:pt x="0" y="4735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B9E5"/>
                    </a:gs>
                    <a:gs pos="100000">
                      <a:srgbClr val="1373B3"/>
                    </a:gs>
                  </a:gsLst>
                  <a:lin ang="5400000" scaled="0"/>
                </a:gradFill>
                <a:ln w="7600" cap="flat">
                  <a:gradFill>
                    <a:gsLst>
                      <a:gs pos="0">
                        <a:srgbClr val="5BD75B"/>
                      </a:gs>
                      <a:gs pos="100000">
                        <a:srgbClr val="1E7B1E"/>
                      </a:gs>
                    </a:gsLst>
                    <a:lin ang="5400000" scaled="0"/>
                  </a:gradFill>
                  <a:bevel/>
                </a:ln>
              </p:spPr>
            </p:sp>
            <p:sp>
              <p:nvSpPr>
                <p:cNvPr id="409" name=""/>
                <p:cNvSpPr/>
                <p:nvPr/>
              </p:nvSpPr>
              <p:spPr>
                <a:xfrm>
                  <a:off x="3553647" y="2275957"/>
                  <a:ext cy="432878" cx="887330"/>
                </a:xfrm>
                <a:custGeom>
                  <a:avLst/>
                  <a:gdLst/>
                  <a:ahLst/>
                  <a:cxnLst/>
                  <a:pathLst>
                    <a:path w="887330" h="432878">
                      <a:moveTo>
                        <a:pt x="0" y="432878"/>
                      </a:moveTo>
                      <a:cubicBezTo>
                        <a:pt x="0" y="193776"/>
                        <a:pt x="204229" y="0"/>
                        <a:pt x="443664" y="0"/>
                      </a:cubicBezTo>
                      <a:cubicBezTo>
                        <a:pt x="682431" y="0"/>
                        <a:pt x="887330" y="193776"/>
                        <a:pt x="887330" y="432878"/>
                      </a:cubicBezTo>
                      <a:cubicBezTo>
                        <a:pt x="875140" y="223769"/>
                        <a:pt x="686326" y="29720"/>
                        <a:pt x="446380" y="29720"/>
                      </a:cubicBezTo>
                      <a:cubicBezTo>
                        <a:pt x="208123" y="29720"/>
                        <a:pt x="15537" y="228033"/>
                        <a:pt x="0" y="4328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8000"/>
                      </a:srgbClr>
                    </a:gs>
                    <a:gs pos="100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0" name="Text 570"/>
                <p:cNvSpPr txBox="1"/>
                <p:nvPr/>
              </p:nvSpPr>
              <p:spPr>
                <a:xfrm>
                  <a:off x="3523785" y="2241839"/>
                  <a:ext cy="947051" cx="947051"/>
                </a:xfrm>
                <a:prstGeom prst="rect">
                  <a:avLst/>
                </a:prstGeom>
                <a:noFill/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91919"/>
                      </a:solidFill>
                      <a:latin typeface="微软雅黑"/>
                    </a:rPr>
                    <a:t>关联</a:t>
                  </a:r>
                </a:p>
              </p:txBody>
            </p:sp>
          </p:grpSp>
          <p:grpSp>
            <p:nvGrpSpPr>
              <p:cNvPr id="410" name="Circle 12"/>
              <p:cNvGrpSpPr/>
              <p:nvPr/>
            </p:nvGrpSpPr>
            <p:grpSpPr>
              <a:xfrm>
                <a:off x="4357885" y="2241839"/>
                <a:ext cy="947051" cx="947051"/>
                <a:chOff x="4357885" y="2241839"/>
                <a:chExt cy="947051" cx="947051"/>
              </a:xfrm>
            </p:grpSpPr>
            <p:sp>
              <p:nvSpPr>
                <p:cNvPr id="411" name=""/>
                <p:cNvSpPr/>
                <p:nvPr/>
              </p:nvSpPr>
              <p:spPr>
                <a:xfrm>
                  <a:off x="4357885" y="2241839"/>
                  <a:ext cy="947051" cx="947051"/>
                </a:xfrm>
                <a:custGeom>
                  <a:avLst/>
                  <a:gdLst/>
                  <a:ahLst/>
                  <a:cxnLst/>
                  <a:pathLst>
                    <a:path w="947051" h="947051">
                      <a:moveTo>
                        <a:pt x="0" y="473526"/>
                      </a:moveTo>
                      <a:cubicBezTo>
                        <a:pt x="0" y="212005"/>
                        <a:pt x="212005" y="0"/>
                        <a:pt x="473526" y="0"/>
                      </a:cubicBezTo>
                      <a:cubicBezTo>
                        <a:pt x="735048" y="0"/>
                        <a:pt x="947051" y="212005"/>
                        <a:pt x="947051" y="473526"/>
                      </a:cubicBezTo>
                      <a:cubicBezTo>
                        <a:pt x="947051" y="735048"/>
                        <a:pt x="735048" y="947051"/>
                        <a:pt x="473526" y="947051"/>
                      </a:cubicBezTo>
                      <a:cubicBezTo>
                        <a:pt x="212005" y="947051"/>
                        <a:pt x="0" y="735048"/>
                        <a:pt x="0" y="4735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B9E5"/>
                    </a:gs>
                    <a:gs pos="100000">
                      <a:srgbClr val="1373B3"/>
                    </a:gs>
                  </a:gsLst>
                  <a:lin ang="5400000" scaled="0"/>
                </a:gradFill>
                <a:ln w="7600" cap="flat">
                  <a:gradFill>
                    <a:gsLst>
                      <a:gs pos="0">
                        <a:srgbClr val="5BD75B"/>
                      </a:gs>
                      <a:gs pos="100000">
                        <a:srgbClr val="1E7B1E"/>
                      </a:gs>
                    </a:gsLst>
                    <a:lin ang="5400000" scaled="0"/>
                  </a:gradFill>
                  <a:bevel/>
                </a:ln>
              </p:spPr>
            </p:sp>
            <p:sp>
              <p:nvSpPr>
                <p:cNvPr id="412" name=""/>
                <p:cNvSpPr/>
                <p:nvPr/>
              </p:nvSpPr>
              <p:spPr>
                <a:xfrm>
                  <a:off x="4387747" y="2275957"/>
                  <a:ext cy="432878" cx="887330"/>
                </a:xfrm>
                <a:custGeom>
                  <a:avLst/>
                  <a:gdLst/>
                  <a:ahLst/>
                  <a:cxnLst/>
                  <a:pathLst>
                    <a:path w="887330" h="432878">
                      <a:moveTo>
                        <a:pt x="0" y="432878"/>
                      </a:moveTo>
                      <a:cubicBezTo>
                        <a:pt x="0" y="193776"/>
                        <a:pt x="204229" y="0"/>
                        <a:pt x="443664" y="0"/>
                      </a:cubicBezTo>
                      <a:cubicBezTo>
                        <a:pt x="682431" y="0"/>
                        <a:pt x="887330" y="193776"/>
                        <a:pt x="887330" y="432878"/>
                      </a:cubicBezTo>
                      <a:cubicBezTo>
                        <a:pt x="875140" y="223769"/>
                        <a:pt x="686326" y="29720"/>
                        <a:pt x="446380" y="29720"/>
                      </a:cubicBezTo>
                      <a:cubicBezTo>
                        <a:pt x="208123" y="29720"/>
                        <a:pt x="15537" y="228033"/>
                        <a:pt x="0" y="4328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8000"/>
                      </a:srgbClr>
                    </a:gs>
                    <a:gs pos="100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1" name="Text 571"/>
                <p:cNvSpPr txBox="1"/>
                <p:nvPr/>
              </p:nvSpPr>
              <p:spPr>
                <a:xfrm>
                  <a:off x="4357885" y="2241839"/>
                  <a:ext cy="947051" cx="947051"/>
                </a:xfrm>
                <a:prstGeom prst="rect">
                  <a:avLst/>
                </a:prstGeom>
                <a:noFill/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91919"/>
                      </a:solidFill>
                      <a:latin typeface="微软雅黑"/>
                    </a:rPr>
                    <a:t>解构</a:t>
                  </a:r>
                </a:p>
              </p:txBody>
            </p:sp>
          </p:grpSp>
          <p:grpSp>
            <p:nvGrpSpPr>
              <p:cNvPr id="413" name="Circle 12"/>
              <p:cNvGrpSpPr/>
              <p:nvPr/>
            </p:nvGrpSpPr>
            <p:grpSpPr>
              <a:xfrm>
                <a:off x="5191985" y="2241839"/>
                <a:ext cy="947051" cx="947051"/>
                <a:chOff x="5191985" y="2241839"/>
                <a:chExt cy="947051" cx="947051"/>
              </a:xfrm>
            </p:grpSpPr>
            <p:sp>
              <p:nvSpPr>
                <p:cNvPr id="414" name=""/>
                <p:cNvSpPr/>
                <p:nvPr/>
              </p:nvSpPr>
              <p:spPr>
                <a:xfrm>
                  <a:off x="5191985" y="2241839"/>
                  <a:ext cy="947051" cx="947051"/>
                </a:xfrm>
                <a:custGeom>
                  <a:avLst/>
                  <a:gdLst/>
                  <a:ahLst/>
                  <a:cxnLst/>
                  <a:pathLst>
                    <a:path w="947051" h="947051">
                      <a:moveTo>
                        <a:pt x="0" y="473526"/>
                      </a:moveTo>
                      <a:cubicBezTo>
                        <a:pt x="0" y="212005"/>
                        <a:pt x="212005" y="0"/>
                        <a:pt x="473526" y="0"/>
                      </a:cubicBezTo>
                      <a:cubicBezTo>
                        <a:pt x="735048" y="0"/>
                        <a:pt x="947051" y="212005"/>
                        <a:pt x="947051" y="473526"/>
                      </a:cubicBezTo>
                      <a:cubicBezTo>
                        <a:pt x="947051" y="735048"/>
                        <a:pt x="735048" y="947051"/>
                        <a:pt x="473526" y="947051"/>
                      </a:cubicBezTo>
                      <a:cubicBezTo>
                        <a:pt x="212005" y="947051"/>
                        <a:pt x="0" y="735048"/>
                        <a:pt x="0" y="4735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6B9E5"/>
                    </a:gs>
                    <a:gs pos="100000">
                      <a:srgbClr val="1373B3"/>
                    </a:gs>
                  </a:gsLst>
                  <a:lin ang="5400000" scaled="0"/>
                </a:gradFill>
                <a:ln w="7600" cap="flat">
                  <a:gradFill>
                    <a:gsLst>
                      <a:gs pos="0">
                        <a:srgbClr val="5BD75B"/>
                      </a:gs>
                      <a:gs pos="100000">
                        <a:srgbClr val="1E7B1E"/>
                      </a:gs>
                    </a:gsLst>
                    <a:lin ang="5400000" scaled="0"/>
                  </a:gradFill>
                  <a:bevel/>
                </a:ln>
              </p:spPr>
            </p:sp>
            <p:sp>
              <p:nvSpPr>
                <p:cNvPr id="415" name=""/>
                <p:cNvSpPr/>
                <p:nvPr/>
              </p:nvSpPr>
              <p:spPr>
                <a:xfrm>
                  <a:off x="5221847" y="2275957"/>
                  <a:ext cy="432878" cx="887330"/>
                </a:xfrm>
                <a:custGeom>
                  <a:avLst/>
                  <a:gdLst/>
                  <a:ahLst/>
                  <a:cxnLst/>
                  <a:pathLst>
                    <a:path w="887330" h="432878">
                      <a:moveTo>
                        <a:pt x="0" y="432878"/>
                      </a:moveTo>
                      <a:cubicBezTo>
                        <a:pt x="0" y="193776"/>
                        <a:pt x="204229" y="0"/>
                        <a:pt x="443664" y="0"/>
                      </a:cubicBezTo>
                      <a:cubicBezTo>
                        <a:pt x="682431" y="0"/>
                        <a:pt x="887330" y="193776"/>
                        <a:pt x="887330" y="432878"/>
                      </a:cubicBezTo>
                      <a:cubicBezTo>
                        <a:pt x="875140" y="223769"/>
                        <a:pt x="686326" y="29720"/>
                        <a:pt x="446380" y="29720"/>
                      </a:cubicBezTo>
                      <a:cubicBezTo>
                        <a:pt x="208123" y="29720"/>
                        <a:pt x="15537" y="228033"/>
                        <a:pt x="0" y="4328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8000"/>
                      </a:srgbClr>
                    </a:gs>
                    <a:gs pos="100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2" name="Text 572"/>
                <p:cNvSpPr txBox="1"/>
                <p:nvPr/>
              </p:nvSpPr>
              <p:spPr>
                <a:xfrm>
                  <a:off x="5191985" y="2241839"/>
                  <a:ext cy="947051" cx="947051"/>
                </a:xfrm>
                <a:prstGeom prst="rect">
                  <a:avLst/>
                </a:prstGeom>
                <a:noFill/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91919"/>
                      </a:solidFill>
                      <a:latin typeface="微软雅黑"/>
                    </a:rPr>
                    <a:t>重构</a:t>
                  </a:r>
                </a:p>
              </p:txBody>
            </p:sp>
          </p:grpSp>
        </p:grpSp>
        <p:grpSp>
          <p:nvGrpSpPr>
            <p:cNvPr id="280" name=""/>
            <p:cNvGrpSpPr/>
            <p:nvPr/>
          </p:nvGrpSpPr>
          <p:grpSpPr>
            <a:xfrm>
              <a:off x="1855585" y="5066767"/>
              <a:ext cy="947051" cx="4283451"/>
              <a:chOff x="1855585" y="5066767"/>
              <a:chExt cy="947051" cx="4283451"/>
            </a:xfrm>
          </p:grpSpPr>
          <p:grpSp>
            <p:nvGrpSpPr>
              <p:cNvPr id="281" name=""/>
              <p:cNvGrpSpPr/>
              <p:nvPr/>
            </p:nvGrpSpPr>
            <p:grpSpPr>
              <a:xfrm>
                <a:off x="1855585" y="5066767"/>
                <a:ext cy="947051" cx="947051"/>
                <a:chOff x="1855585" y="5066767"/>
                <a:chExt cy="947051" cx="947051"/>
              </a:xfrm>
            </p:grpSpPr>
            <p:grpSp>
              <p:nvGrpSpPr>
                <p:cNvPr id="282" name="Circle 3"/>
                <p:cNvGrpSpPr/>
                <p:nvPr/>
              </p:nvGrpSpPr>
              <p:grpSpPr>
                <a:xfrm>
                  <a:off x="1855585" y="5066767"/>
                  <a:ext cy="947051" cx="947051"/>
                  <a:chOff x="1855585" y="5066767"/>
                  <a:chExt cy="947051" cx="947051"/>
                </a:xfrm>
              </p:grpSpPr>
              <p:sp>
                <p:nvSpPr>
                  <p:cNvPr id="283" name=""/>
                  <p:cNvSpPr/>
                  <p:nvPr/>
                </p:nvSpPr>
                <p:spPr>
                  <a:xfrm>
                    <a:off x="18555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197DC4"/>
                      </a:gs>
                      <a:gs pos="45000">
                        <a:srgbClr val="005EA1"/>
                      </a:gs>
                      <a:gs pos="100000">
                        <a:srgbClr val="005997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84" name=""/>
                  <p:cNvSpPr/>
                  <p:nvPr/>
                </p:nvSpPr>
                <p:spPr>
                  <a:xfrm>
                    <a:off x="18555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50000"/>
                        </a:srgbClr>
                      </a:gs>
                      <a:gs pos="25000">
                        <a:srgbClr val="FFFFFF">
                          <a:alpha val="49000"/>
                        </a:srgbClr>
                      </a:gs>
                      <a:gs pos="65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85" name=""/>
                  <p:cNvSpPr/>
                  <p:nvPr/>
                </p:nvSpPr>
                <p:spPr>
                  <a:xfrm>
                    <a:off x="19182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69B4"/>
                      </a:gs>
                      <a:gs pos="100000">
                        <a:srgbClr val="4093CE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86" name=""/>
                  <p:cNvSpPr/>
                  <p:nvPr/>
                </p:nvSpPr>
                <p:spPr>
                  <a:xfrm>
                    <a:off x="19182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2000">
                        <a:srgbClr val="FFFFFF">
                          <a:alpha val="0"/>
                        </a:srgbClr>
                      </a:gs>
                      <a:gs pos="50000">
                        <a:srgbClr val="FFFFFF">
                          <a:alpha val="65000"/>
                        </a:srgbClr>
                      </a:gs>
                      <a:gs pos="68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87" name=""/>
                  <p:cNvSpPr/>
                  <p:nvPr/>
                </p:nvSpPr>
                <p:spPr>
                  <a:xfrm>
                    <a:off x="1964378" y="5175560"/>
                    <a:ext cy="729464" cx="729464"/>
                  </a:xfrm>
                  <a:custGeom>
                    <a:avLst/>
                    <a:gdLst/>
                    <a:ahLst/>
                    <a:cxnLst/>
                    <a:pathLst>
                      <a:path w="729464" h="729464">
                        <a:moveTo>
                          <a:pt x="0" y="364732"/>
                        </a:moveTo>
                        <a:cubicBezTo>
                          <a:pt x="0" y="163297"/>
                          <a:pt x="163297" y="0"/>
                          <a:pt x="364732" y="0"/>
                        </a:cubicBezTo>
                        <a:cubicBezTo>
                          <a:pt x="566168" y="0"/>
                          <a:pt x="729464" y="163297"/>
                          <a:pt x="729464" y="364732"/>
                        </a:cubicBezTo>
                        <a:cubicBezTo>
                          <a:pt x="729464" y="566168"/>
                          <a:pt x="566168" y="729464"/>
                          <a:pt x="364732" y="729464"/>
                        </a:cubicBezTo>
                        <a:cubicBezTo>
                          <a:pt x="163297" y="729464"/>
                          <a:pt x="0" y="566168"/>
                          <a:pt x="0" y="3647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45000">
                        <a:srgbClr val="DEECF6"/>
                      </a:gs>
                      <a:gs pos="71000">
                        <a:srgbClr val="8CBEE1"/>
                      </a:gs>
                      <a:gs pos="100000">
                        <a:srgbClr val="8CBEE1"/>
                      </a:gs>
                    </a:gsLst>
                    <a:path path="circle">
                      <a:fillToRect b="100000" r="100000"/>
                    </a:path>
                    <a:tileRect l="-100000" t="-10000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88" name=""/>
                  <p:cNvSpPr/>
                  <p:nvPr/>
                </p:nvSpPr>
                <p:spPr>
                  <a:xfrm>
                    <a:off x="1998423" y="5192844"/>
                    <a:ext cy="586409" cx="661374"/>
                  </a:xfrm>
                  <a:custGeom>
                    <a:avLst/>
                    <a:gdLst/>
                    <a:ahLst/>
                    <a:cxnLst/>
                    <a:pathLst>
                      <a:path w="661374" h="586409">
                        <a:moveTo>
                          <a:pt x="0" y="300800"/>
                        </a:moveTo>
                        <a:cubicBezTo>
                          <a:pt x="0" y="143063"/>
                          <a:pt x="148053" y="0"/>
                          <a:pt x="330687" y="0"/>
                        </a:cubicBezTo>
                        <a:cubicBezTo>
                          <a:pt x="513321" y="0"/>
                          <a:pt x="661374" y="143063"/>
                          <a:pt x="661374" y="300800"/>
                        </a:cubicBezTo>
                        <a:cubicBezTo>
                          <a:pt x="661374" y="458538"/>
                          <a:pt x="513321" y="586409"/>
                          <a:pt x="330687" y="586409"/>
                        </a:cubicBezTo>
                        <a:cubicBezTo>
                          <a:pt x="148053" y="586409"/>
                          <a:pt x="0" y="458538"/>
                          <a:pt x="0" y="3008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E9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289" name="DataWarehouse"/>
                <p:cNvGrpSpPr/>
                <p:nvPr/>
              </p:nvGrpSpPr>
              <p:grpSpPr>
                <a:xfrm>
                  <a:off x="2108710" y="5251492"/>
                  <a:ext cy="440800" cx="440800"/>
                  <a:chOff x="2108710" y="5251492"/>
                  <a:chExt cy="440800" cx="440800"/>
                </a:xfrm>
              </p:grpSpPr>
              <p:sp>
                <p:nvSpPr>
                  <p:cNvPr id="290" name=""/>
                  <p:cNvSpPr/>
                  <p:nvPr/>
                </p:nvSpPr>
                <p:spPr>
                  <a:xfrm>
                    <a:off x="2108710" y="5251492"/>
                    <a:ext cy="440800" cx="440800"/>
                  </a:xfrm>
                  <a:custGeom>
                    <a:avLst/>
                    <a:gdLst/>
                    <a:ahLst/>
                    <a:cxnLst/>
                    <a:pathLst>
                      <a:path w="440800" h="440800">
                        <a:moveTo>
                          <a:pt x="440800" y="440800"/>
                        </a:moveTo>
                        <a:lnTo>
                          <a:pt x="401128" y="440800"/>
                        </a:lnTo>
                        <a:lnTo>
                          <a:pt x="401128" y="149015"/>
                        </a:lnTo>
                        <a:lnTo>
                          <a:pt x="219518" y="47292"/>
                        </a:lnTo>
                        <a:lnTo>
                          <a:pt x="39672" y="149015"/>
                        </a:lnTo>
                        <a:lnTo>
                          <a:pt x="39672" y="440800"/>
                        </a:lnTo>
                        <a:lnTo>
                          <a:pt x="0" y="440800"/>
                        </a:lnTo>
                        <a:lnTo>
                          <a:pt x="0" y="124923"/>
                        </a:lnTo>
                        <a:lnTo>
                          <a:pt x="219518" y="0"/>
                        </a:lnTo>
                        <a:lnTo>
                          <a:pt x="440800" y="124923"/>
                        </a:lnTo>
                        <a:lnTo>
                          <a:pt x="440800" y="44080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91" name=""/>
                  <p:cNvSpPr/>
                  <p:nvPr/>
                </p:nvSpPr>
                <p:spPr>
                  <a:xfrm>
                    <a:off x="2292083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92" name=""/>
                  <p:cNvSpPr/>
                  <p:nvPr/>
                </p:nvSpPr>
                <p:spPr>
                  <a:xfrm>
                    <a:off x="2292083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93" name=""/>
                  <p:cNvSpPr/>
                  <p:nvPr/>
                </p:nvSpPr>
                <p:spPr>
                  <a:xfrm>
                    <a:off x="2292083" y="5398723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94" name=""/>
                  <p:cNvSpPr/>
                  <p:nvPr/>
                </p:nvSpPr>
                <p:spPr>
                  <a:xfrm>
                    <a:off x="2292083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95" name=""/>
                  <p:cNvSpPr/>
                  <p:nvPr/>
                </p:nvSpPr>
                <p:spPr>
                  <a:xfrm>
                    <a:off x="2389059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96" name=""/>
                  <p:cNvSpPr/>
                  <p:nvPr/>
                </p:nvSpPr>
                <p:spPr>
                  <a:xfrm>
                    <a:off x="2389059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97" name=""/>
                  <p:cNvSpPr/>
                  <p:nvPr/>
                </p:nvSpPr>
                <p:spPr>
                  <a:xfrm>
                    <a:off x="2389059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98" name=""/>
                  <p:cNvSpPr/>
                  <p:nvPr/>
                </p:nvSpPr>
                <p:spPr>
                  <a:xfrm>
                    <a:off x="2195107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99" name=""/>
                  <p:cNvSpPr/>
                  <p:nvPr/>
                </p:nvSpPr>
                <p:spPr>
                  <a:xfrm>
                    <a:off x="2195107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00" name=""/>
                  <p:cNvSpPr/>
                  <p:nvPr/>
                </p:nvSpPr>
                <p:spPr>
                  <a:xfrm>
                    <a:off x="2195107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73" name="Text 573"/>
                  <p:cNvSpPr txBox="1"/>
                  <p:nvPr/>
                </p:nvSpPr>
                <p:spPr>
                  <a:xfrm>
                    <a:off x="1949110" y="5707492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tIns="0" rIns="0" bIns="0" wrap="square" rtlCol="0" anchor="ctr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191919"/>
                        </a:solidFill>
                        <a:latin typeface="微软雅黑"/>
                      </a:rPr>
                      <a:t>东北</a:t>
                    </a:r>
                  </a:p>
                </p:txBody>
              </p:sp>
            </p:grpSp>
          </p:grpSp>
          <p:grpSp>
            <p:nvGrpSpPr>
              <p:cNvPr id="301" name=""/>
              <p:cNvGrpSpPr/>
              <p:nvPr/>
            </p:nvGrpSpPr>
            <p:grpSpPr>
              <a:xfrm>
                <a:off x="2689685" y="5066767"/>
                <a:ext cy="947051" cx="947051"/>
                <a:chOff x="2689685" y="5066767"/>
                <a:chExt cy="947051" cx="947051"/>
              </a:xfrm>
            </p:grpSpPr>
            <p:grpSp>
              <p:nvGrpSpPr>
                <p:cNvPr id="302" name="Circle 3"/>
                <p:cNvGrpSpPr/>
                <p:nvPr/>
              </p:nvGrpSpPr>
              <p:grpSpPr>
                <a:xfrm>
                  <a:off x="2689685" y="5066767"/>
                  <a:ext cy="947051" cx="947051"/>
                  <a:chOff x="2689685" y="5066767"/>
                  <a:chExt cy="947051" cx="947051"/>
                </a:xfrm>
              </p:grpSpPr>
              <p:sp>
                <p:nvSpPr>
                  <p:cNvPr id="303" name=""/>
                  <p:cNvSpPr/>
                  <p:nvPr/>
                </p:nvSpPr>
                <p:spPr>
                  <a:xfrm>
                    <a:off x="26896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197DC4"/>
                      </a:gs>
                      <a:gs pos="45000">
                        <a:srgbClr val="005EA1"/>
                      </a:gs>
                      <a:gs pos="100000">
                        <a:srgbClr val="005997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04" name=""/>
                  <p:cNvSpPr/>
                  <p:nvPr/>
                </p:nvSpPr>
                <p:spPr>
                  <a:xfrm>
                    <a:off x="26896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50000"/>
                        </a:srgbClr>
                      </a:gs>
                      <a:gs pos="25000">
                        <a:srgbClr val="FFFFFF">
                          <a:alpha val="49000"/>
                        </a:srgbClr>
                      </a:gs>
                      <a:gs pos="65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05" name=""/>
                  <p:cNvSpPr/>
                  <p:nvPr/>
                </p:nvSpPr>
                <p:spPr>
                  <a:xfrm>
                    <a:off x="27523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69B4"/>
                      </a:gs>
                      <a:gs pos="100000">
                        <a:srgbClr val="4093CE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06" name=""/>
                  <p:cNvSpPr/>
                  <p:nvPr/>
                </p:nvSpPr>
                <p:spPr>
                  <a:xfrm>
                    <a:off x="27523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2000">
                        <a:srgbClr val="FFFFFF">
                          <a:alpha val="0"/>
                        </a:srgbClr>
                      </a:gs>
                      <a:gs pos="50000">
                        <a:srgbClr val="FFFFFF">
                          <a:alpha val="65000"/>
                        </a:srgbClr>
                      </a:gs>
                      <a:gs pos="68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07" name=""/>
                  <p:cNvSpPr/>
                  <p:nvPr/>
                </p:nvSpPr>
                <p:spPr>
                  <a:xfrm>
                    <a:off x="2798478" y="5175560"/>
                    <a:ext cy="729464" cx="729464"/>
                  </a:xfrm>
                  <a:custGeom>
                    <a:avLst/>
                    <a:gdLst/>
                    <a:ahLst/>
                    <a:cxnLst/>
                    <a:pathLst>
                      <a:path w="729464" h="729464">
                        <a:moveTo>
                          <a:pt x="0" y="364732"/>
                        </a:moveTo>
                        <a:cubicBezTo>
                          <a:pt x="0" y="163297"/>
                          <a:pt x="163297" y="0"/>
                          <a:pt x="364732" y="0"/>
                        </a:cubicBezTo>
                        <a:cubicBezTo>
                          <a:pt x="566168" y="0"/>
                          <a:pt x="729464" y="163297"/>
                          <a:pt x="729464" y="364732"/>
                        </a:cubicBezTo>
                        <a:cubicBezTo>
                          <a:pt x="729464" y="566168"/>
                          <a:pt x="566168" y="729464"/>
                          <a:pt x="364732" y="729464"/>
                        </a:cubicBezTo>
                        <a:cubicBezTo>
                          <a:pt x="163297" y="729464"/>
                          <a:pt x="0" y="566168"/>
                          <a:pt x="0" y="3647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45000">
                        <a:srgbClr val="DEECF6"/>
                      </a:gs>
                      <a:gs pos="71000">
                        <a:srgbClr val="8CBEE1"/>
                      </a:gs>
                      <a:gs pos="100000">
                        <a:srgbClr val="8CBEE1"/>
                      </a:gs>
                    </a:gsLst>
                    <a:path path="circle">
                      <a:fillToRect b="100000" r="100000"/>
                    </a:path>
                    <a:tileRect l="-100000" t="-10000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08" name=""/>
                  <p:cNvSpPr/>
                  <p:nvPr/>
                </p:nvSpPr>
                <p:spPr>
                  <a:xfrm>
                    <a:off x="2832523" y="5192844"/>
                    <a:ext cy="586409" cx="661374"/>
                  </a:xfrm>
                  <a:custGeom>
                    <a:avLst/>
                    <a:gdLst/>
                    <a:ahLst/>
                    <a:cxnLst/>
                    <a:pathLst>
                      <a:path w="661374" h="586409">
                        <a:moveTo>
                          <a:pt x="0" y="300800"/>
                        </a:moveTo>
                        <a:cubicBezTo>
                          <a:pt x="0" y="143063"/>
                          <a:pt x="148053" y="0"/>
                          <a:pt x="330687" y="0"/>
                        </a:cubicBezTo>
                        <a:cubicBezTo>
                          <a:pt x="513321" y="0"/>
                          <a:pt x="661374" y="143063"/>
                          <a:pt x="661374" y="300800"/>
                        </a:cubicBezTo>
                        <a:cubicBezTo>
                          <a:pt x="661374" y="458538"/>
                          <a:pt x="513321" y="586409"/>
                          <a:pt x="330687" y="586409"/>
                        </a:cubicBezTo>
                        <a:cubicBezTo>
                          <a:pt x="148053" y="586409"/>
                          <a:pt x="0" y="458538"/>
                          <a:pt x="0" y="3008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E9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09" name="DataWarehouse"/>
                <p:cNvGrpSpPr/>
                <p:nvPr/>
              </p:nvGrpSpPr>
              <p:grpSpPr>
                <a:xfrm>
                  <a:off x="2942810" y="5251492"/>
                  <a:ext cy="440800" cx="440800"/>
                  <a:chOff x="2942810" y="5251492"/>
                  <a:chExt cy="440800" cx="440800"/>
                </a:xfrm>
              </p:grpSpPr>
              <p:sp>
                <p:nvSpPr>
                  <p:cNvPr id="310" name=""/>
                  <p:cNvSpPr/>
                  <p:nvPr/>
                </p:nvSpPr>
                <p:spPr>
                  <a:xfrm>
                    <a:off x="2942810" y="5251492"/>
                    <a:ext cy="440800" cx="440800"/>
                  </a:xfrm>
                  <a:custGeom>
                    <a:avLst/>
                    <a:gdLst/>
                    <a:ahLst/>
                    <a:cxnLst/>
                    <a:pathLst>
                      <a:path w="440800" h="440800">
                        <a:moveTo>
                          <a:pt x="440800" y="440800"/>
                        </a:moveTo>
                        <a:lnTo>
                          <a:pt x="401128" y="440800"/>
                        </a:lnTo>
                        <a:lnTo>
                          <a:pt x="401128" y="149015"/>
                        </a:lnTo>
                        <a:lnTo>
                          <a:pt x="219518" y="47292"/>
                        </a:lnTo>
                        <a:lnTo>
                          <a:pt x="39672" y="149015"/>
                        </a:lnTo>
                        <a:lnTo>
                          <a:pt x="39672" y="440800"/>
                        </a:lnTo>
                        <a:lnTo>
                          <a:pt x="0" y="440800"/>
                        </a:lnTo>
                        <a:lnTo>
                          <a:pt x="0" y="124923"/>
                        </a:lnTo>
                        <a:lnTo>
                          <a:pt x="219518" y="0"/>
                        </a:lnTo>
                        <a:lnTo>
                          <a:pt x="440800" y="124923"/>
                        </a:lnTo>
                        <a:lnTo>
                          <a:pt x="440800" y="44080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1" name=""/>
                  <p:cNvSpPr/>
                  <p:nvPr/>
                </p:nvSpPr>
                <p:spPr>
                  <a:xfrm>
                    <a:off x="3126183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2" name=""/>
                  <p:cNvSpPr/>
                  <p:nvPr/>
                </p:nvSpPr>
                <p:spPr>
                  <a:xfrm>
                    <a:off x="3126183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3" name=""/>
                  <p:cNvSpPr/>
                  <p:nvPr/>
                </p:nvSpPr>
                <p:spPr>
                  <a:xfrm>
                    <a:off x="3126183" y="5398723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4" name=""/>
                  <p:cNvSpPr/>
                  <p:nvPr/>
                </p:nvSpPr>
                <p:spPr>
                  <a:xfrm>
                    <a:off x="3126183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5" name=""/>
                  <p:cNvSpPr/>
                  <p:nvPr/>
                </p:nvSpPr>
                <p:spPr>
                  <a:xfrm>
                    <a:off x="3223159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6" name=""/>
                  <p:cNvSpPr/>
                  <p:nvPr/>
                </p:nvSpPr>
                <p:spPr>
                  <a:xfrm>
                    <a:off x="3223159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7" name=""/>
                  <p:cNvSpPr/>
                  <p:nvPr/>
                </p:nvSpPr>
                <p:spPr>
                  <a:xfrm>
                    <a:off x="3223159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8" name=""/>
                  <p:cNvSpPr/>
                  <p:nvPr/>
                </p:nvSpPr>
                <p:spPr>
                  <a:xfrm>
                    <a:off x="3029207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9" name=""/>
                  <p:cNvSpPr/>
                  <p:nvPr/>
                </p:nvSpPr>
                <p:spPr>
                  <a:xfrm>
                    <a:off x="3029207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20" name=""/>
                  <p:cNvSpPr/>
                  <p:nvPr/>
                </p:nvSpPr>
                <p:spPr>
                  <a:xfrm>
                    <a:off x="3029207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74" name="Text 574"/>
                  <p:cNvSpPr txBox="1"/>
                  <p:nvPr/>
                </p:nvSpPr>
                <p:spPr>
                  <a:xfrm>
                    <a:off x="2783210" y="5707492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tIns="0" rIns="0" bIns="0" wrap="square" rtlCol="0" anchor="ctr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191919"/>
                        </a:solidFill>
                        <a:latin typeface="微软雅黑"/>
                      </a:rPr>
                      <a:t>华北</a:t>
                    </a:r>
                  </a:p>
                </p:txBody>
              </p:sp>
            </p:grpSp>
          </p:grpSp>
          <p:grpSp>
            <p:nvGrpSpPr>
              <p:cNvPr id="321" name=""/>
              <p:cNvGrpSpPr/>
              <p:nvPr/>
            </p:nvGrpSpPr>
            <p:grpSpPr>
              <a:xfrm>
                <a:off x="3523785" y="5066767"/>
                <a:ext cy="947051" cx="947051"/>
                <a:chOff x="3523785" y="5066767"/>
                <a:chExt cy="947051" cx="947051"/>
              </a:xfrm>
            </p:grpSpPr>
            <p:grpSp>
              <p:nvGrpSpPr>
                <p:cNvPr id="322" name="Circle 3"/>
                <p:cNvGrpSpPr/>
                <p:nvPr/>
              </p:nvGrpSpPr>
              <p:grpSpPr>
                <a:xfrm>
                  <a:off x="3523785" y="5066767"/>
                  <a:ext cy="947051" cx="947051"/>
                  <a:chOff x="3523785" y="5066767"/>
                  <a:chExt cy="947051" cx="947051"/>
                </a:xfrm>
              </p:grpSpPr>
              <p:sp>
                <p:nvSpPr>
                  <p:cNvPr id="323" name=""/>
                  <p:cNvSpPr/>
                  <p:nvPr/>
                </p:nvSpPr>
                <p:spPr>
                  <a:xfrm>
                    <a:off x="35237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197DC4"/>
                      </a:gs>
                      <a:gs pos="45000">
                        <a:srgbClr val="005EA1"/>
                      </a:gs>
                      <a:gs pos="100000">
                        <a:srgbClr val="005997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24" name=""/>
                  <p:cNvSpPr/>
                  <p:nvPr/>
                </p:nvSpPr>
                <p:spPr>
                  <a:xfrm>
                    <a:off x="35237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50000"/>
                        </a:srgbClr>
                      </a:gs>
                      <a:gs pos="25000">
                        <a:srgbClr val="FFFFFF">
                          <a:alpha val="49000"/>
                        </a:srgbClr>
                      </a:gs>
                      <a:gs pos="65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25" name=""/>
                  <p:cNvSpPr/>
                  <p:nvPr/>
                </p:nvSpPr>
                <p:spPr>
                  <a:xfrm>
                    <a:off x="35864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69B4"/>
                      </a:gs>
                      <a:gs pos="100000">
                        <a:srgbClr val="4093CE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26" name=""/>
                  <p:cNvSpPr/>
                  <p:nvPr/>
                </p:nvSpPr>
                <p:spPr>
                  <a:xfrm>
                    <a:off x="35864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2000">
                        <a:srgbClr val="FFFFFF">
                          <a:alpha val="0"/>
                        </a:srgbClr>
                      </a:gs>
                      <a:gs pos="50000">
                        <a:srgbClr val="FFFFFF">
                          <a:alpha val="65000"/>
                        </a:srgbClr>
                      </a:gs>
                      <a:gs pos="68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27" name=""/>
                  <p:cNvSpPr/>
                  <p:nvPr/>
                </p:nvSpPr>
                <p:spPr>
                  <a:xfrm>
                    <a:off x="3632578" y="5175560"/>
                    <a:ext cy="729464" cx="729464"/>
                  </a:xfrm>
                  <a:custGeom>
                    <a:avLst/>
                    <a:gdLst/>
                    <a:ahLst/>
                    <a:cxnLst/>
                    <a:pathLst>
                      <a:path w="729464" h="729464">
                        <a:moveTo>
                          <a:pt x="0" y="364732"/>
                        </a:moveTo>
                        <a:cubicBezTo>
                          <a:pt x="0" y="163297"/>
                          <a:pt x="163297" y="0"/>
                          <a:pt x="364732" y="0"/>
                        </a:cubicBezTo>
                        <a:cubicBezTo>
                          <a:pt x="566168" y="0"/>
                          <a:pt x="729464" y="163297"/>
                          <a:pt x="729464" y="364732"/>
                        </a:cubicBezTo>
                        <a:cubicBezTo>
                          <a:pt x="729464" y="566168"/>
                          <a:pt x="566168" y="729464"/>
                          <a:pt x="364732" y="729464"/>
                        </a:cubicBezTo>
                        <a:cubicBezTo>
                          <a:pt x="163297" y="729464"/>
                          <a:pt x="0" y="566168"/>
                          <a:pt x="0" y="3647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45000">
                        <a:srgbClr val="DEECF6"/>
                      </a:gs>
                      <a:gs pos="71000">
                        <a:srgbClr val="8CBEE1"/>
                      </a:gs>
                      <a:gs pos="100000">
                        <a:srgbClr val="8CBEE1"/>
                      </a:gs>
                    </a:gsLst>
                    <a:path path="circle">
                      <a:fillToRect b="100000" r="100000"/>
                    </a:path>
                    <a:tileRect l="-100000" t="-10000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28" name=""/>
                  <p:cNvSpPr/>
                  <p:nvPr/>
                </p:nvSpPr>
                <p:spPr>
                  <a:xfrm>
                    <a:off x="3666623" y="5192844"/>
                    <a:ext cy="586409" cx="661374"/>
                  </a:xfrm>
                  <a:custGeom>
                    <a:avLst/>
                    <a:gdLst/>
                    <a:ahLst/>
                    <a:cxnLst/>
                    <a:pathLst>
                      <a:path w="661374" h="586409">
                        <a:moveTo>
                          <a:pt x="0" y="300800"/>
                        </a:moveTo>
                        <a:cubicBezTo>
                          <a:pt x="0" y="143063"/>
                          <a:pt x="148053" y="0"/>
                          <a:pt x="330687" y="0"/>
                        </a:cubicBezTo>
                        <a:cubicBezTo>
                          <a:pt x="513321" y="0"/>
                          <a:pt x="661374" y="143063"/>
                          <a:pt x="661374" y="300800"/>
                        </a:cubicBezTo>
                        <a:cubicBezTo>
                          <a:pt x="661374" y="458538"/>
                          <a:pt x="513321" y="586409"/>
                          <a:pt x="330687" y="586409"/>
                        </a:cubicBezTo>
                        <a:cubicBezTo>
                          <a:pt x="148053" y="586409"/>
                          <a:pt x="0" y="458538"/>
                          <a:pt x="0" y="3008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E9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29" name="DataWarehouse"/>
                <p:cNvGrpSpPr/>
                <p:nvPr/>
              </p:nvGrpSpPr>
              <p:grpSpPr>
                <a:xfrm>
                  <a:off x="3776910" y="5251492"/>
                  <a:ext cy="440800" cx="440800"/>
                  <a:chOff x="3776910" y="5251492"/>
                  <a:chExt cy="440800" cx="440800"/>
                </a:xfrm>
              </p:grpSpPr>
              <p:sp>
                <p:nvSpPr>
                  <p:cNvPr id="330" name=""/>
                  <p:cNvSpPr/>
                  <p:nvPr/>
                </p:nvSpPr>
                <p:spPr>
                  <a:xfrm>
                    <a:off x="3776910" y="5251492"/>
                    <a:ext cy="440800" cx="440800"/>
                  </a:xfrm>
                  <a:custGeom>
                    <a:avLst/>
                    <a:gdLst/>
                    <a:ahLst/>
                    <a:cxnLst/>
                    <a:pathLst>
                      <a:path w="440800" h="440800">
                        <a:moveTo>
                          <a:pt x="440800" y="440800"/>
                        </a:moveTo>
                        <a:lnTo>
                          <a:pt x="401128" y="440800"/>
                        </a:lnTo>
                        <a:lnTo>
                          <a:pt x="401128" y="149015"/>
                        </a:lnTo>
                        <a:lnTo>
                          <a:pt x="219518" y="47292"/>
                        </a:lnTo>
                        <a:lnTo>
                          <a:pt x="39672" y="149015"/>
                        </a:lnTo>
                        <a:lnTo>
                          <a:pt x="39672" y="440800"/>
                        </a:lnTo>
                        <a:lnTo>
                          <a:pt x="0" y="440800"/>
                        </a:lnTo>
                        <a:lnTo>
                          <a:pt x="0" y="124923"/>
                        </a:lnTo>
                        <a:lnTo>
                          <a:pt x="219518" y="0"/>
                        </a:lnTo>
                        <a:lnTo>
                          <a:pt x="440800" y="124923"/>
                        </a:lnTo>
                        <a:lnTo>
                          <a:pt x="440800" y="44080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1" name=""/>
                  <p:cNvSpPr/>
                  <p:nvPr/>
                </p:nvSpPr>
                <p:spPr>
                  <a:xfrm>
                    <a:off x="3960283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2" name=""/>
                  <p:cNvSpPr/>
                  <p:nvPr/>
                </p:nvSpPr>
                <p:spPr>
                  <a:xfrm>
                    <a:off x="3960283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3" name=""/>
                  <p:cNvSpPr/>
                  <p:nvPr/>
                </p:nvSpPr>
                <p:spPr>
                  <a:xfrm>
                    <a:off x="3960283" y="5398723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4" name=""/>
                  <p:cNvSpPr/>
                  <p:nvPr/>
                </p:nvSpPr>
                <p:spPr>
                  <a:xfrm>
                    <a:off x="3960283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5" name=""/>
                  <p:cNvSpPr/>
                  <p:nvPr/>
                </p:nvSpPr>
                <p:spPr>
                  <a:xfrm>
                    <a:off x="4057259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6" name=""/>
                  <p:cNvSpPr/>
                  <p:nvPr/>
                </p:nvSpPr>
                <p:spPr>
                  <a:xfrm>
                    <a:off x="4057259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7" name=""/>
                  <p:cNvSpPr/>
                  <p:nvPr/>
                </p:nvSpPr>
                <p:spPr>
                  <a:xfrm>
                    <a:off x="4057259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8" name=""/>
                  <p:cNvSpPr/>
                  <p:nvPr/>
                </p:nvSpPr>
                <p:spPr>
                  <a:xfrm>
                    <a:off x="3863307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9" name=""/>
                  <p:cNvSpPr/>
                  <p:nvPr/>
                </p:nvSpPr>
                <p:spPr>
                  <a:xfrm>
                    <a:off x="3863307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40" name=""/>
                  <p:cNvSpPr/>
                  <p:nvPr/>
                </p:nvSpPr>
                <p:spPr>
                  <a:xfrm>
                    <a:off x="3863307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75" name="Text 575"/>
                  <p:cNvSpPr txBox="1"/>
                  <p:nvPr/>
                </p:nvSpPr>
                <p:spPr>
                  <a:xfrm>
                    <a:off x="3617310" y="5707492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tIns="0" rIns="0" bIns="0" wrap="square" rtlCol="0" anchor="ctr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191919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341" name=""/>
              <p:cNvGrpSpPr/>
              <p:nvPr/>
            </p:nvGrpSpPr>
            <p:grpSpPr>
              <a:xfrm>
                <a:off x="4357885" y="5066767"/>
                <a:ext cy="947051" cx="947051"/>
                <a:chOff x="4357885" y="5066767"/>
                <a:chExt cy="947051" cx="947051"/>
              </a:xfrm>
            </p:grpSpPr>
            <p:grpSp>
              <p:nvGrpSpPr>
                <p:cNvPr id="342" name="Circle 3"/>
                <p:cNvGrpSpPr/>
                <p:nvPr/>
              </p:nvGrpSpPr>
              <p:grpSpPr>
                <a:xfrm>
                  <a:off x="4357885" y="5066767"/>
                  <a:ext cy="947051" cx="947051"/>
                  <a:chOff x="4357885" y="5066767"/>
                  <a:chExt cy="947051" cx="947051"/>
                </a:xfrm>
              </p:grpSpPr>
              <p:sp>
                <p:nvSpPr>
                  <p:cNvPr id="343" name=""/>
                  <p:cNvSpPr/>
                  <p:nvPr/>
                </p:nvSpPr>
                <p:spPr>
                  <a:xfrm>
                    <a:off x="43578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197DC4"/>
                      </a:gs>
                      <a:gs pos="45000">
                        <a:srgbClr val="005EA1"/>
                      </a:gs>
                      <a:gs pos="100000">
                        <a:srgbClr val="005997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44" name=""/>
                  <p:cNvSpPr/>
                  <p:nvPr/>
                </p:nvSpPr>
                <p:spPr>
                  <a:xfrm>
                    <a:off x="43578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50000"/>
                        </a:srgbClr>
                      </a:gs>
                      <a:gs pos="25000">
                        <a:srgbClr val="FFFFFF">
                          <a:alpha val="49000"/>
                        </a:srgbClr>
                      </a:gs>
                      <a:gs pos="65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45" name=""/>
                  <p:cNvSpPr/>
                  <p:nvPr/>
                </p:nvSpPr>
                <p:spPr>
                  <a:xfrm>
                    <a:off x="44205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69B4"/>
                      </a:gs>
                      <a:gs pos="100000">
                        <a:srgbClr val="4093CE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46" name=""/>
                  <p:cNvSpPr/>
                  <p:nvPr/>
                </p:nvSpPr>
                <p:spPr>
                  <a:xfrm>
                    <a:off x="44205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2000">
                        <a:srgbClr val="FFFFFF">
                          <a:alpha val="0"/>
                        </a:srgbClr>
                      </a:gs>
                      <a:gs pos="50000">
                        <a:srgbClr val="FFFFFF">
                          <a:alpha val="65000"/>
                        </a:srgbClr>
                      </a:gs>
                      <a:gs pos="68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47" name=""/>
                  <p:cNvSpPr/>
                  <p:nvPr/>
                </p:nvSpPr>
                <p:spPr>
                  <a:xfrm>
                    <a:off x="4466678" y="5175560"/>
                    <a:ext cy="729464" cx="729464"/>
                  </a:xfrm>
                  <a:custGeom>
                    <a:avLst/>
                    <a:gdLst/>
                    <a:ahLst/>
                    <a:cxnLst/>
                    <a:pathLst>
                      <a:path w="729464" h="729464">
                        <a:moveTo>
                          <a:pt x="0" y="364732"/>
                        </a:moveTo>
                        <a:cubicBezTo>
                          <a:pt x="0" y="163297"/>
                          <a:pt x="163297" y="0"/>
                          <a:pt x="364732" y="0"/>
                        </a:cubicBezTo>
                        <a:cubicBezTo>
                          <a:pt x="566168" y="0"/>
                          <a:pt x="729464" y="163297"/>
                          <a:pt x="729464" y="364732"/>
                        </a:cubicBezTo>
                        <a:cubicBezTo>
                          <a:pt x="729464" y="566168"/>
                          <a:pt x="566168" y="729464"/>
                          <a:pt x="364732" y="729464"/>
                        </a:cubicBezTo>
                        <a:cubicBezTo>
                          <a:pt x="163297" y="729464"/>
                          <a:pt x="0" y="566168"/>
                          <a:pt x="0" y="3647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45000">
                        <a:srgbClr val="DEECF6"/>
                      </a:gs>
                      <a:gs pos="71000">
                        <a:srgbClr val="8CBEE1"/>
                      </a:gs>
                      <a:gs pos="100000">
                        <a:srgbClr val="8CBEE1"/>
                      </a:gs>
                    </a:gsLst>
                    <a:path path="circle">
                      <a:fillToRect b="100000" r="100000"/>
                    </a:path>
                    <a:tileRect l="-100000" t="-10000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48" name=""/>
                  <p:cNvSpPr/>
                  <p:nvPr/>
                </p:nvSpPr>
                <p:spPr>
                  <a:xfrm>
                    <a:off x="4500723" y="5192844"/>
                    <a:ext cy="586409" cx="661374"/>
                  </a:xfrm>
                  <a:custGeom>
                    <a:avLst/>
                    <a:gdLst/>
                    <a:ahLst/>
                    <a:cxnLst/>
                    <a:pathLst>
                      <a:path w="661374" h="586409">
                        <a:moveTo>
                          <a:pt x="0" y="300800"/>
                        </a:moveTo>
                        <a:cubicBezTo>
                          <a:pt x="0" y="143063"/>
                          <a:pt x="148053" y="0"/>
                          <a:pt x="330687" y="0"/>
                        </a:cubicBezTo>
                        <a:cubicBezTo>
                          <a:pt x="513321" y="0"/>
                          <a:pt x="661374" y="143063"/>
                          <a:pt x="661374" y="300800"/>
                        </a:cubicBezTo>
                        <a:cubicBezTo>
                          <a:pt x="661374" y="458538"/>
                          <a:pt x="513321" y="586409"/>
                          <a:pt x="330687" y="586409"/>
                        </a:cubicBezTo>
                        <a:cubicBezTo>
                          <a:pt x="148053" y="586409"/>
                          <a:pt x="0" y="458538"/>
                          <a:pt x="0" y="3008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E9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49" name="DataWarehouse"/>
                <p:cNvGrpSpPr/>
                <p:nvPr/>
              </p:nvGrpSpPr>
              <p:grpSpPr>
                <a:xfrm>
                  <a:off x="4611010" y="5251492"/>
                  <a:ext cy="440800" cx="440800"/>
                  <a:chOff x="4611010" y="5251492"/>
                  <a:chExt cy="440800" cx="440800"/>
                </a:xfrm>
              </p:grpSpPr>
              <p:sp>
                <p:nvSpPr>
                  <p:cNvPr id="350" name=""/>
                  <p:cNvSpPr/>
                  <p:nvPr/>
                </p:nvSpPr>
                <p:spPr>
                  <a:xfrm>
                    <a:off x="4611010" y="5251492"/>
                    <a:ext cy="440800" cx="440800"/>
                  </a:xfrm>
                  <a:custGeom>
                    <a:avLst/>
                    <a:gdLst/>
                    <a:ahLst/>
                    <a:cxnLst/>
                    <a:pathLst>
                      <a:path w="440800" h="440800">
                        <a:moveTo>
                          <a:pt x="440800" y="440800"/>
                        </a:moveTo>
                        <a:lnTo>
                          <a:pt x="401128" y="440800"/>
                        </a:lnTo>
                        <a:lnTo>
                          <a:pt x="401128" y="149015"/>
                        </a:lnTo>
                        <a:lnTo>
                          <a:pt x="219518" y="47292"/>
                        </a:lnTo>
                        <a:lnTo>
                          <a:pt x="39672" y="149015"/>
                        </a:lnTo>
                        <a:lnTo>
                          <a:pt x="39672" y="440800"/>
                        </a:lnTo>
                        <a:lnTo>
                          <a:pt x="0" y="440800"/>
                        </a:lnTo>
                        <a:lnTo>
                          <a:pt x="0" y="124923"/>
                        </a:lnTo>
                        <a:lnTo>
                          <a:pt x="219518" y="0"/>
                        </a:lnTo>
                        <a:lnTo>
                          <a:pt x="440800" y="124923"/>
                        </a:lnTo>
                        <a:lnTo>
                          <a:pt x="440800" y="44080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1" name=""/>
                  <p:cNvSpPr/>
                  <p:nvPr/>
                </p:nvSpPr>
                <p:spPr>
                  <a:xfrm>
                    <a:off x="4794383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2" name=""/>
                  <p:cNvSpPr/>
                  <p:nvPr/>
                </p:nvSpPr>
                <p:spPr>
                  <a:xfrm>
                    <a:off x="4794383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3" name=""/>
                  <p:cNvSpPr/>
                  <p:nvPr/>
                </p:nvSpPr>
                <p:spPr>
                  <a:xfrm>
                    <a:off x="4794383" y="5398723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4" name=""/>
                  <p:cNvSpPr/>
                  <p:nvPr/>
                </p:nvSpPr>
                <p:spPr>
                  <a:xfrm>
                    <a:off x="4794383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5" name=""/>
                  <p:cNvSpPr/>
                  <p:nvPr/>
                </p:nvSpPr>
                <p:spPr>
                  <a:xfrm>
                    <a:off x="4891359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6" name=""/>
                  <p:cNvSpPr/>
                  <p:nvPr/>
                </p:nvSpPr>
                <p:spPr>
                  <a:xfrm>
                    <a:off x="4891359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7" name=""/>
                  <p:cNvSpPr/>
                  <p:nvPr/>
                </p:nvSpPr>
                <p:spPr>
                  <a:xfrm>
                    <a:off x="4891359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8" name=""/>
                  <p:cNvSpPr/>
                  <p:nvPr/>
                </p:nvSpPr>
                <p:spPr>
                  <a:xfrm>
                    <a:off x="4697407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9" name=""/>
                  <p:cNvSpPr/>
                  <p:nvPr/>
                </p:nvSpPr>
                <p:spPr>
                  <a:xfrm>
                    <a:off x="4697407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60" name=""/>
                  <p:cNvSpPr/>
                  <p:nvPr/>
                </p:nvSpPr>
                <p:spPr>
                  <a:xfrm>
                    <a:off x="4697407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76" name="Text 576"/>
                  <p:cNvSpPr txBox="1"/>
                  <p:nvPr/>
                </p:nvSpPr>
                <p:spPr>
                  <a:xfrm>
                    <a:off x="4451410" y="5707492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tIns="0" rIns="0" bIns="0" wrap="square" rtlCol="0" anchor="ctr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191919"/>
                        </a:solidFill>
                        <a:latin typeface="微软雅黑"/>
                      </a:rPr>
                      <a:t>华中</a:t>
                    </a:r>
                  </a:p>
                </p:txBody>
              </p:sp>
            </p:grpSp>
          </p:grpSp>
          <p:grpSp>
            <p:nvGrpSpPr>
              <p:cNvPr id="361" name=""/>
              <p:cNvGrpSpPr/>
              <p:nvPr/>
            </p:nvGrpSpPr>
            <p:grpSpPr>
              <a:xfrm>
                <a:off x="5191985" y="5066767"/>
                <a:ext cy="947051" cx="947051"/>
                <a:chOff x="5191985" y="5066767"/>
                <a:chExt cy="947051" cx="947051"/>
              </a:xfrm>
            </p:grpSpPr>
            <p:grpSp>
              <p:nvGrpSpPr>
                <p:cNvPr id="362" name="Circle 3"/>
                <p:cNvGrpSpPr/>
                <p:nvPr/>
              </p:nvGrpSpPr>
              <p:grpSpPr>
                <a:xfrm>
                  <a:off x="5191985" y="5066767"/>
                  <a:ext cy="947051" cx="947051"/>
                  <a:chOff x="5191985" y="5066767"/>
                  <a:chExt cy="947051" cx="947051"/>
                </a:xfrm>
              </p:grpSpPr>
              <p:sp>
                <p:nvSpPr>
                  <p:cNvPr id="363" name=""/>
                  <p:cNvSpPr/>
                  <p:nvPr/>
                </p:nvSpPr>
                <p:spPr>
                  <a:xfrm>
                    <a:off x="51919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197DC4"/>
                      </a:gs>
                      <a:gs pos="45000">
                        <a:srgbClr val="005EA1"/>
                      </a:gs>
                      <a:gs pos="100000">
                        <a:srgbClr val="005997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64" name=""/>
                  <p:cNvSpPr/>
                  <p:nvPr/>
                </p:nvSpPr>
                <p:spPr>
                  <a:xfrm>
                    <a:off x="5191985" y="5066767"/>
                    <a:ext cy="947051" cx="947051"/>
                  </a:xfrm>
                  <a:custGeom>
                    <a:avLst/>
                    <a:gdLst/>
                    <a:ahLst/>
                    <a:cxnLst/>
                    <a:pathLst>
                      <a:path w="947051" h="947051">
                        <a:moveTo>
                          <a:pt x="0" y="473526"/>
                        </a:moveTo>
                        <a:cubicBezTo>
                          <a:pt x="0" y="212005"/>
                          <a:pt x="212005" y="0"/>
                          <a:pt x="473526" y="0"/>
                        </a:cubicBezTo>
                        <a:cubicBezTo>
                          <a:pt x="735046" y="0"/>
                          <a:pt x="947051" y="212005"/>
                          <a:pt x="947051" y="473526"/>
                        </a:cubicBezTo>
                        <a:cubicBezTo>
                          <a:pt x="947051" y="735046"/>
                          <a:pt x="735046" y="947051"/>
                          <a:pt x="473526" y="947051"/>
                        </a:cubicBezTo>
                        <a:cubicBezTo>
                          <a:pt x="212005" y="947051"/>
                          <a:pt x="0" y="735046"/>
                          <a:pt x="0" y="4735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50000"/>
                        </a:srgbClr>
                      </a:gs>
                      <a:gs pos="25000">
                        <a:srgbClr val="FFFFFF">
                          <a:alpha val="49000"/>
                        </a:srgbClr>
                      </a:gs>
                      <a:gs pos="65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65" name=""/>
                  <p:cNvSpPr/>
                  <p:nvPr/>
                </p:nvSpPr>
                <p:spPr>
                  <a:xfrm>
                    <a:off x="52546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69B4"/>
                      </a:gs>
                      <a:gs pos="100000">
                        <a:srgbClr val="4093CE"/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66" name=""/>
                  <p:cNvSpPr/>
                  <p:nvPr/>
                </p:nvSpPr>
                <p:spPr>
                  <a:xfrm>
                    <a:off x="5254695" y="5129478"/>
                    <a:ext cy="821628" cx="821628"/>
                  </a:xfrm>
                  <a:custGeom>
                    <a:avLst/>
                    <a:gdLst/>
                    <a:ahLst/>
                    <a:cxnLst/>
                    <a:pathLst>
                      <a:path w="821628" h="821628">
                        <a:moveTo>
                          <a:pt x="0" y="410815"/>
                        </a:moveTo>
                        <a:cubicBezTo>
                          <a:pt x="0" y="183928"/>
                          <a:pt x="183928" y="0"/>
                          <a:pt x="410815" y="0"/>
                        </a:cubicBezTo>
                        <a:cubicBezTo>
                          <a:pt x="637702" y="0"/>
                          <a:pt x="821628" y="183928"/>
                          <a:pt x="821628" y="410815"/>
                        </a:cubicBezTo>
                        <a:cubicBezTo>
                          <a:pt x="821628" y="637702"/>
                          <a:pt x="637702" y="821628"/>
                          <a:pt x="410815" y="821628"/>
                        </a:cubicBezTo>
                        <a:cubicBezTo>
                          <a:pt x="183928" y="821628"/>
                          <a:pt x="0" y="637702"/>
                          <a:pt x="0" y="4108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2000">
                        <a:srgbClr val="FFFFFF">
                          <a:alpha val="0"/>
                        </a:srgbClr>
                      </a:gs>
                      <a:gs pos="50000">
                        <a:srgbClr val="FFFFFF">
                          <a:alpha val="65000"/>
                        </a:srgbClr>
                      </a:gs>
                      <a:gs pos="68000">
                        <a:srgbClr val="FFFFFF">
                          <a:alpha val="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27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67" name=""/>
                  <p:cNvSpPr/>
                  <p:nvPr/>
                </p:nvSpPr>
                <p:spPr>
                  <a:xfrm>
                    <a:off x="5300778" y="5175560"/>
                    <a:ext cy="729464" cx="729464"/>
                  </a:xfrm>
                  <a:custGeom>
                    <a:avLst/>
                    <a:gdLst/>
                    <a:ahLst/>
                    <a:cxnLst/>
                    <a:pathLst>
                      <a:path w="729464" h="729464">
                        <a:moveTo>
                          <a:pt x="0" y="364732"/>
                        </a:moveTo>
                        <a:cubicBezTo>
                          <a:pt x="0" y="163297"/>
                          <a:pt x="163297" y="0"/>
                          <a:pt x="364732" y="0"/>
                        </a:cubicBezTo>
                        <a:cubicBezTo>
                          <a:pt x="566168" y="0"/>
                          <a:pt x="729464" y="163297"/>
                          <a:pt x="729464" y="364732"/>
                        </a:cubicBezTo>
                        <a:cubicBezTo>
                          <a:pt x="729464" y="566168"/>
                          <a:pt x="566168" y="729464"/>
                          <a:pt x="364732" y="729464"/>
                        </a:cubicBezTo>
                        <a:cubicBezTo>
                          <a:pt x="163297" y="729464"/>
                          <a:pt x="0" y="566168"/>
                          <a:pt x="0" y="3647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45000">
                        <a:srgbClr val="DEECF6"/>
                      </a:gs>
                      <a:gs pos="71000">
                        <a:srgbClr val="8CBEE1"/>
                      </a:gs>
                      <a:gs pos="100000">
                        <a:srgbClr val="8CBEE1"/>
                      </a:gs>
                    </a:gsLst>
                    <a:path path="circle">
                      <a:fillToRect b="100000" r="100000"/>
                    </a:path>
                    <a:tileRect l="-100000" t="-10000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368" name=""/>
                  <p:cNvSpPr/>
                  <p:nvPr/>
                </p:nvSpPr>
                <p:spPr>
                  <a:xfrm>
                    <a:off x="5334823" y="5192844"/>
                    <a:ext cy="586409" cx="661374"/>
                  </a:xfrm>
                  <a:custGeom>
                    <a:avLst/>
                    <a:gdLst/>
                    <a:ahLst/>
                    <a:cxnLst/>
                    <a:pathLst>
                      <a:path w="661374" h="586409">
                        <a:moveTo>
                          <a:pt x="0" y="300800"/>
                        </a:moveTo>
                        <a:cubicBezTo>
                          <a:pt x="0" y="143063"/>
                          <a:pt x="148053" y="0"/>
                          <a:pt x="330687" y="0"/>
                        </a:cubicBezTo>
                        <a:cubicBezTo>
                          <a:pt x="513321" y="0"/>
                          <a:pt x="661374" y="143063"/>
                          <a:pt x="661374" y="300800"/>
                        </a:cubicBezTo>
                        <a:cubicBezTo>
                          <a:pt x="661374" y="458538"/>
                          <a:pt x="513321" y="586409"/>
                          <a:pt x="330687" y="586409"/>
                        </a:cubicBezTo>
                        <a:cubicBezTo>
                          <a:pt x="148053" y="586409"/>
                          <a:pt x="0" y="458538"/>
                          <a:pt x="0" y="3008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E9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69" name="DataWarehouse"/>
                <p:cNvGrpSpPr/>
                <p:nvPr/>
              </p:nvGrpSpPr>
              <p:grpSpPr>
                <a:xfrm>
                  <a:off x="5445110" y="5251492"/>
                  <a:ext cy="440800" cx="440800"/>
                  <a:chOff x="5445110" y="5251492"/>
                  <a:chExt cy="440800" cx="440800"/>
                </a:xfrm>
              </p:grpSpPr>
              <p:sp>
                <p:nvSpPr>
                  <p:cNvPr id="370" name=""/>
                  <p:cNvSpPr/>
                  <p:nvPr/>
                </p:nvSpPr>
                <p:spPr>
                  <a:xfrm>
                    <a:off x="5445110" y="5251492"/>
                    <a:ext cy="440800" cx="440800"/>
                  </a:xfrm>
                  <a:custGeom>
                    <a:avLst/>
                    <a:gdLst/>
                    <a:ahLst/>
                    <a:cxnLst/>
                    <a:pathLst>
                      <a:path w="440800" h="440800">
                        <a:moveTo>
                          <a:pt x="440800" y="440800"/>
                        </a:moveTo>
                        <a:lnTo>
                          <a:pt x="401128" y="440800"/>
                        </a:lnTo>
                        <a:lnTo>
                          <a:pt x="401128" y="149015"/>
                        </a:lnTo>
                        <a:lnTo>
                          <a:pt x="219518" y="47292"/>
                        </a:lnTo>
                        <a:lnTo>
                          <a:pt x="39672" y="149015"/>
                        </a:lnTo>
                        <a:lnTo>
                          <a:pt x="39672" y="440800"/>
                        </a:lnTo>
                        <a:lnTo>
                          <a:pt x="0" y="440800"/>
                        </a:lnTo>
                        <a:lnTo>
                          <a:pt x="0" y="124923"/>
                        </a:lnTo>
                        <a:lnTo>
                          <a:pt x="219518" y="0"/>
                        </a:lnTo>
                        <a:lnTo>
                          <a:pt x="440800" y="124923"/>
                        </a:lnTo>
                        <a:lnTo>
                          <a:pt x="440800" y="44080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1" name=""/>
                  <p:cNvSpPr/>
                  <p:nvPr/>
                </p:nvSpPr>
                <p:spPr>
                  <a:xfrm>
                    <a:off x="5628483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2" name=""/>
                  <p:cNvSpPr/>
                  <p:nvPr/>
                </p:nvSpPr>
                <p:spPr>
                  <a:xfrm>
                    <a:off x="5628483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3" name=""/>
                  <p:cNvSpPr/>
                  <p:nvPr/>
                </p:nvSpPr>
                <p:spPr>
                  <a:xfrm>
                    <a:off x="5628483" y="5398723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4" name=""/>
                  <p:cNvSpPr/>
                  <p:nvPr/>
                </p:nvSpPr>
                <p:spPr>
                  <a:xfrm>
                    <a:off x="5628483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5" name=""/>
                  <p:cNvSpPr/>
                  <p:nvPr/>
                </p:nvSpPr>
                <p:spPr>
                  <a:xfrm>
                    <a:off x="5725459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6" name=""/>
                  <p:cNvSpPr/>
                  <p:nvPr/>
                </p:nvSpPr>
                <p:spPr>
                  <a:xfrm>
                    <a:off x="5725459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7" name=""/>
                  <p:cNvSpPr/>
                  <p:nvPr/>
                </p:nvSpPr>
                <p:spPr>
                  <a:xfrm>
                    <a:off x="5725459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8" name=""/>
                  <p:cNvSpPr/>
                  <p:nvPr/>
                </p:nvSpPr>
                <p:spPr>
                  <a:xfrm>
                    <a:off x="5531507" y="5476354"/>
                    <a:ext cy="61569" cx="74054"/>
                  </a:xfrm>
                  <a:custGeom>
                    <a:avLst/>
                    <a:gdLst/>
                    <a:ahLst/>
                    <a:cxnLst/>
                    <a:pathLst>
                      <a:path w="74054" h="61569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61569"/>
                        </a:lnTo>
                        <a:lnTo>
                          <a:pt x="0" y="615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9" name=""/>
                  <p:cNvSpPr/>
                  <p:nvPr/>
                </p:nvSpPr>
                <p:spPr>
                  <a:xfrm>
                    <a:off x="5531507" y="5561124"/>
                    <a:ext cy="53538" cx="74054"/>
                  </a:xfrm>
                  <a:custGeom>
                    <a:avLst/>
                    <a:gdLst/>
                    <a:ahLst/>
                    <a:cxnLst/>
                    <a:pathLst>
                      <a:path w="74054" h="53538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3538"/>
                        </a:lnTo>
                        <a:lnTo>
                          <a:pt x="0" y="535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80" name=""/>
                  <p:cNvSpPr/>
                  <p:nvPr/>
                </p:nvSpPr>
                <p:spPr>
                  <a:xfrm>
                    <a:off x="5531507" y="5637861"/>
                    <a:ext cy="54431" cx="74054"/>
                  </a:xfrm>
                  <a:custGeom>
                    <a:avLst/>
                    <a:gdLst/>
                    <a:ahLst/>
                    <a:cxnLst/>
                    <a:pathLst>
                      <a:path w="74054" h="54431">
                        <a:moveTo>
                          <a:pt x="0" y="0"/>
                        </a:moveTo>
                        <a:lnTo>
                          <a:pt x="74054" y="0"/>
                        </a:lnTo>
                        <a:lnTo>
                          <a:pt x="74054" y="54431"/>
                        </a:lnTo>
                        <a:lnTo>
                          <a:pt x="0" y="544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FD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77" name="Text 577"/>
                  <p:cNvSpPr txBox="1"/>
                  <p:nvPr/>
                </p:nvSpPr>
                <p:spPr>
                  <a:xfrm>
                    <a:off x="5285510" y="5707492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tIns="0" rIns="0" bIns="0" wrap="square" rtlCol="0" anchor="ctr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191919"/>
                        </a:solidFill>
                        <a:latin typeface="微软雅黑"/>
                      </a:rPr>
                      <a:t>西北</a:t>
                    </a:r>
                  </a:p>
                </p:txBody>
              </p:sp>
            </p:grpSp>
          </p:grpSp>
        </p:grpSp>
        <p:grpSp>
          <p:nvGrpSpPr>
            <p:cNvPr id="381" name=""/>
            <p:cNvGrpSpPr/>
            <p:nvPr/>
          </p:nvGrpSpPr>
          <p:grpSpPr>
            <a:xfrm>
              <a:off x="1855585" y="3770633"/>
              <a:ext cy="714400" cx="4283451"/>
              <a:chOff x="1855585" y="3770633"/>
              <a:chExt cy="714400" cx="4283451"/>
            </a:xfrm>
          </p:grpSpPr>
          <p:grpSp>
            <p:nvGrpSpPr>
              <p:cNvPr id="382" name="Rectangle 4"/>
              <p:cNvGrpSpPr/>
              <p:nvPr/>
            </p:nvGrpSpPr>
            <p:grpSpPr>
              <a:xfrm>
                <a:off x="3339059" y="3770633"/>
                <a:ext cy="714400" cx="1316502"/>
                <a:chOff x="3339059" y="3770633"/>
                <a:chExt cy="714400" cx="1316502"/>
              </a:xfrm>
            </p:grpSpPr>
            <p:sp>
              <p:nvSpPr>
                <p:cNvPr id="383" name=""/>
                <p:cNvSpPr/>
                <p:nvPr/>
              </p:nvSpPr>
              <p:spPr>
                <a:xfrm>
                  <a:off x="3417643" y="3849216"/>
                  <a:ext cy="557232" cx="1159334"/>
                </a:xfrm>
                <a:custGeom>
                  <a:avLst/>
                  <a:gdLst/>
                  <a:ahLst/>
                  <a:cxnLst/>
                  <a:pathLst>
                    <a:path w="1159334" h="557232">
                      <a:moveTo>
                        <a:pt x="0" y="0"/>
                      </a:moveTo>
                      <a:lnTo>
                        <a:pt x="1159334" y="0"/>
                      </a:lnTo>
                      <a:lnTo>
                        <a:pt x="1159334" y="557232"/>
                      </a:lnTo>
                      <a:lnTo>
                        <a:pt x="0" y="5572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B80A5"/>
                    </a:gs>
                    <a:gs pos="100000">
                      <a:srgbClr val="223E99"/>
                    </a:gs>
                  </a:gsLst>
                  <a:lin ang="4200000" scaled="0"/>
                </a:gra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84" name=""/>
                <p:cNvSpPr/>
                <p:nvPr/>
              </p:nvSpPr>
              <p:spPr>
                <a:xfrm>
                  <a:off x="3339059" y="3770633"/>
                  <a:ext cy="78584" cx="1316502"/>
                </a:xfrm>
                <a:custGeom>
                  <a:avLst/>
                  <a:gdLst/>
                  <a:ahLst/>
                  <a:cxnLst/>
                  <a:pathLst>
                    <a:path w="1316502" h="78584">
                      <a:moveTo>
                        <a:pt x="78584" y="78584"/>
                      </a:moveTo>
                      <a:lnTo>
                        <a:pt x="0" y="0"/>
                      </a:lnTo>
                      <a:lnTo>
                        <a:pt x="1316502" y="0"/>
                      </a:lnTo>
                      <a:lnTo>
                        <a:pt x="1237918" y="78584"/>
                      </a:lnTo>
                      <a:lnTo>
                        <a:pt x="78584" y="78584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85" name=""/>
                <p:cNvSpPr/>
                <p:nvPr/>
              </p:nvSpPr>
              <p:spPr>
                <a:xfrm>
                  <a:off x="3339059" y="3770633"/>
                  <a:ext cy="714400" cx="78584"/>
                </a:xfrm>
                <a:custGeom>
                  <a:avLst/>
                  <a:gdLst/>
                  <a:ahLst/>
                  <a:cxnLst/>
                  <a:pathLst>
                    <a:path w="78584" h="714400">
                      <a:moveTo>
                        <a:pt x="0" y="0"/>
                      </a:moveTo>
                      <a:lnTo>
                        <a:pt x="0" y="714400"/>
                      </a:lnTo>
                      <a:lnTo>
                        <a:pt x="78584" y="635816"/>
                      </a:lnTo>
                      <a:lnTo>
                        <a:pt x="78584" y="785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86" name=""/>
                <p:cNvSpPr/>
                <p:nvPr/>
              </p:nvSpPr>
              <p:spPr>
                <a:xfrm>
                  <a:off x="4576978" y="3770633"/>
                  <a:ext cy="714400" cx="78584"/>
                </a:xfrm>
                <a:custGeom>
                  <a:avLst/>
                  <a:gdLst/>
                  <a:ahLst/>
                  <a:cxnLst/>
                  <a:pathLst>
                    <a:path w="78584" h="714400">
                      <a:moveTo>
                        <a:pt x="78584" y="0"/>
                      </a:moveTo>
                      <a:lnTo>
                        <a:pt x="78584" y="714400"/>
                      </a:lnTo>
                      <a:lnTo>
                        <a:pt x="0" y="635816"/>
                      </a:lnTo>
                      <a:lnTo>
                        <a:pt x="0" y="78584"/>
                      </a:lnTo>
                      <a:lnTo>
                        <a:pt x="78584" y="0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87" name=""/>
                <p:cNvSpPr/>
                <p:nvPr/>
              </p:nvSpPr>
              <p:spPr>
                <a:xfrm>
                  <a:off x="3339059" y="4406449"/>
                  <a:ext cy="78584" cx="1316502"/>
                </a:xfrm>
                <a:custGeom>
                  <a:avLst/>
                  <a:gdLst/>
                  <a:ahLst/>
                  <a:cxnLst/>
                  <a:pathLst>
                    <a:path w="1316502" h="78584">
                      <a:moveTo>
                        <a:pt x="78584" y="0"/>
                      </a:moveTo>
                      <a:lnTo>
                        <a:pt x="1237918" y="0"/>
                      </a:lnTo>
                      <a:lnTo>
                        <a:pt x="1316502" y="78584"/>
                      </a:lnTo>
                      <a:lnTo>
                        <a:pt x="0" y="78584"/>
                      </a:lnTo>
                      <a:lnTo>
                        <a:pt x="78584" y="0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578" name="Text 578"/>
                <p:cNvSpPr txBox="1"/>
                <p:nvPr/>
              </p:nvSpPr>
              <p:spPr>
                <a:xfrm>
                  <a:off x="3417643" y="3849216"/>
                  <a:ext cy="557232" cx="1159334"/>
                </a:xfrm>
                <a:prstGeom prst="rect">
                  <a:avLst/>
                </a:prstGeom>
                <a:noFill/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中国名族文化</a:t>
                  </a:r>
                </a:p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基因库</a:t>
                  </a:r>
                </a:p>
              </p:txBody>
            </p:sp>
          </p:grpSp>
          <p:grpSp>
            <p:nvGrpSpPr>
              <p:cNvPr id="388" name="Rectangle 4"/>
              <p:cNvGrpSpPr/>
              <p:nvPr/>
            </p:nvGrpSpPr>
            <p:grpSpPr>
              <a:xfrm>
                <a:off x="4822534" y="3770633"/>
                <a:ext cy="714400" cx="1316502"/>
                <a:chOff x="4822534" y="3770633"/>
                <a:chExt cy="714400" cx="1316502"/>
              </a:xfrm>
            </p:grpSpPr>
            <p:sp>
              <p:nvSpPr>
                <p:cNvPr id="389" name=""/>
                <p:cNvSpPr/>
                <p:nvPr/>
              </p:nvSpPr>
              <p:spPr>
                <a:xfrm>
                  <a:off x="4901118" y="3849216"/>
                  <a:ext cy="557232" cx="1159334"/>
                </a:xfrm>
                <a:custGeom>
                  <a:avLst/>
                  <a:gdLst/>
                  <a:ahLst/>
                  <a:cxnLst/>
                  <a:pathLst>
                    <a:path w="1159334" h="557232">
                      <a:moveTo>
                        <a:pt x="0" y="0"/>
                      </a:moveTo>
                      <a:lnTo>
                        <a:pt x="1159334" y="0"/>
                      </a:lnTo>
                      <a:lnTo>
                        <a:pt x="1159334" y="557232"/>
                      </a:lnTo>
                      <a:lnTo>
                        <a:pt x="0" y="5572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B80A5"/>
                    </a:gs>
                    <a:gs pos="100000">
                      <a:srgbClr val="223E99"/>
                    </a:gs>
                  </a:gsLst>
                  <a:lin ang="4200000" scaled="0"/>
                </a:gra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90" name=""/>
                <p:cNvSpPr/>
                <p:nvPr/>
              </p:nvSpPr>
              <p:spPr>
                <a:xfrm>
                  <a:off x="4822534" y="3770633"/>
                  <a:ext cy="78584" cx="1316502"/>
                </a:xfrm>
                <a:custGeom>
                  <a:avLst/>
                  <a:gdLst/>
                  <a:ahLst/>
                  <a:cxnLst/>
                  <a:pathLst>
                    <a:path w="1316502" h="78584">
                      <a:moveTo>
                        <a:pt x="78584" y="78584"/>
                      </a:moveTo>
                      <a:lnTo>
                        <a:pt x="0" y="0"/>
                      </a:lnTo>
                      <a:lnTo>
                        <a:pt x="1316502" y="0"/>
                      </a:lnTo>
                      <a:lnTo>
                        <a:pt x="1237918" y="78584"/>
                      </a:lnTo>
                      <a:lnTo>
                        <a:pt x="78584" y="78584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91" name=""/>
                <p:cNvSpPr/>
                <p:nvPr/>
              </p:nvSpPr>
              <p:spPr>
                <a:xfrm>
                  <a:off x="4822534" y="3770633"/>
                  <a:ext cy="714400" cx="78584"/>
                </a:xfrm>
                <a:custGeom>
                  <a:avLst/>
                  <a:gdLst/>
                  <a:ahLst/>
                  <a:cxnLst/>
                  <a:pathLst>
                    <a:path w="78584" h="714400">
                      <a:moveTo>
                        <a:pt x="0" y="0"/>
                      </a:moveTo>
                      <a:lnTo>
                        <a:pt x="0" y="714400"/>
                      </a:lnTo>
                      <a:lnTo>
                        <a:pt x="78584" y="635816"/>
                      </a:lnTo>
                      <a:lnTo>
                        <a:pt x="78584" y="785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92" name=""/>
                <p:cNvSpPr/>
                <p:nvPr/>
              </p:nvSpPr>
              <p:spPr>
                <a:xfrm>
                  <a:off x="6060452" y="3770633"/>
                  <a:ext cy="714400" cx="78584"/>
                </a:xfrm>
                <a:custGeom>
                  <a:avLst/>
                  <a:gdLst/>
                  <a:ahLst/>
                  <a:cxnLst/>
                  <a:pathLst>
                    <a:path w="78584" h="714400">
                      <a:moveTo>
                        <a:pt x="78584" y="0"/>
                      </a:moveTo>
                      <a:lnTo>
                        <a:pt x="78584" y="714400"/>
                      </a:lnTo>
                      <a:lnTo>
                        <a:pt x="0" y="635816"/>
                      </a:lnTo>
                      <a:lnTo>
                        <a:pt x="0" y="78584"/>
                      </a:lnTo>
                      <a:lnTo>
                        <a:pt x="78584" y="0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93" name=""/>
                <p:cNvSpPr/>
                <p:nvPr/>
              </p:nvSpPr>
              <p:spPr>
                <a:xfrm>
                  <a:off x="4822534" y="4406449"/>
                  <a:ext cy="78584" cx="1316502"/>
                </a:xfrm>
                <a:custGeom>
                  <a:avLst/>
                  <a:gdLst/>
                  <a:ahLst/>
                  <a:cxnLst/>
                  <a:pathLst>
                    <a:path w="1316502" h="78584">
                      <a:moveTo>
                        <a:pt x="78584" y="0"/>
                      </a:moveTo>
                      <a:lnTo>
                        <a:pt x="1237918" y="0"/>
                      </a:lnTo>
                      <a:lnTo>
                        <a:pt x="1316502" y="78584"/>
                      </a:lnTo>
                      <a:lnTo>
                        <a:pt x="0" y="78584"/>
                      </a:lnTo>
                      <a:lnTo>
                        <a:pt x="78584" y="0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579" name="Text 579"/>
                <p:cNvSpPr txBox="1"/>
                <p:nvPr/>
              </p:nvSpPr>
              <p:spPr>
                <a:xfrm>
                  <a:off x="4901118" y="3849216"/>
                  <a:ext cy="557232" cx="1159334"/>
                </a:xfrm>
                <a:prstGeom prst="rect">
                  <a:avLst/>
                </a:prstGeom>
                <a:noFill/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中华文化</a:t>
                  </a:r>
                </a:p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素材库</a:t>
                  </a:r>
                </a:p>
              </p:txBody>
            </p:sp>
          </p:grpSp>
          <p:grpSp>
            <p:nvGrpSpPr>
              <p:cNvPr id="394" name="Rectangle 4"/>
              <p:cNvGrpSpPr/>
              <p:nvPr/>
            </p:nvGrpSpPr>
            <p:grpSpPr>
              <a:xfrm>
                <a:off x="1855585" y="3770633"/>
                <a:ext cy="714400" cx="1316502"/>
                <a:chOff x="1855585" y="3770633"/>
                <a:chExt cy="714400" cx="1316502"/>
              </a:xfrm>
            </p:grpSpPr>
            <p:sp>
              <p:nvSpPr>
                <p:cNvPr id="395" name=""/>
                <p:cNvSpPr/>
                <p:nvPr/>
              </p:nvSpPr>
              <p:spPr>
                <a:xfrm>
                  <a:off x="1934169" y="3849216"/>
                  <a:ext cy="557232" cx="1159334"/>
                </a:xfrm>
                <a:custGeom>
                  <a:avLst/>
                  <a:gdLst/>
                  <a:ahLst/>
                  <a:cxnLst/>
                  <a:pathLst>
                    <a:path w="1159334" h="557232">
                      <a:moveTo>
                        <a:pt x="0" y="0"/>
                      </a:moveTo>
                      <a:lnTo>
                        <a:pt x="1159334" y="0"/>
                      </a:lnTo>
                      <a:lnTo>
                        <a:pt x="1159334" y="557232"/>
                      </a:lnTo>
                      <a:lnTo>
                        <a:pt x="0" y="5572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B80A5"/>
                    </a:gs>
                    <a:gs pos="100000">
                      <a:srgbClr val="223E99"/>
                    </a:gs>
                  </a:gsLst>
                  <a:lin ang="4200000" scaled="0"/>
                </a:gra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96" name=""/>
                <p:cNvSpPr/>
                <p:nvPr/>
              </p:nvSpPr>
              <p:spPr>
                <a:xfrm>
                  <a:off x="1855585" y="3770633"/>
                  <a:ext cy="78584" cx="1316502"/>
                </a:xfrm>
                <a:custGeom>
                  <a:avLst/>
                  <a:gdLst/>
                  <a:ahLst/>
                  <a:cxnLst/>
                  <a:pathLst>
                    <a:path w="1316502" h="78584">
                      <a:moveTo>
                        <a:pt x="78584" y="78584"/>
                      </a:moveTo>
                      <a:lnTo>
                        <a:pt x="0" y="0"/>
                      </a:lnTo>
                      <a:lnTo>
                        <a:pt x="1316502" y="0"/>
                      </a:lnTo>
                      <a:lnTo>
                        <a:pt x="1237918" y="78584"/>
                      </a:lnTo>
                      <a:lnTo>
                        <a:pt x="78584" y="78584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97" name=""/>
                <p:cNvSpPr/>
                <p:nvPr/>
              </p:nvSpPr>
              <p:spPr>
                <a:xfrm>
                  <a:off x="1855585" y="3770633"/>
                  <a:ext cy="714400" cx="78584"/>
                </a:xfrm>
                <a:custGeom>
                  <a:avLst/>
                  <a:gdLst/>
                  <a:ahLst/>
                  <a:cxnLst/>
                  <a:pathLst>
                    <a:path w="78584" h="714400">
                      <a:moveTo>
                        <a:pt x="0" y="0"/>
                      </a:moveTo>
                      <a:lnTo>
                        <a:pt x="0" y="714400"/>
                      </a:lnTo>
                      <a:lnTo>
                        <a:pt x="78584" y="635816"/>
                      </a:lnTo>
                      <a:lnTo>
                        <a:pt x="78584" y="785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98" name=""/>
                <p:cNvSpPr/>
                <p:nvPr/>
              </p:nvSpPr>
              <p:spPr>
                <a:xfrm>
                  <a:off x="3093503" y="3770633"/>
                  <a:ext cy="714400" cx="78584"/>
                </a:xfrm>
                <a:custGeom>
                  <a:avLst/>
                  <a:gdLst/>
                  <a:ahLst/>
                  <a:cxnLst/>
                  <a:pathLst>
                    <a:path w="78584" h="714400">
                      <a:moveTo>
                        <a:pt x="78584" y="0"/>
                      </a:moveTo>
                      <a:lnTo>
                        <a:pt x="78584" y="714400"/>
                      </a:lnTo>
                      <a:lnTo>
                        <a:pt x="0" y="635816"/>
                      </a:lnTo>
                      <a:lnTo>
                        <a:pt x="0" y="78584"/>
                      </a:lnTo>
                      <a:lnTo>
                        <a:pt x="78584" y="0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399" name=""/>
                <p:cNvSpPr/>
                <p:nvPr/>
              </p:nvSpPr>
              <p:spPr>
                <a:xfrm>
                  <a:off x="1855585" y="4406449"/>
                  <a:ext cy="78584" cx="1316502"/>
                </a:xfrm>
                <a:custGeom>
                  <a:avLst/>
                  <a:gdLst/>
                  <a:ahLst/>
                  <a:cxnLst/>
                  <a:pathLst>
                    <a:path w="1316502" h="78584">
                      <a:moveTo>
                        <a:pt x="78584" y="0"/>
                      </a:moveTo>
                      <a:lnTo>
                        <a:pt x="1237918" y="0"/>
                      </a:lnTo>
                      <a:lnTo>
                        <a:pt x="1316502" y="78584"/>
                      </a:lnTo>
                      <a:lnTo>
                        <a:pt x="0" y="78584"/>
                      </a:lnTo>
                      <a:lnTo>
                        <a:pt x="78584" y="0"/>
                      </a:lnTo>
                      <a:close/>
                    </a:path>
                  </a:pathLst>
                </a:custGeom>
                <a:solidFill>
                  <a:srgbClr val="5B80A5"/>
                </a:solidFill>
                <a:ln w="7600" cap="flat">
                  <a:solidFill>
                    <a:srgbClr val="999999"/>
                  </a:solidFill>
                  <a:bevel/>
                </a:ln>
              </p:spPr>
            </p:sp>
            <p:sp>
              <p:nvSpPr>
                <p:cNvPr id="580" name="Text 580"/>
                <p:cNvSpPr txBox="1"/>
                <p:nvPr/>
              </p:nvSpPr>
              <p:spPr>
                <a:xfrm>
                  <a:off x="1934169" y="3849216"/>
                  <a:ext cy="557232" cx="1159334"/>
                </a:xfrm>
                <a:prstGeom prst="rect">
                  <a:avLst/>
                </a:prstGeom>
                <a:noFill/>
              </p:spPr>
              <p:txBody>
                <a:bodyPr tIns="0" rIns="36000" bIns="0" wrap="square" rtlCol="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中国文化遗产</a:t>
                  </a:r>
                </a:p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标本库</a:t>
                  </a:r>
                </a:p>
              </p:txBody>
            </p:sp>
          </p:grpSp>
        </p:grpSp>
        <p:grpSp>
          <p:nvGrpSpPr>
            <p:cNvPr id="453" name=""/>
            <p:cNvGrpSpPr/>
            <p:nvPr/>
          </p:nvGrpSpPr>
          <p:grpSpPr>
            <a:xfrm>
              <a:off x="6552613" y="771543"/>
              <a:ext cy="5371923" cx="1793600"/>
              <a:chOff x="6552613" y="771543"/>
              <a:chExt cy="5371923" cx="1793600"/>
            </a:xfrm>
          </p:grpSpPr>
          <p:sp>
            <p:nvSpPr>
              <p:cNvPr id="190" name=""/>
              <p:cNvSpPr/>
              <p:nvPr/>
            </p:nvSpPr>
            <p:spPr>
              <a:xfrm>
                <a:off x="6552613" y="771543"/>
                <a:ext cy="5371923" cx="1793600"/>
              </a:xfrm>
              <a:custGeom>
                <a:avLst/>
                <a:gdLst/>
                <a:ahLst/>
                <a:cxnLst/>
                <a:pathLst>
                  <a:path w="1793600" h="5371923">
                    <a:moveTo>
                      <a:pt x="91200" y="0"/>
                    </a:moveTo>
                    <a:lnTo>
                      <a:pt x="1702400" y="0"/>
                    </a:lnTo>
                    <a:cubicBezTo>
                      <a:pt x="1752773" y="0"/>
                      <a:pt x="1793600" y="40830"/>
                      <a:pt x="1793600" y="91200"/>
                    </a:cubicBezTo>
                    <a:lnTo>
                      <a:pt x="1793600" y="5280723"/>
                    </a:lnTo>
                    <a:cubicBezTo>
                      <a:pt x="1793600" y="5331096"/>
                      <a:pt x="1752773" y="5371923"/>
                      <a:pt x="1702400" y="5371923"/>
                    </a:cubicBezTo>
                    <a:lnTo>
                      <a:pt x="91200" y="5371923"/>
                    </a:lnTo>
                    <a:cubicBezTo>
                      <a:pt x="40830" y="5371923"/>
                      <a:pt x="0" y="5331096"/>
                      <a:pt x="0" y="528072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  <a:effectLst>
                <a:outerShdw dist="21496" algn="tl" rotWithShape="0" dir="2700000" blurRad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91" name=""/>
              <p:cNvSpPr/>
              <p:nvPr/>
            </p:nvSpPr>
            <p:spPr>
              <a:xfrm>
                <a:off x="6590613" y="807172"/>
                <a:ext cy="5300673" cx="1717600"/>
              </a:xfrm>
              <a:custGeom>
                <a:avLst/>
                <a:gdLst/>
                <a:ahLst/>
                <a:cxnLst/>
                <a:pathLst>
                  <a:path w="1717600" h="5300673">
                    <a:moveTo>
                      <a:pt x="91200" y="0"/>
                    </a:moveTo>
                    <a:lnTo>
                      <a:pt x="1626400" y="0"/>
                    </a:lnTo>
                    <a:cubicBezTo>
                      <a:pt x="1676773" y="0"/>
                      <a:pt x="1717600" y="40830"/>
                      <a:pt x="1717600" y="91200"/>
                    </a:cubicBezTo>
                    <a:lnTo>
                      <a:pt x="1717600" y="5209473"/>
                    </a:lnTo>
                    <a:cubicBezTo>
                      <a:pt x="1717600" y="5259838"/>
                      <a:pt x="1676773" y="5300673"/>
                      <a:pt x="1626400" y="5300673"/>
                    </a:cubicBezTo>
                    <a:lnTo>
                      <a:pt x="91200" y="5300673"/>
                    </a:lnTo>
                    <a:cubicBezTo>
                      <a:pt x="40830" y="5300673"/>
                      <a:pt x="0" y="5259838"/>
                      <a:pt x="0" y="52094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  <a:effectLst>
                <a:outerShdw dist="21496" algn="tl" rotWithShape="0" dir="2700000" blurRad="0">
                  <a:srgbClr val="000000">
                    <a:alpha val="20000"/>
                  </a:srgbClr>
                </a:outerShdw>
              </a:effectLst>
            </p:spPr>
          </p:sp>
        </p:grpSp>
        <p:grpSp>
          <p:nvGrpSpPr>
            <p:cNvPr id="527" name=""/>
            <p:cNvGrpSpPr/>
            <p:nvPr/>
          </p:nvGrpSpPr>
          <p:grpSpPr>
            <a:xfrm>
              <a:off x="6590613" y="4986131"/>
              <a:ext cy="1062723" cx="1717600"/>
              <a:chOff x="6590613" y="4986131"/>
              <a:chExt cy="1062723" cx="1717600"/>
            </a:xfrm>
          </p:grpSpPr>
          <p:sp>
            <p:nvSpPr>
              <p:cNvPr id="447" name=""/>
              <p:cNvSpPr/>
              <p:nvPr/>
            </p:nvSpPr>
            <p:spPr>
              <a:xfrm>
                <a:off x="6590613" y="4986131"/>
                <a:ext cy="1062723" cx="1717600"/>
              </a:xfrm>
              <a:custGeom>
                <a:avLst/>
                <a:gdLst/>
                <a:ahLst/>
                <a:cxnLst/>
                <a:pathLst>
                  <a:path w="1717600" h="1062723">
                    <a:moveTo>
                      <a:pt x="91200" y="0"/>
                    </a:moveTo>
                    <a:lnTo>
                      <a:pt x="1626400" y="0"/>
                    </a:lnTo>
                    <a:cubicBezTo>
                      <a:pt x="1676773" y="0"/>
                      <a:pt x="1717600" y="40830"/>
                      <a:pt x="1717600" y="91200"/>
                    </a:cubicBezTo>
                    <a:lnTo>
                      <a:pt x="1717600" y="971523"/>
                    </a:lnTo>
                    <a:cubicBezTo>
                      <a:pt x="1717600" y="1021896"/>
                      <a:pt x="1676773" y="1062723"/>
                      <a:pt x="1626400" y="1062723"/>
                    </a:cubicBezTo>
                    <a:lnTo>
                      <a:pt x="91200" y="1062723"/>
                    </a:lnTo>
                    <a:cubicBezTo>
                      <a:pt x="40830" y="1062723"/>
                      <a:pt x="0" y="1021896"/>
                      <a:pt x="0" y="97152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w="7600" cap="flat">
                <a:solidFill>
                  <a:srgbClr val="7C7C7C"/>
                </a:solidFill>
                <a:bevel/>
              </a:ln>
              <a:effectLst>
                <a:outerShdw dist="21496" algn="tl" rotWithShape="0" dir="2700000" blurRad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id="509" name=""/>
              <p:cNvGrpSpPr/>
              <p:nvPr/>
            </p:nvGrpSpPr>
            <p:grpSpPr>
              <a:xfrm>
                <a:off x="6621013" y="5058010"/>
                <a:ext cy="278594" cx="1656800"/>
                <a:chOff x="6621013" y="5058010"/>
                <a:chExt cy="278594" cx="1656800"/>
              </a:xfrm>
            </p:grpSpPr>
            <p:sp>
              <p:nvSpPr>
                <p:cNvPr id="510" name="Information Box 2"/>
                <p:cNvSpPr/>
                <p:nvPr/>
              </p:nvSpPr>
              <p:spPr>
                <a:xfrm>
                  <a:off x="6621013" y="5058010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11" name=""/>
                <p:cNvSpPr/>
                <p:nvPr/>
              </p:nvSpPr>
              <p:spPr>
                <a:xfrm>
                  <a:off x="6703853" y="5058010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2" name=""/>
                <p:cNvSpPr/>
                <p:nvPr/>
              </p:nvSpPr>
              <p:spPr>
                <a:xfrm>
                  <a:off x="6786693" y="5058010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3" name=""/>
                <p:cNvSpPr/>
                <p:nvPr/>
              </p:nvSpPr>
              <p:spPr>
                <a:xfrm>
                  <a:off x="8194973" y="5058010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4" name=""/>
                <p:cNvSpPr/>
                <p:nvPr/>
              </p:nvSpPr>
              <p:spPr>
                <a:xfrm>
                  <a:off x="8112133" y="5058010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1" name="Text 581"/>
                <p:cNvSpPr txBox="1"/>
                <p:nvPr/>
              </p:nvSpPr>
              <p:spPr>
                <a:xfrm>
                  <a:off x="6621013" y="5022508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5G</a:t>
                  </a:r>
                </a:p>
              </p:txBody>
            </p:sp>
          </p:grpSp>
          <p:grpSp>
            <p:nvGrpSpPr>
              <p:cNvPr id="515" name=""/>
              <p:cNvGrpSpPr/>
              <p:nvPr/>
            </p:nvGrpSpPr>
            <p:grpSpPr>
              <a:xfrm>
                <a:off x="6621013" y="5378195"/>
                <a:ext cy="278594" cx="1656800"/>
                <a:chOff x="6621013" y="5378195"/>
                <a:chExt cy="278594" cx="1656800"/>
              </a:xfrm>
            </p:grpSpPr>
            <p:sp>
              <p:nvSpPr>
                <p:cNvPr id="516" name="Information Box 2"/>
                <p:cNvSpPr/>
                <p:nvPr/>
              </p:nvSpPr>
              <p:spPr>
                <a:xfrm>
                  <a:off x="6621013" y="5378195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17" name=""/>
                <p:cNvSpPr/>
                <p:nvPr/>
              </p:nvSpPr>
              <p:spPr>
                <a:xfrm>
                  <a:off x="6703853" y="537819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8" name=""/>
                <p:cNvSpPr/>
                <p:nvPr/>
              </p:nvSpPr>
              <p:spPr>
                <a:xfrm>
                  <a:off x="6786693" y="537819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9" name=""/>
                <p:cNvSpPr/>
                <p:nvPr/>
              </p:nvSpPr>
              <p:spPr>
                <a:xfrm>
                  <a:off x="8194973" y="537819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20" name=""/>
                <p:cNvSpPr/>
                <p:nvPr/>
              </p:nvSpPr>
              <p:spPr>
                <a:xfrm>
                  <a:off x="8112133" y="537819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2" name="Text 582"/>
                <p:cNvSpPr txBox="1"/>
                <p:nvPr/>
              </p:nvSpPr>
              <p:spPr>
                <a:xfrm>
                  <a:off x="6621013" y="5342693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IoT</a:t>
                  </a:r>
                </a:p>
              </p:txBody>
            </p:sp>
          </p:grpSp>
          <p:grpSp>
            <p:nvGrpSpPr>
              <p:cNvPr id="521" name=""/>
              <p:cNvGrpSpPr/>
              <p:nvPr/>
            </p:nvGrpSpPr>
            <p:grpSpPr>
              <a:xfrm>
                <a:off x="6621013" y="5698376"/>
                <a:ext cy="278594" cx="1656800"/>
                <a:chOff x="6621013" y="5698376"/>
                <a:chExt cy="278594" cx="1656800"/>
              </a:xfrm>
            </p:grpSpPr>
            <p:sp>
              <p:nvSpPr>
                <p:cNvPr id="522" name="Information Box 2"/>
                <p:cNvSpPr/>
                <p:nvPr/>
              </p:nvSpPr>
              <p:spPr>
                <a:xfrm>
                  <a:off x="6621013" y="5698376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23" name=""/>
                <p:cNvSpPr/>
                <p:nvPr/>
              </p:nvSpPr>
              <p:spPr>
                <a:xfrm>
                  <a:off x="6703853" y="5698376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24" name=""/>
                <p:cNvSpPr/>
                <p:nvPr/>
              </p:nvSpPr>
              <p:spPr>
                <a:xfrm>
                  <a:off x="6786693" y="5698376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25" name=""/>
                <p:cNvSpPr/>
                <p:nvPr/>
              </p:nvSpPr>
              <p:spPr>
                <a:xfrm>
                  <a:off x="8194973" y="5698376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26" name=""/>
                <p:cNvSpPr/>
                <p:nvPr/>
              </p:nvSpPr>
              <p:spPr>
                <a:xfrm>
                  <a:off x="8112133" y="5698376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3" name="Text 583"/>
                <p:cNvSpPr txBox="1"/>
                <p:nvPr/>
              </p:nvSpPr>
              <p:spPr>
                <a:xfrm>
                  <a:off x="6621013" y="5662873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... ...</a:t>
                  </a:r>
                </a:p>
              </p:txBody>
            </p:sp>
          </p:grpSp>
        </p:grpSp>
        <p:grpSp>
          <p:nvGrpSpPr>
            <p:cNvPr id="528" name=""/>
            <p:cNvGrpSpPr/>
            <p:nvPr/>
          </p:nvGrpSpPr>
          <p:grpSpPr>
            <a:xfrm>
              <a:off x="6590613" y="3604071"/>
              <a:ext cy="1062723" cx="1717600"/>
              <a:chOff x="6590613" y="3604071"/>
              <a:chExt cy="1062723" cx="1717600"/>
            </a:xfrm>
          </p:grpSpPr>
          <p:sp>
            <p:nvSpPr>
              <p:cNvPr id="445" name=""/>
              <p:cNvSpPr/>
              <p:nvPr/>
            </p:nvSpPr>
            <p:spPr>
              <a:xfrm>
                <a:off x="6590613" y="3604071"/>
                <a:ext cy="1062723" cx="1717600"/>
              </a:xfrm>
              <a:custGeom>
                <a:avLst/>
                <a:gdLst/>
                <a:ahLst/>
                <a:cxnLst/>
                <a:pathLst>
                  <a:path w="1717600" h="1062723">
                    <a:moveTo>
                      <a:pt x="91200" y="0"/>
                    </a:moveTo>
                    <a:lnTo>
                      <a:pt x="1626400" y="0"/>
                    </a:lnTo>
                    <a:cubicBezTo>
                      <a:pt x="1676773" y="0"/>
                      <a:pt x="1717600" y="40830"/>
                      <a:pt x="1717600" y="91200"/>
                    </a:cubicBezTo>
                    <a:lnTo>
                      <a:pt x="1717600" y="971523"/>
                    </a:lnTo>
                    <a:cubicBezTo>
                      <a:pt x="1717600" y="1021896"/>
                      <a:pt x="1676773" y="1062723"/>
                      <a:pt x="1626400" y="1062723"/>
                    </a:cubicBezTo>
                    <a:lnTo>
                      <a:pt x="91200" y="1062723"/>
                    </a:lnTo>
                    <a:cubicBezTo>
                      <a:pt x="40830" y="1062723"/>
                      <a:pt x="0" y="1021896"/>
                      <a:pt x="0" y="97152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w="7600" cap="flat">
                <a:solidFill>
                  <a:srgbClr val="7C7C7C"/>
                </a:solidFill>
                <a:bevel/>
              </a:ln>
              <a:effectLst>
                <a:outerShdw dist="21496" algn="tl" rotWithShape="0" dir="2700000" blurRad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id="491" name=""/>
              <p:cNvGrpSpPr/>
              <p:nvPr/>
            </p:nvGrpSpPr>
            <p:grpSpPr>
              <a:xfrm>
                <a:off x="6621013" y="3675951"/>
                <a:ext cy="278594" cx="1656800"/>
                <a:chOff x="6621013" y="3675951"/>
                <a:chExt cy="278594" cx="1656800"/>
              </a:xfrm>
            </p:grpSpPr>
            <p:sp>
              <p:nvSpPr>
                <p:cNvPr id="492" name="Information Box 2"/>
                <p:cNvSpPr/>
                <p:nvPr/>
              </p:nvSpPr>
              <p:spPr>
                <a:xfrm>
                  <a:off x="6621013" y="3675951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298091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93" name=""/>
                <p:cNvSpPr/>
                <p:nvPr/>
              </p:nvSpPr>
              <p:spPr>
                <a:xfrm>
                  <a:off x="6703853" y="3675951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94" name=""/>
                <p:cNvSpPr/>
                <p:nvPr/>
              </p:nvSpPr>
              <p:spPr>
                <a:xfrm>
                  <a:off x="6786693" y="3675951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95" name=""/>
                <p:cNvSpPr/>
                <p:nvPr/>
              </p:nvSpPr>
              <p:spPr>
                <a:xfrm>
                  <a:off x="8194973" y="3675951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96" name=""/>
                <p:cNvSpPr/>
                <p:nvPr/>
              </p:nvSpPr>
              <p:spPr>
                <a:xfrm>
                  <a:off x="8112133" y="3675951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4" name="Text 584"/>
                <p:cNvSpPr txBox="1"/>
                <p:nvPr/>
              </p:nvSpPr>
              <p:spPr>
                <a:xfrm>
                  <a:off x="6621013" y="3640448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云存储技术</a:t>
                  </a:r>
                </a:p>
              </p:txBody>
            </p:sp>
          </p:grpSp>
          <p:grpSp>
            <p:nvGrpSpPr>
              <p:cNvPr id="497" name=""/>
              <p:cNvGrpSpPr/>
              <p:nvPr/>
            </p:nvGrpSpPr>
            <p:grpSpPr>
              <a:xfrm>
                <a:off x="6621013" y="3996135"/>
                <a:ext cy="278594" cx="1656800"/>
                <a:chOff x="6621013" y="3996135"/>
                <a:chExt cy="278594" cx="1656800"/>
              </a:xfrm>
            </p:grpSpPr>
            <p:sp>
              <p:nvSpPr>
                <p:cNvPr id="498" name="Information Box 2"/>
                <p:cNvSpPr/>
                <p:nvPr/>
              </p:nvSpPr>
              <p:spPr>
                <a:xfrm>
                  <a:off x="6621013" y="3996135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298091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99" name=""/>
                <p:cNvSpPr/>
                <p:nvPr/>
              </p:nvSpPr>
              <p:spPr>
                <a:xfrm>
                  <a:off x="6703853" y="399613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0" name=""/>
                <p:cNvSpPr/>
                <p:nvPr/>
              </p:nvSpPr>
              <p:spPr>
                <a:xfrm>
                  <a:off x="6786693" y="399613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1" name=""/>
                <p:cNvSpPr/>
                <p:nvPr/>
              </p:nvSpPr>
              <p:spPr>
                <a:xfrm>
                  <a:off x="8194973" y="399613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2" name=""/>
                <p:cNvSpPr/>
                <p:nvPr/>
              </p:nvSpPr>
              <p:spPr>
                <a:xfrm>
                  <a:off x="8112133" y="399613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5" name="Text 585"/>
                <p:cNvSpPr txBox="1"/>
                <p:nvPr/>
              </p:nvSpPr>
              <p:spPr>
                <a:xfrm>
                  <a:off x="6621013" y="3960633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区块链技术</a:t>
                  </a:r>
                </a:p>
              </p:txBody>
            </p:sp>
          </p:grpSp>
          <p:grpSp>
            <p:nvGrpSpPr>
              <p:cNvPr id="503" name=""/>
              <p:cNvGrpSpPr/>
              <p:nvPr/>
            </p:nvGrpSpPr>
            <p:grpSpPr>
              <a:xfrm>
                <a:off x="6621013" y="4316316"/>
                <a:ext cy="278594" cx="1656800"/>
                <a:chOff x="6621013" y="4316316"/>
                <a:chExt cy="278594" cx="1656800"/>
              </a:xfrm>
            </p:grpSpPr>
            <p:sp>
              <p:nvSpPr>
                <p:cNvPr id="504" name="Information Box 2"/>
                <p:cNvSpPr/>
                <p:nvPr/>
              </p:nvSpPr>
              <p:spPr>
                <a:xfrm>
                  <a:off x="6621013" y="4316316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298091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05" name=""/>
                <p:cNvSpPr/>
                <p:nvPr/>
              </p:nvSpPr>
              <p:spPr>
                <a:xfrm>
                  <a:off x="6703853" y="4316316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6" name=""/>
                <p:cNvSpPr/>
                <p:nvPr/>
              </p:nvSpPr>
              <p:spPr>
                <a:xfrm>
                  <a:off x="6786693" y="4316316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7" name=""/>
                <p:cNvSpPr/>
                <p:nvPr/>
              </p:nvSpPr>
              <p:spPr>
                <a:xfrm>
                  <a:off x="8194973" y="4316316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8" name=""/>
                <p:cNvSpPr/>
                <p:nvPr/>
              </p:nvSpPr>
              <p:spPr>
                <a:xfrm>
                  <a:off x="8112133" y="4316316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6" name="Text 586"/>
                <p:cNvSpPr txBox="1"/>
                <p:nvPr/>
              </p:nvSpPr>
              <p:spPr>
                <a:xfrm>
                  <a:off x="6621013" y="4280813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... ...</a:t>
                  </a:r>
                </a:p>
              </p:txBody>
            </p:sp>
          </p:grpSp>
        </p:grpSp>
        <p:grpSp>
          <p:nvGrpSpPr>
            <p:cNvPr id="529" name=""/>
            <p:cNvGrpSpPr/>
            <p:nvPr/>
          </p:nvGrpSpPr>
          <p:grpSpPr>
            <a:xfrm>
              <a:off x="6590613" y="839943"/>
              <a:ext cy="1062723" cx="1717600"/>
              <a:chOff x="6590613" y="839943"/>
              <a:chExt cy="1062723" cx="1717600"/>
            </a:xfrm>
          </p:grpSpPr>
          <p:sp>
            <p:nvSpPr>
              <p:cNvPr id="443" name=""/>
              <p:cNvSpPr/>
              <p:nvPr/>
            </p:nvSpPr>
            <p:spPr>
              <a:xfrm>
                <a:off x="6590613" y="839943"/>
                <a:ext cy="1062723" cx="1717600"/>
              </a:xfrm>
              <a:custGeom>
                <a:avLst/>
                <a:gdLst/>
                <a:ahLst/>
                <a:cxnLst/>
                <a:pathLst>
                  <a:path w="1717600" h="1062723">
                    <a:moveTo>
                      <a:pt x="91200" y="0"/>
                    </a:moveTo>
                    <a:lnTo>
                      <a:pt x="1626400" y="0"/>
                    </a:lnTo>
                    <a:cubicBezTo>
                      <a:pt x="1676773" y="0"/>
                      <a:pt x="1717600" y="40830"/>
                      <a:pt x="1717600" y="91200"/>
                    </a:cubicBezTo>
                    <a:lnTo>
                      <a:pt x="1717600" y="971523"/>
                    </a:lnTo>
                    <a:cubicBezTo>
                      <a:pt x="1717600" y="1021896"/>
                      <a:pt x="1676773" y="1062723"/>
                      <a:pt x="1626400" y="1062723"/>
                    </a:cubicBezTo>
                    <a:lnTo>
                      <a:pt x="91200" y="1062723"/>
                    </a:lnTo>
                    <a:cubicBezTo>
                      <a:pt x="40830" y="1062723"/>
                      <a:pt x="0" y="1021896"/>
                      <a:pt x="0" y="97152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w="7600" cap="flat">
                <a:solidFill>
                  <a:srgbClr val="7C7C7C"/>
                </a:solidFill>
                <a:bevel/>
              </a:ln>
              <a:effectLst>
                <a:outerShdw dist="21496" algn="tl" rotWithShape="0" dir="2700000" blurRad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id="456" name=""/>
              <p:cNvGrpSpPr/>
              <p:nvPr/>
            </p:nvGrpSpPr>
            <p:grpSpPr>
              <a:xfrm>
                <a:off x="6621013" y="915304"/>
                <a:ext cy="278594" cx="1656800"/>
                <a:chOff x="6621013" y="915304"/>
                <a:chExt cy="278594" cx="1656800"/>
              </a:xfrm>
            </p:grpSpPr>
            <p:sp>
              <p:nvSpPr>
                <p:cNvPr id="457" name="Information Box 2"/>
                <p:cNvSpPr/>
                <p:nvPr/>
              </p:nvSpPr>
              <p:spPr>
                <a:xfrm>
                  <a:off x="6621013" y="915304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58" name=""/>
                <p:cNvSpPr/>
                <p:nvPr/>
              </p:nvSpPr>
              <p:spPr>
                <a:xfrm>
                  <a:off x="6703853" y="915304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59" name=""/>
                <p:cNvSpPr/>
                <p:nvPr/>
              </p:nvSpPr>
              <p:spPr>
                <a:xfrm>
                  <a:off x="6786693" y="915304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60" name=""/>
                <p:cNvSpPr/>
                <p:nvPr/>
              </p:nvSpPr>
              <p:spPr>
                <a:xfrm>
                  <a:off x="8194973" y="915304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61" name=""/>
                <p:cNvSpPr/>
                <p:nvPr/>
              </p:nvSpPr>
              <p:spPr>
                <a:xfrm>
                  <a:off x="8112133" y="915304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7" name="Text 587"/>
                <p:cNvSpPr txBox="1"/>
                <p:nvPr/>
              </p:nvSpPr>
              <p:spPr>
                <a:xfrm>
                  <a:off x="6621013" y="879802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VR技术</a:t>
                  </a:r>
                </a:p>
              </p:txBody>
            </p:sp>
          </p:grpSp>
          <p:grpSp>
            <p:nvGrpSpPr>
              <p:cNvPr id="454" name=""/>
              <p:cNvGrpSpPr/>
              <p:nvPr/>
            </p:nvGrpSpPr>
            <p:grpSpPr>
              <a:xfrm>
                <a:off x="6621013" y="1235488"/>
                <a:ext cy="278594" cx="1656800"/>
                <a:chOff x="6621013" y="1235488"/>
                <a:chExt cy="278594" cx="1656800"/>
              </a:xfrm>
            </p:grpSpPr>
            <p:sp>
              <p:nvSpPr>
                <p:cNvPr id="455" name="Information Box 2"/>
                <p:cNvSpPr/>
                <p:nvPr/>
              </p:nvSpPr>
              <p:spPr>
                <a:xfrm>
                  <a:off x="6621013" y="1235488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62" name=""/>
                <p:cNvSpPr/>
                <p:nvPr/>
              </p:nvSpPr>
              <p:spPr>
                <a:xfrm>
                  <a:off x="6703853" y="123548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63" name=""/>
                <p:cNvSpPr/>
                <p:nvPr/>
              </p:nvSpPr>
              <p:spPr>
                <a:xfrm>
                  <a:off x="6786693" y="123548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64" name=""/>
                <p:cNvSpPr/>
                <p:nvPr/>
              </p:nvSpPr>
              <p:spPr>
                <a:xfrm>
                  <a:off x="8194973" y="123548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65" name=""/>
                <p:cNvSpPr/>
                <p:nvPr/>
              </p:nvSpPr>
              <p:spPr>
                <a:xfrm>
                  <a:off x="8112133" y="123548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8" name="Text 588"/>
                <p:cNvSpPr txBox="1"/>
                <p:nvPr/>
              </p:nvSpPr>
              <p:spPr>
                <a:xfrm>
                  <a:off x="6621013" y="1199985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AR技术</a:t>
                  </a:r>
                </a:p>
              </p:txBody>
            </p:sp>
          </p:grpSp>
          <p:grpSp>
            <p:nvGrpSpPr>
              <p:cNvPr id="466" name=""/>
              <p:cNvGrpSpPr/>
              <p:nvPr/>
            </p:nvGrpSpPr>
            <p:grpSpPr>
              <a:xfrm>
                <a:off x="6621013" y="1555669"/>
                <a:ext cy="278594" cx="1656800"/>
                <a:chOff x="6621013" y="1555669"/>
                <a:chExt cy="278594" cx="1656800"/>
              </a:xfrm>
            </p:grpSpPr>
            <p:sp>
              <p:nvSpPr>
                <p:cNvPr id="467" name="Information Box 2"/>
                <p:cNvSpPr/>
                <p:nvPr/>
              </p:nvSpPr>
              <p:spPr>
                <a:xfrm>
                  <a:off x="6621013" y="1555669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68" name=""/>
                <p:cNvSpPr/>
                <p:nvPr/>
              </p:nvSpPr>
              <p:spPr>
                <a:xfrm>
                  <a:off x="6703853" y="1555669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69" name=""/>
                <p:cNvSpPr/>
                <p:nvPr/>
              </p:nvSpPr>
              <p:spPr>
                <a:xfrm>
                  <a:off x="6786693" y="1555669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70" name=""/>
                <p:cNvSpPr/>
                <p:nvPr/>
              </p:nvSpPr>
              <p:spPr>
                <a:xfrm>
                  <a:off x="8194973" y="1555669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71" name=""/>
                <p:cNvSpPr/>
                <p:nvPr/>
              </p:nvSpPr>
              <p:spPr>
                <a:xfrm>
                  <a:off x="8112133" y="1555669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89" name="Text 589"/>
                <p:cNvSpPr txBox="1"/>
                <p:nvPr/>
              </p:nvSpPr>
              <p:spPr>
                <a:xfrm>
                  <a:off x="6621013" y="1520166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... ...</a:t>
                  </a:r>
                </a:p>
              </p:txBody>
            </p:sp>
          </p:grpSp>
        </p:grpSp>
        <p:grpSp>
          <p:nvGrpSpPr>
            <p:cNvPr id="530" name=""/>
            <p:cNvGrpSpPr/>
            <p:nvPr/>
          </p:nvGrpSpPr>
          <p:grpSpPr>
            <a:xfrm>
              <a:off x="6590613" y="2222003"/>
              <a:ext cy="1062723" cx="1717600"/>
              <a:chOff x="6590613" y="2222003"/>
              <a:chExt cy="1062723" cx="1717600"/>
            </a:xfrm>
          </p:grpSpPr>
          <p:sp>
            <p:nvSpPr>
              <p:cNvPr id="444" name=""/>
              <p:cNvSpPr/>
              <p:nvPr/>
            </p:nvSpPr>
            <p:spPr>
              <a:xfrm>
                <a:off x="6590613" y="2222003"/>
                <a:ext cy="1062723" cx="1717600"/>
              </a:xfrm>
              <a:custGeom>
                <a:avLst/>
                <a:gdLst/>
                <a:ahLst/>
                <a:cxnLst/>
                <a:pathLst>
                  <a:path w="1717600" h="1062723">
                    <a:moveTo>
                      <a:pt x="91200" y="0"/>
                    </a:moveTo>
                    <a:lnTo>
                      <a:pt x="1626400" y="0"/>
                    </a:lnTo>
                    <a:cubicBezTo>
                      <a:pt x="1676773" y="0"/>
                      <a:pt x="1717600" y="40830"/>
                      <a:pt x="1717600" y="91200"/>
                    </a:cubicBezTo>
                    <a:lnTo>
                      <a:pt x="1717600" y="971523"/>
                    </a:lnTo>
                    <a:cubicBezTo>
                      <a:pt x="1717600" y="1021896"/>
                      <a:pt x="1676773" y="1062723"/>
                      <a:pt x="1626400" y="1062723"/>
                    </a:cubicBezTo>
                    <a:lnTo>
                      <a:pt x="91200" y="1062723"/>
                    </a:lnTo>
                    <a:cubicBezTo>
                      <a:pt x="40830" y="1062723"/>
                      <a:pt x="0" y="1021896"/>
                      <a:pt x="0" y="97152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w="7600" cap="flat">
                <a:solidFill>
                  <a:srgbClr val="7C7C7C"/>
                </a:solidFill>
                <a:bevel/>
              </a:ln>
              <a:effectLst>
                <a:outerShdw dist="21496" algn="tl" rotWithShape="0" dir="2700000" blurRad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id="472" name=""/>
              <p:cNvGrpSpPr/>
              <p:nvPr/>
            </p:nvGrpSpPr>
            <p:grpSpPr>
              <a:xfrm>
                <a:off x="6621013" y="2293885"/>
                <a:ext cy="278594" cx="1656800"/>
                <a:chOff x="6621013" y="2293885"/>
                <a:chExt cy="278594" cx="1656800"/>
              </a:xfrm>
            </p:grpSpPr>
            <p:sp>
              <p:nvSpPr>
                <p:cNvPr id="473" name="Information Box 2"/>
                <p:cNvSpPr/>
                <p:nvPr/>
              </p:nvSpPr>
              <p:spPr>
                <a:xfrm>
                  <a:off x="6621013" y="2293885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74" name=""/>
                <p:cNvSpPr/>
                <p:nvPr/>
              </p:nvSpPr>
              <p:spPr>
                <a:xfrm>
                  <a:off x="6703853" y="229388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75" name=""/>
                <p:cNvSpPr/>
                <p:nvPr/>
              </p:nvSpPr>
              <p:spPr>
                <a:xfrm>
                  <a:off x="6786693" y="229388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76" name=""/>
                <p:cNvSpPr/>
                <p:nvPr/>
              </p:nvSpPr>
              <p:spPr>
                <a:xfrm>
                  <a:off x="8194973" y="229388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77" name=""/>
                <p:cNvSpPr/>
                <p:nvPr/>
              </p:nvSpPr>
              <p:spPr>
                <a:xfrm>
                  <a:off x="8112133" y="2293885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90" name="Text 590"/>
                <p:cNvSpPr txBox="1"/>
                <p:nvPr/>
              </p:nvSpPr>
              <p:spPr>
                <a:xfrm>
                  <a:off x="6621013" y="2258382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AI技术</a:t>
                  </a:r>
                </a:p>
              </p:txBody>
            </p:sp>
          </p:grpSp>
          <p:grpSp>
            <p:nvGrpSpPr>
              <p:cNvPr id="478" name=""/>
              <p:cNvGrpSpPr/>
              <p:nvPr/>
            </p:nvGrpSpPr>
            <p:grpSpPr>
              <a:xfrm>
                <a:off x="6621013" y="2614068"/>
                <a:ext cy="278594" cx="1656800"/>
                <a:chOff x="6621013" y="2614068"/>
                <a:chExt cy="278594" cx="1656800"/>
              </a:xfrm>
            </p:grpSpPr>
            <p:sp>
              <p:nvSpPr>
                <p:cNvPr id="479" name="Information Box 2"/>
                <p:cNvSpPr/>
                <p:nvPr/>
              </p:nvSpPr>
              <p:spPr>
                <a:xfrm>
                  <a:off x="6621013" y="2614068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80" name=""/>
                <p:cNvSpPr/>
                <p:nvPr/>
              </p:nvSpPr>
              <p:spPr>
                <a:xfrm>
                  <a:off x="6703853" y="261406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1" name=""/>
                <p:cNvSpPr/>
                <p:nvPr/>
              </p:nvSpPr>
              <p:spPr>
                <a:xfrm>
                  <a:off x="6786693" y="261406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2" name=""/>
                <p:cNvSpPr/>
                <p:nvPr/>
              </p:nvSpPr>
              <p:spPr>
                <a:xfrm>
                  <a:off x="8194973" y="261406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3" name=""/>
                <p:cNvSpPr/>
                <p:nvPr/>
              </p:nvSpPr>
              <p:spPr>
                <a:xfrm>
                  <a:off x="8112133" y="261406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91" name="Text 591"/>
                <p:cNvSpPr txBox="1"/>
                <p:nvPr/>
              </p:nvSpPr>
              <p:spPr>
                <a:xfrm>
                  <a:off x="6621013" y="2578565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知识图谱</a:t>
                  </a:r>
                </a:p>
              </p:txBody>
            </p:sp>
          </p:grpSp>
          <p:grpSp>
            <p:nvGrpSpPr>
              <p:cNvPr id="484" name=""/>
              <p:cNvGrpSpPr/>
              <p:nvPr/>
            </p:nvGrpSpPr>
            <p:grpSpPr>
              <a:xfrm>
                <a:off x="6621013" y="2934248"/>
                <a:ext cy="278594" cx="1656800"/>
                <a:chOff x="6621013" y="2934248"/>
                <a:chExt cy="278594" cx="1656800"/>
              </a:xfrm>
            </p:grpSpPr>
            <p:sp>
              <p:nvSpPr>
                <p:cNvPr id="485" name="Information Box 2"/>
                <p:cNvSpPr/>
                <p:nvPr/>
              </p:nvSpPr>
              <p:spPr>
                <a:xfrm>
                  <a:off x="6621013" y="2934248"/>
                  <a:ext cy="278594" cx="1656800"/>
                </a:xfrm>
                <a:custGeom>
                  <a:avLst/>
                  <a:gdLst/>
                  <a:ahLst/>
                  <a:cxnLst/>
                  <a:pathLst>
                    <a:path w="1656800" h="278594">
                      <a:moveTo>
                        <a:pt x="1656800" y="278594"/>
                      </a:moveTo>
                      <a:lnTo>
                        <a:pt x="1656800" y="0"/>
                      </a:lnTo>
                      <a:lnTo>
                        <a:pt x="0" y="0"/>
                      </a:lnTo>
                      <a:lnTo>
                        <a:pt x="0" y="278594"/>
                      </a:lnTo>
                      <a:lnTo>
                        <a:pt x="1656800" y="278594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86" name=""/>
                <p:cNvSpPr/>
                <p:nvPr/>
              </p:nvSpPr>
              <p:spPr>
                <a:xfrm>
                  <a:off x="6703853" y="293424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7" name=""/>
                <p:cNvSpPr/>
                <p:nvPr/>
              </p:nvSpPr>
              <p:spPr>
                <a:xfrm>
                  <a:off x="6786693" y="293424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8" name=""/>
                <p:cNvSpPr/>
                <p:nvPr/>
              </p:nvSpPr>
              <p:spPr>
                <a:xfrm>
                  <a:off x="8194973" y="293424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9" name=""/>
                <p:cNvSpPr/>
                <p:nvPr/>
              </p:nvSpPr>
              <p:spPr>
                <a:xfrm>
                  <a:off x="8112133" y="2934248"/>
                  <a:ext cy="278594" cx="7600"/>
                </a:xfrm>
                <a:custGeom>
                  <a:avLst/>
                  <a:gdLst/>
                  <a:ahLst/>
                  <a:cxnLst/>
                  <a:pathLst>
                    <a:path w="7600" h="278594" fill="none">
                      <a:moveTo>
                        <a:pt x="0" y="0"/>
                      </a:moveTo>
                      <a:lnTo>
                        <a:pt x="0" y="278594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92" name="Text 592"/>
                <p:cNvSpPr txBox="1"/>
                <p:nvPr/>
              </p:nvSpPr>
              <p:spPr>
                <a:xfrm>
                  <a:off x="6621013" y="2898745"/>
                  <a:ext cy="349600" cx="1656800"/>
                </a:xfrm>
                <a:prstGeom prst="rect">
                  <a:avLst/>
                </a:prstGeom>
                <a:noFill/>
              </p:spPr>
              <p:txBody>
                <a:bodyPr tIns="0" rIns="0" bIns="0" wrap="square" rtlCol="0" anchor="ctr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微软雅黑"/>
                    </a:rPr>
                    <a:t>... ...</a:t>
                  </a:r>
                </a:p>
              </p:txBody>
            </p:sp>
          </p:grpSp>
        </p:grpSp>
        <p:grpSp>
          <p:nvGrpSpPr>
            <p:cNvPr id="144" name=""/>
            <p:cNvGrpSpPr/>
            <p:nvPr/>
          </p:nvGrpSpPr>
          <p:grpSpPr>
            <a:xfrm>
              <a:off x="811200" y="2184003"/>
              <a:ext cy="1134536" cx="748211"/>
              <a:chOff x="811200" y="2184003"/>
              <a:chExt cy="1134536" cx="748211"/>
            </a:xfrm>
          </p:grpSpPr>
          <p:sp>
            <p:nvSpPr>
              <p:cNvPr id="145" name=""/>
              <p:cNvSpPr/>
              <p:nvPr/>
            </p:nvSpPr>
            <p:spPr>
              <a:xfrm>
                <a:off x="811200" y="2184003"/>
                <a:ext cy="1062723" cx="676400"/>
              </a:xfrm>
              <a:custGeom>
                <a:avLst/>
                <a:gdLst/>
                <a:ahLst/>
                <a:cxnLst/>
                <a:pathLst>
                  <a:path w="676400" h="1062723">
                    <a:moveTo>
                      <a:pt x="0" y="0"/>
                    </a:moveTo>
                    <a:lnTo>
                      <a:pt x="676400" y="0"/>
                    </a:lnTo>
                    <a:lnTo>
                      <a:pt x="676400" y="1062723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C2C2C2"/>
                </a:solidFill>
                <a:bevel/>
              </a:ln>
            </p:spPr>
          </p:sp>
          <p:sp>
            <p:nvSpPr>
              <p:cNvPr id="146" name=""/>
              <p:cNvSpPr/>
              <p:nvPr/>
            </p:nvSpPr>
            <p:spPr>
              <a:xfrm>
                <a:off x="1487600" y="2184003"/>
                <a:ext cy="1134536" cx="71811"/>
              </a:xfrm>
              <a:custGeom>
                <a:avLst/>
                <a:gdLst/>
                <a:ahLst/>
                <a:cxnLst/>
                <a:pathLst>
                  <a:path w="71811" h="1134536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134536"/>
                    </a:lnTo>
                    <a:lnTo>
                      <a:pt x="0" y="1062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C2C2C2"/>
                </a:solidFill>
                <a:bevel/>
                <a:tailEnd w="med" len="med" type="triangle"/>
              </a:ln>
            </p:spPr>
          </p:sp>
          <p:sp>
            <p:nvSpPr>
              <p:cNvPr id="147" name=""/>
              <p:cNvSpPr/>
              <p:nvPr/>
            </p:nvSpPr>
            <p:spPr>
              <a:xfrm>
                <a:off x="811200" y="3246723"/>
                <a:ext cy="71811" cx="748211"/>
              </a:xfrm>
              <a:custGeom>
                <a:avLst/>
                <a:gdLst/>
                <a:ahLst/>
                <a:cxnLst/>
                <a:pathLst>
                  <a:path w="748211" h="71811">
                    <a:moveTo>
                      <a:pt x="0" y="0"/>
                    </a:moveTo>
                    <a:lnTo>
                      <a:pt x="676400" y="0"/>
                    </a:lnTo>
                    <a:lnTo>
                      <a:pt x="748211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C2C2C2"/>
                </a:solidFill>
                <a:bevel/>
                <a:tailEnd w="med" len="med" type="triangle"/>
              </a:ln>
            </p:spPr>
          </p:sp>
          <p:sp>
            <p:nvSpPr>
              <p:cNvPr id="593" name="Text 593"/>
              <p:cNvSpPr txBox="1"/>
              <p:nvPr/>
            </p:nvSpPr>
            <p:spPr>
              <a:xfrm>
                <a:off x="811200" y="2184003"/>
                <a:ext cy="1062723" cx="676400"/>
              </a:xfrm>
              <a:prstGeom prst="rect">
                <a:avLst/>
              </a:prstGeom>
              <a:noFill/>
            </p:spPr>
            <p:txBody>
              <a:bodyPr tIns="0" rIns="0" bIns="0" wrap="square" rtlCol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文化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生产线</a:t>
                </a:r>
              </a:p>
            </p:txBody>
          </p:sp>
        </p:grpSp>
        <p:grpSp>
          <p:nvGrpSpPr>
            <p:cNvPr id="594" name="Group 594"/>
            <p:cNvGrpSpPr/>
            <p:nvPr/>
          </p:nvGrpSpPr>
          <p:grpSpPr>
            <a:xfrm rot="-10800000">
              <a:off x="400962" y="793067"/>
              <a:ext cy="5278588" cx="352851"/>
              <a:chOff x="400962" y="793067"/>
              <a:chExt cy="5278588" cx="352851"/>
            </a:xfrm>
          </p:grpSpPr>
          <p:sp>
            <p:nvSpPr>
              <p:cNvPr id="577" name=""/>
              <p:cNvSpPr/>
              <p:nvPr/>
            </p:nvSpPr>
            <p:spPr>
              <a:xfrm>
                <a:off x="400962" y="793067"/>
                <a:ext cy="5278588" cx="352851"/>
              </a:xfrm>
              <a:custGeom>
                <a:avLst/>
                <a:gdLst/>
                <a:ahLst/>
                <a:cxnLst/>
                <a:pathLst>
                  <a:path w="352851" h="5278588">
                    <a:moveTo>
                      <a:pt x="264639" y="0"/>
                    </a:moveTo>
                    <a:lnTo>
                      <a:pt x="264639" y="4645158"/>
                    </a:lnTo>
                    <a:lnTo>
                      <a:pt x="352851" y="4645158"/>
                    </a:lnTo>
                    <a:lnTo>
                      <a:pt x="176426" y="5278588"/>
                    </a:lnTo>
                    <a:lnTo>
                      <a:pt x="0" y="4645158"/>
                    </a:lnTo>
                    <a:lnTo>
                      <a:pt x="88212" y="4645158"/>
                    </a:lnTo>
                    <a:lnTo>
                      <a:pt x="88212" y="0"/>
                    </a:lnTo>
                    <a:lnTo>
                      <a:pt x="264639" y="0"/>
                    </a:ln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  <a:effectLst>
                <a:outerShdw dist="10748" algn="tl" rotWithShape="0" dir="2700000" blurRad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595" name="Text 595"/>
              <p:cNvSpPr txBox="1"/>
              <p:nvPr/>
            </p:nvSpPr>
            <p:spPr>
              <a:xfrm rot="10800000">
                <a:off x="401667" y="2122747"/>
                <a:ext cy="2619241" cx="331681"/>
              </a:xfrm>
              <a:prstGeom prst="rect">
                <a:avLst/>
              </a:prstGeom>
              <a:noFill/>
            </p:spPr>
            <p:txBody>
              <a:bodyPr tIns="0" rIns="36000" bIns="0" wrap="square" rtlCol="0" anchor="ctr" l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微软雅黑"/>
                  </a:rPr>
                  <a:t>功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微软雅黑"/>
                  </a:rPr>
                  <a:t>能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微软雅黑"/>
                  </a:rPr>
                  <a:t>体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微软雅黑"/>
                  </a:rPr>
                  <a:t>系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微软雅黑"/>
                  </a:rPr>
                  <a:t>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微软雅黑"/>
                  </a:rPr>
                  <a:t>设</a:t>
                </a:r>
              </a:p>
            </p:txBody>
          </p:sp>
        </p:grpSp>
        <p:grpSp>
          <p:nvGrpSpPr>
            <p:cNvPr id="596" name="Group 596"/>
            <p:cNvGrpSpPr/>
            <p:nvPr/>
          </p:nvGrpSpPr>
          <p:grpSpPr>
            <a:xfrm rot="-10800000">
              <a:off x="8390187" y="793067"/>
              <a:ext cy="5278588" cx="352851"/>
              <a:chOff x="8390187" y="793067"/>
              <a:chExt cy="5278588" cx="352851"/>
            </a:xfrm>
          </p:grpSpPr>
          <p:sp>
            <p:nvSpPr>
              <p:cNvPr id="561" name=""/>
              <p:cNvSpPr/>
              <p:nvPr/>
            </p:nvSpPr>
            <p:spPr>
              <a:xfrm>
                <a:off x="8390187" y="793067"/>
                <a:ext cy="5278588" cx="352851"/>
              </a:xfrm>
              <a:custGeom>
                <a:avLst/>
                <a:gdLst/>
                <a:ahLst/>
                <a:cxnLst/>
                <a:pathLst>
                  <a:path w="352851" h="5278588">
                    <a:moveTo>
                      <a:pt x="264639" y="0"/>
                    </a:moveTo>
                    <a:lnTo>
                      <a:pt x="264639" y="4645158"/>
                    </a:lnTo>
                    <a:lnTo>
                      <a:pt x="352851" y="4645158"/>
                    </a:lnTo>
                    <a:lnTo>
                      <a:pt x="176426" y="5278588"/>
                    </a:lnTo>
                    <a:lnTo>
                      <a:pt x="0" y="4645158"/>
                    </a:lnTo>
                    <a:lnTo>
                      <a:pt x="88212" y="4645158"/>
                    </a:lnTo>
                    <a:lnTo>
                      <a:pt x="88212" y="0"/>
                    </a:lnTo>
                    <a:lnTo>
                      <a:pt x="264639" y="0"/>
                    </a:ln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  <a:effectLst>
                <a:outerShdw dist="10748" algn="tl" rotWithShape="0" dir="2700000" blurRad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597" name="Text 597"/>
              <p:cNvSpPr txBox="1"/>
              <p:nvPr/>
            </p:nvSpPr>
            <p:spPr>
              <a:xfrm rot="10800000">
                <a:off x="8390892" y="2122747"/>
                <a:ext cy="2619241" cx="331681"/>
              </a:xfrm>
              <a:prstGeom prst="rect">
                <a:avLst/>
              </a:prstGeom>
              <a:noFill/>
            </p:spPr>
            <p:txBody>
              <a:bodyPr tIns="0" rIns="36000" bIns="0" wrap="square" rtlCol="0" anchor="ctr" lIns="3600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大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数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据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技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术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能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力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设</a:t>
                </a:r>
              </a:p>
            </p:txBody>
          </p:sp>
        </p:grpSp>
        <p:sp>
          <p:nvSpPr>
            <p:cNvPr id="598" name="Text 598"/>
            <p:cNvSpPr txBox="1"/>
            <p:nvPr/>
          </p:nvSpPr>
          <p:spPr>
            <a:xfrm>
              <a:off x="393362" y="701867"/>
              <a:ext cy="1090853" cx="8357277"/>
            </a:xfrm>
            <a:prstGeom prst="rect">
              <a:avLst/>
            </a:prstGeom>
            <a:noFill/>
          </p:spPr>
          <p:txBody>
            <a:bodyPr rIns="0" wrap="square" rtlCol="0" anchor="ctr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599" name="Text 599"/>
            <p:cNvSpPr txBox="1"/>
            <p:nvPr/>
          </p:nvSpPr>
          <p:spPr>
            <a:xfrm>
              <a:off x="393362" y="2883573"/>
              <a:ext cy="1090853" cx="8357277"/>
            </a:xfrm>
            <a:prstGeom prst="rect">
              <a:avLst/>
            </a:prstGeom>
            <a:noFill/>
          </p:spPr>
          <p:txBody>
            <a:bodyPr rIns="0" wrap="square" rtlCol="0" anchor="ctr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00" name="Text 600"/>
            <p:cNvSpPr txBox="1"/>
            <p:nvPr/>
          </p:nvSpPr>
          <p:spPr>
            <a:xfrm>
              <a:off x="393362" y="5065280"/>
              <a:ext cy="1090853" cx="8357277"/>
            </a:xfrm>
            <a:prstGeom prst="rect">
              <a:avLst/>
            </a:prstGeom>
            <a:noFill/>
          </p:spPr>
          <p:txBody>
            <a:bodyPr rIns="0" wrap="square" rtlCol="0" anchor="ctr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01" name="Text 601"/>
            <p:cNvSpPr txBox="1"/>
            <p:nvPr/>
          </p:nvSpPr>
          <p:spPr>
            <a:xfrm>
              <a:off x="393362" y="701867"/>
              <a:ext cy="1090853" cx="8357277"/>
            </a:xfrm>
            <a:prstGeom prst="rect">
              <a:avLst/>
            </a:prstGeom>
            <a:noFill/>
          </p:spPr>
          <p:txBody>
            <a:bodyPr rIns="0" wrap="square" rtlCol="0" anchor="ctr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02" name="Text 602"/>
            <p:cNvSpPr txBox="1"/>
            <p:nvPr/>
          </p:nvSpPr>
          <p:spPr>
            <a:xfrm>
              <a:off x="393362" y="2883573"/>
              <a:ext cy="1090853" cx="8357277"/>
            </a:xfrm>
            <a:prstGeom prst="rect">
              <a:avLst/>
            </a:prstGeom>
            <a:noFill/>
          </p:spPr>
          <p:txBody>
            <a:bodyPr rIns="0" wrap="square" rtlCol="0" anchor="ctr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03" name="Text 603"/>
            <p:cNvSpPr txBox="1"/>
            <p:nvPr/>
          </p:nvSpPr>
          <p:spPr>
            <a:xfrm>
              <a:off x="393362" y="5065280"/>
              <a:ext cy="1090853" cx="8357277"/>
            </a:xfrm>
            <a:prstGeom prst="rect">
              <a:avLst/>
            </a:prstGeom>
            <a:noFill/>
          </p:spPr>
          <p:txBody>
            <a:bodyPr rIns="0" wrap="square" rtlCol="0" anchor="ctr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04" name="Text 604"/>
            <p:cNvSpPr txBox="1"/>
            <p:nvPr/>
          </p:nvSpPr>
          <p:spPr>
            <a:xfrm>
              <a:off x="393362" y="701867"/>
              <a:ext cy="1090853" cx="8357277"/>
            </a:xfrm>
            <a:prstGeom prst="rect">
              <a:avLst/>
            </a:prstGeom>
            <a:noFill/>
          </p:spPr>
          <p:txBody>
            <a:bodyPr rIns="0" wrap="square" rtlCol="0" anchor="ctr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05" name="Text 605"/>
            <p:cNvSpPr txBox="1"/>
            <p:nvPr/>
          </p:nvSpPr>
          <p:spPr>
            <a:xfrm>
              <a:off x="393362" y="2883573"/>
              <a:ext cy="1090853" cx="8357277"/>
            </a:xfrm>
            <a:prstGeom prst="rect">
              <a:avLst/>
            </a:prstGeom>
            <a:noFill/>
          </p:spPr>
          <p:txBody>
            <a:bodyPr rIns="0" wrap="square" rtlCol="0" anchor="ctr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06" name="Text 606"/>
            <p:cNvSpPr txBox="1"/>
            <p:nvPr/>
          </p:nvSpPr>
          <p:spPr>
            <a:xfrm>
              <a:off x="393362" y="5065280"/>
              <a:ext cy="1090853" cx="8357277"/>
            </a:xfrm>
            <a:prstGeom prst="rect">
              <a:avLst/>
            </a:prstGeom>
            <a:noFill/>
          </p:spPr>
          <p:txBody>
            <a:bodyPr rIns="0" wrap="square" rtlCol="0" anchor="ctr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xsi="http://www.w3.org/2001/XMLSchema-instance" xmlns:cp="http://schemas.openxmlformats.org/package/2006/metadata/core-properties" xmlns:dc="http://purl.org/dc/elements/1.1/" xmlns:dcmitype="http://purl.org/dc/dcmitype/">
  <dc:title>PowerPoint Presentation</dc:title>
  <dc:creator>lihefei</dc:creator>
  <cp:lastModifiedBy>lihefei</cp:lastModifiedBy>
  <cp:revision>1</cp:revision>
  <dcterms:created xsi:type="dcterms:W3CDTF">2020-11-23T00:38:33Z</dcterms:created>
  <dcterms:modified xsi:type="dcterms:W3CDTF">2020-11-23T00:38:33Z</dcterms:modified>
</cp:coreProperties>
</file>